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DD5CB"/>
    <a:srgbClr val="DDD4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07" d="100"/>
          <a:sy n="107" d="100"/>
        </p:scale>
        <p:origin x="-648" y="6"/>
      </p:cViewPr>
      <p:guideLst>
        <p:guide orient="horz" pos="2284"/>
        <p:guide pos="3854"/>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876293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83055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95333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48000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3069752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79957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63938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887764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8289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94915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微软雅黑" pitchFamily="34" charset="-122"/>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107399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DDD5CB"/>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微软雅黑" pitchFamily="34" charset="-122"/>
        </a:defRPr>
      </a:lvl1pPr>
      <a:lvl2pPr marL="914400" indent="-914400" algn="l" rtl="0" eaLnBrk="0" fontAlgn="base" hangingPunct="0">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2pPr>
      <a:lvl3pPr marL="914400" indent="-914400" algn="l" rtl="0" eaLnBrk="0" fontAlgn="base" hangingPunct="0">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3pPr>
      <a:lvl4pPr marL="914400" indent="-914400" algn="l" rtl="0" eaLnBrk="0" fontAlgn="base" hangingPunct="0">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4pPr>
      <a:lvl5pPr marL="914400" indent="-914400" algn="l" rtl="0" eaLnBrk="0" fontAlgn="base" hangingPunct="0">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5pPr>
      <a:lvl6pPr marL="1371600" indent="-914400" algn="l" rtl="0" fontAlgn="base">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6pPr>
      <a:lvl7pPr marL="1828800" indent="-914400" algn="l" rtl="0" fontAlgn="base">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7pPr>
      <a:lvl8pPr marL="2286000" indent="-914400" algn="l" rtl="0" fontAlgn="base">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8pPr>
      <a:lvl9pPr marL="2743200" indent="-914400" algn="l" rtl="0" fontAlgn="base">
        <a:lnSpc>
          <a:spcPct val="90000"/>
        </a:lnSpc>
        <a:spcBef>
          <a:spcPct val="0"/>
        </a:spcBef>
        <a:spcAft>
          <a:spcPct val="0"/>
        </a:spcAft>
        <a:defRPr sz="4400">
          <a:solidFill>
            <a:schemeClr val="tx1"/>
          </a:solidFill>
          <a:latin typeface="微软雅黑" pitchFamily="34" charset="-122"/>
          <a:ea typeface="微软雅黑" pitchFamily="34" charset="-122"/>
          <a:sym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微软雅黑" pitchFamily="34" charset="-122"/>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微软雅黑" pitchFamily="34" charset="-122"/>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微软雅黑" pitchFamily="34" charset="-122"/>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微软雅黑" pitchFamily="34"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8.png"/><Relationship Id="rId7"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22.png"/><Relationship Id="rId4" Type="http://schemas.openxmlformats.org/officeDocument/2006/relationships/image" Target="../media/image15.png"/><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27.png"/><Relationship Id="rId4" Type="http://schemas.openxmlformats.org/officeDocument/2006/relationships/image" Target="../media/image24.png"/><Relationship Id="rId9"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7.png"/><Relationship Id="rId7"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2.png"/><Relationship Id="rId10" Type="http://schemas.openxmlformats.org/officeDocument/2006/relationships/image" Target="../media/image19.png"/><Relationship Id="rId4" Type="http://schemas.openxmlformats.org/officeDocument/2006/relationships/image" Target="../media/image11.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0.png"/><Relationship Id="rId7"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0.png"/><Relationship Id="rId7"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14.png"/><Relationship Id="rId5" Type="http://schemas.openxmlformats.org/officeDocument/2006/relationships/image" Target="../media/image12.png"/><Relationship Id="rId10" Type="http://schemas.openxmlformats.org/officeDocument/2006/relationships/image" Target="../media/image13.png"/><Relationship Id="rId4" Type="http://schemas.openxmlformats.org/officeDocument/2006/relationships/image" Target="../media/image11.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3.png"/><Relationship Id="rId7"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24.png"/><Relationship Id="rId4" Type="http://schemas.openxmlformats.org/officeDocument/2006/relationships/image" Target="../media/image15.pn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DDD4CB"/>
        </a:solidFill>
        <a:effectLst/>
      </p:bgPr>
    </p:bg>
    <p:spTree>
      <p:nvGrpSpPr>
        <p:cNvPr id="1" name=""/>
        <p:cNvGrpSpPr/>
        <p:nvPr/>
      </p:nvGrpSpPr>
      <p:grpSpPr>
        <a:xfrm>
          <a:off x="0" y="0"/>
          <a:ext cx="0" cy="0"/>
          <a:chOff x="0" y="0"/>
          <a:chExt cx="0" cy="0"/>
        </a:xfrm>
      </p:grpSpPr>
      <p:sp>
        <p:nvSpPr>
          <p:cNvPr id="3074" name="矩形 7"/>
          <p:cNvSpPr>
            <a:spLocks noChangeArrowheads="1"/>
          </p:cNvSpPr>
          <p:nvPr/>
        </p:nvSpPr>
        <p:spPr bwMode="auto">
          <a:xfrm>
            <a:off x="0" y="1544638"/>
            <a:ext cx="12192000" cy="3770312"/>
          </a:xfrm>
          <a:prstGeom prst="rect">
            <a:avLst/>
          </a:prstGeom>
          <a:blipFill dpi="0" rotWithShape="0">
            <a:blip r:embed="rId2"/>
            <a:srcRect/>
            <a:stretch>
              <a:fillRect b="-8189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029" name="文本框 22"/>
          <p:cNvSpPr>
            <a:spLocks noChangeArrowheads="1"/>
          </p:cNvSpPr>
          <p:nvPr/>
        </p:nvSpPr>
        <p:spPr bwMode="auto">
          <a:xfrm>
            <a:off x="528638" y="1809750"/>
            <a:ext cx="6615112"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5400" b="1">
                <a:solidFill>
                  <a:schemeClr val="bg1"/>
                </a:solidFill>
                <a:latin typeface="微软雅黑" pitchFamily="34" charset="-122"/>
                <a:ea typeface="微软雅黑" pitchFamily="34" charset="-122"/>
                <a:sym typeface="微软雅黑" pitchFamily="34" charset="-122"/>
              </a:rPr>
              <a:t>2015 WPS</a:t>
            </a:r>
          </a:p>
          <a:p>
            <a:r>
              <a:rPr lang="zh-CN" altLang="en-US" sz="6600" b="1">
                <a:solidFill>
                  <a:schemeClr val="bg1"/>
                </a:solidFill>
                <a:latin typeface="微软雅黑" pitchFamily="34" charset="-122"/>
                <a:ea typeface="微软雅黑" pitchFamily="34" charset="-122"/>
                <a:sym typeface="微软雅黑" pitchFamily="34" charset="-122"/>
              </a:rPr>
              <a:t>论文答辩专题</a:t>
            </a:r>
          </a:p>
        </p:txBody>
      </p:sp>
      <p:sp>
        <p:nvSpPr>
          <p:cNvPr id="1030" name="文本框 23"/>
          <p:cNvSpPr>
            <a:spLocks noChangeArrowheads="1"/>
          </p:cNvSpPr>
          <p:nvPr/>
        </p:nvSpPr>
        <p:spPr bwMode="auto">
          <a:xfrm>
            <a:off x="528638" y="3870325"/>
            <a:ext cx="5440362"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a:solidFill>
                  <a:schemeClr val="bg1"/>
                </a:solidFill>
                <a:latin typeface="微软雅黑" pitchFamily="34" charset="-122"/>
                <a:ea typeface="微软雅黑" pitchFamily="34" charset="-122"/>
                <a:sym typeface="微软雅黑" pitchFamily="34" charset="-122"/>
              </a:rPr>
              <a:t>答辩人：</a:t>
            </a:r>
          </a:p>
          <a:p>
            <a:pPr>
              <a:lnSpc>
                <a:spcPct val="120000"/>
              </a:lnSpc>
            </a:pPr>
            <a:r>
              <a:rPr lang="zh-CN" altLang="en-US">
                <a:solidFill>
                  <a:schemeClr val="bg1"/>
                </a:solidFill>
                <a:latin typeface="微软雅黑" pitchFamily="34" charset="-122"/>
                <a:ea typeface="微软雅黑" pitchFamily="34" charset="-122"/>
                <a:sym typeface="微软雅黑" pitchFamily="34" charset="-122"/>
              </a:rPr>
              <a:t>导  </a:t>
            </a:r>
            <a:r>
              <a:rPr lang="zh-CN" altLang="en-US" sz="600">
                <a:solidFill>
                  <a:schemeClr val="bg1"/>
                </a:solidFill>
                <a:latin typeface="微软雅黑" pitchFamily="34" charset="-122"/>
                <a:ea typeface="微软雅黑" pitchFamily="34" charset="-122"/>
                <a:sym typeface="微软雅黑" pitchFamily="34" charset="-122"/>
              </a:rPr>
              <a:t> </a:t>
            </a:r>
            <a:r>
              <a:rPr lang="zh-CN" altLang="en-US">
                <a:solidFill>
                  <a:schemeClr val="bg1"/>
                </a:solidFill>
                <a:latin typeface="微软雅黑" pitchFamily="34" charset="-122"/>
                <a:ea typeface="微软雅黑" pitchFamily="34" charset="-122"/>
                <a:sym typeface="微软雅黑" pitchFamily="34" charset="-122"/>
              </a:rPr>
              <a:t> 师：</a:t>
            </a:r>
          </a:p>
        </p:txBody>
      </p:sp>
      <p:sp>
        <p:nvSpPr>
          <p:cNvPr id="1031" name="直接连接符 25"/>
          <p:cNvSpPr>
            <a:spLocks noChangeShapeType="1"/>
          </p:cNvSpPr>
          <p:nvPr/>
        </p:nvSpPr>
        <p:spPr bwMode="auto">
          <a:xfrm>
            <a:off x="528638" y="3743325"/>
            <a:ext cx="5902325" cy="0"/>
          </a:xfrm>
          <a:prstGeom prst="line">
            <a:avLst/>
          </a:prstGeom>
          <a:noFill/>
          <a:ln w="635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32" name="Group 6"/>
          <p:cNvGrpSpPr>
            <a:grpSpLocks/>
          </p:cNvGrpSpPr>
          <p:nvPr/>
        </p:nvGrpSpPr>
        <p:grpSpPr bwMode="auto">
          <a:xfrm>
            <a:off x="7762875" y="1222375"/>
            <a:ext cx="4351338" cy="3194050"/>
            <a:chOff x="0" y="0"/>
            <a:chExt cx="8460" cy="6208"/>
          </a:xfrm>
        </p:grpSpPr>
        <p:sp>
          <p:nvSpPr>
            <p:cNvPr id="1034" name="五边形 9"/>
            <p:cNvSpPr>
              <a:spLocks noChangeArrowheads="1"/>
            </p:cNvSpPr>
            <p:nvPr/>
          </p:nvSpPr>
          <p:spPr bwMode="auto">
            <a:xfrm rot="5400000">
              <a:off x="-1970" y="1970"/>
              <a:ext cx="6208" cy="2268"/>
            </a:xfrm>
            <a:prstGeom prst="homePlate">
              <a:avLst>
                <a:gd name="adj" fmla="val 6843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5" name="直角三角形 10"/>
            <p:cNvSpPr>
              <a:spLocks noChangeArrowheads="1"/>
            </p:cNvSpPr>
            <p:nvPr/>
          </p:nvSpPr>
          <p:spPr bwMode="auto">
            <a:xfrm>
              <a:off x="2263" y="3"/>
              <a:ext cx="552"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6" name="五边形 12"/>
            <p:cNvSpPr>
              <a:spLocks noChangeArrowheads="1"/>
            </p:cNvSpPr>
            <p:nvPr/>
          </p:nvSpPr>
          <p:spPr bwMode="auto">
            <a:xfrm rot="5400000">
              <a:off x="853" y="1970"/>
              <a:ext cx="6208" cy="2268"/>
            </a:xfrm>
            <a:prstGeom prst="homePlate">
              <a:avLst>
                <a:gd name="adj" fmla="val 68430"/>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7" name="直角三角形 13"/>
            <p:cNvSpPr>
              <a:spLocks noChangeArrowheads="1"/>
            </p:cNvSpPr>
            <p:nvPr/>
          </p:nvSpPr>
          <p:spPr bwMode="auto">
            <a:xfrm>
              <a:off x="5085" y="3"/>
              <a:ext cx="551"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8" name="五边形 15"/>
            <p:cNvSpPr>
              <a:spLocks noChangeArrowheads="1"/>
            </p:cNvSpPr>
            <p:nvPr/>
          </p:nvSpPr>
          <p:spPr bwMode="auto">
            <a:xfrm rot="5400000">
              <a:off x="3676" y="1967"/>
              <a:ext cx="6208" cy="2271"/>
            </a:xfrm>
            <a:prstGeom prst="homePlate">
              <a:avLst>
                <a:gd name="adj" fmla="val 68340"/>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9" name="直角三角形 16"/>
            <p:cNvSpPr>
              <a:spLocks noChangeArrowheads="1"/>
            </p:cNvSpPr>
            <p:nvPr/>
          </p:nvSpPr>
          <p:spPr bwMode="auto">
            <a:xfrm>
              <a:off x="7910" y="3"/>
              <a:ext cx="551"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pic>
          <p:nvPicPr>
            <p:cNvPr id="1040"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 y="1628"/>
              <a:ext cx="2064"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4" y="1662"/>
              <a:ext cx="2064"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4" y="1662"/>
              <a:ext cx="2064"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3" name="Picture 16" descr="大学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2775" y="661988"/>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5808663" y="2606675"/>
            <a:ext cx="382587" cy="987425"/>
            <a:chOff x="0" y="0"/>
            <a:chExt cx="602" cy="1553"/>
          </a:xfrm>
        </p:grpSpPr>
        <p:sp>
          <p:nvSpPr>
            <p:cNvPr id="13315" name="Freeform 106"/>
            <p:cNvSpPr>
              <a:spLocks noChangeArrowheads="1"/>
            </p:cNvSpPr>
            <p:nvPr/>
          </p:nvSpPr>
          <p:spPr bwMode="auto">
            <a:xfrm>
              <a:off x="142" y="338"/>
              <a:ext cx="325" cy="568"/>
            </a:xfrm>
            <a:custGeom>
              <a:avLst/>
              <a:gdLst>
                <a:gd name="T0" fmla="*/ 55 w 55"/>
                <a:gd name="T1" fmla="*/ 91 h 96"/>
                <a:gd name="T2" fmla="*/ 50 w 55"/>
                <a:gd name="T3" fmla="*/ 96 h 96"/>
                <a:gd name="T4" fmla="*/ 5 w 55"/>
                <a:gd name="T5" fmla="*/ 96 h 96"/>
                <a:gd name="T6" fmla="*/ 0 w 55"/>
                <a:gd name="T7" fmla="*/ 91 h 96"/>
                <a:gd name="T8" fmla="*/ 0 w 55"/>
                <a:gd name="T9" fmla="*/ 5 h 96"/>
                <a:gd name="T10" fmla="*/ 5 w 55"/>
                <a:gd name="T11" fmla="*/ 0 h 96"/>
                <a:gd name="T12" fmla="*/ 50 w 55"/>
                <a:gd name="T13" fmla="*/ 0 h 96"/>
                <a:gd name="T14" fmla="*/ 55 w 55"/>
                <a:gd name="T15" fmla="*/ 5 h 96"/>
                <a:gd name="T16" fmla="*/ 55 w 55"/>
                <a:gd name="T17" fmla="*/ 91 h 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
                <a:gd name="T28" fmla="*/ 0 h 96"/>
                <a:gd name="T29" fmla="*/ 55 w 55"/>
                <a:gd name="T30" fmla="*/ 96 h 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 h="96">
                  <a:moveTo>
                    <a:pt x="55" y="91"/>
                  </a:moveTo>
                  <a:cubicBezTo>
                    <a:pt x="55" y="94"/>
                    <a:pt x="53" y="96"/>
                    <a:pt x="50" y="96"/>
                  </a:cubicBezTo>
                  <a:cubicBezTo>
                    <a:pt x="5" y="96"/>
                    <a:pt x="5" y="96"/>
                    <a:pt x="5" y="96"/>
                  </a:cubicBezTo>
                  <a:cubicBezTo>
                    <a:pt x="2" y="96"/>
                    <a:pt x="0" y="94"/>
                    <a:pt x="0" y="91"/>
                  </a:cubicBezTo>
                  <a:cubicBezTo>
                    <a:pt x="0" y="5"/>
                    <a:pt x="0" y="5"/>
                    <a:pt x="0" y="5"/>
                  </a:cubicBezTo>
                  <a:cubicBezTo>
                    <a:pt x="0" y="2"/>
                    <a:pt x="2" y="0"/>
                    <a:pt x="5" y="0"/>
                  </a:cubicBezTo>
                  <a:cubicBezTo>
                    <a:pt x="50" y="0"/>
                    <a:pt x="50" y="0"/>
                    <a:pt x="50" y="0"/>
                  </a:cubicBezTo>
                  <a:cubicBezTo>
                    <a:pt x="53" y="0"/>
                    <a:pt x="55" y="2"/>
                    <a:pt x="55" y="5"/>
                  </a:cubicBezTo>
                  <a:lnTo>
                    <a:pt x="55" y="91"/>
                  </a:lnTo>
                  <a:close/>
                </a:path>
              </a:pathLst>
            </a:custGeom>
            <a:blipFill dpi="0" rotWithShape="1">
              <a:blip r:embed="rId2"/>
              <a:srcRect/>
              <a:stretch>
                <a:fillRect r="-21070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16" name="Freeform 107"/>
            <p:cNvSpPr>
              <a:spLocks noChangeArrowheads="1"/>
            </p:cNvSpPr>
            <p:nvPr/>
          </p:nvSpPr>
          <p:spPr bwMode="auto">
            <a:xfrm>
              <a:off x="142" y="823"/>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3"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3" y="0"/>
                    <a:pt x="25" y="2"/>
                    <a:pt x="25" y="5"/>
                  </a:cubicBezTo>
                  <a:lnTo>
                    <a:pt x="25" y="118"/>
                  </a:lnTo>
                  <a:close/>
                </a:path>
              </a:pathLst>
            </a:custGeom>
            <a:blipFill dpi="0" rotWithShape="1">
              <a:blip r:embed="rId2"/>
              <a:srcRect/>
              <a:stretch>
                <a:fillRect r="-7768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17" name="Freeform 108"/>
            <p:cNvSpPr>
              <a:spLocks noChangeArrowheads="1"/>
            </p:cNvSpPr>
            <p:nvPr/>
          </p:nvSpPr>
          <p:spPr bwMode="auto">
            <a:xfrm>
              <a:off x="320" y="823"/>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3"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3" y="0"/>
                    <a:pt x="25" y="2"/>
                    <a:pt x="25" y="5"/>
                  </a:cubicBezTo>
                  <a:lnTo>
                    <a:pt x="25" y="118"/>
                  </a:lnTo>
                  <a:close/>
                </a:path>
              </a:pathLst>
            </a:custGeom>
            <a:blipFill dpi="0" rotWithShape="1">
              <a:blip r:embed="rId2"/>
              <a:srcRect/>
              <a:stretch>
                <a:fillRect r="-7768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18" name="Freeform 109"/>
            <p:cNvSpPr>
              <a:spLocks noChangeArrowheads="1"/>
            </p:cNvSpPr>
            <p:nvPr/>
          </p:nvSpPr>
          <p:spPr bwMode="auto">
            <a:xfrm>
              <a:off x="342" y="313"/>
              <a:ext cx="260" cy="225"/>
            </a:xfrm>
            <a:custGeom>
              <a:avLst/>
              <a:gdLst>
                <a:gd name="T0" fmla="*/ 39 w 44"/>
                <a:gd name="T1" fmla="*/ 38 h 38"/>
                <a:gd name="T2" fmla="*/ 44 w 44"/>
                <a:gd name="T3" fmla="*/ 22 h 38"/>
                <a:gd name="T4" fmla="*/ 22 w 44"/>
                <a:gd name="T5" fmla="*/ 0 h 38"/>
                <a:gd name="T6" fmla="*/ 0 w 44"/>
                <a:gd name="T7" fmla="*/ 22 h 38"/>
                <a:gd name="T8" fmla="*/ 6 w 44"/>
                <a:gd name="T9" fmla="*/ 38 h 38"/>
                <a:gd name="T10" fmla="*/ 39 w 44"/>
                <a:gd name="T11" fmla="*/ 38 h 38"/>
                <a:gd name="T12" fmla="*/ 0 60000 65536"/>
                <a:gd name="T13" fmla="*/ 0 60000 65536"/>
                <a:gd name="T14" fmla="*/ 0 60000 65536"/>
                <a:gd name="T15" fmla="*/ 0 60000 65536"/>
                <a:gd name="T16" fmla="*/ 0 60000 65536"/>
                <a:gd name="T17" fmla="*/ 0 60000 65536"/>
                <a:gd name="T18" fmla="*/ 0 w 44"/>
                <a:gd name="T19" fmla="*/ 0 h 38"/>
                <a:gd name="T20" fmla="*/ 44 w 44"/>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4" h="38">
                  <a:moveTo>
                    <a:pt x="39" y="38"/>
                  </a:moveTo>
                  <a:cubicBezTo>
                    <a:pt x="42" y="34"/>
                    <a:pt x="44" y="28"/>
                    <a:pt x="44" y="22"/>
                  </a:cubicBezTo>
                  <a:cubicBezTo>
                    <a:pt x="44" y="10"/>
                    <a:pt x="34" y="0"/>
                    <a:pt x="22" y="0"/>
                  </a:cubicBezTo>
                  <a:cubicBezTo>
                    <a:pt x="10" y="0"/>
                    <a:pt x="0" y="10"/>
                    <a:pt x="0" y="22"/>
                  </a:cubicBezTo>
                  <a:cubicBezTo>
                    <a:pt x="0" y="28"/>
                    <a:pt x="2" y="34"/>
                    <a:pt x="6" y="38"/>
                  </a:cubicBezTo>
                  <a:lnTo>
                    <a:pt x="39" y="38"/>
                  </a:lnTo>
                  <a:close/>
                </a:path>
              </a:pathLst>
            </a:custGeom>
            <a:blipFill dpi="0" rotWithShape="1">
              <a:blip r:embed="rId2"/>
              <a:srcRect/>
              <a:stretch>
                <a:fillRect r="-5384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19" name="Freeform 110"/>
            <p:cNvSpPr>
              <a:spLocks noChangeArrowheads="1"/>
            </p:cNvSpPr>
            <p:nvPr/>
          </p:nvSpPr>
          <p:spPr bwMode="auto">
            <a:xfrm>
              <a:off x="0" y="313"/>
              <a:ext cx="268" cy="225"/>
            </a:xfrm>
            <a:custGeom>
              <a:avLst/>
              <a:gdLst>
                <a:gd name="T0" fmla="*/ 39 w 45"/>
                <a:gd name="T1" fmla="*/ 38 h 38"/>
                <a:gd name="T2" fmla="*/ 45 w 45"/>
                <a:gd name="T3" fmla="*/ 22 h 38"/>
                <a:gd name="T4" fmla="*/ 23 w 45"/>
                <a:gd name="T5" fmla="*/ 0 h 38"/>
                <a:gd name="T6" fmla="*/ 0 w 45"/>
                <a:gd name="T7" fmla="*/ 22 h 38"/>
                <a:gd name="T8" fmla="*/ 6 w 45"/>
                <a:gd name="T9" fmla="*/ 38 h 38"/>
                <a:gd name="T10" fmla="*/ 39 w 45"/>
                <a:gd name="T11" fmla="*/ 38 h 38"/>
                <a:gd name="T12" fmla="*/ 0 60000 65536"/>
                <a:gd name="T13" fmla="*/ 0 60000 65536"/>
                <a:gd name="T14" fmla="*/ 0 60000 65536"/>
                <a:gd name="T15" fmla="*/ 0 60000 65536"/>
                <a:gd name="T16" fmla="*/ 0 60000 65536"/>
                <a:gd name="T17" fmla="*/ 0 60000 65536"/>
                <a:gd name="T18" fmla="*/ 0 w 45"/>
                <a:gd name="T19" fmla="*/ 0 h 38"/>
                <a:gd name="T20" fmla="*/ 45 w 4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5" h="38">
                  <a:moveTo>
                    <a:pt x="39" y="38"/>
                  </a:moveTo>
                  <a:cubicBezTo>
                    <a:pt x="43" y="34"/>
                    <a:pt x="45" y="28"/>
                    <a:pt x="45" y="22"/>
                  </a:cubicBezTo>
                  <a:cubicBezTo>
                    <a:pt x="45" y="10"/>
                    <a:pt x="35" y="0"/>
                    <a:pt x="23" y="0"/>
                  </a:cubicBezTo>
                  <a:cubicBezTo>
                    <a:pt x="10" y="0"/>
                    <a:pt x="0" y="10"/>
                    <a:pt x="0" y="22"/>
                  </a:cubicBezTo>
                  <a:cubicBezTo>
                    <a:pt x="0" y="28"/>
                    <a:pt x="3" y="34"/>
                    <a:pt x="6" y="38"/>
                  </a:cubicBezTo>
                  <a:lnTo>
                    <a:pt x="39" y="38"/>
                  </a:lnTo>
                  <a:close/>
                </a:path>
              </a:pathLst>
            </a:custGeom>
            <a:blipFill dpi="0" rotWithShape="1">
              <a:blip r:embed="rId2"/>
              <a:srcRect/>
              <a:stretch>
                <a:fillRect r="-4925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0" name="Freeform 111"/>
            <p:cNvSpPr>
              <a:spLocks noChangeArrowheads="1"/>
            </p:cNvSpPr>
            <p:nvPr/>
          </p:nvSpPr>
          <p:spPr bwMode="auto">
            <a:xfrm>
              <a:off x="0" y="420"/>
              <a:ext cx="108" cy="523"/>
            </a:xfrm>
            <a:custGeom>
              <a:avLst/>
              <a:gdLst>
                <a:gd name="T0" fmla="*/ 18 w 18"/>
                <a:gd name="T1" fmla="*/ 83 h 88"/>
                <a:gd name="T2" fmla="*/ 13 w 18"/>
                <a:gd name="T3" fmla="*/ 88 h 88"/>
                <a:gd name="T4" fmla="*/ 5 w 18"/>
                <a:gd name="T5" fmla="*/ 88 h 88"/>
                <a:gd name="T6" fmla="*/ 0 w 18"/>
                <a:gd name="T7" fmla="*/ 83 h 88"/>
                <a:gd name="T8" fmla="*/ 0 w 18"/>
                <a:gd name="T9" fmla="*/ 5 h 88"/>
                <a:gd name="T10" fmla="*/ 5 w 18"/>
                <a:gd name="T11" fmla="*/ 0 h 88"/>
                <a:gd name="T12" fmla="*/ 13 w 18"/>
                <a:gd name="T13" fmla="*/ 0 h 88"/>
                <a:gd name="T14" fmla="*/ 18 w 18"/>
                <a:gd name="T15" fmla="*/ 5 h 88"/>
                <a:gd name="T16" fmla="*/ 18 w 18"/>
                <a:gd name="T17" fmla="*/ 83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88"/>
                <a:gd name="T29" fmla="*/ 18 w 18"/>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88">
                  <a:moveTo>
                    <a:pt x="18" y="83"/>
                  </a:moveTo>
                  <a:cubicBezTo>
                    <a:pt x="18" y="85"/>
                    <a:pt x="16" y="88"/>
                    <a:pt x="13" y="88"/>
                  </a:cubicBezTo>
                  <a:cubicBezTo>
                    <a:pt x="5" y="88"/>
                    <a:pt x="5" y="88"/>
                    <a:pt x="5" y="88"/>
                  </a:cubicBezTo>
                  <a:cubicBezTo>
                    <a:pt x="3" y="88"/>
                    <a:pt x="0" y="85"/>
                    <a:pt x="0" y="83"/>
                  </a:cubicBezTo>
                  <a:cubicBezTo>
                    <a:pt x="0" y="5"/>
                    <a:pt x="0" y="5"/>
                    <a:pt x="0" y="5"/>
                  </a:cubicBezTo>
                  <a:cubicBezTo>
                    <a:pt x="0" y="2"/>
                    <a:pt x="3" y="0"/>
                    <a:pt x="5" y="0"/>
                  </a:cubicBezTo>
                  <a:cubicBezTo>
                    <a:pt x="13" y="0"/>
                    <a:pt x="13" y="0"/>
                    <a:pt x="13" y="0"/>
                  </a:cubicBezTo>
                  <a:cubicBezTo>
                    <a:pt x="16" y="0"/>
                    <a:pt x="18" y="2"/>
                    <a:pt x="18" y="5"/>
                  </a:cubicBezTo>
                  <a:lnTo>
                    <a:pt x="18" y="83"/>
                  </a:lnTo>
                  <a:close/>
                </a:path>
              </a:pathLst>
            </a:custGeom>
            <a:blipFill dpi="0" rotWithShape="1">
              <a:blip r:embed="rId2"/>
              <a:srcRect/>
              <a:stretch>
                <a:fillRect r="-76090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1" name="Freeform 112"/>
            <p:cNvSpPr>
              <a:spLocks noChangeArrowheads="1"/>
            </p:cNvSpPr>
            <p:nvPr/>
          </p:nvSpPr>
          <p:spPr bwMode="auto">
            <a:xfrm>
              <a:off x="502" y="420"/>
              <a:ext cx="100" cy="523"/>
            </a:xfrm>
            <a:custGeom>
              <a:avLst/>
              <a:gdLst>
                <a:gd name="T0" fmla="*/ 17 w 17"/>
                <a:gd name="T1" fmla="*/ 83 h 88"/>
                <a:gd name="T2" fmla="*/ 12 w 17"/>
                <a:gd name="T3" fmla="*/ 88 h 88"/>
                <a:gd name="T4" fmla="*/ 5 w 17"/>
                <a:gd name="T5" fmla="*/ 88 h 88"/>
                <a:gd name="T6" fmla="*/ 0 w 17"/>
                <a:gd name="T7" fmla="*/ 83 h 88"/>
                <a:gd name="T8" fmla="*/ 0 w 17"/>
                <a:gd name="T9" fmla="*/ 5 h 88"/>
                <a:gd name="T10" fmla="*/ 5 w 17"/>
                <a:gd name="T11" fmla="*/ 0 h 88"/>
                <a:gd name="T12" fmla="*/ 12 w 17"/>
                <a:gd name="T13" fmla="*/ 0 h 88"/>
                <a:gd name="T14" fmla="*/ 17 w 17"/>
                <a:gd name="T15" fmla="*/ 5 h 88"/>
                <a:gd name="T16" fmla="*/ 17 w 17"/>
                <a:gd name="T17" fmla="*/ 83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88"/>
                <a:gd name="T29" fmla="*/ 17 w 17"/>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88">
                  <a:moveTo>
                    <a:pt x="17" y="83"/>
                  </a:moveTo>
                  <a:cubicBezTo>
                    <a:pt x="17" y="85"/>
                    <a:pt x="15" y="88"/>
                    <a:pt x="12" y="88"/>
                  </a:cubicBezTo>
                  <a:cubicBezTo>
                    <a:pt x="5" y="88"/>
                    <a:pt x="5" y="88"/>
                    <a:pt x="5" y="88"/>
                  </a:cubicBezTo>
                  <a:cubicBezTo>
                    <a:pt x="2" y="88"/>
                    <a:pt x="0" y="85"/>
                    <a:pt x="0" y="83"/>
                  </a:cubicBezTo>
                  <a:cubicBezTo>
                    <a:pt x="0" y="5"/>
                    <a:pt x="0" y="5"/>
                    <a:pt x="0" y="5"/>
                  </a:cubicBezTo>
                  <a:cubicBezTo>
                    <a:pt x="0" y="2"/>
                    <a:pt x="2" y="0"/>
                    <a:pt x="5" y="0"/>
                  </a:cubicBezTo>
                  <a:cubicBezTo>
                    <a:pt x="12" y="0"/>
                    <a:pt x="12" y="0"/>
                    <a:pt x="12" y="0"/>
                  </a:cubicBezTo>
                  <a:cubicBezTo>
                    <a:pt x="15" y="0"/>
                    <a:pt x="17" y="2"/>
                    <a:pt x="17" y="5"/>
                  </a:cubicBezTo>
                  <a:lnTo>
                    <a:pt x="17" y="83"/>
                  </a:lnTo>
                  <a:close/>
                </a:path>
              </a:pathLst>
            </a:custGeom>
            <a:blipFill dpi="0" rotWithShape="1">
              <a:blip r:embed="rId2"/>
              <a:srcRect/>
              <a:stretch>
                <a:fillRect r="-829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2" name="Freeform 113"/>
            <p:cNvSpPr>
              <a:spLocks noChangeArrowheads="1"/>
            </p:cNvSpPr>
            <p:nvPr/>
          </p:nvSpPr>
          <p:spPr bwMode="auto">
            <a:xfrm>
              <a:off x="77" y="313"/>
              <a:ext cx="455" cy="130"/>
            </a:xfrm>
            <a:custGeom>
              <a:avLst/>
              <a:gdLst>
                <a:gd name="T0" fmla="*/ 67 w 77"/>
                <a:gd name="T1" fmla="*/ 0 h 22"/>
                <a:gd name="T2" fmla="*/ 55 w 77"/>
                <a:gd name="T3" fmla="*/ 0 h 22"/>
                <a:gd name="T4" fmla="*/ 38 w 77"/>
                <a:gd name="T5" fmla="*/ 3 h 22"/>
                <a:gd name="T6" fmla="*/ 22 w 77"/>
                <a:gd name="T7" fmla="*/ 0 h 22"/>
                <a:gd name="T8" fmla="*/ 10 w 77"/>
                <a:gd name="T9" fmla="*/ 0 h 22"/>
                <a:gd name="T10" fmla="*/ 0 w 77"/>
                <a:gd name="T11" fmla="*/ 10 h 22"/>
                <a:gd name="T12" fmla="*/ 0 w 77"/>
                <a:gd name="T13" fmla="*/ 12 h 22"/>
                <a:gd name="T14" fmla="*/ 10 w 77"/>
                <a:gd name="T15" fmla="*/ 22 h 22"/>
                <a:gd name="T16" fmla="*/ 67 w 77"/>
                <a:gd name="T17" fmla="*/ 22 h 22"/>
                <a:gd name="T18" fmla="*/ 77 w 77"/>
                <a:gd name="T19" fmla="*/ 12 h 22"/>
                <a:gd name="T20" fmla="*/ 77 w 77"/>
                <a:gd name="T21" fmla="*/ 10 h 22"/>
                <a:gd name="T22" fmla="*/ 67 w 77"/>
                <a:gd name="T23" fmla="*/ 0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22"/>
                <a:gd name="T38" fmla="*/ 77 w 7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22">
                  <a:moveTo>
                    <a:pt x="67" y="0"/>
                  </a:moveTo>
                  <a:cubicBezTo>
                    <a:pt x="55" y="0"/>
                    <a:pt x="55" y="0"/>
                    <a:pt x="55" y="0"/>
                  </a:cubicBezTo>
                  <a:cubicBezTo>
                    <a:pt x="51" y="0"/>
                    <a:pt x="46" y="3"/>
                    <a:pt x="38" y="3"/>
                  </a:cubicBezTo>
                  <a:cubicBezTo>
                    <a:pt x="31" y="3"/>
                    <a:pt x="26" y="0"/>
                    <a:pt x="22" y="0"/>
                  </a:cubicBezTo>
                  <a:cubicBezTo>
                    <a:pt x="10" y="0"/>
                    <a:pt x="10" y="0"/>
                    <a:pt x="10" y="0"/>
                  </a:cubicBezTo>
                  <a:cubicBezTo>
                    <a:pt x="5" y="0"/>
                    <a:pt x="0" y="5"/>
                    <a:pt x="0" y="10"/>
                  </a:cubicBezTo>
                  <a:cubicBezTo>
                    <a:pt x="0" y="12"/>
                    <a:pt x="0" y="12"/>
                    <a:pt x="0" y="12"/>
                  </a:cubicBezTo>
                  <a:cubicBezTo>
                    <a:pt x="0" y="17"/>
                    <a:pt x="5" y="22"/>
                    <a:pt x="10" y="22"/>
                  </a:cubicBezTo>
                  <a:cubicBezTo>
                    <a:pt x="67" y="22"/>
                    <a:pt x="67" y="22"/>
                    <a:pt x="67" y="22"/>
                  </a:cubicBezTo>
                  <a:cubicBezTo>
                    <a:pt x="72" y="22"/>
                    <a:pt x="77" y="17"/>
                    <a:pt x="77" y="12"/>
                  </a:cubicBezTo>
                  <a:cubicBezTo>
                    <a:pt x="77" y="10"/>
                    <a:pt x="77" y="10"/>
                    <a:pt x="77" y="10"/>
                  </a:cubicBezTo>
                  <a:cubicBezTo>
                    <a:pt x="77" y="5"/>
                    <a:pt x="72" y="0"/>
                    <a:pt x="67" y="0"/>
                  </a:cubicBezTo>
                  <a:close/>
                </a:path>
              </a:pathLst>
            </a:custGeom>
            <a:blipFill dpi="0" rotWithShape="1">
              <a:blip r:embed="rId2"/>
              <a:srcRect/>
              <a:stretch>
                <a:fillRect b="-9687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3" name="Oval 114"/>
            <p:cNvSpPr>
              <a:spLocks noChangeArrowheads="1"/>
            </p:cNvSpPr>
            <p:nvPr/>
          </p:nvSpPr>
          <p:spPr bwMode="auto">
            <a:xfrm>
              <a:off x="165" y="0"/>
              <a:ext cx="280" cy="273"/>
            </a:xfrm>
            <a:prstGeom prst="ellipse">
              <a:avLst/>
            </a:prstGeom>
            <a:blipFill dpi="0" rotWithShape="1">
              <a:blip r:embed="rId2"/>
              <a:srcRect/>
              <a:stretch>
                <a:fillRect r="-73333"/>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grpSp>
      <p:grpSp>
        <p:nvGrpSpPr>
          <p:cNvPr id="10243" name="Group 12"/>
          <p:cNvGrpSpPr>
            <a:grpSpLocks/>
          </p:cNvGrpSpPr>
          <p:nvPr/>
        </p:nvGrpSpPr>
        <p:grpSpPr bwMode="auto">
          <a:xfrm>
            <a:off x="5786438" y="4054475"/>
            <a:ext cx="428625" cy="984250"/>
            <a:chOff x="0" y="0"/>
            <a:chExt cx="675" cy="1552"/>
          </a:xfrm>
        </p:grpSpPr>
        <p:sp>
          <p:nvSpPr>
            <p:cNvPr id="13325" name="Freeform 115"/>
            <p:cNvSpPr>
              <a:spLocks noChangeArrowheads="1"/>
            </p:cNvSpPr>
            <p:nvPr/>
          </p:nvSpPr>
          <p:spPr bwMode="auto">
            <a:xfrm>
              <a:off x="112" y="337"/>
              <a:ext cx="450" cy="735"/>
            </a:xfrm>
            <a:custGeom>
              <a:avLst/>
              <a:gdLst>
                <a:gd name="T0" fmla="*/ 76 w 76"/>
                <a:gd name="T1" fmla="*/ 119 h 124"/>
                <a:gd name="T2" fmla="*/ 71 w 76"/>
                <a:gd name="T3" fmla="*/ 124 h 124"/>
                <a:gd name="T4" fmla="*/ 5 w 76"/>
                <a:gd name="T5" fmla="*/ 124 h 124"/>
                <a:gd name="T6" fmla="*/ 0 w 76"/>
                <a:gd name="T7" fmla="*/ 119 h 124"/>
                <a:gd name="T8" fmla="*/ 18 w 76"/>
                <a:gd name="T9" fmla="*/ 5 h 124"/>
                <a:gd name="T10" fmla="*/ 23 w 76"/>
                <a:gd name="T11" fmla="*/ 0 h 124"/>
                <a:gd name="T12" fmla="*/ 53 w 76"/>
                <a:gd name="T13" fmla="*/ 0 h 124"/>
                <a:gd name="T14" fmla="*/ 58 w 76"/>
                <a:gd name="T15" fmla="*/ 5 h 124"/>
                <a:gd name="T16" fmla="*/ 76 w 76"/>
                <a:gd name="T17" fmla="*/ 119 h 1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124"/>
                <a:gd name="T29" fmla="*/ 76 w 76"/>
                <a:gd name="T30" fmla="*/ 124 h 1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124">
                  <a:moveTo>
                    <a:pt x="76" y="119"/>
                  </a:moveTo>
                  <a:cubicBezTo>
                    <a:pt x="76" y="122"/>
                    <a:pt x="74" y="124"/>
                    <a:pt x="71" y="124"/>
                  </a:cubicBezTo>
                  <a:cubicBezTo>
                    <a:pt x="5" y="124"/>
                    <a:pt x="5" y="124"/>
                    <a:pt x="5" y="124"/>
                  </a:cubicBezTo>
                  <a:cubicBezTo>
                    <a:pt x="3" y="124"/>
                    <a:pt x="0" y="122"/>
                    <a:pt x="0" y="119"/>
                  </a:cubicBezTo>
                  <a:cubicBezTo>
                    <a:pt x="18" y="5"/>
                    <a:pt x="18" y="5"/>
                    <a:pt x="18" y="5"/>
                  </a:cubicBezTo>
                  <a:cubicBezTo>
                    <a:pt x="18" y="2"/>
                    <a:pt x="21" y="0"/>
                    <a:pt x="23" y="0"/>
                  </a:cubicBezTo>
                  <a:cubicBezTo>
                    <a:pt x="53" y="0"/>
                    <a:pt x="53" y="0"/>
                    <a:pt x="53" y="0"/>
                  </a:cubicBezTo>
                  <a:cubicBezTo>
                    <a:pt x="56" y="0"/>
                    <a:pt x="58" y="2"/>
                    <a:pt x="58" y="5"/>
                  </a:cubicBezTo>
                  <a:lnTo>
                    <a:pt x="76" y="119"/>
                  </a:lnTo>
                  <a:close/>
                </a:path>
              </a:pathLst>
            </a:custGeom>
            <a:blipFill dpi="0" rotWithShape="1">
              <a:blip r:embed="rId3"/>
              <a:srcRect/>
              <a:stretch>
                <a:fillRect r="-19037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6" name="Freeform 116"/>
            <p:cNvSpPr>
              <a:spLocks noChangeArrowheads="1"/>
            </p:cNvSpPr>
            <p:nvPr/>
          </p:nvSpPr>
          <p:spPr bwMode="auto">
            <a:xfrm>
              <a:off x="177" y="822"/>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2"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2" y="0"/>
                    <a:pt x="25" y="2"/>
                    <a:pt x="25" y="5"/>
                  </a:cubicBezTo>
                  <a:lnTo>
                    <a:pt x="25" y="118"/>
                  </a:lnTo>
                  <a:close/>
                </a:path>
              </a:pathLst>
            </a:custGeom>
            <a:blipFill dpi="0" rotWithShape="1">
              <a:blip r:embed="rId3"/>
              <a:srcRect/>
              <a:stretch>
                <a:fillRect r="-7768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7" name="Freeform 117"/>
            <p:cNvSpPr>
              <a:spLocks noChangeArrowheads="1"/>
            </p:cNvSpPr>
            <p:nvPr/>
          </p:nvSpPr>
          <p:spPr bwMode="auto">
            <a:xfrm>
              <a:off x="355" y="822"/>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3"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3" y="0"/>
                    <a:pt x="25" y="2"/>
                    <a:pt x="25" y="5"/>
                  </a:cubicBezTo>
                  <a:lnTo>
                    <a:pt x="25" y="118"/>
                  </a:lnTo>
                  <a:close/>
                </a:path>
              </a:pathLst>
            </a:custGeom>
            <a:blipFill dpi="0" rotWithShape="1">
              <a:blip r:embed="rId3"/>
              <a:srcRect/>
              <a:stretch>
                <a:fillRect r="-7768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8" name="Freeform 118"/>
            <p:cNvSpPr>
              <a:spLocks noChangeArrowheads="1"/>
            </p:cNvSpPr>
            <p:nvPr/>
          </p:nvSpPr>
          <p:spPr bwMode="auto">
            <a:xfrm>
              <a:off x="0" y="337"/>
              <a:ext cx="218" cy="600"/>
            </a:xfrm>
            <a:custGeom>
              <a:avLst/>
              <a:gdLst>
                <a:gd name="T0" fmla="*/ 18 w 37"/>
                <a:gd name="T1" fmla="*/ 97 h 101"/>
                <a:gd name="T2" fmla="*/ 13 w 37"/>
                <a:gd name="T3" fmla="*/ 101 h 101"/>
                <a:gd name="T4" fmla="*/ 5 w 37"/>
                <a:gd name="T5" fmla="*/ 99 h 101"/>
                <a:gd name="T6" fmla="*/ 1 w 37"/>
                <a:gd name="T7" fmla="*/ 94 h 101"/>
                <a:gd name="T8" fmla="*/ 19 w 37"/>
                <a:gd name="T9" fmla="*/ 4 h 101"/>
                <a:gd name="T10" fmla="*/ 25 w 37"/>
                <a:gd name="T11" fmla="*/ 0 h 101"/>
                <a:gd name="T12" fmla="*/ 33 w 37"/>
                <a:gd name="T13" fmla="*/ 2 h 101"/>
                <a:gd name="T14" fmla="*/ 37 w 37"/>
                <a:gd name="T15" fmla="*/ 8 h 101"/>
                <a:gd name="T16" fmla="*/ 18 w 37"/>
                <a:gd name="T17" fmla="*/ 97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101"/>
                <a:gd name="T29" fmla="*/ 37 w 37"/>
                <a:gd name="T30" fmla="*/ 101 h 10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101">
                  <a:moveTo>
                    <a:pt x="18" y="97"/>
                  </a:moveTo>
                  <a:cubicBezTo>
                    <a:pt x="18" y="100"/>
                    <a:pt x="15" y="101"/>
                    <a:pt x="13" y="101"/>
                  </a:cubicBezTo>
                  <a:cubicBezTo>
                    <a:pt x="5" y="99"/>
                    <a:pt x="5" y="99"/>
                    <a:pt x="5" y="99"/>
                  </a:cubicBezTo>
                  <a:cubicBezTo>
                    <a:pt x="2" y="99"/>
                    <a:pt x="0" y="96"/>
                    <a:pt x="1" y="94"/>
                  </a:cubicBezTo>
                  <a:cubicBezTo>
                    <a:pt x="19" y="4"/>
                    <a:pt x="19" y="4"/>
                    <a:pt x="19" y="4"/>
                  </a:cubicBezTo>
                  <a:cubicBezTo>
                    <a:pt x="20" y="1"/>
                    <a:pt x="23" y="0"/>
                    <a:pt x="25" y="0"/>
                  </a:cubicBezTo>
                  <a:cubicBezTo>
                    <a:pt x="33" y="2"/>
                    <a:pt x="33" y="2"/>
                    <a:pt x="33" y="2"/>
                  </a:cubicBezTo>
                  <a:cubicBezTo>
                    <a:pt x="36" y="2"/>
                    <a:pt x="37" y="5"/>
                    <a:pt x="37" y="8"/>
                  </a:cubicBezTo>
                  <a:lnTo>
                    <a:pt x="18" y="97"/>
                  </a:lnTo>
                  <a:close/>
                </a:path>
              </a:pathLst>
            </a:custGeom>
            <a:blipFill dpi="0" rotWithShape="1">
              <a:blip r:embed="rId3"/>
              <a:srcRect/>
              <a:stretch>
                <a:fillRect r="-38929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29" name="Freeform 119"/>
            <p:cNvSpPr>
              <a:spLocks noChangeArrowheads="1"/>
            </p:cNvSpPr>
            <p:nvPr/>
          </p:nvSpPr>
          <p:spPr bwMode="auto">
            <a:xfrm>
              <a:off x="455" y="332"/>
              <a:ext cx="220" cy="605"/>
            </a:xfrm>
            <a:custGeom>
              <a:avLst/>
              <a:gdLst>
                <a:gd name="T0" fmla="*/ 19 w 37"/>
                <a:gd name="T1" fmla="*/ 98 h 102"/>
                <a:gd name="T2" fmla="*/ 25 w 37"/>
                <a:gd name="T3" fmla="*/ 102 h 102"/>
                <a:gd name="T4" fmla="*/ 33 w 37"/>
                <a:gd name="T5" fmla="*/ 100 h 102"/>
                <a:gd name="T6" fmla="*/ 37 w 37"/>
                <a:gd name="T7" fmla="*/ 94 h 102"/>
                <a:gd name="T8" fmla="*/ 18 w 37"/>
                <a:gd name="T9" fmla="*/ 5 h 102"/>
                <a:gd name="T10" fmla="*/ 13 w 37"/>
                <a:gd name="T11" fmla="*/ 1 h 102"/>
                <a:gd name="T12" fmla="*/ 5 w 37"/>
                <a:gd name="T13" fmla="*/ 2 h 102"/>
                <a:gd name="T14" fmla="*/ 1 w 37"/>
                <a:gd name="T15" fmla="*/ 8 h 102"/>
                <a:gd name="T16" fmla="*/ 19 w 37"/>
                <a:gd name="T17" fmla="*/ 98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102"/>
                <a:gd name="T29" fmla="*/ 37 w 37"/>
                <a:gd name="T30" fmla="*/ 102 h 10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102">
                  <a:moveTo>
                    <a:pt x="19" y="98"/>
                  </a:moveTo>
                  <a:cubicBezTo>
                    <a:pt x="20" y="100"/>
                    <a:pt x="23" y="102"/>
                    <a:pt x="25" y="102"/>
                  </a:cubicBezTo>
                  <a:cubicBezTo>
                    <a:pt x="33" y="100"/>
                    <a:pt x="33" y="100"/>
                    <a:pt x="33" y="100"/>
                  </a:cubicBezTo>
                  <a:cubicBezTo>
                    <a:pt x="36" y="100"/>
                    <a:pt x="37" y="97"/>
                    <a:pt x="37" y="94"/>
                  </a:cubicBezTo>
                  <a:cubicBezTo>
                    <a:pt x="18" y="5"/>
                    <a:pt x="18" y="5"/>
                    <a:pt x="18" y="5"/>
                  </a:cubicBezTo>
                  <a:cubicBezTo>
                    <a:pt x="18" y="2"/>
                    <a:pt x="15" y="0"/>
                    <a:pt x="13" y="1"/>
                  </a:cubicBezTo>
                  <a:cubicBezTo>
                    <a:pt x="5" y="2"/>
                    <a:pt x="5" y="2"/>
                    <a:pt x="5" y="2"/>
                  </a:cubicBezTo>
                  <a:cubicBezTo>
                    <a:pt x="2" y="3"/>
                    <a:pt x="0" y="6"/>
                    <a:pt x="1" y="8"/>
                  </a:cubicBezTo>
                  <a:lnTo>
                    <a:pt x="19" y="98"/>
                  </a:lnTo>
                  <a:close/>
                </a:path>
              </a:pathLst>
            </a:custGeom>
            <a:blipFill dpi="0" rotWithShape="1">
              <a:blip r:embed="rId3"/>
              <a:srcRect/>
              <a:stretch>
                <a:fillRect r="-38888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30" name="Freeform 120"/>
            <p:cNvSpPr>
              <a:spLocks noChangeArrowheads="1"/>
            </p:cNvSpPr>
            <p:nvPr/>
          </p:nvSpPr>
          <p:spPr bwMode="auto">
            <a:xfrm>
              <a:off x="112" y="315"/>
              <a:ext cx="455" cy="225"/>
            </a:xfrm>
            <a:custGeom>
              <a:avLst/>
              <a:gdLst>
                <a:gd name="T0" fmla="*/ 67 w 77"/>
                <a:gd name="T1" fmla="*/ 0 h 38"/>
                <a:gd name="T2" fmla="*/ 55 w 77"/>
                <a:gd name="T3" fmla="*/ 0 h 38"/>
                <a:gd name="T4" fmla="*/ 38 w 77"/>
                <a:gd name="T5" fmla="*/ 3 h 38"/>
                <a:gd name="T6" fmla="*/ 22 w 77"/>
                <a:gd name="T7" fmla="*/ 0 h 38"/>
                <a:gd name="T8" fmla="*/ 10 w 77"/>
                <a:gd name="T9" fmla="*/ 0 h 38"/>
                <a:gd name="T10" fmla="*/ 0 w 77"/>
                <a:gd name="T11" fmla="*/ 10 h 38"/>
                <a:gd name="T12" fmla="*/ 0 w 77"/>
                <a:gd name="T13" fmla="*/ 12 h 38"/>
                <a:gd name="T14" fmla="*/ 10 w 77"/>
                <a:gd name="T15" fmla="*/ 38 h 38"/>
                <a:gd name="T16" fmla="*/ 67 w 77"/>
                <a:gd name="T17" fmla="*/ 38 h 38"/>
                <a:gd name="T18" fmla="*/ 77 w 77"/>
                <a:gd name="T19" fmla="*/ 12 h 38"/>
                <a:gd name="T20" fmla="*/ 77 w 77"/>
                <a:gd name="T21" fmla="*/ 10 h 38"/>
                <a:gd name="T22" fmla="*/ 67 w 77"/>
                <a:gd name="T23" fmla="*/ 0 h 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38"/>
                <a:gd name="T38" fmla="*/ 77 w 77"/>
                <a:gd name="T39" fmla="*/ 38 h 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38">
                  <a:moveTo>
                    <a:pt x="67" y="0"/>
                  </a:moveTo>
                  <a:cubicBezTo>
                    <a:pt x="55" y="0"/>
                    <a:pt x="55" y="0"/>
                    <a:pt x="55" y="0"/>
                  </a:cubicBezTo>
                  <a:cubicBezTo>
                    <a:pt x="51" y="0"/>
                    <a:pt x="46" y="3"/>
                    <a:pt x="38" y="3"/>
                  </a:cubicBezTo>
                  <a:cubicBezTo>
                    <a:pt x="31" y="3"/>
                    <a:pt x="26" y="0"/>
                    <a:pt x="22" y="0"/>
                  </a:cubicBezTo>
                  <a:cubicBezTo>
                    <a:pt x="10" y="0"/>
                    <a:pt x="10" y="0"/>
                    <a:pt x="10" y="0"/>
                  </a:cubicBezTo>
                  <a:cubicBezTo>
                    <a:pt x="5" y="0"/>
                    <a:pt x="0" y="5"/>
                    <a:pt x="0" y="10"/>
                  </a:cubicBezTo>
                  <a:cubicBezTo>
                    <a:pt x="0" y="12"/>
                    <a:pt x="0" y="12"/>
                    <a:pt x="0" y="12"/>
                  </a:cubicBezTo>
                  <a:cubicBezTo>
                    <a:pt x="0" y="17"/>
                    <a:pt x="5" y="38"/>
                    <a:pt x="10" y="38"/>
                  </a:cubicBezTo>
                  <a:cubicBezTo>
                    <a:pt x="67" y="38"/>
                    <a:pt x="67" y="38"/>
                    <a:pt x="67" y="38"/>
                  </a:cubicBezTo>
                  <a:cubicBezTo>
                    <a:pt x="72" y="38"/>
                    <a:pt x="77" y="17"/>
                    <a:pt x="77" y="12"/>
                  </a:cubicBezTo>
                  <a:cubicBezTo>
                    <a:pt x="77" y="10"/>
                    <a:pt x="77" y="10"/>
                    <a:pt x="77" y="10"/>
                  </a:cubicBezTo>
                  <a:cubicBezTo>
                    <a:pt x="77" y="5"/>
                    <a:pt x="72" y="0"/>
                    <a:pt x="67" y="0"/>
                  </a:cubicBezTo>
                  <a:close/>
                </a:path>
              </a:pathLst>
            </a:custGeom>
            <a:blipFill dpi="0" rotWithShape="1">
              <a:blip r:embed="rId3"/>
              <a:srcRect/>
              <a:stretch>
                <a:fillRect b="-1375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3331" name="Oval 121"/>
            <p:cNvSpPr>
              <a:spLocks noChangeArrowheads="1"/>
            </p:cNvSpPr>
            <p:nvPr/>
          </p:nvSpPr>
          <p:spPr bwMode="auto">
            <a:xfrm>
              <a:off x="200" y="0"/>
              <a:ext cx="280" cy="273"/>
            </a:xfrm>
            <a:prstGeom prst="ellipse">
              <a:avLst/>
            </a:prstGeom>
            <a:blipFill dpi="0" rotWithShape="1">
              <a:blip r:embed="rId3"/>
              <a:srcRect/>
              <a:stretch>
                <a:fillRect r="-73333"/>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grpSp>
      <p:sp>
        <p:nvSpPr>
          <p:cNvPr id="10244" name="Lorem Ipsum"/>
          <p:cNvSpPr>
            <a:spLocks noChangeArrowheads="1"/>
          </p:cNvSpPr>
          <p:nvPr/>
        </p:nvSpPr>
        <p:spPr bwMode="auto">
          <a:xfrm>
            <a:off x="6548438" y="2570163"/>
            <a:ext cx="4608512"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p>
            <a:pPr algn="just">
              <a:spcAft>
                <a:spcPts val="600"/>
              </a:spcAft>
            </a:pPr>
            <a:r>
              <a:rPr lang="en-US" altLang="zh-CN" sz="900">
                <a:solidFill>
                  <a:srgbClr val="7F7F7F"/>
                </a:solidFill>
                <a:latin typeface="微软雅黑" pitchFamily="34" charset="-122"/>
                <a:ea typeface="微软雅黑" pitchFamily="34" charset="-122"/>
                <a:sym typeface="Open Sans Light" pitchFamily="2" charset="0"/>
              </a:rPr>
              <a:t>Lorem ipsum dolor sit amet, consectetur adipisicing elit, sed do eiusmod tempor incididunt ut labore et dolore magna aliqua.</a:t>
            </a:r>
            <a:endParaRPr lang="zh-CN" altLang="en-US" sz="900">
              <a:solidFill>
                <a:srgbClr val="7F7F7F"/>
              </a:solidFill>
              <a:latin typeface="微软雅黑" pitchFamily="34" charset="-122"/>
              <a:ea typeface="微软雅黑" pitchFamily="34" charset="-122"/>
              <a:sym typeface="Open Sans Light" pitchFamily="2" charset="0"/>
            </a:endParaRPr>
          </a:p>
          <a:p>
            <a:pPr algn="just">
              <a:spcAft>
                <a:spcPts val="600"/>
              </a:spcAft>
            </a:pPr>
            <a:r>
              <a:rPr lang="en-US" altLang="zh-CN" sz="900">
                <a:solidFill>
                  <a:srgbClr val="7F7F7F"/>
                </a:solidFill>
                <a:latin typeface="微软雅黑" pitchFamily="34" charset="-122"/>
                <a:ea typeface="微软雅黑"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900">
              <a:solidFill>
                <a:srgbClr val="7F7F7F"/>
              </a:solidFill>
              <a:latin typeface="微软雅黑" pitchFamily="34" charset="-122"/>
              <a:ea typeface="微软雅黑" pitchFamily="34" charset="-122"/>
              <a:sym typeface="Open Sans Light" pitchFamily="2" charset="0"/>
            </a:endParaRPr>
          </a:p>
          <a:p>
            <a:pPr algn="just">
              <a:spcAft>
                <a:spcPts val="600"/>
              </a:spcAft>
            </a:pPr>
            <a:r>
              <a:rPr lang="en-US" altLang="zh-CN" sz="900">
                <a:solidFill>
                  <a:srgbClr val="7F7F7F"/>
                </a:solidFill>
                <a:latin typeface="微软雅黑" pitchFamily="34" charset="-122"/>
                <a:ea typeface="微软雅黑" pitchFamily="34" charset="-122"/>
                <a:sym typeface="Open Sans Light" pitchFamily="2" charset="0"/>
              </a:rPr>
              <a:t>Excepteur sint occaecat cupidatat non proident, sunt in culpa qui officia deserunt mollit anim id est laborum.</a:t>
            </a:r>
          </a:p>
        </p:txBody>
      </p:sp>
      <p:sp>
        <p:nvSpPr>
          <p:cNvPr id="10245" name="Lorem Ipsum"/>
          <p:cNvSpPr>
            <a:spLocks noChangeArrowheads="1"/>
          </p:cNvSpPr>
          <p:nvPr/>
        </p:nvSpPr>
        <p:spPr bwMode="auto">
          <a:xfrm>
            <a:off x="6548438" y="3987800"/>
            <a:ext cx="4608512"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p>
            <a:pPr algn="just">
              <a:spcAft>
                <a:spcPts val="600"/>
              </a:spcAft>
            </a:pPr>
            <a:r>
              <a:rPr lang="en-US" altLang="zh-CN" sz="900">
                <a:solidFill>
                  <a:srgbClr val="7F7F7F"/>
                </a:solidFill>
                <a:latin typeface="微软雅黑" pitchFamily="34" charset="-122"/>
                <a:ea typeface="微软雅黑" pitchFamily="34" charset="-122"/>
                <a:sym typeface="Open Sans Light" pitchFamily="2" charset="0"/>
              </a:rPr>
              <a:t>Lorem ipsum dolor sit amet, consectetur adipisicing elit, sed do eiusmod tempor incididunt ut labore et dolore magna aliqua.</a:t>
            </a:r>
            <a:endParaRPr lang="zh-CN" altLang="en-US" sz="900">
              <a:solidFill>
                <a:srgbClr val="7F7F7F"/>
              </a:solidFill>
              <a:latin typeface="微软雅黑" pitchFamily="34" charset="-122"/>
              <a:ea typeface="微软雅黑" pitchFamily="34" charset="-122"/>
              <a:sym typeface="Open Sans Light" pitchFamily="2" charset="0"/>
            </a:endParaRPr>
          </a:p>
          <a:p>
            <a:pPr algn="just">
              <a:spcAft>
                <a:spcPts val="600"/>
              </a:spcAft>
            </a:pPr>
            <a:r>
              <a:rPr lang="en-US" altLang="zh-CN" sz="900">
                <a:solidFill>
                  <a:srgbClr val="7F7F7F"/>
                </a:solidFill>
                <a:latin typeface="微软雅黑" pitchFamily="34" charset="-122"/>
                <a:ea typeface="微软雅黑"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900">
              <a:solidFill>
                <a:srgbClr val="7F7F7F"/>
              </a:solidFill>
              <a:latin typeface="微软雅黑" pitchFamily="34" charset="-122"/>
              <a:ea typeface="微软雅黑" pitchFamily="34" charset="-122"/>
              <a:sym typeface="Open Sans Light" pitchFamily="2" charset="0"/>
            </a:endParaRPr>
          </a:p>
          <a:p>
            <a:pPr algn="just">
              <a:spcAft>
                <a:spcPts val="600"/>
              </a:spcAft>
            </a:pPr>
            <a:r>
              <a:rPr lang="en-US" altLang="zh-CN" sz="900">
                <a:solidFill>
                  <a:srgbClr val="7F7F7F"/>
                </a:solidFill>
                <a:latin typeface="微软雅黑" pitchFamily="34" charset="-122"/>
                <a:ea typeface="微软雅黑" pitchFamily="34" charset="-122"/>
                <a:sym typeface="Open Sans Light" pitchFamily="2" charset="0"/>
              </a:rPr>
              <a:t>Excepteur sint occaecat cupidatat non proident, sunt in culpa qui officia deserunt mollit anim id est laborum.</a:t>
            </a:r>
          </a:p>
        </p:txBody>
      </p:sp>
      <p:grpSp>
        <p:nvGrpSpPr>
          <p:cNvPr id="10246" name="Group 22"/>
          <p:cNvGrpSpPr>
            <a:grpSpLocks/>
          </p:cNvGrpSpPr>
          <p:nvPr/>
        </p:nvGrpSpPr>
        <p:grpSpPr bwMode="auto">
          <a:xfrm>
            <a:off x="1035050" y="2455863"/>
            <a:ext cx="4708525" cy="3125787"/>
            <a:chOff x="0" y="0"/>
            <a:chExt cx="7415" cy="5733"/>
          </a:xfrm>
        </p:grpSpPr>
        <p:sp>
          <p:nvSpPr>
            <p:cNvPr id="10262" name="Oval 5"/>
            <p:cNvSpPr>
              <a:spLocks noChangeArrowheads="1"/>
            </p:cNvSpPr>
            <p:nvPr/>
          </p:nvSpPr>
          <p:spPr bwMode="auto">
            <a:xfrm>
              <a:off x="0" y="4393"/>
              <a:ext cx="3910" cy="1340"/>
            </a:xfrm>
            <a:prstGeom prst="ellipse">
              <a:avLst/>
            </a:pr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63" name="Oval 6"/>
            <p:cNvSpPr>
              <a:spLocks noChangeArrowheads="1"/>
            </p:cNvSpPr>
            <p:nvPr/>
          </p:nvSpPr>
          <p:spPr bwMode="auto">
            <a:xfrm>
              <a:off x="0" y="3373"/>
              <a:ext cx="3910" cy="1340"/>
            </a:xfrm>
            <a:prstGeom prst="ellipse">
              <a:avLst/>
            </a:prstGeom>
            <a:solidFill>
              <a:srgbClr val="A4B6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64" name="Oval 7"/>
            <p:cNvSpPr>
              <a:spLocks noChangeArrowheads="1"/>
            </p:cNvSpPr>
            <p:nvPr/>
          </p:nvSpPr>
          <p:spPr bwMode="auto">
            <a:xfrm>
              <a:off x="0" y="2348"/>
              <a:ext cx="3910" cy="1340"/>
            </a:xfrm>
            <a:prstGeom prst="ellipse">
              <a:avLst/>
            </a:prstGeom>
            <a:solidFill>
              <a:srgbClr val="6B9B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65" name="Oval 8"/>
            <p:cNvSpPr>
              <a:spLocks noChangeArrowheads="1"/>
            </p:cNvSpPr>
            <p:nvPr/>
          </p:nvSpPr>
          <p:spPr bwMode="auto">
            <a:xfrm>
              <a:off x="0" y="1323"/>
              <a:ext cx="3910" cy="134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66" name="Oval 9"/>
            <p:cNvSpPr>
              <a:spLocks noChangeArrowheads="1"/>
            </p:cNvSpPr>
            <p:nvPr/>
          </p:nvSpPr>
          <p:spPr bwMode="auto">
            <a:xfrm>
              <a:off x="0" y="298"/>
              <a:ext cx="3910" cy="134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67" name="Freeform 10"/>
            <p:cNvSpPr>
              <a:spLocks noChangeArrowheads="1"/>
            </p:cNvSpPr>
            <p:nvPr/>
          </p:nvSpPr>
          <p:spPr bwMode="auto">
            <a:xfrm>
              <a:off x="3620" y="3040"/>
              <a:ext cx="3578" cy="743"/>
            </a:xfrm>
            <a:custGeom>
              <a:avLst/>
              <a:gdLst>
                <a:gd name="T0" fmla="*/ 3578 w 1431"/>
                <a:gd name="T1" fmla="*/ 743 h 297"/>
                <a:gd name="T2" fmla="*/ 720 w 1431"/>
                <a:gd name="T3" fmla="*/ 743 h 297"/>
                <a:gd name="T4" fmla="*/ 0 w 1431"/>
                <a:gd name="T5" fmla="*/ 38 h 297"/>
                <a:gd name="T6" fmla="*/ 35 w 1431"/>
                <a:gd name="T7" fmla="*/ 0 h 297"/>
                <a:gd name="T8" fmla="*/ 745 w 1431"/>
                <a:gd name="T9" fmla="*/ 688 h 297"/>
                <a:gd name="T10" fmla="*/ 3578 w 1431"/>
                <a:gd name="T11" fmla="*/ 688 h 297"/>
                <a:gd name="T12" fmla="*/ 3578 w 1431"/>
                <a:gd name="T13" fmla="*/ 743 h 297"/>
                <a:gd name="T14" fmla="*/ 0 60000 65536"/>
                <a:gd name="T15" fmla="*/ 0 60000 65536"/>
                <a:gd name="T16" fmla="*/ 0 60000 65536"/>
                <a:gd name="T17" fmla="*/ 0 60000 65536"/>
                <a:gd name="T18" fmla="*/ 0 60000 65536"/>
                <a:gd name="T19" fmla="*/ 0 60000 65536"/>
                <a:gd name="T20" fmla="*/ 0 60000 65536"/>
                <a:gd name="T21" fmla="*/ 0 w 1431"/>
                <a:gd name="T22" fmla="*/ 0 h 297"/>
                <a:gd name="T23" fmla="*/ 1431 w 1431"/>
                <a:gd name="T24" fmla="*/ 297 h 2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1" h="297">
                  <a:moveTo>
                    <a:pt x="1431" y="297"/>
                  </a:moveTo>
                  <a:lnTo>
                    <a:pt x="288" y="297"/>
                  </a:lnTo>
                  <a:lnTo>
                    <a:pt x="0" y="15"/>
                  </a:lnTo>
                  <a:lnTo>
                    <a:pt x="14" y="0"/>
                  </a:lnTo>
                  <a:lnTo>
                    <a:pt x="298" y="275"/>
                  </a:lnTo>
                  <a:lnTo>
                    <a:pt x="1431" y="275"/>
                  </a:lnTo>
                  <a:lnTo>
                    <a:pt x="1431" y="297"/>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8" name="Oval 11"/>
            <p:cNvSpPr>
              <a:spLocks noChangeArrowheads="1"/>
            </p:cNvSpPr>
            <p:nvPr/>
          </p:nvSpPr>
          <p:spPr bwMode="auto">
            <a:xfrm>
              <a:off x="3525" y="2918"/>
              <a:ext cx="273" cy="27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69" name="Freeform 12"/>
            <p:cNvSpPr>
              <a:spLocks noChangeArrowheads="1"/>
            </p:cNvSpPr>
            <p:nvPr/>
          </p:nvSpPr>
          <p:spPr bwMode="auto">
            <a:xfrm>
              <a:off x="3620" y="990"/>
              <a:ext cx="3578" cy="748"/>
            </a:xfrm>
            <a:custGeom>
              <a:avLst/>
              <a:gdLst>
                <a:gd name="T0" fmla="*/ 3578 w 1431"/>
                <a:gd name="T1" fmla="*/ 748 h 299"/>
                <a:gd name="T2" fmla="*/ 720 w 1431"/>
                <a:gd name="T3" fmla="*/ 748 h 299"/>
                <a:gd name="T4" fmla="*/ 0 w 1431"/>
                <a:gd name="T5" fmla="*/ 43 h 299"/>
                <a:gd name="T6" fmla="*/ 35 w 1431"/>
                <a:gd name="T7" fmla="*/ 0 h 299"/>
                <a:gd name="T8" fmla="*/ 745 w 1431"/>
                <a:gd name="T9" fmla="*/ 695 h 299"/>
                <a:gd name="T10" fmla="*/ 3578 w 1431"/>
                <a:gd name="T11" fmla="*/ 695 h 299"/>
                <a:gd name="T12" fmla="*/ 3578 w 1431"/>
                <a:gd name="T13" fmla="*/ 748 h 299"/>
                <a:gd name="T14" fmla="*/ 0 60000 65536"/>
                <a:gd name="T15" fmla="*/ 0 60000 65536"/>
                <a:gd name="T16" fmla="*/ 0 60000 65536"/>
                <a:gd name="T17" fmla="*/ 0 60000 65536"/>
                <a:gd name="T18" fmla="*/ 0 60000 65536"/>
                <a:gd name="T19" fmla="*/ 0 60000 65536"/>
                <a:gd name="T20" fmla="*/ 0 60000 65536"/>
                <a:gd name="T21" fmla="*/ 0 w 1431"/>
                <a:gd name="T22" fmla="*/ 0 h 299"/>
                <a:gd name="T23" fmla="*/ 1431 w 1431"/>
                <a:gd name="T24" fmla="*/ 299 h 2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1" h="299">
                  <a:moveTo>
                    <a:pt x="1431" y="299"/>
                  </a:moveTo>
                  <a:lnTo>
                    <a:pt x="288" y="299"/>
                  </a:lnTo>
                  <a:lnTo>
                    <a:pt x="0" y="17"/>
                  </a:lnTo>
                  <a:lnTo>
                    <a:pt x="14" y="0"/>
                  </a:lnTo>
                  <a:lnTo>
                    <a:pt x="298" y="278"/>
                  </a:lnTo>
                  <a:lnTo>
                    <a:pt x="1431" y="278"/>
                  </a:lnTo>
                  <a:lnTo>
                    <a:pt x="1431" y="299"/>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70" name="Oval 13"/>
            <p:cNvSpPr>
              <a:spLocks noChangeArrowheads="1"/>
            </p:cNvSpPr>
            <p:nvPr/>
          </p:nvSpPr>
          <p:spPr bwMode="auto">
            <a:xfrm>
              <a:off x="3525" y="873"/>
              <a:ext cx="273" cy="27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0271" name="文本框 59"/>
            <p:cNvSpPr>
              <a:spLocks noChangeArrowheads="1"/>
            </p:cNvSpPr>
            <p:nvPr/>
          </p:nvSpPr>
          <p:spPr bwMode="auto">
            <a:xfrm>
              <a:off x="4177" y="0"/>
              <a:ext cx="3238" cy="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600">
                  <a:solidFill>
                    <a:schemeClr val="accent1"/>
                  </a:solidFill>
                  <a:latin typeface="微软雅黑" pitchFamily="34" charset="-122"/>
                  <a:sym typeface="Open Sans Light" pitchFamily="2" charset="0"/>
                </a:rPr>
                <a:t>68%</a:t>
              </a:r>
              <a:endParaRPr lang="zh-CN" altLang="en-US" sz="6600">
                <a:solidFill>
                  <a:schemeClr val="accent1"/>
                </a:solidFill>
                <a:latin typeface="微软雅黑" pitchFamily="34" charset="-122"/>
                <a:ea typeface="微软雅黑" pitchFamily="34" charset="-122"/>
                <a:sym typeface="Open Sans Light" pitchFamily="2" charset="0"/>
              </a:endParaRPr>
            </a:p>
          </p:txBody>
        </p:sp>
        <p:sp>
          <p:nvSpPr>
            <p:cNvPr id="10272" name="文本框 60"/>
            <p:cNvSpPr>
              <a:spLocks noChangeArrowheads="1"/>
            </p:cNvSpPr>
            <p:nvPr/>
          </p:nvSpPr>
          <p:spPr bwMode="auto">
            <a:xfrm>
              <a:off x="4177" y="2063"/>
              <a:ext cx="3238" cy="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600">
                  <a:solidFill>
                    <a:srgbClr val="6B9B91"/>
                  </a:solidFill>
                  <a:latin typeface="微软雅黑" pitchFamily="34" charset="-122"/>
                  <a:sym typeface="Open Sans Light" pitchFamily="2" charset="0"/>
                </a:rPr>
                <a:t>32%</a:t>
              </a:r>
              <a:endParaRPr lang="zh-CN" altLang="en-US" sz="6600">
                <a:solidFill>
                  <a:srgbClr val="6B9B91"/>
                </a:solidFill>
                <a:latin typeface="微软雅黑" pitchFamily="34" charset="-122"/>
                <a:ea typeface="微软雅黑" pitchFamily="34" charset="-122"/>
                <a:sym typeface="Open Sans Light" pitchFamily="2" charset="0"/>
              </a:endParaRPr>
            </a:p>
          </p:txBody>
        </p:sp>
      </p:grpSp>
      <p:grpSp>
        <p:nvGrpSpPr>
          <p:cNvPr id="10247" name="Group 34"/>
          <p:cNvGrpSpPr>
            <a:grpSpLocks/>
          </p:cNvGrpSpPr>
          <p:nvPr/>
        </p:nvGrpSpPr>
        <p:grpSpPr bwMode="auto">
          <a:xfrm>
            <a:off x="0" y="434975"/>
            <a:ext cx="12192000" cy="890588"/>
            <a:chOff x="0" y="0"/>
            <a:chExt cx="19200" cy="1404"/>
          </a:xfrm>
        </p:grpSpPr>
        <p:grpSp>
          <p:nvGrpSpPr>
            <p:cNvPr id="10248" name="组合 24"/>
            <p:cNvGrpSpPr>
              <a:grpSpLocks/>
            </p:cNvGrpSpPr>
            <p:nvPr/>
          </p:nvGrpSpPr>
          <p:grpSpPr bwMode="auto">
            <a:xfrm>
              <a:off x="0" y="0"/>
              <a:ext cx="19200" cy="1404"/>
              <a:chOff x="0" y="0"/>
              <a:chExt cx="56983904" cy="4165600"/>
            </a:xfrm>
          </p:grpSpPr>
          <p:sp>
            <p:nvSpPr>
              <p:cNvPr id="13348" name="矩形 14"/>
              <p:cNvSpPr>
                <a:spLocks noChangeArrowheads="1"/>
              </p:cNvSpPr>
              <p:nvPr/>
            </p:nvSpPr>
            <p:spPr bwMode="auto">
              <a:xfrm>
                <a:off x="0" y="395289"/>
                <a:ext cx="56983904" cy="3770311"/>
              </a:xfrm>
              <a:prstGeom prst="rect">
                <a:avLst/>
              </a:prstGeom>
              <a:blipFill dpi="0" rotWithShape="1">
                <a:blip r:embed="rId4"/>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0253"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4"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5"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6"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7"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8"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0259" name="Picture 5" descr="E:\Design Area\CSO\Processing\presentation\bizpro\asd\images\01_Main-Background_Light_0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0" name="Picture 6" descr="E:\Design Area\CSO\Processing\presentation\bizpro\asd\images\01_Main-Background_Light_0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1" name="Picture 7" descr="E:\Design Area\CSO\Processing\presentation\bizpro\asd\images\01_Main-Background_Light_0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0249"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reeform 5"/>
          <p:cNvSpPr>
            <a:spLocks noEditPoints="1" noChangeArrowheads="1"/>
          </p:cNvSpPr>
          <p:nvPr/>
        </p:nvSpPr>
        <p:spPr bwMode="auto">
          <a:xfrm>
            <a:off x="962025" y="2241550"/>
            <a:ext cx="2520950" cy="2932113"/>
          </a:xfrm>
          <a:custGeom>
            <a:avLst/>
            <a:gdLst>
              <a:gd name="T0" fmla="*/ 240 w 477"/>
              <a:gd name="T1" fmla="*/ 209 h 555"/>
              <a:gd name="T2" fmla="*/ 359 w 477"/>
              <a:gd name="T3" fmla="*/ 97 h 555"/>
              <a:gd name="T4" fmla="*/ 386 w 477"/>
              <a:gd name="T5" fmla="*/ 40 h 555"/>
              <a:gd name="T6" fmla="*/ 359 w 477"/>
              <a:gd name="T7" fmla="*/ 97 h 555"/>
              <a:gd name="T8" fmla="*/ 427 w 477"/>
              <a:gd name="T9" fmla="*/ 97 h 555"/>
              <a:gd name="T10" fmla="*/ 400 w 477"/>
              <a:gd name="T11" fmla="*/ 40 h 555"/>
              <a:gd name="T12" fmla="*/ 50 w 477"/>
              <a:gd name="T13" fmla="*/ 34 h 555"/>
              <a:gd name="T14" fmla="*/ 50 w 477"/>
              <a:gd name="T15" fmla="*/ 109 h 555"/>
              <a:gd name="T16" fmla="*/ 105 w 477"/>
              <a:gd name="T17" fmla="*/ 13 h 555"/>
              <a:gd name="T18" fmla="*/ 441 w 477"/>
              <a:gd name="T19" fmla="*/ 109 h 555"/>
              <a:gd name="T20" fmla="*/ 91 w 477"/>
              <a:gd name="T21" fmla="*/ 109 h 555"/>
              <a:gd name="T22" fmla="*/ 427 w 477"/>
              <a:gd name="T23" fmla="*/ 137 h 555"/>
              <a:gd name="T24" fmla="*/ 77 w 477"/>
              <a:gd name="T25" fmla="*/ 27 h 555"/>
              <a:gd name="T26" fmla="*/ 455 w 477"/>
              <a:gd name="T27" fmla="*/ 27 h 555"/>
              <a:gd name="T28" fmla="*/ 73 w 477"/>
              <a:gd name="T29" fmla="*/ 371 h 555"/>
              <a:gd name="T30" fmla="*/ 18 w 477"/>
              <a:gd name="T31" fmla="*/ 198 h 555"/>
              <a:gd name="T32" fmla="*/ 37 w 477"/>
              <a:gd name="T33" fmla="*/ 453 h 555"/>
              <a:gd name="T34" fmla="*/ 52 w 477"/>
              <a:gd name="T35" fmla="*/ 475 h 555"/>
              <a:gd name="T36" fmla="*/ 108 w 477"/>
              <a:gd name="T37" fmla="*/ 487 h 555"/>
              <a:gd name="T38" fmla="*/ 59 w 477"/>
              <a:gd name="T39" fmla="*/ 521 h 555"/>
              <a:gd name="T40" fmla="*/ 176 w 477"/>
              <a:gd name="T41" fmla="*/ 521 h 555"/>
              <a:gd name="T42" fmla="*/ 127 w 477"/>
              <a:gd name="T43" fmla="*/ 487 h 555"/>
              <a:gd name="T44" fmla="*/ 182 w 477"/>
              <a:gd name="T45" fmla="*/ 475 h 555"/>
              <a:gd name="T46" fmla="*/ 213 w 477"/>
              <a:gd name="T47" fmla="*/ 437 h 555"/>
              <a:gd name="T48" fmla="*/ 279 w 477"/>
              <a:gd name="T49" fmla="*/ 545 h 555"/>
              <a:gd name="T50" fmla="*/ 336 w 477"/>
              <a:gd name="T51" fmla="*/ 517 h 555"/>
              <a:gd name="T52" fmla="*/ 245 w 477"/>
              <a:gd name="T53" fmla="*/ 372 h 555"/>
              <a:gd name="T54" fmla="*/ 235 w 477"/>
              <a:gd name="T55" fmla="*/ 294 h 555"/>
              <a:gd name="T56" fmla="*/ 234 w 477"/>
              <a:gd name="T57" fmla="*/ 314 h 555"/>
              <a:gd name="T58" fmla="*/ 357 w 477"/>
              <a:gd name="T59" fmla="*/ 452 h 555"/>
              <a:gd name="T60" fmla="*/ 326 w 477"/>
              <a:gd name="T61" fmla="*/ 538 h 555"/>
              <a:gd name="T62" fmla="*/ 462 w 477"/>
              <a:gd name="T63" fmla="*/ 538 h 555"/>
              <a:gd name="T64" fmla="*/ 444 w 477"/>
              <a:gd name="T65" fmla="*/ 452 h 555"/>
              <a:gd name="T66" fmla="*/ 477 w 477"/>
              <a:gd name="T67" fmla="*/ 314 h 555"/>
              <a:gd name="T68" fmla="*/ 444 w 477"/>
              <a:gd name="T69" fmla="*/ 304 h 555"/>
              <a:gd name="T70" fmla="*/ 468 w 477"/>
              <a:gd name="T71" fmla="*/ 198 h 555"/>
              <a:gd name="T72" fmla="*/ 435 w 477"/>
              <a:gd name="T73" fmla="*/ 297 h 555"/>
              <a:gd name="T74" fmla="*/ 398 w 477"/>
              <a:gd name="T75" fmla="*/ 276 h 555"/>
              <a:gd name="T76" fmla="*/ 198 w 477"/>
              <a:gd name="T77" fmla="*/ 226 h 555"/>
              <a:gd name="T78" fmla="*/ 175 w 477"/>
              <a:gd name="T79" fmla="*/ 554 h 555"/>
              <a:gd name="T80" fmla="*/ 186 w 477"/>
              <a:gd name="T81" fmla="*/ 544 h 555"/>
              <a:gd name="T82" fmla="*/ 127 w 477"/>
              <a:gd name="T83" fmla="*/ 544 h 555"/>
              <a:gd name="T84" fmla="*/ 112 w 477"/>
              <a:gd name="T85" fmla="*/ 544 h 555"/>
              <a:gd name="T86" fmla="*/ 101 w 477"/>
              <a:gd name="T87" fmla="*/ 533 h 555"/>
              <a:gd name="T88" fmla="*/ 64 w 477"/>
              <a:gd name="T89" fmla="*/ 554 h 555"/>
              <a:gd name="T90" fmla="*/ 75 w 477"/>
              <a:gd name="T91" fmla="*/ 544 h 5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77"/>
              <a:gd name="T139" fmla="*/ 0 h 555"/>
              <a:gd name="T140" fmla="*/ 477 w 477"/>
              <a:gd name="T141" fmla="*/ 555 h 55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77" h="555">
                <a:moveTo>
                  <a:pt x="343" y="209"/>
                </a:moveTo>
                <a:cubicBezTo>
                  <a:pt x="343" y="238"/>
                  <a:pt x="320" y="261"/>
                  <a:pt x="292" y="261"/>
                </a:cubicBezTo>
                <a:cubicBezTo>
                  <a:pt x="263" y="261"/>
                  <a:pt x="240" y="238"/>
                  <a:pt x="240" y="209"/>
                </a:cubicBezTo>
                <a:cubicBezTo>
                  <a:pt x="240" y="181"/>
                  <a:pt x="263" y="158"/>
                  <a:pt x="292" y="158"/>
                </a:cubicBezTo>
                <a:cubicBezTo>
                  <a:pt x="320" y="158"/>
                  <a:pt x="343" y="181"/>
                  <a:pt x="343" y="209"/>
                </a:cubicBezTo>
                <a:close/>
                <a:moveTo>
                  <a:pt x="359" y="97"/>
                </a:moveTo>
                <a:cubicBezTo>
                  <a:pt x="359" y="104"/>
                  <a:pt x="366" y="109"/>
                  <a:pt x="372" y="109"/>
                </a:cubicBezTo>
                <a:cubicBezTo>
                  <a:pt x="379" y="109"/>
                  <a:pt x="386" y="104"/>
                  <a:pt x="386" y="97"/>
                </a:cubicBezTo>
                <a:cubicBezTo>
                  <a:pt x="386" y="40"/>
                  <a:pt x="386" y="40"/>
                  <a:pt x="386" y="40"/>
                </a:cubicBezTo>
                <a:cubicBezTo>
                  <a:pt x="386" y="33"/>
                  <a:pt x="379" y="27"/>
                  <a:pt x="372" y="27"/>
                </a:cubicBezTo>
                <a:cubicBezTo>
                  <a:pt x="366" y="27"/>
                  <a:pt x="359" y="33"/>
                  <a:pt x="359" y="40"/>
                </a:cubicBezTo>
                <a:cubicBezTo>
                  <a:pt x="359" y="97"/>
                  <a:pt x="359" y="97"/>
                  <a:pt x="359" y="97"/>
                </a:cubicBezTo>
                <a:close/>
                <a:moveTo>
                  <a:pt x="400" y="97"/>
                </a:moveTo>
                <a:cubicBezTo>
                  <a:pt x="400" y="104"/>
                  <a:pt x="407" y="109"/>
                  <a:pt x="413" y="109"/>
                </a:cubicBezTo>
                <a:cubicBezTo>
                  <a:pt x="420" y="109"/>
                  <a:pt x="427" y="104"/>
                  <a:pt x="427" y="97"/>
                </a:cubicBezTo>
                <a:cubicBezTo>
                  <a:pt x="427" y="40"/>
                  <a:pt x="427" y="40"/>
                  <a:pt x="427" y="40"/>
                </a:cubicBezTo>
                <a:cubicBezTo>
                  <a:pt x="427" y="33"/>
                  <a:pt x="420" y="27"/>
                  <a:pt x="413" y="27"/>
                </a:cubicBezTo>
                <a:cubicBezTo>
                  <a:pt x="407" y="27"/>
                  <a:pt x="400" y="33"/>
                  <a:pt x="400" y="40"/>
                </a:cubicBezTo>
                <a:cubicBezTo>
                  <a:pt x="400" y="97"/>
                  <a:pt x="400" y="97"/>
                  <a:pt x="400" y="97"/>
                </a:cubicBezTo>
                <a:close/>
                <a:moveTo>
                  <a:pt x="64" y="48"/>
                </a:moveTo>
                <a:cubicBezTo>
                  <a:pt x="64" y="40"/>
                  <a:pt x="58" y="34"/>
                  <a:pt x="50" y="34"/>
                </a:cubicBezTo>
                <a:cubicBezTo>
                  <a:pt x="42" y="34"/>
                  <a:pt x="36" y="40"/>
                  <a:pt x="36" y="48"/>
                </a:cubicBezTo>
                <a:cubicBezTo>
                  <a:pt x="36" y="96"/>
                  <a:pt x="36" y="96"/>
                  <a:pt x="36" y="96"/>
                </a:cubicBezTo>
                <a:cubicBezTo>
                  <a:pt x="36" y="103"/>
                  <a:pt x="42" y="109"/>
                  <a:pt x="50" y="109"/>
                </a:cubicBezTo>
                <a:cubicBezTo>
                  <a:pt x="58" y="109"/>
                  <a:pt x="64" y="103"/>
                  <a:pt x="64" y="96"/>
                </a:cubicBezTo>
                <a:cubicBezTo>
                  <a:pt x="64" y="48"/>
                  <a:pt x="64" y="48"/>
                  <a:pt x="64" y="48"/>
                </a:cubicBezTo>
                <a:close/>
                <a:moveTo>
                  <a:pt x="105" y="13"/>
                </a:moveTo>
                <a:cubicBezTo>
                  <a:pt x="427" y="13"/>
                  <a:pt x="427" y="13"/>
                  <a:pt x="427" y="13"/>
                </a:cubicBezTo>
                <a:cubicBezTo>
                  <a:pt x="435" y="13"/>
                  <a:pt x="441" y="19"/>
                  <a:pt x="441" y="27"/>
                </a:cubicBezTo>
                <a:cubicBezTo>
                  <a:pt x="441" y="109"/>
                  <a:pt x="441" y="109"/>
                  <a:pt x="441" y="109"/>
                </a:cubicBezTo>
                <a:cubicBezTo>
                  <a:pt x="441" y="117"/>
                  <a:pt x="435" y="123"/>
                  <a:pt x="427" y="123"/>
                </a:cubicBezTo>
                <a:cubicBezTo>
                  <a:pt x="105" y="123"/>
                  <a:pt x="105" y="123"/>
                  <a:pt x="105" y="123"/>
                </a:cubicBezTo>
                <a:cubicBezTo>
                  <a:pt x="97" y="123"/>
                  <a:pt x="91" y="117"/>
                  <a:pt x="91" y="109"/>
                </a:cubicBezTo>
                <a:cubicBezTo>
                  <a:pt x="91" y="27"/>
                  <a:pt x="91" y="27"/>
                  <a:pt x="91" y="27"/>
                </a:cubicBezTo>
                <a:cubicBezTo>
                  <a:pt x="91" y="19"/>
                  <a:pt x="97" y="13"/>
                  <a:pt x="105" y="13"/>
                </a:cubicBezTo>
                <a:close/>
                <a:moveTo>
                  <a:pt x="427" y="137"/>
                </a:moveTo>
                <a:cubicBezTo>
                  <a:pt x="105" y="137"/>
                  <a:pt x="105" y="137"/>
                  <a:pt x="105" y="137"/>
                </a:cubicBezTo>
                <a:cubicBezTo>
                  <a:pt x="90" y="137"/>
                  <a:pt x="77" y="124"/>
                  <a:pt x="77" y="109"/>
                </a:cubicBezTo>
                <a:cubicBezTo>
                  <a:pt x="77" y="27"/>
                  <a:pt x="77" y="27"/>
                  <a:pt x="77" y="27"/>
                </a:cubicBezTo>
                <a:cubicBezTo>
                  <a:pt x="77" y="12"/>
                  <a:pt x="90" y="0"/>
                  <a:pt x="105" y="0"/>
                </a:cubicBezTo>
                <a:cubicBezTo>
                  <a:pt x="427" y="0"/>
                  <a:pt x="427" y="0"/>
                  <a:pt x="427" y="0"/>
                </a:cubicBezTo>
                <a:cubicBezTo>
                  <a:pt x="442" y="0"/>
                  <a:pt x="455" y="12"/>
                  <a:pt x="455" y="27"/>
                </a:cubicBezTo>
                <a:cubicBezTo>
                  <a:pt x="455" y="109"/>
                  <a:pt x="455" y="109"/>
                  <a:pt x="455" y="109"/>
                </a:cubicBezTo>
                <a:cubicBezTo>
                  <a:pt x="455" y="124"/>
                  <a:pt x="442" y="137"/>
                  <a:pt x="427" y="137"/>
                </a:cubicBezTo>
                <a:close/>
                <a:moveTo>
                  <a:pt x="73" y="371"/>
                </a:moveTo>
                <a:cubicBezTo>
                  <a:pt x="57" y="212"/>
                  <a:pt x="57" y="212"/>
                  <a:pt x="57" y="212"/>
                </a:cubicBezTo>
                <a:cubicBezTo>
                  <a:pt x="55" y="202"/>
                  <a:pt x="46" y="194"/>
                  <a:pt x="36" y="196"/>
                </a:cubicBezTo>
                <a:cubicBezTo>
                  <a:pt x="18" y="198"/>
                  <a:pt x="18" y="198"/>
                  <a:pt x="18" y="198"/>
                </a:cubicBezTo>
                <a:cubicBezTo>
                  <a:pt x="8" y="199"/>
                  <a:pt x="0" y="208"/>
                  <a:pt x="1" y="218"/>
                </a:cubicBezTo>
                <a:cubicBezTo>
                  <a:pt x="24" y="438"/>
                  <a:pt x="24" y="438"/>
                  <a:pt x="24" y="438"/>
                </a:cubicBezTo>
                <a:cubicBezTo>
                  <a:pt x="25" y="445"/>
                  <a:pt x="30" y="451"/>
                  <a:pt x="37" y="453"/>
                </a:cubicBezTo>
                <a:cubicBezTo>
                  <a:pt x="40" y="455"/>
                  <a:pt x="44" y="456"/>
                  <a:pt x="47" y="456"/>
                </a:cubicBezTo>
                <a:cubicBezTo>
                  <a:pt x="52" y="456"/>
                  <a:pt x="52" y="456"/>
                  <a:pt x="52" y="456"/>
                </a:cubicBezTo>
                <a:cubicBezTo>
                  <a:pt x="52" y="475"/>
                  <a:pt x="52" y="475"/>
                  <a:pt x="52" y="475"/>
                </a:cubicBezTo>
                <a:cubicBezTo>
                  <a:pt x="102" y="475"/>
                  <a:pt x="102" y="475"/>
                  <a:pt x="102" y="475"/>
                </a:cubicBezTo>
                <a:cubicBezTo>
                  <a:pt x="102" y="487"/>
                  <a:pt x="102" y="487"/>
                  <a:pt x="102" y="487"/>
                </a:cubicBezTo>
                <a:cubicBezTo>
                  <a:pt x="108" y="487"/>
                  <a:pt x="108" y="487"/>
                  <a:pt x="108" y="487"/>
                </a:cubicBezTo>
                <a:cubicBezTo>
                  <a:pt x="108" y="512"/>
                  <a:pt x="108" y="512"/>
                  <a:pt x="108" y="512"/>
                </a:cubicBezTo>
                <a:cubicBezTo>
                  <a:pt x="70" y="512"/>
                  <a:pt x="70" y="512"/>
                  <a:pt x="70" y="512"/>
                </a:cubicBezTo>
                <a:cubicBezTo>
                  <a:pt x="64" y="512"/>
                  <a:pt x="59" y="516"/>
                  <a:pt x="59" y="521"/>
                </a:cubicBezTo>
                <a:cubicBezTo>
                  <a:pt x="59" y="526"/>
                  <a:pt x="64" y="530"/>
                  <a:pt x="70" y="530"/>
                </a:cubicBezTo>
                <a:cubicBezTo>
                  <a:pt x="164" y="530"/>
                  <a:pt x="164" y="530"/>
                  <a:pt x="164" y="530"/>
                </a:cubicBezTo>
                <a:cubicBezTo>
                  <a:pt x="171" y="530"/>
                  <a:pt x="176" y="526"/>
                  <a:pt x="176" y="521"/>
                </a:cubicBezTo>
                <a:cubicBezTo>
                  <a:pt x="176" y="516"/>
                  <a:pt x="171" y="512"/>
                  <a:pt x="164" y="512"/>
                </a:cubicBezTo>
                <a:cubicBezTo>
                  <a:pt x="127" y="512"/>
                  <a:pt x="127" y="512"/>
                  <a:pt x="127" y="512"/>
                </a:cubicBezTo>
                <a:cubicBezTo>
                  <a:pt x="127" y="487"/>
                  <a:pt x="127" y="487"/>
                  <a:pt x="127" y="487"/>
                </a:cubicBezTo>
                <a:cubicBezTo>
                  <a:pt x="133" y="487"/>
                  <a:pt x="133" y="487"/>
                  <a:pt x="133" y="487"/>
                </a:cubicBezTo>
                <a:cubicBezTo>
                  <a:pt x="133" y="475"/>
                  <a:pt x="133" y="475"/>
                  <a:pt x="133" y="475"/>
                </a:cubicBezTo>
                <a:cubicBezTo>
                  <a:pt x="182" y="475"/>
                  <a:pt x="182" y="475"/>
                  <a:pt x="182" y="475"/>
                </a:cubicBezTo>
                <a:cubicBezTo>
                  <a:pt x="182" y="456"/>
                  <a:pt x="182" y="456"/>
                  <a:pt x="182" y="456"/>
                </a:cubicBezTo>
                <a:cubicBezTo>
                  <a:pt x="193" y="456"/>
                  <a:pt x="193" y="456"/>
                  <a:pt x="193" y="456"/>
                </a:cubicBezTo>
                <a:cubicBezTo>
                  <a:pt x="204" y="456"/>
                  <a:pt x="213" y="447"/>
                  <a:pt x="213" y="437"/>
                </a:cubicBezTo>
                <a:cubicBezTo>
                  <a:pt x="213" y="436"/>
                  <a:pt x="213" y="436"/>
                  <a:pt x="213" y="436"/>
                </a:cubicBezTo>
                <a:cubicBezTo>
                  <a:pt x="225" y="436"/>
                  <a:pt x="225" y="436"/>
                  <a:pt x="225" y="436"/>
                </a:cubicBezTo>
                <a:cubicBezTo>
                  <a:pt x="279" y="545"/>
                  <a:pt x="279" y="545"/>
                  <a:pt x="279" y="545"/>
                </a:cubicBezTo>
                <a:cubicBezTo>
                  <a:pt x="282" y="552"/>
                  <a:pt x="289" y="554"/>
                  <a:pt x="296" y="551"/>
                </a:cubicBezTo>
                <a:cubicBezTo>
                  <a:pt x="330" y="534"/>
                  <a:pt x="330" y="534"/>
                  <a:pt x="330" y="534"/>
                </a:cubicBezTo>
                <a:cubicBezTo>
                  <a:pt x="336" y="531"/>
                  <a:pt x="339" y="523"/>
                  <a:pt x="336" y="517"/>
                </a:cubicBezTo>
                <a:cubicBezTo>
                  <a:pt x="274" y="391"/>
                  <a:pt x="274" y="391"/>
                  <a:pt x="274" y="391"/>
                </a:cubicBezTo>
                <a:cubicBezTo>
                  <a:pt x="273" y="387"/>
                  <a:pt x="270" y="384"/>
                  <a:pt x="268" y="382"/>
                </a:cubicBezTo>
                <a:cubicBezTo>
                  <a:pt x="262" y="376"/>
                  <a:pt x="254" y="373"/>
                  <a:pt x="245" y="372"/>
                </a:cubicBezTo>
                <a:cubicBezTo>
                  <a:pt x="155" y="371"/>
                  <a:pt x="155" y="371"/>
                  <a:pt x="155" y="371"/>
                </a:cubicBezTo>
                <a:cubicBezTo>
                  <a:pt x="165" y="320"/>
                  <a:pt x="212" y="305"/>
                  <a:pt x="218" y="303"/>
                </a:cubicBezTo>
                <a:cubicBezTo>
                  <a:pt x="225" y="302"/>
                  <a:pt x="231" y="298"/>
                  <a:pt x="235" y="294"/>
                </a:cubicBezTo>
                <a:cubicBezTo>
                  <a:pt x="287" y="313"/>
                  <a:pt x="287" y="313"/>
                  <a:pt x="287" y="313"/>
                </a:cubicBezTo>
                <a:cubicBezTo>
                  <a:pt x="288" y="314"/>
                  <a:pt x="289" y="314"/>
                  <a:pt x="289" y="314"/>
                </a:cubicBezTo>
                <a:cubicBezTo>
                  <a:pt x="234" y="314"/>
                  <a:pt x="234" y="314"/>
                  <a:pt x="234" y="314"/>
                </a:cubicBezTo>
                <a:cubicBezTo>
                  <a:pt x="234" y="331"/>
                  <a:pt x="234" y="331"/>
                  <a:pt x="234" y="331"/>
                </a:cubicBezTo>
                <a:cubicBezTo>
                  <a:pt x="357" y="331"/>
                  <a:pt x="357" y="331"/>
                  <a:pt x="357" y="331"/>
                </a:cubicBezTo>
                <a:cubicBezTo>
                  <a:pt x="357" y="452"/>
                  <a:pt x="357" y="452"/>
                  <a:pt x="357" y="452"/>
                </a:cubicBezTo>
                <a:cubicBezTo>
                  <a:pt x="394" y="452"/>
                  <a:pt x="394" y="452"/>
                  <a:pt x="394" y="452"/>
                </a:cubicBezTo>
                <a:cubicBezTo>
                  <a:pt x="394" y="538"/>
                  <a:pt x="394" y="538"/>
                  <a:pt x="394" y="538"/>
                </a:cubicBezTo>
                <a:cubicBezTo>
                  <a:pt x="326" y="538"/>
                  <a:pt x="326" y="538"/>
                  <a:pt x="326" y="538"/>
                </a:cubicBezTo>
                <a:cubicBezTo>
                  <a:pt x="326" y="555"/>
                  <a:pt x="326" y="555"/>
                  <a:pt x="326" y="555"/>
                </a:cubicBezTo>
                <a:cubicBezTo>
                  <a:pt x="462" y="555"/>
                  <a:pt x="462" y="555"/>
                  <a:pt x="462" y="555"/>
                </a:cubicBezTo>
                <a:cubicBezTo>
                  <a:pt x="462" y="538"/>
                  <a:pt x="462" y="538"/>
                  <a:pt x="462" y="538"/>
                </a:cubicBezTo>
                <a:cubicBezTo>
                  <a:pt x="431" y="538"/>
                  <a:pt x="431" y="538"/>
                  <a:pt x="431" y="538"/>
                </a:cubicBezTo>
                <a:cubicBezTo>
                  <a:pt x="431" y="452"/>
                  <a:pt x="431" y="452"/>
                  <a:pt x="431" y="452"/>
                </a:cubicBezTo>
                <a:cubicBezTo>
                  <a:pt x="444" y="452"/>
                  <a:pt x="444" y="452"/>
                  <a:pt x="444" y="452"/>
                </a:cubicBezTo>
                <a:cubicBezTo>
                  <a:pt x="444" y="331"/>
                  <a:pt x="444" y="331"/>
                  <a:pt x="444" y="331"/>
                </a:cubicBezTo>
                <a:cubicBezTo>
                  <a:pt x="477" y="331"/>
                  <a:pt x="477" y="331"/>
                  <a:pt x="477" y="331"/>
                </a:cubicBezTo>
                <a:cubicBezTo>
                  <a:pt x="477" y="314"/>
                  <a:pt x="477" y="314"/>
                  <a:pt x="477" y="314"/>
                </a:cubicBezTo>
                <a:cubicBezTo>
                  <a:pt x="439" y="314"/>
                  <a:pt x="439" y="314"/>
                  <a:pt x="439" y="314"/>
                </a:cubicBezTo>
                <a:cubicBezTo>
                  <a:pt x="442" y="313"/>
                  <a:pt x="445" y="310"/>
                  <a:pt x="445" y="306"/>
                </a:cubicBezTo>
                <a:cubicBezTo>
                  <a:pt x="445" y="305"/>
                  <a:pt x="445" y="305"/>
                  <a:pt x="444" y="304"/>
                </a:cubicBezTo>
                <a:cubicBezTo>
                  <a:pt x="444" y="304"/>
                  <a:pt x="445" y="304"/>
                  <a:pt x="445" y="304"/>
                </a:cubicBezTo>
                <a:cubicBezTo>
                  <a:pt x="471" y="204"/>
                  <a:pt x="471" y="204"/>
                  <a:pt x="471" y="204"/>
                </a:cubicBezTo>
                <a:cubicBezTo>
                  <a:pt x="472" y="201"/>
                  <a:pt x="470" y="199"/>
                  <a:pt x="468" y="198"/>
                </a:cubicBezTo>
                <a:cubicBezTo>
                  <a:pt x="466" y="197"/>
                  <a:pt x="463" y="199"/>
                  <a:pt x="462" y="201"/>
                </a:cubicBezTo>
                <a:cubicBezTo>
                  <a:pt x="437" y="297"/>
                  <a:pt x="437" y="297"/>
                  <a:pt x="437" y="297"/>
                </a:cubicBezTo>
                <a:cubicBezTo>
                  <a:pt x="437" y="297"/>
                  <a:pt x="436" y="297"/>
                  <a:pt x="435" y="297"/>
                </a:cubicBezTo>
                <a:cubicBezTo>
                  <a:pt x="409" y="297"/>
                  <a:pt x="409" y="297"/>
                  <a:pt x="409" y="297"/>
                </a:cubicBezTo>
                <a:cubicBezTo>
                  <a:pt x="409" y="287"/>
                  <a:pt x="409" y="287"/>
                  <a:pt x="409" y="287"/>
                </a:cubicBezTo>
                <a:cubicBezTo>
                  <a:pt x="409" y="281"/>
                  <a:pt x="404" y="276"/>
                  <a:pt x="398" y="276"/>
                </a:cubicBezTo>
                <a:cubicBezTo>
                  <a:pt x="301" y="276"/>
                  <a:pt x="301" y="276"/>
                  <a:pt x="301" y="276"/>
                </a:cubicBezTo>
                <a:cubicBezTo>
                  <a:pt x="245" y="248"/>
                  <a:pt x="245" y="248"/>
                  <a:pt x="245" y="248"/>
                </a:cubicBezTo>
                <a:cubicBezTo>
                  <a:pt x="237" y="231"/>
                  <a:pt x="217" y="221"/>
                  <a:pt x="198" y="226"/>
                </a:cubicBezTo>
                <a:cubicBezTo>
                  <a:pt x="157" y="236"/>
                  <a:pt x="83" y="280"/>
                  <a:pt x="73" y="371"/>
                </a:cubicBezTo>
                <a:close/>
                <a:moveTo>
                  <a:pt x="186" y="544"/>
                </a:moveTo>
                <a:cubicBezTo>
                  <a:pt x="186" y="550"/>
                  <a:pt x="181" y="554"/>
                  <a:pt x="175" y="554"/>
                </a:cubicBezTo>
                <a:cubicBezTo>
                  <a:pt x="169" y="554"/>
                  <a:pt x="164" y="550"/>
                  <a:pt x="164" y="544"/>
                </a:cubicBezTo>
                <a:cubicBezTo>
                  <a:pt x="164" y="538"/>
                  <a:pt x="169" y="533"/>
                  <a:pt x="175" y="533"/>
                </a:cubicBezTo>
                <a:cubicBezTo>
                  <a:pt x="181" y="533"/>
                  <a:pt x="186" y="538"/>
                  <a:pt x="186" y="544"/>
                </a:cubicBezTo>
                <a:close/>
                <a:moveTo>
                  <a:pt x="149" y="544"/>
                </a:moveTo>
                <a:cubicBezTo>
                  <a:pt x="149" y="550"/>
                  <a:pt x="144" y="554"/>
                  <a:pt x="138" y="554"/>
                </a:cubicBezTo>
                <a:cubicBezTo>
                  <a:pt x="132" y="554"/>
                  <a:pt x="127" y="550"/>
                  <a:pt x="127" y="544"/>
                </a:cubicBezTo>
                <a:cubicBezTo>
                  <a:pt x="127" y="538"/>
                  <a:pt x="132" y="533"/>
                  <a:pt x="138" y="533"/>
                </a:cubicBezTo>
                <a:cubicBezTo>
                  <a:pt x="144" y="533"/>
                  <a:pt x="149" y="538"/>
                  <a:pt x="149" y="544"/>
                </a:cubicBezTo>
                <a:close/>
                <a:moveTo>
                  <a:pt x="112" y="544"/>
                </a:moveTo>
                <a:cubicBezTo>
                  <a:pt x="112" y="550"/>
                  <a:pt x="107" y="554"/>
                  <a:pt x="101" y="554"/>
                </a:cubicBezTo>
                <a:cubicBezTo>
                  <a:pt x="95" y="554"/>
                  <a:pt x="90" y="550"/>
                  <a:pt x="90" y="544"/>
                </a:cubicBezTo>
                <a:cubicBezTo>
                  <a:pt x="90" y="538"/>
                  <a:pt x="95" y="533"/>
                  <a:pt x="101" y="533"/>
                </a:cubicBezTo>
                <a:cubicBezTo>
                  <a:pt x="107" y="533"/>
                  <a:pt x="112" y="538"/>
                  <a:pt x="112" y="544"/>
                </a:cubicBezTo>
                <a:close/>
                <a:moveTo>
                  <a:pt x="75" y="544"/>
                </a:moveTo>
                <a:cubicBezTo>
                  <a:pt x="75" y="550"/>
                  <a:pt x="70" y="554"/>
                  <a:pt x="64" y="554"/>
                </a:cubicBezTo>
                <a:cubicBezTo>
                  <a:pt x="58" y="554"/>
                  <a:pt x="53" y="550"/>
                  <a:pt x="53" y="544"/>
                </a:cubicBezTo>
                <a:cubicBezTo>
                  <a:pt x="53" y="538"/>
                  <a:pt x="58" y="533"/>
                  <a:pt x="64" y="533"/>
                </a:cubicBezTo>
                <a:cubicBezTo>
                  <a:pt x="70" y="533"/>
                  <a:pt x="75" y="538"/>
                  <a:pt x="75" y="544"/>
                </a:cubicBezTo>
                <a:close/>
              </a:path>
            </a:pathLst>
          </a:custGeom>
          <a:blipFill dpi="0" rotWithShape="1">
            <a:blip r:embed="rId2"/>
            <a:srcRect/>
            <a:stretch>
              <a:fillRect r="-10677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4339" name="Freeform 30"/>
          <p:cNvSpPr>
            <a:spLocks noChangeArrowheads="1"/>
          </p:cNvSpPr>
          <p:nvPr/>
        </p:nvSpPr>
        <p:spPr bwMode="auto">
          <a:xfrm rot="16200000">
            <a:off x="5416550" y="1687513"/>
            <a:ext cx="417513" cy="2967037"/>
          </a:xfrm>
          <a:custGeom>
            <a:avLst/>
            <a:gdLst>
              <a:gd name="T0" fmla="*/ 0 w 110"/>
              <a:gd name="T1" fmla="*/ 649 h 790"/>
              <a:gd name="T2" fmla="*/ 0 w 110"/>
              <a:gd name="T3" fmla="*/ 646 h 790"/>
              <a:gd name="T4" fmla="*/ 0 w 110"/>
              <a:gd name="T5" fmla="*/ 54 h 790"/>
              <a:gd name="T6" fmla="*/ 54 w 110"/>
              <a:gd name="T7" fmla="*/ 0 h 790"/>
              <a:gd name="T8" fmla="*/ 55 w 110"/>
              <a:gd name="T9" fmla="*/ 0 h 790"/>
              <a:gd name="T10" fmla="*/ 110 w 110"/>
              <a:gd name="T11" fmla="*/ 54 h 790"/>
              <a:gd name="T12" fmla="*/ 110 w 110"/>
              <a:gd name="T13" fmla="*/ 788 h 790"/>
              <a:gd name="T14" fmla="*/ 109 w 110"/>
              <a:gd name="T15" fmla="*/ 790 h 790"/>
              <a:gd name="T16" fmla="*/ 0 w 110"/>
              <a:gd name="T17" fmla="*/ 649 h 7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790"/>
              <a:gd name="T29" fmla="*/ 110 w 110"/>
              <a:gd name="T30" fmla="*/ 790 h 7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790">
                <a:moveTo>
                  <a:pt x="0" y="649"/>
                </a:moveTo>
                <a:cubicBezTo>
                  <a:pt x="0" y="649"/>
                  <a:pt x="0" y="648"/>
                  <a:pt x="0" y="646"/>
                </a:cubicBezTo>
                <a:cubicBezTo>
                  <a:pt x="0" y="54"/>
                  <a:pt x="0" y="54"/>
                  <a:pt x="0" y="54"/>
                </a:cubicBezTo>
                <a:cubicBezTo>
                  <a:pt x="0" y="24"/>
                  <a:pt x="24" y="0"/>
                  <a:pt x="54" y="0"/>
                </a:cubicBezTo>
                <a:cubicBezTo>
                  <a:pt x="55" y="0"/>
                  <a:pt x="55" y="0"/>
                  <a:pt x="55" y="0"/>
                </a:cubicBezTo>
                <a:cubicBezTo>
                  <a:pt x="85" y="0"/>
                  <a:pt x="110" y="24"/>
                  <a:pt x="110" y="54"/>
                </a:cubicBezTo>
                <a:cubicBezTo>
                  <a:pt x="110" y="788"/>
                  <a:pt x="110" y="788"/>
                  <a:pt x="110" y="788"/>
                </a:cubicBezTo>
                <a:cubicBezTo>
                  <a:pt x="110" y="789"/>
                  <a:pt x="109" y="790"/>
                  <a:pt x="109" y="790"/>
                </a:cubicBezTo>
                <a:lnTo>
                  <a:pt x="0" y="649"/>
                </a:lnTo>
                <a:close/>
              </a:path>
            </a:pathLst>
          </a:custGeom>
          <a:blipFill dpi="0" rotWithShape="1">
            <a:blip r:embed="rId3"/>
            <a:srcRect/>
            <a:stretch>
              <a:fillRect r="-116337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4340" name="Freeform 31"/>
          <p:cNvSpPr>
            <a:spLocks noChangeArrowheads="1"/>
          </p:cNvSpPr>
          <p:nvPr/>
        </p:nvSpPr>
        <p:spPr bwMode="auto">
          <a:xfrm rot="16200000">
            <a:off x="5610225" y="587376"/>
            <a:ext cx="420687" cy="3357562"/>
          </a:xfrm>
          <a:custGeom>
            <a:avLst/>
            <a:gdLst>
              <a:gd name="T0" fmla="*/ 1 w 111"/>
              <a:gd name="T1" fmla="*/ 752 h 894"/>
              <a:gd name="T2" fmla="*/ 0 w 111"/>
              <a:gd name="T3" fmla="*/ 748 h 894"/>
              <a:gd name="T4" fmla="*/ 0 w 111"/>
              <a:gd name="T5" fmla="*/ 54 h 894"/>
              <a:gd name="T6" fmla="*/ 55 w 111"/>
              <a:gd name="T7" fmla="*/ 0 h 894"/>
              <a:gd name="T8" fmla="*/ 56 w 111"/>
              <a:gd name="T9" fmla="*/ 0 h 894"/>
              <a:gd name="T10" fmla="*/ 111 w 111"/>
              <a:gd name="T11" fmla="*/ 54 h 894"/>
              <a:gd name="T12" fmla="*/ 111 w 111"/>
              <a:gd name="T13" fmla="*/ 890 h 894"/>
              <a:gd name="T14" fmla="*/ 110 w 111"/>
              <a:gd name="T15" fmla="*/ 894 h 894"/>
              <a:gd name="T16" fmla="*/ 1 w 111"/>
              <a:gd name="T17" fmla="*/ 752 h 8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1"/>
              <a:gd name="T28" fmla="*/ 0 h 894"/>
              <a:gd name="T29" fmla="*/ 111 w 111"/>
              <a:gd name="T30" fmla="*/ 894 h 8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1" h="894">
                <a:moveTo>
                  <a:pt x="1" y="752"/>
                </a:moveTo>
                <a:cubicBezTo>
                  <a:pt x="1" y="751"/>
                  <a:pt x="0" y="750"/>
                  <a:pt x="0" y="748"/>
                </a:cubicBezTo>
                <a:cubicBezTo>
                  <a:pt x="0" y="54"/>
                  <a:pt x="0" y="54"/>
                  <a:pt x="0" y="54"/>
                </a:cubicBezTo>
                <a:cubicBezTo>
                  <a:pt x="0" y="24"/>
                  <a:pt x="25" y="0"/>
                  <a:pt x="55" y="0"/>
                </a:cubicBezTo>
                <a:cubicBezTo>
                  <a:pt x="56" y="0"/>
                  <a:pt x="56" y="0"/>
                  <a:pt x="56" y="0"/>
                </a:cubicBezTo>
                <a:cubicBezTo>
                  <a:pt x="86" y="0"/>
                  <a:pt x="111" y="24"/>
                  <a:pt x="111" y="54"/>
                </a:cubicBezTo>
                <a:cubicBezTo>
                  <a:pt x="111" y="890"/>
                  <a:pt x="111" y="890"/>
                  <a:pt x="111" y="890"/>
                </a:cubicBezTo>
                <a:cubicBezTo>
                  <a:pt x="111" y="891"/>
                  <a:pt x="110" y="892"/>
                  <a:pt x="110" y="894"/>
                </a:cubicBezTo>
                <a:lnTo>
                  <a:pt x="1" y="752"/>
                </a:lnTo>
                <a:close/>
              </a:path>
            </a:pathLst>
          </a:custGeom>
          <a:blipFill dpi="0" rotWithShape="1">
            <a:blip r:embed="rId3"/>
            <a:srcRect/>
            <a:stretch>
              <a:fillRect r="-131886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4341" name="Freeform 32"/>
          <p:cNvSpPr>
            <a:spLocks noChangeArrowheads="1"/>
          </p:cNvSpPr>
          <p:nvPr/>
        </p:nvSpPr>
        <p:spPr bwMode="auto">
          <a:xfrm rot="16200000">
            <a:off x="6146800" y="1512888"/>
            <a:ext cx="417513" cy="3316287"/>
          </a:xfrm>
          <a:custGeom>
            <a:avLst/>
            <a:gdLst>
              <a:gd name="T0" fmla="*/ 0 w 110"/>
              <a:gd name="T1" fmla="*/ 142 h 883"/>
              <a:gd name="T2" fmla="*/ 0 w 110"/>
              <a:gd name="T3" fmla="*/ 144 h 883"/>
              <a:gd name="T4" fmla="*/ 0 w 110"/>
              <a:gd name="T5" fmla="*/ 829 h 883"/>
              <a:gd name="T6" fmla="*/ 54 w 110"/>
              <a:gd name="T7" fmla="*/ 883 h 883"/>
              <a:gd name="T8" fmla="*/ 55 w 110"/>
              <a:gd name="T9" fmla="*/ 883 h 883"/>
              <a:gd name="T10" fmla="*/ 110 w 110"/>
              <a:gd name="T11" fmla="*/ 829 h 883"/>
              <a:gd name="T12" fmla="*/ 110 w 110"/>
              <a:gd name="T13" fmla="*/ 3 h 883"/>
              <a:gd name="T14" fmla="*/ 109 w 110"/>
              <a:gd name="T15" fmla="*/ 0 h 883"/>
              <a:gd name="T16" fmla="*/ 0 w 110"/>
              <a:gd name="T17" fmla="*/ 142 h 8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883"/>
              <a:gd name="T29" fmla="*/ 110 w 110"/>
              <a:gd name="T30" fmla="*/ 883 h 8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883">
                <a:moveTo>
                  <a:pt x="0" y="142"/>
                </a:moveTo>
                <a:cubicBezTo>
                  <a:pt x="0" y="142"/>
                  <a:pt x="0" y="143"/>
                  <a:pt x="0" y="144"/>
                </a:cubicBezTo>
                <a:cubicBezTo>
                  <a:pt x="0" y="829"/>
                  <a:pt x="0" y="829"/>
                  <a:pt x="0" y="829"/>
                </a:cubicBezTo>
                <a:cubicBezTo>
                  <a:pt x="0" y="859"/>
                  <a:pt x="24" y="883"/>
                  <a:pt x="54" y="883"/>
                </a:cubicBezTo>
                <a:cubicBezTo>
                  <a:pt x="55" y="883"/>
                  <a:pt x="55" y="883"/>
                  <a:pt x="55" y="883"/>
                </a:cubicBezTo>
                <a:cubicBezTo>
                  <a:pt x="85" y="883"/>
                  <a:pt x="110" y="859"/>
                  <a:pt x="110" y="829"/>
                </a:cubicBezTo>
                <a:cubicBezTo>
                  <a:pt x="110" y="3"/>
                  <a:pt x="110" y="3"/>
                  <a:pt x="110" y="3"/>
                </a:cubicBezTo>
                <a:cubicBezTo>
                  <a:pt x="110" y="1"/>
                  <a:pt x="109" y="0"/>
                  <a:pt x="109" y="0"/>
                </a:cubicBezTo>
                <a:lnTo>
                  <a:pt x="0" y="142"/>
                </a:lnTo>
                <a:close/>
              </a:path>
            </a:pathLst>
          </a:custGeom>
          <a:blipFill dpi="0" rotWithShape="0">
            <a:blip r:embed="rId4"/>
            <a:srcRect/>
            <a:stretch>
              <a:fillRect b="-34509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4342" name="Freeform 33"/>
          <p:cNvSpPr>
            <a:spLocks noChangeArrowheads="1"/>
          </p:cNvSpPr>
          <p:nvPr/>
        </p:nvSpPr>
        <p:spPr bwMode="auto">
          <a:xfrm rot="16200000">
            <a:off x="6967538" y="1430338"/>
            <a:ext cx="420687" cy="1671637"/>
          </a:xfrm>
          <a:custGeom>
            <a:avLst/>
            <a:gdLst>
              <a:gd name="T0" fmla="*/ 1 w 111"/>
              <a:gd name="T1" fmla="*/ 141 h 445"/>
              <a:gd name="T2" fmla="*/ 0 w 111"/>
              <a:gd name="T3" fmla="*/ 145 h 445"/>
              <a:gd name="T4" fmla="*/ 0 w 111"/>
              <a:gd name="T5" fmla="*/ 391 h 445"/>
              <a:gd name="T6" fmla="*/ 55 w 111"/>
              <a:gd name="T7" fmla="*/ 445 h 445"/>
              <a:gd name="T8" fmla="*/ 56 w 111"/>
              <a:gd name="T9" fmla="*/ 445 h 445"/>
              <a:gd name="T10" fmla="*/ 111 w 111"/>
              <a:gd name="T11" fmla="*/ 391 h 445"/>
              <a:gd name="T12" fmla="*/ 111 w 111"/>
              <a:gd name="T13" fmla="*/ 4 h 445"/>
              <a:gd name="T14" fmla="*/ 110 w 111"/>
              <a:gd name="T15" fmla="*/ 0 h 445"/>
              <a:gd name="T16" fmla="*/ 1 w 111"/>
              <a:gd name="T17" fmla="*/ 141 h 4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1"/>
              <a:gd name="T28" fmla="*/ 0 h 445"/>
              <a:gd name="T29" fmla="*/ 111 w 111"/>
              <a:gd name="T30" fmla="*/ 445 h 4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1" h="445">
                <a:moveTo>
                  <a:pt x="1" y="141"/>
                </a:moveTo>
                <a:cubicBezTo>
                  <a:pt x="1" y="142"/>
                  <a:pt x="0" y="144"/>
                  <a:pt x="0" y="145"/>
                </a:cubicBezTo>
                <a:cubicBezTo>
                  <a:pt x="0" y="391"/>
                  <a:pt x="0" y="391"/>
                  <a:pt x="0" y="391"/>
                </a:cubicBezTo>
                <a:cubicBezTo>
                  <a:pt x="0" y="421"/>
                  <a:pt x="25" y="445"/>
                  <a:pt x="55" y="445"/>
                </a:cubicBezTo>
                <a:cubicBezTo>
                  <a:pt x="56" y="445"/>
                  <a:pt x="56" y="445"/>
                  <a:pt x="56" y="445"/>
                </a:cubicBezTo>
                <a:cubicBezTo>
                  <a:pt x="86" y="445"/>
                  <a:pt x="111" y="421"/>
                  <a:pt x="111" y="391"/>
                </a:cubicBezTo>
                <a:cubicBezTo>
                  <a:pt x="111" y="4"/>
                  <a:pt x="111" y="4"/>
                  <a:pt x="111" y="4"/>
                </a:cubicBezTo>
                <a:cubicBezTo>
                  <a:pt x="111" y="2"/>
                  <a:pt x="110" y="1"/>
                  <a:pt x="110" y="0"/>
                </a:cubicBezTo>
                <a:lnTo>
                  <a:pt x="1" y="141"/>
                </a:lnTo>
                <a:close/>
              </a:path>
            </a:pathLst>
          </a:custGeom>
          <a:blipFill dpi="0" rotWithShape="1">
            <a:blip r:embed="rId2"/>
            <a:srcRect/>
            <a:stretch>
              <a:fillRect r="-60641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1281" name="Rectangle 36"/>
          <p:cNvSpPr>
            <a:spLocks noChangeArrowheads="1"/>
          </p:cNvSpPr>
          <p:nvPr/>
        </p:nvSpPr>
        <p:spPr bwMode="auto">
          <a:xfrm rot="-5400000">
            <a:off x="8497095" y="2228056"/>
            <a:ext cx="42862" cy="188912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1282" name="Oval 37"/>
          <p:cNvSpPr>
            <a:spLocks noChangeArrowheads="1"/>
          </p:cNvSpPr>
          <p:nvPr/>
        </p:nvSpPr>
        <p:spPr bwMode="auto">
          <a:xfrm rot="-5400000">
            <a:off x="7449344" y="3093244"/>
            <a:ext cx="171450" cy="169862"/>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4345" name="Oval 38"/>
          <p:cNvSpPr>
            <a:spLocks noChangeArrowheads="1"/>
          </p:cNvSpPr>
          <p:nvPr/>
        </p:nvSpPr>
        <p:spPr bwMode="auto">
          <a:xfrm rot="16200000">
            <a:off x="9294019" y="3048794"/>
            <a:ext cx="260350" cy="258762"/>
          </a:xfrm>
          <a:prstGeom prst="ellipse">
            <a:avLst/>
          </a:prstGeom>
          <a:blipFill dpi="0" rotWithShape="1">
            <a:blip r:embed="rId5"/>
            <a:srcRect/>
            <a:stretch>
              <a:fillRect r="-76694"/>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1286" name="Rectangle 42"/>
          <p:cNvSpPr>
            <a:spLocks noChangeArrowheads="1"/>
          </p:cNvSpPr>
          <p:nvPr/>
        </p:nvSpPr>
        <p:spPr bwMode="auto">
          <a:xfrm rot="-5400000">
            <a:off x="8497888" y="1328738"/>
            <a:ext cx="41275" cy="188912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1287" name="Oval 43"/>
          <p:cNvSpPr>
            <a:spLocks noChangeArrowheads="1"/>
          </p:cNvSpPr>
          <p:nvPr/>
        </p:nvSpPr>
        <p:spPr bwMode="auto">
          <a:xfrm rot="-5400000">
            <a:off x="7451725" y="2190751"/>
            <a:ext cx="166687" cy="169862"/>
          </a:xfrm>
          <a:prstGeom prst="ellipse">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14348" name="Oval 44"/>
          <p:cNvSpPr>
            <a:spLocks noChangeArrowheads="1"/>
          </p:cNvSpPr>
          <p:nvPr/>
        </p:nvSpPr>
        <p:spPr bwMode="auto">
          <a:xfrm rot="16200000">
            <a:off x="9293225" y="2147888"/>
            <a:ext cx="261938" cy="258762"/>
          </a:xfrm>
          <a:prstGeom prst="ellipse">
            <a:avLst/>
          </a:prstGeom>
          <a:blipFill dpi="0" rotWithShape="1">
            <a:blip r:embed="rId5"/>
            <a:srcRect/>
            <a:stretch>
              <a:fillRect r="-75623"/>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1291" name="文本框 38"/>
          <p:cNvSpPr>
            <a:spLocks noChangeArrowheads="1"/>
          </p:cNvSpPr>
          <p:nvPr/>
        </p:nvSpPr>
        <p:spPr bwMode="auto">
          <a:xfrm>
            <a:off x="9752013" y="1804988"/>
            <a:ext cx="170656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a:solidFill>
                  <a:schemeClr val="accent1"/>
                </a:solidFill>
                <a:latin typeface="微软雅黑" pitchFamily="34" charset="-122"/>
                <a:sym typeface="Open Sans Light" pitchFamily="2" charset="0"/>
              </a:rPr>
              <a:t>29%</a:t>
            </a:r>
            <a:endParaRPr lang="zh-CN" altLang="en-US" sz="5400">
              <a:solidFill>
                <a:schemeClr val="accent1"/>
              </a:solidFill>
              <a:latin typeface="微软雅黑" pitchFamily="34" charset="-122"/>
              <a:ea typeface="微软雅黑" pitchFamily="34" charset="-122"/>
              <a:sym typeface="Open Sans Light" pitchFamily="2" charset="0"/>
            </a:endParaRPr>
          </a:p>
        </p:txBody>
      </p:sp>
      <p:sp>
        <p:nvSpPr>
          <p:cNvPr id="11292" name="文本框 39"/>
          <p:cNvSpPr>
            <a:spLocks noChangeArrowheads="1"/>
          </p:cNvSpPr>
          <p:nvPr/>
        </p:nvSpPr>
        <p:spPr bwMode="auto">
          <a:xfrm>
            <a:off x="9736138" y="2709863"/>
            <a:ext cx="170656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a:solidFill>
                  <a:srgbClr val="6B9B91"/>
                </a:solidFill>
                <a:latin typeface="微软雅黑" pitchFamily="34" charset="-122"/>
                <a:sym typeface="Open Sans Light" pitchFamily="2" charset="0"/>
              </a:rPr>
              <a:t>72%</a:t>
            </a:r>
            <a:endParaRPr lang="zh-CN" altLang="en-US" sz="5400">
              <a:solidFill>
                <a:srgbClr val="6B9B91"/>
              </a:solidFill>
              <a:latin typeface="微软雅黑" pitchFamily="34" charset="-122"/>
              <a:ea typeface="微软雅黑" pitchFamily="34" charset="-122"/>
              <a:sym typeface="Open Sans Light" pitchFamily="2" charset="0"/>
            </a:endParaRPr>
          </a:p>
        </p:txBody>
      </p:sp>
      <p:sp>
        <p:nvSpPr>
          <p:cNvPr id="11293" name="Lorem Ipsum"/>
          <p:cNvSpPr>
            <a:spLocks noChangeArrowheads="1"/>
          </p:cNvSpPr>
          <p:nvPr/>
        </p:nvSpPr>
        <p:spPr bwMode="auto">
          <a:xfrm>
            <a:off x="4184650" y="3646488"/>
            <a:ext cx="3197225"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p>
            <a:pPr algn="just">
              <a:spcAft>
                <a:spcPts val="600"/>
              </a:spcAft>
            </a:pPr>
            <a:r>
              <a:rPr lang="en-US" altLang="zh-CN" sz="1000">
                <a:solidFill>
                  <a:srgbClr val="34495E"/>
                </a:solidFill>
                <a:latin typeface="微软雅黑" pitchFamily="34" charset="-122"/>
                <a:ea typeface="微软雅黑" pitchFamily="34" charset="-122"/>
                <a:sym typeface="Open Sans Light" pitchFamily="2" charset="0"/>
              </a:rPr>
              <a:t>Lorem ipsum dolor sit amet, consectetur adipisicing elit, sed do eiusmod tempor incididunt ut labore et dolore magna aliqua.</a:t>
            </a:r>
            <a:endParaRPr lang="zh-CN" altLang="en-US" sz="1000">
              <a:solidFill>
                <a:srgbClr val="34495E"/>
              </a:solidFill>
              <a:latin typeface="微软雅黑" pitchFamily="34" charset="-122"/>
              <a:ea typeface="微软雅黑" pitchFamily="34" charset="-122"/>
              <a:sym typeface="Open Sans Light" pitchFamily="2" charset="0"/>
            </a:endParaRPr>
          </a:p>
          <a:p>
            <a:pPr algn="just">
              <a:spcAft>
                <a:spcPts val="600"/>
              </a:spcAft>
            </a:pPr>
            <a:r>
              <a:rPr lang="en-US" altLang="zh-CN" sz="1000">
                <a:solidFill>
                  <a:srgbClr val="34495E"/>
                </a:solidFill>
                <a:latin typeface="微软雅黑" pitchFamily="34" charset="-122"/>
                <a:ea typeface="微软雅黑"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1000">
              <a:solidFill>
                <a:srgbClr val="34495E"/>
              </a:solidFill>
              <a:latin typeface="微软雅黑" pitchFamily="34" charset="-122"/>
              <a:ea typeface="微软雅黑" pitchFamily="34" charset="-122"/>
              <a:sym typeface="Open Sans Light" pitchFamily="2" charset="0"/>
            </a:endParaRPr>
          </a:p>
          <a:p>
            <a:pPr algn="just">
              <a:spcAft>
                <a:spcPts val="600"/>
              </a:spcAft>
            </a:pPr>
            <a:r>
              <a:rPr lang="en-US" altLang="zh-CN" sz="1000">
                <a:solidFill>
                  <a:srgbClr val="34495E"/>
                </a:solidFill>
                <a:latin typeface="微软雅黑" pitchFamily="34" charset="-122"/>
                <a:ea typeface="微软雅黑" pitchFamily="34" charset="-122"/>
                <a:sym typeface="Open Sans Light" pitchFamily="2" charset="0"/>
              </a:rPr>
              <a:t>Excepteur sint occaecat cupidatat non proident, sunt in culpa qui officia deserunt mollit anim id est laborum.</a:t>
            </a:r>
          </a:p>
        </p:txBody>
      </p:sp>
      <p:sp>
        <p:nvSpPr>
          <p:cNvPr id="11294" name="Lorem Ipsum"/>
          <p:cNvSpPr>
            <a:spLocks noChangeArrowheads="1"/>
          </p:cNvSpPr>
          <p:nvPr/>
        </p:nvSpPr>
        <p:spPr bwMode="auto">
          <a:xfrm>
            <a:off x="7710488" y="3646488"/>
            <a:ext cx="3524250"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p>
            <a:pPr algn="just">
              <a:spcAft>
                <a:spcPts val="600"/>
              </a:spcAft>
            </a:pPr>
            <a:r>
              <a:rPr lang="en-US" altLang="zh-CN" sz="1000">
                <a:solidFill>
                  <a:srgbClr val="34495E"/>
                </a:solidFill>
                <a:latin typeface="微软雅黑" pitchFamily="34" charset="-122"/>
                <a:ea typeface="微软雅黑" pitchFamily="34" charset="-122"/>
                <a:sym typeface="Open Sans Light" pitchFamily="2" charset="0"/>
              </a:rPr>
              <a:t>Lorem ipsum dolor sit amet, consectetur adipisicing elit, sed do eiusmod tempor incididunt ut labore et dolore magna aliqua.</a:t>
            </a:r>
            <a:endParaRPr lang="zh-CN" altLang="en-US" sz="1000">
              <a:solidFill>
                <a:srgbClr val="34495E"/>
              </a:solidFill>
              <a:latin typeface="微软雅黑" pitchFamily="34" charset="-122"/>
              <a:ea typeface="微软雅黑" pitchFamily="34" charset="-122"/>
              <a:sym typeface="Open Sans Light" pitchFamily="2" charset="0"/>
            </a:endParaRPr>
          </a:p>
          <a:p>
            <a:pPr algn="just">
              <a:spcAft>
                <a:spcPts val="600"/>
              </a:spcAft>
            </a:pPr>
            <a:r>
              <a:rPr lang="en-US" altLang="zh-CN" sz="1000">
                <a:solidFill>
                  <a:srgbClr val="34495E"/>
                </a:solidFill>
                <a:latin typeface="微软雅黑" pitchFamily="34" charset="-122"/>
                <a:ea typeface="微软雅黑"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1000">
              <a:solidFill>
                <a:srgbClr val="34495E"/>
              </a:solidFill>
              <a:latin typeface="微软雅黑" pitchFamily="34" charset="-122"/>
              <a:ea typeface="微软雅黑" pitchFamily="34" charset="-122"/>
              <a:sym typeface="Open Sans Light" pitchFamily="2" charset="0"/>
            </a:endParaRPr>
          </a:p>
          <a:p>
            <a:pPr algn="just">
              <a:spcAft>
                <a:spcPts val="600"/>
              </a:spcAft>
            </a:pPr>
            <a:r>
              <a:rPr lang="en-US" altLang="zh-CN" sz="1000">
                <a:solidFill>
                  <a:srgbClr val="34495E"/>
                </a:solidFill>
                <a:latin typeface="微软雅黑" pitchFamily="34" charset="-122"/>
                <a:ea typeface="微软雅黑" pitchFamily="34" charset="-122"/>
                <a:sym typeface="Open Sans Light" pitchFamily="2" charset="0"/>
              </a:rPr>
              <a:t>Excepteur sint occaecat cupidatat non proident, sunt in culpa qui officia deserunt mollit anim id est laborum.</a:t>
            </a:r>
          </a:p>
        </p:txBody>
      </p:sp>
      <p:grpSp>
        <p:nvGrpSpPr>
          <p:cNvPr id="11295" name="Group 17"/>
          <p:cNvGrpSpPr>
            <a:grpSpLocks/>
          </p:cNvGrpSpPr>
          <p:nvPr/>
        </p:nvGrpSpPr>
        <p:grpSpPr bwMode="auto">
          <a:xfrm>
            <a:off x="0" y="434975"/>
            <a:ext cx="12192000" cy="890588"/>
            <a:chOff x="0" y="0"/>
            <a:chExt cx="19200" cy="1404"/>
          </a:xfrm>
        </p:grpSpPr>
        <p:grpSp>
          <p:nvGrpSpPr>
            <p:cNvPr id="11302" name="组合 24"/>
            <p:cNvGrpSpPr>
              <a:grpSpLocks/>
            </p:cNvGrpSpPr>
            <p:nvPr/>
          </p:nvGrpSpPr>
          <p:grpSpPr bwMode="auto">
            <a:xfrm>
              <a:off x="0" y="0"/>
              <a:ext cx="19200" cy="1404"/>
              <a:chOff x="0" y="0"/>
              <a:chExt cx="56983904" cy="4165600"/>
            </a:xfrm>
          </p:grpSpPr>
          <p:sp>
            <p:nvSpPr>
              <p:cNvPr id="14355" name="矩形 14"/>
              <p:cNvSpPr>
                <a:spLocks noChangeArrowheads="1"/>
              </p:cNvSpPr>
              <p:nvPr/>
            </p:nvSpPr>
            <p:spPr bwMode="auto">
              <a:xfrm>
                <a:off x="0" y="395289"/>
                <a:ext cx="56983904" cy="3770311"/>
              </a:xfrm>
              <a:prstGeom prst="rect">
                <a:avLst/>
              </a:prstGeom>
              <a:blipFill dpi="0" rotWithShape="1">
                <a:blip r:embed="rId6"/>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130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08"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0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10"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1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12"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1313" name="Picture 5" descr="E:\Design Area\CSO\Processing\presentation\bizpro\asd\images\01_Main-Background_Light_0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314" name="Picture 6" descr="E:\Design Area\CSO\Processing\presentation\bizpro\asd\images\01_Main-Background_Light_0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315" name="Picture 7" descr="E:\Design Area\CSO\Processing\presentation\bizpro\asd\images\01_Main-Background_Light_07.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1303"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
        <p:nvSpPr>
          <p:cNvPr id="14366" name="Oval 34"/>
          <p:cNvSpPr>
            <a:spLocks noChangeArrowheads="1"/>
          </p:cNvSpPr>
          <p:nvPr/>
        </p:nvSpPr>
        <p:spPr bwMode="auto">
          <a:xfrm rot="16200000">
            <a:off x="8203407" y="2967831"/>
            <a:ext cx="414338" cy="409575"/>
          </a:xfrm>
          <a:prstGeom prst="ellipse">
            <a:avLst/>
          </a:prstGeom>
          <a:blipFill dpi="0" rotWithShape="0">
            <a:blip r:embed="rId4"/>
            <a:srcRect/>
            <a:stretch>
              <a:fillRect r="-79837"/>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14367" name="Oval 35"/>
          <p:cNvSpPr>
            <a:spLocks noChangeArrowheads="1"/>
          </p:cNvSpPr>
          <p:nvPr/>
        </p:nvSpPr>
        <p:spPr bwMode="auto">
          <a:xfrm rot="16200000">
            <a:off x="8201820" y="2062956"/>
            <a:ext cx="417512" cy="409575"/>
          </a:xfrm>
          <a:prstGeom prst="ellipse">
            <a:avLst/>
          </a:prstGeom>
          <a:blipFill dpi="0" rotWithShape="1">
            <a:blip r:embed="rId2"/>
            <a:srcRect/>
            <a:stretch>
              <a:fillRect r="-74398"/>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3"/>
          <p:cNvGrpSpPr>
            <a:grpSpLocks/>
          </p:cNvGrpSpPr>
          <p:nvPr/>
        </p:nvGrpSpPr>
        <p:grpSpPr bwMode="auto">
          <a:xfrm>
            <a:off x="727075" y="3079750"/>
            <a:ext cx="5903913" cy="1852613"/>
            <a:chOff x="0" y="0"/>
            <a:chExt cx="5904522" cy="1853235"/>
          </a:xfrm>
        </p:grpSpPr>
        <p:sp>
          <p:nvSpPr>
            <p:cNvPr id="12344" name="Freeform 6"/>
            <p:cNvSpPr>
              <a:spLocks noChangeArrowheads="1"/>
            </p:cNvSpPr>
            <p:nvPr/>
          </p:nvSpPr>
          <p:spPr bwMode="auto">
            <a:xfrm>
              <a:off x="759253" y="0"/>
              <a:ext cx="277365" cy="424902"/>
            </a:xfrm>
            <a:custGeom>
              <a:avLst/>
              <a:gdLst>
                <a:gd name="T0" fmla="*/ 138683 w 22"/>
                <a:gd name="T1" fmla="*/ 424902 h 34"/>
                <a:gd name="T2" fmla="*/ 277365 w 22"/>
                <a:gd name="T3" fmla="*/ 0 h 34"/>
                <a:gd name="T4" fmla="*/ 0 w 22"/>
                <a:gd name="T5" fmla="*/ 0 h 34"/>
                <a:gd name="T6" fmla="*/ 138683 w 22"/>
                <a:gd name="T7" fmla="*/ 424902 h 34"/>
                <a:gd name="T8" fmla="*/ 0 60000 65536"/>
                <a:gd name="T9" fmla="*/ 0 60000 65536"/>
                <a:gd name="T10" fmla="*/ 0 60000 65536"/>
                <a:gd name="T11" fmla="*/ 0 60000 65536"/>
                <a:gd name="T12" fmla="*/ 0 w 22"/>
                <a:gd name="T13" fmla="*/ 0 h 34"/>
                <a:gd name="T14" fmla="*/ 22 w 22"/>
                <a:gd name="T15" fmla="*/ 34 h 34"/>
              </a:gdLst>
              <a:ahLst/>
              <a:cxnLst>
                <a:cxn ang="T8">
                  <a:pos x="T0" y="T1"/>
                </a:cxn>
                <a:cxn ang="T9">
                  <a:pos x="T2" y="T3"/>
                </a:cxn>
                <a:cxn ang="T10">
                  <a:pos x="T4" y="T5"/>
                </a:cxn>
                <a:cxn ang="T11">
                  <a:pos x="T6" y="T7"/>
                </a:cxn>
              </a:cxnLst>
              <a:rect l="T12" t="T13" r="T14" b="T15"/>
              <a:pathLst>
                <a:path w="22" h="34">
                  <a:moveTo>
                    <a:pt x="11" y="34"/>
                  </a:moveTo>
                  <a:cubicBezTo>
                    <a:pt x="11" y="34"/>
                    <a:pt x="15" y="10"/>
                    <a:pt x="22" y="0"/>
                  </a:cubicBezTo>
                  <a:cubicBezTo>
                    <a:pt x="0" y="0"/>
                    <a:pt x="0" y="0"/>
                    <a:pt x="0" y="0"/>
                  </a:cubicBezTo>
                  <a:cubicBezTo>
                    <a:pt x="6" y="10"/>
                    <a:pt x="11" y="34"/>
                    <a:pt x="11" y="3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5" name="Freeform 20"/>
            <p:cNvSpPr>
              <a:spLocks noEditPoints="1" noChangeArrowheads="1"/>
            </p:cNvSpPr>
            <p:nvPr/>
          </p:nvSpPr>
          <p:spPr bwMode="auto">
            <a:xfrm>
              <a:off x="771860" y="525937"/>
              <a:ext cx="252150" cy="262968"/>
            </a:xfrm>
            <a:custGeom>
              <a:avLst/>
              <a:gdLst>
                <a:gd name="T0" fmla="*/ 126075 w 20"/>
                <a:gd name="T1" fmla="*/ 262968 h 21"/>
                <a:gd name="T2" fmla="*/ 0 w 20"/>
                <a:gd name="T3" fmla="*/ 137745 h 21"/>
                <a:gd name="T4" fmla="*/ 126075 w 20"/>
                <a:gd name="T5" fmla="*/ 0 h 21"/>
                <a:gd name="T6" fmla="*/ 252150 w 20"/>
                <a:gd name="T7" fmla="*/ 137745 h 21"/>
                <a:gd name="T8" fmla="*/ 126075 w 20"/>
                <a:gd name="T9" fmla="*/ 262968 h 21"/>
                <a:gd name="T10" fmla="*/ 126075 w 20"/>
                <a:gd name="T11" fmla="*/ 62611 h 21"/>
                <a:gd name="T12" fmla="*/ 50430 w 20"/>
                <a:gd name="T13" fmla="*/ 137745 h 21"/>
                <a:gd name="T14" fmla="*/ 126075 w 20"/>
                <a:gd name="T15" fmla="*/ 200357 h 21"/>
                <a:gd name="T16" fmla="*/ 201720 w 20"/>
                <a:gd name="T17" fmla="*/ 137745 h 21"/>
                <a:gd name="T18" fmla="*/ 126075 w 20"/>
                <a:gd name="T19" fmla="*/ 6261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1"/>
                <a:gd name="T32" fmla="*/ 20 w 20"/>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1">
                  <a:moveTo>
                    <a:pt x="10" y="21"/>
                  </a:moveTo>
                  <a:cubicBezTo>
                    <a:pt x="5" y="21"/>
                    <a:pt x="0" y="16"/>
                    <a:pt x="0" y="11"/>
                  </a:cubicBezTo>
                  <a:cubicBezTo>
                    <a:pt x="0" y="5"/>
                    <a:pt x="5" y="0"/>
                    <a:pt x="10" y="0"/>
                  </a:cubicBezTo>
                  <a:cubicBezTo>
                    <a:pt x="16" y="0"/>
                    <a:pt x="20" y="5"/>
                    <a:pt x="20" y="11"/>
                  </a:cubicBezTo>
                  <a:cubicBezTo>
                    <a:pt x="20" y="16"/>
                    <a:pt x="16" y="21"/>
                    <a:pt x="10" y="21"/>
                  </a:cubicBezTo>
                  <a:close/>
                  <a:moveTo>
                    <a:pt x="10" y="5"/>
                  </a:moveTo>
                  <a:cubicBezTo>
                    <a:pt x="7" y="5"/>
                    <a:pt x="4" y="7"/>
                    <a:pt x="4" y="11"/>
                  </a:cubicBezTo>
                  <a:cubicBezTo>
                    <a:pt x="4" y="14"/>
                    <a:pt x="7" y="16"/>
                    <a:pt x="10" y="16"/>
                  </a:cubicBezTo>
                  <a:cubicBezTo>
                    <a:pt x="13" y="16"/>
                    <a:pt x="16" y="14"/>
                    <a:pt x="16" y="11"/>
                  </a:cubicBezTo>
                  <a:cubicBezTo>
                    <a:pt x="16" y="7"/>
                    <a:pt x="13" y="5"/>
                    <a:pt x="10" y="5"/>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6" name="Freeform 21"/>
            <p:cNvSpPr>
              <a:spLocks noEditPoints="1" noChangeArrowheads="1"/>
            </p:cNvSpPr>
            <p:nvPr/>
          </p:nvSpPr>
          <p:spPr bwMode="auto">
            <a:xfrm>
              <a:off x="1403638" y="1451863"/>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50102 h 20"/>
                <a:gd name="T12" fmla="*/ 50710 w 20"/>
                <a:gd name="T13" fmla="*/ 125256 h 20"/>
                <a:gd name="T14" fmla="*/ 126776 w 20"/>
                <a:gd name="T15" fmla="*/ 200410 h 20"/>
                <a:gd name="T16" fmla="*/ 202842 w 20"/>
                <a:gd name="T17" fmla="*/ 125256 h 20"/>
                <a:gd name="T18" fmla="*/ 126776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5"/>
                    <a:pt x="0" y="10"/>
                  </a:cubicBezTo>
                  <a:cubicBezTo>
                    <a:pt x="0" y="4"/>
                    <a:pt x="4" y="0"/>
                    <a:pt x="10" y="0"/>
                  </a:cubicBezTo>
                  <a:cubicBezTo>
                    <a:pt x="15" y="0"/>
                    <a:pt x="20" y="4"/>
                    <a:pt x="20" y="10"/>
                  </a:cubicBezTo>
                  <a:cubicBezTo>
                    <a:pt x="20" y="15"/>
                    <a:pt x="15"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7" name="Freeform 22"/>
            <p:cNvSpPr>
              <a:spLocks noEditPoints="1" noChangeArrowheads="1"/>
            </p:cNvSpPr>
            <p:nvPr/>
          </p:nvSpPr>
          <p:spPr bwMode="auto">
            <a:xfrm>
              <a:off x="2288966" y="236672"/>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50430 w 20"/>
                <a:gd name="T13" fmla="*/ 125256 h 20"/>
                <a:gd name="T14" fmla="*/ 126075 w 20"/>
                <a:gd name="T15" fmla="*/ 200410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4"/>
                    <a:pt x="5" y="0"/>
                    <a:pt x="10" y="0"/>
                  </a:cubicBezTo>
                  <a:cubicBezTo>
                    <a:pt x="16" y="0"/>
                    <a:pt x="20" y="4"/>
                    <a:pt x="20" y="10"/>
                  </a:cubicBezTo>
                  <a:cubicBezTo>
                    <a:pt x="20" y="16"/>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8" name="Freeform 23"/>
            <p:cNvSpPr>
              <a:spLocks noEditPoints="1" noChangeArrowheads="1"/>
            </p:cNvSpPr>
            <p:nvPr/>
          </p:nvSpPr>
          <p:spPr bwMode="auto">
            <a:xfrm>
              <a:off x="3224724" y="1051874"/>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63038 w 20"/>
                <a:gd name="T13" fmla="*/ 125256 h 20"/>
                <a:gd name="T14" fmla="*/ 126075 w 20"/>
                <a:gd name="T15" fmla="*/ 200410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9" name="Freeform 24"/>
            <p:cNvSpPr>
              <a:spLocks noEditPoints="1" noChangeArrowheads="1"/>
            </p:cNvSpPr>
            <p:nvPr/>
          </p:nvSpPr>
          <p:spPr bwMode="auto">
            <a:xfrm>
              <a:off x="4273950" y="275425"/>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62628 h 20"/>
                <a:gd name="T12" fmla="*/ 63388 w 20"/>
                <a:gd name="T13" fmla="*/ 125256 h 20"/>
                <a:gd name="T14" fmla="*/ 126776 w 20"/>
                <a:gd name="T15" fmla="*/ 200410 h 20"/>
                <a:gd name="T16" fmla="*/ 202842 w 20"/>
                <a:gd name="T17" fmla="*/ 125256 h 20"/>
                <a:gd name="T18" fmla="*/ 126776 w 20"/>
                <a:gd name="T19" fmla="*/ 6262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5" y="7"/>
                    <a:pt x="5" y="10"/>
                  </a:cubicBezTo>
                  <a:cubicBezTo>
                    <a:pt x="5" y="14"/>
                    <a:pt x="7" y="16"/>
                    <a:pt x="10" y="16"/>
                  </a:cubicBezTo>
                  <a:cubicBezTo>
                    <a:pt x="14" y="16"/>
                    <a:pt x="16" y="14"/>
                    <a:pt x="16" y="10"/>
                  </a:cubicBezTo>
                  <a:cubicBezTo>
                    <a:pt x="16" y="7"/>
                    <a:pt x="14" y="5"/>
                    <a:pt x="10" y="5"/>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0" name="Freeform 25"/>
            <p:cNvSpPr>
              <a:spLocks noEditPoints="1" noChangeArrowheads="1"/>
            </p:cNvSpPr>
            <p:nvPr/>
          </p:nvSpPr>
          <p:spPr bwMode="auto">
            <a:xfrm>
              <a:off x="5652372" y="625588"/>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50430 w 20"/>
                <a:gd name="T13" fmla="*/ 125256 h 20"/>
                <a:gd name="T14" fmla="*/ 126075 w 20"/>
                <a:gd name="T15" fmla="*/ 200410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5"/>
                    <a:pt x="0" y="10"/>
                  </a:cubicBezTo>
                  <a:cubicBezTo>
                    <a:pt x="0" y="4"/>
                    <a:pt x="4" y="0"/>
                    <a:pt x="10" y="0"/>
                  </a:cubicBezTo>
                  <a:cubicBezTo>
                    <a:pt x="16" y="0"/>
                    <a:pt x="20" y="4"/>
                    <a:pt x="20" y="10"/>
                  </a:cubicBezTo>
                  <a:cubicBezTo>
                    <a:pt x="20" y="15"/>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1" name="Freeform 26"/>
            <p:cNvSpPr>
              <a:spLocks noChangeArrowheads="1"/>
            </p:cNvSpPr>
            <p:nvPr/>
          </p:nvSpPr>
          <p:spPr bwMode="auto">
            <a:xfrm>
              <a:off x="0" y="725239"/>
              <a:ext cx="847506" cy="1127996"/>
            </a:xfrm>
            <a:custGeom>
              <a:avLst/>
              <a:gdLst>
                <a:gd name="T0" fmla="*/ 37823 w 605"/>
                <a:gd name="T1" fmla="*/ 1127996 h 815"/>
                <a:gd name="T2" fmla="*/ 0 w 605"/>
                <a:gd name="T3" fmla="*/ 1103083 h 815"/>
                <a:gd name="T4" fmla="*/ 822291 w 605"/>
                <a:gd name="T5" fmla="*/ 0 h 815"/>
                <a:gd name="T6" fmla="*/ 847506 w 605"/>
                <a:gd name="T7" fmla="*/ 24913 h 815"/>
                <a:gd name="T8" fmla="*/ 37823 w 605"/>
                <a:gd name="T9" fmla="*/ 1127996 h 815"/>
                <a:gd name="T10" fmla="*/ 0 60000 65536"/>
                <a:gd name="T11" fmla="*/ 0 60000 65536"/>
                <a:gd name="T12" fmla="*/ 0 60000 65536"/>
                <a:gd name="T13" fmla="*/ 0 60000 65536"/>
                <a:gd name="T14" fmla="*/ 0 60000 65536"/>
                <a:gd name="T15" fmla="*/ 0 w 605"/>
                <a:gd name="T16" fmla="*/ 0 h 815"/>
                <a:gd name="T17" fmla="*/ 605 w 605"/>
                <a:gd name="T18" fmla="*/ 815 h 815"/>
              </a:gdLst>
              <a:ahLst/>
              <a:cxnLst>
                <a:cxn ang="T10">
                  <a:pos x="T0" y="T1"/>
                </a:cxn>
                <a:cxn ang="T11">
                  <a:pos x="T2" y="T3"/>
                </a:cxn>
                <a:cxn ang="T12">
                  <a:pos x="T4" y="T5"/>
                </a:cxn>
                <a:cxn ang="T13">
                  <a:pos x="T6" y="T7"/>
                </a:cxn>
                <a:cxn ang="T14">
                  <a:pos x="T8" y="T9"/>
                </a:cxn>
              </a:cxnLst>
              <a:rect l="T15" t="T16" r="T17" b="T18"/>
              <a:pathLst>
                <a:path w="605" h="815">
                  <a:moveTo>
                    <a:pt x="27" y="815"/>
                  </a:moveTo>
                  <a:lnTo>
                    <a:pt x="0" y="797"/>
                  </a:lnTo>
                  <a:lnTo>
                    <a:pt x="587" y="0"/>
                  </a:lnTo>
                  <a:lnTo>
                    <a:pt x="605" y="18"/>
                  </a:lnTo>
                  <a:lnTo>
                    <a:pt x="27" y="815"/>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2" name="Freeform 27"/>
            <p:cNvSpPr>
              <a:spLocks noChangeArrowheads="1"/>
            </p:cNvSpPr>
            <p:nvPr/>
          </p:nvSpPr>
          <p:spPr bwMode="auto">
            <a:xfrm>
              <a:off x="973581" y="687871"/>
              <a:ext cx="505702" cy="826275"/>
            </a:xfrm>
            <a:custGeom>
              <a:avLst/>
              <a:gdLst>
                <a:gd name="T0" fmla="*/ 467879 w 361"/>
                <a:gd name="T1" fmla="*/ 826275 h 597"/>
                <a:gd name="T2" fmla="*/ 0 w 361"/>
                <a:gd name="T3" fmla="*/ 24913 h 597"/>
                <a:gd name="T4" fmla="*/ 37823 w 361"/>
                <a:gd name="T5" fmla="*/ 0 h 597"/>
                <a:gd name="T6" fmla="*/ 505702 w 361"/>
                <a:gd name="T7" fmla="*/ 813819 h 597"/>
                <a:gd name="T8" fmla="*/ 467879 w 361"/>
                <a:gd name="T9" fmla="*/ 826275 h 597"/>
                <a:gd name="T10" fmla="*/ 0 60000 65536"/>
                <a:gd name="T11" fmla="*/ 0 60000 65536"/>
                <a:gd name="T12" fmla="*/ 0 60000 65536"/>
                <a:gd name="T13" fmla="*/ 0 60000 65536"/>
                <a:gd name="T14" fmla="*/ 0 60000 65536"/>
                <a:gd name="T15" fmla="*/ 0 w 361"/>
                <a:gd name="T16" fmla="*/ 0 h 597"/>
                <a:gd name="T17" fmla="*/ 361 w 361"/>
                <a:gd name="T18" fmla="*/ 597 h 597"/>
              </a:gdLst>
              <a:ahLst/>
              <a:cxnLst>
                <a:cxn ang="T10">
                  <a:pos x="T0" y="T1"/>
                </a:cxn>
                <a:cxn ang="T11">
                  <a:pos x="T2" y="T3"/>
                </a:cxn>
                <a:cxn ang="T12">
                  <a:pos x="T4" y="T5"/>
                </a:cxn>
                <a:cxn ang="T13">
                  <a:pos x="T6" y="T7"/>
                </a:cxn>
                <a:cxn ang="T14">
                  <a:pos x="T8" y="T9"/>
                </a:cxn>
              </a:cxnLst>
              <a:rect l="T15" t="T16" r="T17" b="T18"/>
              <a:pathLst>
                <a:path w="361" h="597">
                  <a:moveTo>
                    <a:pt x="334" y="597"/>
                  </a:moveTo>
                  <a:lnTo>
                    <a:pt x="0" y="18"/>
                  </a:lnTo>
                  <a:lnTo>
                    <a:pt x="27" y="0"/>
                  </a:lnTo>
                  <a:lnTo>
                    <a:pt x="361" y="588"/>
                  </a:lnTo>
                  <a:lnTo>
                    <a:pt x="334" y="597"/>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3" name="Freeform 28"/>
            <p:cNvSpPr>
              <a:spLocks noChangeArrowheads="1"/>
            </p:cNvSpPr>
            <p:nvPr/>
          </p:nvSpPr>
          <p:spPr bwMode="auto">
            <a:xfrm>
              <a:off x="1594151" y="424902"/>
              <a:ext cx="795675" cy="1101699"/>
            </a:xfrm>
            <a:custGeom>
              <a:avLst/>
              <a:gdLst>
                <a:gd name="T0" fmla="*/ 25215 w 568"/>
                <a:gd name="T1" fmla="*/ 1101699 h 796"/>
                <a:gd name="T2" fmla="*/ 0 w 568"/>
                <a:gd name="T3" fmla="*/ 1076786 h 796"/>
                <a:gd name="T4" fmla="*/ 757852 w 568"/>
                <a:gd name="T5" fmla="*/ 0 h 796"/>
                <a:gd name="T6" fmla="*/ 795675 w 568"/>
                <a:gd name="T7" fmla="*/ 24913 h 796"/>
                <a:gd name="T8" fmla="*/ 25215 w 568"/>
                <a:gd name="T9" fmla="*/ 1101699 h 796"/>
                <a:gd name="T10" fmla="*/ 0 60000 65536"/>
                <a:gd name="T11" fmla="*/ 0 60000 65536"/>
                <a:gd name="T12" fmla="*/ 0 60000 65536"/>
                <a:gd name="T13" fmla="*/ 0 60000 65536"/>
                <a:gd name="T14" fmla="*/ 0 60000 65536"/>
                <a:gd name="T15" fmla="*/ 0 w 568"/>
                <a:gd name="T16" fmla="*/ 0 h 796"/>
                <a:gd name="T17" fmla="*/ 568 w 568"/>
                <a:gd name="T18" fmla="*/ 796 h 796"/>
              </a:gdLst>
              <a:ahLst/>
              <a:cxnLst>
                <a:cxn ang="T10">
                  <a:pos x="T0" y="T1"/>
                </a:cxn>
                <a:cxn ang="T11">
                  <a:pos x="T2" y="T3"/>
                </a:cxn>
                <a:cxn ang="T12">
                  <a:pos x="T4" y="T5"/>
                </a:cxn>
                <a:cxn ang="T13">
                  <a:pos x="T6" y="T7"/>
                </a:cxn>
                <a:cxn ang="T14">
                  <a:pos x="T8" y="T9"/>
                </a:cxn>
              </a:cxnLst>
              <a:rect l="T15" t="T16" r="T17" b="T18"/>
              <a:pathLst>
                <a:path w="568" h="796">
                  <a:moveTo>
                    <a:pt x="18" y="796"/>
                  </a:moveTo>
                  <a:lnTo>
                    <a:pt x="0" y="778"/>
                  </a:lnTo>
                  <a:lnTo>
                    <a:pt x="541" y="0"/>
                  </a:lnTo>
                  <a:lnTo>
                    <a:pt x="568" y="18"/>
                  </a:lnTo>
                  <a:lnTo>
                    <a:pt x="18" y="796"/>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4" name="Freeform 29"/>
            <p:cNvSpPr>
              <a:spLocks noChangeArrowheads="1"/>
            </p:cNvSpPr>
            <p:nvPr/>
          </p:nvSpPr>
          <p:spPr bwMode="auto">
            <a:xfrm>
              <a:off x="2478078" y="424902"/>
              <a:ext cx="809683" cy="689254"/>
            </a:xfrm>
            <a:custGeom>
              <a:avLst/>
              <a:gdLst>
                <a:gd name="T0" fmla="*/ 784468 w 578"/>
                <a:gd name="T1" fmla="*/ 689254 h 498"/>
                <a:gd name="T2" fmla="*/ 0 w 578"/>
                <a:gd name="T3" fmla="*/ 24913 h 498"/>
                <a:gd name="T4" fmla="*/ 25215 w 578"/>
                <a:gd name="T5" fmla="*/ 0 h 498"/>
                <a:gd name="T6" fmla="*/ 809683 w 578"/>
                <a:gd name="T7" fmla="*/ 664341 h 498"/>
                <a:gd name="T8" fmla="*/ 784468 w 578"/>
                <a:gd name="T9" fmla="*/ 689254 h 498"/>
                <a:gd name="T10" fmla="*/ 0 60000 65536"/>
                <a:gd name="T11" fmla="*/ 0 60000 65536"/>
                <a:gd name="T12" fmla="*/ 0 60000 65536"/>
                <a:gd name="T13" fmla="*/ 0 60000 65536"/>
                <a:gd name="T14" fmla="*/ 0 60000 65536"/>
                <a:gd name="T15" fmla="*/ 0 w 578"/>
                <a:gd name="T16" fmla="*/ 0 h 498"/>
                <a:gd name="T17" fmla="*/ 578 w 578"/>
                <a:gd name="T18" fmla="*/ 498 h 498"/>
              </a:gdLst>
              <a:ahLst/>
              <a:cxnLst>
                <a:cxn ang="T10">
                  <a:pos x="T0" y="T1"/>
                </a:cxn>
                <a:cxn ang="T11">
                  <a:pos x="T2" y="T3"/>
                </a:cxn>
                <a:cxn ang="T12">
                  <a:pos x="T4" y="T5"/>
                </a:cxn>
                <a:cxn ang="T13">
                  <a:pos x="T6" y="T7"/>
                </a:cxn>
                <a:cxn ang="T14">
                  <a:pos x="T8" y="T9"/>
                </a:cxn>
              </a:cxnLst>
              <a:rect l="T15" t="T16" r="T17" b="T18"/>
              <a:pathLst>
                <a:path w="578" h="498">
                  <a:moveTo>
                    <a:pt x="560" y="498"/>
                  </a:moveTo>
                  <a:lnTo>
                    <a:pt x="0" y="18"/>
                  </a:lnTo>
                  <a:lnTo>
                    <a:pt x="18" y="0"/>
                  </a:lnTo>
                  <a:lnTo>
                    <a:pt x="578" y="480"/>
                  </a:lnTo>
                  <a:lnTo>
                    <a:pt x="560" y="498"/>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5" name="Freeform 30"/>
            <p:cNvSpPr>
              <a:spLocks noChangeArrowheads="1"/>
            </p:cNvSpPr>
            <p:nvPr/>
          </p:nvSpPr>
          <p:spPr bwMode="auto">
            <a:xfrm>
              <a:off x="3439052" y="462271"/>
              <a:ext cx="910543" cy="714167"/>
            </a:xfrm>
            <a:custGeom>
              <a:avLst/>
              <a:gdLst>
                <a:gd name="T0" fmla="*/ 25215 w 650"/>
                <a:gd name="T1" fmla="*/ 714167 h 516"/>
                <a:gd name="T2" fmla="*/ 0 w 650"/>
                <a:gd name="T3" fmla="*/ 676798 h 516"/>
                <a:gd name="T4" fmla="*/ 885328 w 650"/>
                <a:gd name="T5" fmla="*/ 0 h 516"/>
                <a:gd name="T6" fmla="*/ 910543 w 650"/>
                <a:gd name="T7" fmla="*/ 37369 h 516"/>
                <a:gd name="T8" fmla="*/ 25215 w 650"/>
                <a:gd name="T9" fmla="*/ 714167 h 516"/>
                <a:gd name="T10" fmla="*/ 0 60000 65536"/>
                <a:gd name="T11" fmla="*/ 0 60000 65536"/>
                <a:gd name="T12" fmla="*/ 0 60000 65536"/>
                <a:gd name="T13" fmla="*/ 0 60000 65536"/>
                <a:gd name="T14" fmla="*/ 0 60000 65536"/>
                <a:gd name="T15" fmla="*/ 0 w 650"/>
                <a:gd name="T16" fmla="*/ 0 h 516"/>
                <a:gd name="T17" fmla="*/ 650 w 650"/>
                <a:gd name="T18" fmla="*/ 516 h 516"/>
              </a:gdLst>
              <a:ahLst/>
              <a:cxnLst>
                <a:cxn ang="T10">
                  <a:pos x="T0" y="T1"/>
                </a:cxn>
                <a:cxn ang="T11">
                  <a:pos x="T2" y="T3"/>
                </a:cxn>
                <a:cxn ang="T12">
                  <a:pos x="T4" y="T5"/>
                </a:cxn>
                <a:cxn ang="T13">
                  <a:pos x="T6" y="T7"/>
                </a:cxn>
                <a:cxn ang="T14">
                  <a:pos x="T8" y="T9"/>
                </a:cxn>
              </a:cxnLst>
              <a:rect l="T15" t="T16" r="T17" b="T18"/>
              <a:pathLst>
                <a:path w="650" h="516">
                  <a:moveTo>
                    <a:pt x="18" y="516"/>
                  </a:moveTo>
                  <a:lnTo>
                    <a:pt x="0" y="489"/>
                  </a:lnTo>
                  <a:lnTo>
                    <a:pt x="632" y="0"/>
                  </a:lnTo>
                  <a:lnTo>
                    <a:pt x="650" y="27"/>
                  </a:lnTo>
                  <a:lnTo>
                    <a:pt x="18" y="516"/>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6" name="Freeform 31"/>
            <p:cNvSpPr>
              <a:spLocks noChangeArrowheads="1"/>
            </p:cNvSpPr>
            <p:nvPr/>
          </p:nvSpPr>
          <p:spPr bwMode="auto">
            <a:xfrm>
              <a:off x="4502286" y="399989"/>
              <a:ext cx="1187909" cy="350164"/>
            </a:xfrm>
            <a:custGeom>
              <a:avLst/>
              <a:gdLst>
                <a:gd name="T0" fmla="*/ 1175301 w 848"/>
                <a:gd name="T1" fmla="*/ 350164 h 253"/>
                <a:gd name="T2" fmla="*/ 0 w 848"/>
                <a:gd name="T3" fmla="*/ 37369 h 253"/>
                <a:gd name="T4" fmla="*/ 12608 w 848"/>
                <a:gd name="T5" fmla="*/ 0 h 253"/>
                <a:gd name="T6" fmla="*/ 1187909 w 848"/>
                <a:gd name="T7" fmla="*/ 312795 h 253"/>
                <a:gd name="T8" fmla="*/ 1175301 w 848"/>
                <a:gd name="T9" fmla="*/ 350164 h 253"/>
                <a:gd name="T10" fmla="*/ 0 60000 65536"/>
                <a:gd name="T11" fmla="*/ 0 60000 65536"/>
                <a:gd name="T12" fmla="*/ 0 60000 65536"/>
                <a:gd name="T13" fmla="*/ 0 60000 65536"/>
                <a:gd name="T14" fmla="*/ 0 60000 65536"/>
                <a:gd name="T15" fmla="*/ 0 w 848"/>
                <a:gd name="T16" fmla="*/ 0 h 253"/>
                <a:gd name="T17" fmla="*/ 848 w 848"/>
                <a:gd name="T18" fmla="*/ 253 h 253"/>
              </a:gdLst>
              <a:ahLst/>
              <a:cxnLst>
                <a:cxn ang="T10">
                  <a:pos x="T0" y="T1"/>
                </a:cxn>
                <a:cxn ang="T11">
                  <a:pos x="T2" y="T3"/>
                </a:cxn>
                <a:cxn ang="T12">
                  <a:pos x="T4" y="T5"/>
                </a:cxn>
                <a:cxn ang="T13">
                  <a:pos x="T6" y="T7"/>
                </a:cxn>
                <a:cxn ang="T14">
                  <a:pos x="T8" y="T9"/>
                </a:cxn>
              </a:cxnLst>
              <a:rect l="T15" t="T16" r="T17" b="T18"/>
              <a:pathLst>
                <a:path w="848" h="253">
                  <a:moveTo>
                    <a:pt x="839" y="253"/>
                  </a:moveTo>
                  <a:lnTo>
                    <a:pt x="0" y="27"/>
                  </a:lnTo>
                  <a:lnTo>
                    <a:pt x="9" y="0"/>
                  </a:lnTo>
                  <a:lnTo>
                    <a:pt x="848" y="226"/>
                  </a:lnTo>
                  <a:lnTo>
                    <a:pt x="839" y="253"/>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2291" name="组合 39"/>
          <p:cNvGrpSpPr>
            <a:grpSpLocks/>
          </p:cNvGrpSpPr>
          <p:nvPr/>
        </p:nvGrpSpPr>
        <p:grpSpPr bwMode="auto">
          <a:xfrm>
            <a:off x="752475" y="2439988"/>
            <a:ext cx="6550025" cy="2692400"/>
            <a:chOff x="0" y="0"/>
            <a:chExt cx="6550309" cy="2691966"/>
          </a:xfrm>
        </p:grpSpPr>
        <p:sp>
          <p:nvSpPr>
            <p:cNvPr id="12331" name="Freeform 7"/>
            <p:cNvSpPr>
              <a:spLocks noChangeArrowheads="1"/>
            </p:cNvSpPr>
            <p:nvPr/>
          </p:nvSpPr>
          <p:spPr bwMode="auto">
            <a:xfrm>
              <a:off x="2162891" y="0"/>
              <a:ext cx="277365" cy="438742"/>
            </a:xfrm>
            <a:custGeom>
              <a:avLst/>
              <a:gdLst>
                <a:gd name="T0" fmla="*/ 138683 w 22"/>
                <a:gd name="T1" fmla="*/ 438742 h 35"/>
                <a:gd name="T2" fmla="*/ 277365 w 22"/>
                <a:gd name="T3" fmla="*/ 0 h 35"/>
                <a:gd name="T4" fmla="*/ 0 w 22"/>
                <a:gd name="T5" fmla="*/ 0 h 35"/>
                <a:gd name="T6" fmla="*/ 138683 w 22"/>
                <a:gd name="T7" fmla="*/ 438742 h 35"/>
                <a:gd name="T8" fmla="*/ 0 60000 65536"/>
                <a:gd name="T9" fmla="*/ 0 60000 65536"/>
                <a:gd name="T10" fmla="*/ 0 60000 65536"/>
                <a:gd name="T11" fmla="*/ 0 60000 65536"/>
                <a:gd name="T12" fmla="*/ 0 w 22"/>
                <a:gd name="T13" fmla="*/ 0 h 35"/>
                <a:gd name="T14" fmla="*/ 22 w 22"/>
                <a:gd name="T15" fmla="*/ 35 h 35"/>
              </a:gdLst>
              <a:ahLst/>
              <a:cxnLst>
                <a:cxn ang="T8">
                  <a:pos x="T0" y="T1"/>
                </a:cxn>
                <a:cxn ang="T9">
                  <a:pos x="T2" y="T3"/>
                </a:cxn>
                <a:cxn ang="T10">
                  <a:pos x="T4" y="T5"/>
                </a:cxn>
                <a:cxn ang="T11">
                  <a:pos x="T6" y="T7"/>
                </a:cxn>
              </a:cxnLst>
              <a:rect l="T12" t="T13" r="T14" b="T15"/>
              <a:pathLst>
                <a:path w="22" h="35">
                  <a:moveTo>
                    <a:pt x="11" y="35"/>
                  </a:moveTo>
                  <a:cubicBezTo>
                    <a:pt x="11" y="35"/>
                    <a:pt x="15" y="11"/>
                    <a:pt x="22" y="0"/>
                  </a:cubicBezTo>
                  <a:cubicBezTo>
                    <a:pt x="0" y="0"/>
                    <a:pt x="0" y="0"/>
                    <a:pt x="0" y="0"/>
                  </a:cubicBezTo>
                  <a:cubicBezTo>
                    <a:pt x="6" y="11"/>
                    <a:pt x="11" y="35"/>
                    <a:pt x="11" y="3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2" name="Freeform 32"/>
            <p:cNvSpPr>
              <a:spLocks noEditPoints="1" noChangeArrowheads="1"/>
            </p:cNvSpPr>
            <p:nvPr/>
          </p:nvSpPr>
          <p:spPr bwMode="auto">
            <a:xfrm>
              <a:off x="2150283" y="513481"/>
              <a:ext cx="264758" cy="250512"/>
            </a:xfrm>
            <a:custGeom>
              <a:avLst/>
              <a:gdLst>
                <a:gd name="T0" fmla="*/ 126075 w 21"/>
                <a:gd name="T1" fmla="*/ 250512 h 20"/>
                <a:gd name="T2" fmla="*/ 0 w 21"/>
                <a:gd name="T3" fmla="*/ 125256 h 20"/>
                <a:gd name="T4" fmla="*/ 126075 w 21"/>
                <a:gd name="T5" fmla="*/ 0 h 20"/>
                <a:gd name="T6" fmla="*/ 264758 w 21"/>
                <a:gd name="T7" fmla="*/ 125256 h 20"/>
                <a:gd name="T8" fmla="*/ 126075 w 21"/>
                <a:gd name="T9" fmla="*/ 250512 h 20"/>
                <a:gd name="T10" fmla="*/ 126075 w 21"/>
                <a:gd name="T11" fmla="*/ 50102 h 20"/>
                <a:gd name="T12" fmla="*/ 63038 w 21"/>
                <a:gd name="T13" fmla="*/ 125256 h 20"/>
                <a:gd name="T14" fmla="*/ 126075 w 21"/>
                <a:gd name="T15" fmla="*/ 200410 h 20"/>
                <a:gd name="T16" fmla="*/ 201720 w 21"/>
                <a:gd name="T17" fmla="*/ 125256 h 20"/>
                <a:gd name="T18" fmla="*/ 126075 w 21"/>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0"/>
                <a:gd name="T32" fmla="*/ 21 w 21"/>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0">
                  <a:moveTo>
                    <a:pt x="10" y="20"/>
                  </a:moveTo>
                  <a:cubicBezTo>
                    <a:pt x="5" y="20"/>
                    <a:pt x="0" y="15"/>
                    <a:pt x="0" y="10"/>
                  </a:cubicBezTo>
                  <a:cubicBezTo>
                    <a:pt x="0" y="4"/>
                    <a:pt x="5" y="0"/>
                    <a:pt x="10" y="0"/>
                  </a:cubicBezTo>
                  <a:cubicBezTo>
                    <a:pt x="16" y="0"/>
                    <a:pt x="21" y="4"/>
                    <a:pt x="21" y="10"/>
                  </a:cubicBezTo>
                  <a:cubicBezTo>
                    <a:pt x="21" y="15"/>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3" name="Freeform 33"/>
            <p:cNvSpPr>
              <a:spLocks noEditPoints="1" noChangeArrowheads="1"/>
            </p:cNvSpPr>
            <p:nvPr/>
          </p:nvSpPr>
          <p:spPr bwMode="auto">
            <a:xfrm>
              <a:off x="1214525" y="1190278"/>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63038 w 20"/>
                <a:gd name="T13" fmla="*/ 125256 h 20"/>
                <a:gd name="T14" fmla="*/ 126075 w 20"/>
                <a:gd name="T15" fmla="*/ 187884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5" y="6"/>
                    <a:pt x="5" y="10"/>
                  </a:cubicBezTo>
                  <a:cubicBezTo>
                    <a:pt x="5" y="13"/>
                    <a:pt x="7" y="15"/>
                    <a:pt x="10" y="15"/>
                  </a:cubicBezTo>
                  <a:cubicBezTo>
                    <a:pt x="13" y="15"/>
                    <a:pt x="16" y="13"/>
                    <a:pt x="16" y="10"/>
                  </a:cubicBezTo>
                  <a:cubicBezTo>
                    <a:pt x="16" y="6"/>
                    <a:pt x="13" y="4"/>
                    <a:pt x="10" y="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4" name="Freeform 34"/>
            <p:cNvSpPr>
              <a:spLocks noEditPoints="1" noChangeArrowheads="1"/>
            </p:cNvSpPr>
            <p:nvPr/>
          </p:nvSpPr>
          <p:spPr bwMode="auto">
            <a:xfrm>
              <a:off x="2882920" y="1215191"/>
              <a:ext cx="253552" cy="262968"/>
            </a:xfrm>
            <a:custGeom>
              <a:avLst/>
              <a:gdLst>
                <a:gd name="T0" fmla="*/ 126776 w 20"/>
                <a:gd name="T1" fmla="*/ 262968 h 21"/>
                <a:gd name="T2" fmla="*/ 0 w 20"/>
                <a:gd name="T3" fmla="*/ 125223 h 21"/>
                <a:gd name="T4" fmla="*/ 126776 w 20"/>
                <a:gd name="T5" fmla="*/ 0 h 21"/>
                <a:gd name="T6" fmla="*/ 253552 w 20"/>
                <a:gd name="T7" fmla="*/ 125223 h 21"/>
                <a:gd name="T8" fmla="*/ 126776 w 20"/>
                <a:gd name="T9" fmla="*/ 262968 h 21"/>
                <a:gd name="T10" fmla="*/ 126776 w 20"/>
                <a:gd name="T11" fmla="*/ 62611 h 21"/>
                <a:gd name="T12" fmla="*/ 50710 w 20"/>
                <a:gd name="T13" fmla="*/ 125223 h 21"/>
                <a:gd name="T14" fmla="*/ 126776 w 20"/>
                <a:gd name="T15" fmla="*/ 200357 h 21"/>
                <a:gd name="T16" fmla="*/ 202842 w 20"/>
                <a:gd name="T17" fmla="*/ 125223 h 21"/>
                <a:gd name="T18" fmla="*/ 126776 w 20"/>
                <a:gd name="T19" fmla="*/ 6261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1"/>
                <a:gd name="T32" fmla="*/ 20 w 20"/>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1">
                  <a:moveTo>
                    <a:pt x="10" y="21"/>
                  </a:moveTo>
                  <a:cubicBezTo>
                    <a:pt x="4" y="21"/>
                    <a:pt x="0" y="16"/>
                    <a:pt x="0" y="10"/>
                  </a:cubicBezTo>
                  <a:cubicBezTo>
                    <a:pt x="0" y="5"/>
                    <a:pt x="4" y="0"/>
                    <a:pt x="10" y="0"/>
                  </a:cubicBezTo>
                  <a:cubicBezTo>
                    <a:pt x="15" y="0"/>
                    <a:pt x="20" y="5"/>
                    <a:pt x="20" y="10"/>
                  </a:cubicBezTo>
                  <a:cubicBezTo>
                    <a:pt x="20" y="16"/>
                    <a:pt x="15" y="21"/>
                    <a:pt x="10" y="21"/>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5" name="Freeform 35"/>
            <p:cNvSpPr>
              <a:spLocks noEditPoints="1" noChangeArrowheads="1"/>
            </p:cNvSpPr>
            <p:nvPr/>
          </p:nvSpPr>
          <p:spPr bwMode="auto">
            <a:xfrm>
              <a:off x="3906931" y="1652549"/>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50102 h 20"/>
                <a:gd name="T12" fmla="*/ 50710 w 20"/>
                <a:gd name="T13" fmla="*/ 125256 h 20"/>
                <a:gd name="T14" fmla="*/ 126776 w 20"/>
                <a:gd name="T15" fmla="*/ 187884 h 20"/>
                <a:gd name="T16" fmla="*/ 202842 w 20"/>
                <a:gd name="T17" fmla="*/ 125256 h 20"/>
                <a:gd name="T18" fmla="*/ 126776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5"/>
                    <a:pt x="0" y="10"/>
                  </a:cubicBezTo>
                  <a:cubicBezTo>
                    <a:pt x="0" y="4"/>
                    <a:pt x="4" y="0"/>
                    <a:pt x="10" y="0"/>
                  </a:cubicBezTo>
                  <a:cubicBezTo>
                    <a:pt x="15" y="0"/>
                    <a:pt x="20" y="4"/>
                    <a:pt x="20" y="10"/>
                  </a:cubicBezTo>
                  <a:cubicBezTo>
                    <a:pt x="20" y="15"/>
                    <a:pt x="15" y="20"/>
                    <a:pt x="10" y="20"/>
                  </a:cubicBezTo>
                  <a:close/>
                  <a:moveTo>
                    <a:pt x="10" y="4"/>
                  </a:moveTo>
                  <a:cubicBezTo>
                    <a:pt x="7" y="4"/>
                    <a:pt x="4" y="7"/>
                    <a:pt x="4" y="10"/>
                  </a:cubicBezTo>
                  <a:cubicBezTo>
                    <a:pt x="4" y="13"/>
                    <a:pt x="7" y="15"/>
                    <a:pt x="10" y="15"/>
                  </a:cubicBezTo>
                  <a:cubicBezTo>
                    <a:pt x="13" y="15"/>
                    <a:pt x="16" y="13"/>
                    <a:pt x="16" y="10"/>
                  </a:cubicBezTo>
                  <a:cubicBezTo>
                    <a:pt x="16" y="7"/>
                    <a:pt x="13" y="4"/>
                    <a:pt x="10" y="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6" name="Freeform 36"/>
            <p:cNvSpPr>
              <a:spLocks noEditPoints="1" noChangeArrowheads="1"/>
            </p:cNvSpPr>
            <p:nvPr/>
          </p:nvSpPr>
          <p:spPr bwMode="auto">
            <a:xfrm>
              <a:off x="4893119" y="701711"/>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62628 h 20"/>
                <a:gd name="T12" fmla="*/ 63388 w 20"/>
                <a:gd name="T13" fmla="*/ 125256 h 20"/>
                <a:gd name="T14" fmla="*/ 126776 w 20"/>
                <a:gd name="T15" fmla="*/ 200410 h 20"/>
                <a:gd name="T16" fmla="*/ 202842 w 20"/>
                <a:gd name="T17" fmla="*/ 125256 h 20"/>
                <a:gd name="T18" fmla="*/ 126776 w 20"/>
                <a:gd name="T19" fmla="*/ 6262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5" y="7"/>
                    <a:pt x="5" y="10"/>
                  </a:cubicBezTo>
                  <a:cubicBezTo>
                    <a:pt x="5" y="14"/>
                    <a:pt x="7" y="16"/>
                    <a:pt x="10" y="16"/>
                  </a:cubicBezTo>
                  <a:cubicBezTo>
                    <a:pt x="14" y="16"/>
                    <a:pt x="16" y="14"/>
                    <a:pt x="16" y="10"/>
                  </a:cubicBezTo>
                  <a:cubicBezTo>
                    <a:pt x="16" y="7"/>
                    <a:pt x="14" y="5"/>
                    <a:pt x="10" y="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7" name="Freeform 37"/>
            <p:cNvSpPr>
              <a:spLocks noEditPoints="1" noChangeArrowheads="1"/>
            </p:cNvSpPr>
            <p:nvPr/>
          </p:nvSpPr>
          <p:spPr bwMode="auto">
            <a:xfrm>
              <a:off x="6296757" y="701711"/>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62628 h 20"/>
                <a:gd name="T12" fmla="*/ 50710 w 20"/>
                <a:gd name="T13" fmla="*/ 125256 h 20"/>
                <a:gd name="T14" fmla="*/ 126776 w 20"/>
                <a:gd name="T15" fmla="*/ 200410 h 20"/>
                <a:gd name="T16" fmla="*/ 202842 w 20"/>
                <a:gd name="T17" fmla="*/ 125256 h 20"/>
                <a:gd name="T18" fmla="*/ 126776 w 20"/>
                <a:gd name="T19" fmla="*/ 6262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6"/>
                    <a:pt x="0" y="10"/>
                  </a:cubicBezTo>
                  <a:cubicBezTo>
                    <a:pt x="0" y="5"/>
                    <a:pt x="4" y="0"/>
                    <a:pt x="10" y="0"/>
                  </a:cubicBezTo>
                  <a:cubicBezTo>
                    <a:pt x="15" y="0"/>
                    <a:pt x="20" y="5"/>
                    <a:pt x="20" y="10"/>
                  </a:cubicBezTo>
                  <a:cubicBezTo>
                    <a:pt x="20" y="16"/>
                    <a:pt x="15" y="20"/>
                    <a:pt x="10" y="20"/>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8" name="Freeform 38"/>
            <p:cNvSpPr>
              <a:spLocks noChangeArrowheads="1"/>
            </p:cNvSpPr>
            <p:nvPr/>
          </p:nvSpPr>
          <p:spPr bwMode="auto">
            <a:xfrm>
              <a:off x="0" y="1377124"/>
              <a:ext cx="1290170" cy="1314842"/>
            </a:xfrm>
            <a:custGeom>
              <a:avLst/>
              <a:gdLst>
                <a:gd name="T0" fmla="*/ 37823 w 921"/>
                <a:gd name="T1" fmla="*/ 1314842 h 950"/>
                <a:gd name="T2" fmla="*/ 0 w 921"/>
                <a:gd name="T3" fmla="*/ 1289929 h 950"/>
                <a:gd name="T4" fmla="*/ 1264955 w 921"/>
                <a:gd name="T5" fmla="*/ 0 h 950"/>
                <a:gd name="T6" fmla="*/ 1290170 w 921"/>
                <a:gd name="T7" fmla="*/ 26297 h 950"/>
                <a:gd name="T8" fmla="*/ 37823 w 921"/>
                <a:gd name="T9" fmla="*/ 1314842 h 950"/>
                <a:gd name="T10" fmla="*/ 0 60000 65536"/>
                <a:gd name="T11" fmla="*/ 0 60000 65536"/>
                <a:gd name="T12" fmla="*/ 0 60000 65536"/>
                <a:gd name="T13" fmla="*/ 0 60000 65536"/>
                <a:gd name="T14" fmla="*/ 0 60000 65536"/>
                <a:gd name="T15" fmla="*/ 0 w 921"/>
                <a:gd name="T16" fmla="*/ 0 h 950"/>
                <a:gd name="T17" fmla="*/ 921 w 921"/>
                <a:gd name="T18" fmla="*/ 950 h 950"/>
              </a:gdLst>
              <a:ahLst/>
              <a:cxnLst>
                <a:cxn ang="T10">
                  <a:pos x="T0" y="T1"/>
                </a:cxn>
                <a:cxn ang="T11">
                  <a:pos x="T2" y="T3"/>
                </a:cxn>
                <a:cxn ang="T12">
                  <a:pos x="T4" y="T5"/>
                </a:cxn>
                <a:cxn ang="T13">
                  <a:pos x="T6" y="T7"/>
                </a:cxn>
                <a:cxn ang="T14">
                  <a:pos x="T8" y="T9"/>
                </a:cxn>
              </a:cxnLst>
              <a:rect l="T15" t="T16" r="T17" b="T18"/>
              <a:pathLst>
                <a:path w="921" h="950">
                  <a:moveTo>
                    <a:pt x="27" y="950"/>
                  </a:moveTo>
                  <a:lnTo>
                    <a:pt x="0" y="932"/>
                  </a:lnTo>
                  <a:lnTo>
                    <a:pt x="903" y="0"/>
                  </a:lnTo>
                  <a:lnTo>
                    <a:pt x="921" y="19"/>
                  </a:lnTo>
                  <a:lnTo>
                    <a:pt x="27" y="95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9" name="Freeform 39"/>
            <p:cNvSpPr>
              <a:spLocks noChangeArrowheads="1"/>
            </p:cNvSpPr>
            <p:nvPr/>
          </p:nvSpPr>
          <p:spPr bwMode="auto">
            <a:xfrm>
              <a:off x="1403638" y="664341"/>
              <a:ext cx="797076" cy="588219"/>
            </a:xfrm>
            <a:custGeom>
              <a:avLst/>
              <a:gdLst>
                <a:gd name="T0" fmla="*/ 25215 w 569"/>
                <a:gd name="T1" fmla="*/ 588219 h 425"/>
                <a:gd name="T2" fmla="*/ 0 w 569"/>
                <a:gd name="T3" fmla="*/ 563306 h 425"/>
                <a:gd name="T4" fmla="*/ 771861 w 569"/>
                <a:gd name="T5" fmla="*/ 0 h 425"/>
                <a:gd name="T6" fmla="*/ 797076 w 569"/>
                <a:gd name="T7" fmla="*/ 24913 h 425"/>
                <a:gd name="T8" fmla="*/ 25215 w 569"/>
                <a:gd name="T9" fmla="*/ 588219 h 425"/>
                <a:gd name="T10" fmla="*/ 0 60000 65536"/>
                <a:gd name="T11" fmla="*/ 0 60000 65536"/>
                <a:gd name="T12" fmla="*/ 0 60000 65536"/>
                <a:gd name="T13" fmla="*/ 0 60000 65536"/>
                <a:gd name="T14" fmla="*/ 0 60000 65536"/>
                <a:gd name="T15" fmla="*/ 0 w 569"/>
                <a:gd name="T16" fmla="*/ 0 h 425"/>
                <a:gd name="T17" fmla="*/ 569 w 569"/>
                <a:gd name="T18" fmla="*/ 425 h 425"/>
              </a:gdLst>
              <a:ahLst/>
              <a:cxnLst>
                <a:cxn ang="T10">
                  <a:pos x="T0" y="T1"/>
                </a:cxn>
                <a:cxn ang="T11">
                  <a:pos x="T2" y="T3"/>
                </a:cxn>
                <a:cxn ang="T12">
                  <a:pos x="T4" y="T5"/>
                </a:cxn>
                <a:cxn ang="T13">
                  <a:pos x="T6" y="T7"/>
                </a:cxn>
                <a:cxn ang="T14">
                  <a:pos x="T8" y="T9"/>
                </a:cxn>
              </a:cxnLst>
              <a:rect l="T15" t="T16" r="T17" b="T18"/>
              <a:pathLst>
                <a:path w="569" h="425">
                  <a:moveTo>
                    <a:pt x="18" y="425"/>
                  </a:moveTo>
                  <a:lnTo>
                    <a:pt x="0" y="407"/>
                  </a:lnTo>
                  <a:lnTo>
                    <a:pt x="551" y="0"/>
                  </a:lnTo>
                  <a:lnTo>
                    <a:pt x="569" y="18"/>
                  </a:lnTo>
                  <a:lnTo>
                    <a:pt x="18" y="425"/>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0" name="Freeform 40"/>
            <p:cNvSpPr>
              <a:spLocks noChangeArrowheads="1"/>
            </p:cNvSpPr>
            <p:nvPr/>
          </p:nvSpPr>
          <p:spPr bwMode="auto">
            <a:xfrm>
              <a:off x="2364611" y="664341"/>
              <a:ext cx="581347" cy="625588"/>
            </a:xfrm>
            <a:custGeom>
              <a:avLst/>
              <a:gdLst>
                <a:gd name="T0" fmla="*/ 556132 w 415"/>
                <a:gd name="T1" fmla="*/ 625588 h 452"/>
                <a:gd name="T2" fmla="*/ 0 w 415"/>
                <a:gd name="T3" fmla="*/ 37369 h 452"/>
                <a:gd name="T4" fmla="*/ 25215 w 415"/>
                <a:gd name="T5" fmla="*/ 0 h 452"/>
                <a:gd name="T6" fmla="*/ 581347 w 415"/>
                <a:gd name="T7" fmla="*/ 600675 h 452"/>
                <a:gd name="T8" fmla="*/ 556132 w 415"/>
                <a:gd name="T9" fmla="*/ 625588 h 452"/>
                <a:gd name="T10" fmla="*/ 0 60000 65536"/>
                <a:gd name="T11" fmla="*/ 0 60000 65536"/>
                <a:gd name="T12" fmla="*/ 0 60000 65536"/>
                <a:gd name="T13" fmla="*/ 0 60000 65536"/>
                <a:gd name="T14" fmla="*/ 0 60000 65536"/>
                <a:gd name="T15" fmla="*/ 0 w 415"/>
                <a:gd name="T16" fmla="*/ 0 h 452"/>
                <a:gd name="T17" fmla="*/ 415 w 415"/>
                <a:gd name="T18" fmla="*/ 452 h 452"/>
              </a:gdLst>
              <a:ahLst/>
              <a:cxnLst>
                <a:cxn ang="T10">
                  <a:pos x="T0" y="T1"/>
                </a:cxn>
                <a:cxn ang="T11">
                  <a:pos x="T2" y="T3"/>
                </a:cxn>
                <a:cxn ang="T12">
                  <a:pos x="T4" y="T5"/>
                </a:cxn>
                <a:cxn ang="T13">
                  <a:pos x="T6" y="T7"/>
                </a:cxn>
                <a:cxn ang="T14">
                  <a:pos x="T8" y="T9"/>
                </a:cxn>
              </a:cxnLst>
              <a:rect l="T15" t="T16" r="T17" b="T18"/>
              <a:pathLst>
                <a:path w="415" h="452">
                  <a:moveTo>
                    <a:pt x="397" y="452"/>
                  </a:moveTo>
                  <a:lnTo>
                    <a:pt x="0" y="27"/>
                  </a:lnTo>
                  <a:lnTo>
                    <a:pt x="18" y="0"/>
                  </a:lnTo>
                  <a:lnTo>
                    <a:pt x="415" y="434"/>
                  </a:lnTo>
                  <a:lnTo>
                    <a:pt x="397" y="45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1" name="Freeform 41"/>
            <p:cNvSpPr>
              <a:spLocks noChangeArrowheads="1"/>
            </p:cNvSpPr>
            <p:nvPr/>
          </p:nvSpPr>
          <p:spPr bwMode="auto">
            <a:xfrm>
              <a:off x="3098649" y="1364667"/>
              <a:ext cx="833498" cy="401373"/>
            </a:xfrm>
            <a:custGeom>
              <a:avLst/>
              <a:gdLst>
                <a:gd name="T0" fmla="*/ 820890 w 595"/>
                <a:gd name="T1" fmla="*/ 401373 h 290"/>
                <a:gd name="T2" fmla="*/ 0 w 595"/>
                <a:gd name="T3" fmla="*/ 38753 h 290"/>
                <a:gd name="T4" fmla="*/ 12608 w 595"/>
                <a:gd name="T5" fmla="*/ 0 h 290"/>
                <a:gd name="T6" fmla="*/ 833498 w 595"/>
                <a:gd name="T7" fmla="*/ 364004 h 290"/>
                <a:gd name="T8" fmla="*/ 820890 w 595"/>
                <a:gd name="T9" fmla="*/ 401373 h 290"/>
                <a:gd name="T10" fmla="*/ 0 60000 65536"/>
                <a:gd name="T11" fmla="*/ 0 60000 65536"/>
                <a:gd name="T12" fmla="*/ 0 60000 65536"/>
                <a:gd name="T13" fmla="*/ 0 60000 65536"/>
                <a:gd name="T14" fmla="*/ 0 60000 65536"/>
                <a:gd name="T15" fmla="*/ 0 w 595"/>
                <a:gd name="T16" fmla="*/ 0 h 290"/>
                <a:gd name="T17" fmla="*/ 595 w 595"/>
                <a:gd name="T18" fmla="*/ 290 h 290"/>
              </a:gdLst>
              <a:ahLst/>
              <a:cxnLst>
                <a:cxn ang="T10">
                  <a:pos x="T0" y="T1"/>
                </a:cxn>
                <a:cxn ang="T11">
                  <a:pos x="T2" y="T3"/>
                </a:cxn>
                <a:cxn ang="T12">
                  <a:pos x="T4" y="T5"/>
                </a:cxn>
                <a:cxn ang="T13">
                  <a:pos x="T6" y="T7"/>
                </a:cxn>
                <a:cxn ang="T14">
                  <a:pos x="T8" y="T9"/>
                </a:cxn>
              </a:cxnLst>
              <a:rect l="T15" t="T16" r="T17" b="T18"/>
              <a:pathLst>
                <a:path w="595" h="290">
                  <a:moveTo>
                    <a:pt x="586" y="290"/>
                  </a:moveTo>
                  <a:lnTo>
                    <a:pt x="0" y="28"/>
                  </a:lnTo>
                  <a:lnTo>
                    <a:pt x="9" y="0"/>
                  </a:lnTo>
                  <a:lnTo>
                    <a:pt x="595" y="263"/>
                  </a:lnTo>
                  <a:lnTo>
                    <a:pt x="586" y="29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2" name="Freeform 42"/>
            <p:cNvSpPr>
              <a:spLocks noChangeArrowheads="1"/>
            </p:cNvSpPr>
            <p:nvPr/>
          </p:nvSpPr>
          <p:spPr bwMode="auto">
            <a:xfrm>
              <a:off x="4110052" y="876100"/>
              <a:ext cx="847506" cy="877484"/>
            </a:xfrm>
            <a:custGeom>
              <a:avLst/>
              <a:gdLst>
                <a:gd name="T0" fmla="*/ 37823 w 605"/>
                <a:gd name="T1" fmla="*/ 877484 h 634"/>
                <a:gd name="T2" fmla="*/ 0 w 605"/>
                <a:gd name="T3" fmla="*/ 852571 h 634"/>
                <a:gd name="T4" fmla="*/ 820890 w 605"/>
                <a:gd name="T5" fmla="*/ 0 h 634"/>
                <a:gd name="T6" fmla="*/ 847506 w 605"/>
                <a:gd name="T7" fmla="*/ 26297 h 634"/>
                <a:gd name="T8" fmla="*/ 37823 w 605"/>
                <a:gd name="T9" fmla="*/ 877484 h 634"/>
                <a:gd name="T10" fmla="*/ 0 60000 65536"/>
                <a:gd name="T11" fmla="*/ 0 60000 65536"/>
                <a:gd name="T12" fmla="*/ 0 60000 65536"/>
                <a:gd name="T13" fmla="*/ 0 60000 65536"/>
                <a:gd name="T14" fmla="*/ 0 60000 65536"/>
                <a:gd name="T15" fmla="*/ 0 w 605"/>
                <a:gd name="T16" fmla="*/ 0 h 634"/>
                <a:gd name="T17" fmla="*/ 605 w 605"/>
                <a:gd name="T18" fmla="*/ 634 h 634"/>
              </a:gdLst>
              <a:ahLst/>
              <a:cxnLst>
                <a:cxn ang="T10">
                  <a:pos x="T0" y="T1"/>
                </a:cxn>
                <a:cxn ang="T11">
                  <a:pos x="T2" y="T3"/>
                </a:cxn>
                <a:cxn ang="T12">
                  <a:pos x="T4" y="T5"/>
                </a:cxn>
                <a:cxn ang="T13">
                  <a:pos x="T6" y="T7"/>
                </a:cxn>
                <a:cxn ang="T14">
                  <a:pos x="T8" y="T9"/>
                </a:cxn>
              </a:cxnLst>
              <a:rect l="T15" t="T16" r="T17" b="T18"/>
              <a:pathLst>
                <a:path w="605" h="634">
                  <a:moveTo>
                    <a:pt x="27" y="634"/>
                  </a:moveTo>
                  <a:lnTo>
                    <a:pt x="0" y="616"/>
                  </a:lnTo>
                  <a:lnTo>
                    <a:pt x="586" y="0"/>
                  </a:lnTo>
                  <a:lnTo>
                    <a:pt x="605" y="19"/>
                  </a:lnTo>
                  <a:lnTo>
                    <a:pt x="27" y="634"/>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3" name="Rectangle 43"/>
            <p:cNvSpPr>
              <a:spLocks noChangeArrowheads="1"/>
            </p:cNvSpPr>
            <p:nvPr/>
          </p:nvSpPr>
          <p:spPr bwMode="auto">
            <a:xfrm>
              <a:off x="5121456" y="813818"/>
              <a:ext cx="1200517" cy="3737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12292" name="组合 53"/>
          <p:cNvGrpSpPr>
            <a:grpSpLocks/>
          </p:cNvGrpSpPr>
          <p:nvPr/>
        </p:nvGrpSpPr>
        <p:grpSpPr bwMode="auto">
          <a:xfrm>
            <a:off x="739775" y="2290763"/>
            <a:ext cx="6056313" cy="3119437"/>
            <a:chOff x="0" y="0"/>
            <a:chExt cx="6057214" cy="3118252"/>
          </a:xfrm>
        </p:grpSpPr>
        <p:sp>
          <p:nvSpPr>
            <p:cNvPr id="12318" name="Freeform 5"/>
            <p:cNvSpPr>
              <a:spLocks noChangeArrowheads="1"/>
            </p:cNvSpPr>
            <p:nvPr/>
          </p:nvSpPr>
          <p:spPr bwMode="auto">
            <a:xfrm>
              <a:off x="5791055" y="0"/>
              <a:ext cx="266159" cy="437358"/>
            </a:xfrm>
            <a:custGeom>
              <a:avLst/>
              <a:gdLst>
                <a:gd name="T0" fmla="*/ 126742 w 21"/>
                <a:gd name="T1" fmla="*/ 437358 h 35"/>
                <a:gd name="T2" fmla="*/ 266159 w 21"/>
                <a:gd name="T3" fmla="*/ 0 h 35"/>
                <a:gd name="T4" fmla="*/ 0 w 21"/>
                <a:gd name="T5" fmla="*/ 0 h 35"/>
                <a:gd name="T6" fmla="*/ 126742 w 21"/>
                <a:gd name="T7" fmla="*/ 437358 h 35"/>
                <a:gd name="T8" fmla="*/ 0 60000 65536"/>
                <a:gd name="T9" fmla="*/ 0 60000 65536"/>
                <a:gd name="T10" fmla="*/ 0 60000 65536"/>
                <a:gd name="T11" fmla="*/ 0 60000 65536"/>
                <a:gd name="T12" fmla="*/ 0 w 21"/>
                <a:gd name="T13" fmla="*/ 0 h 35"/>
                <a:gd name="T14" fmla="*/ 21 w 21"/>
                <a:gd name="T15" fmla="*/ 35 h 35"/>
              </a:gdLst>
              <a:ahLst/>
              <a:cxnLst>
                <a:cxn ang="T8">
                  <a:pos x="T0" y="T1"/>
                </a:cxn>
                <a:cxn ang="T9">
                  <a:pos x="T2" y="T3"/>
                </a:cxn>
                <a:cxn ang="T10">
                  <a:pos x="T4" y="T5"/>
                </a:cxn>
                <a:cxn ang="T11">
                  <a:pos x="T6" y="T7"/>
                </a:cxn>
              </a:cxnLst>
              <a:rect l="T12" t="T13" r="T14" b="T15"/>
              <a:pathLst>
                <a:path w="21" h="35">
                  <a:moveTo>
                    <a:pt x="10" y="35"/>
                  </a:moveTo>
                  <a:cubicBezTo>
                    <a:pt x="10" y="35"/>
                    <a:pt x="14" y="11"/>
                    <a:pt x="21" y="0"/>
                  </a:cubicBezTo>
                  <a:cubicBezTo>
                    <a:pt x="0" y="0"/>
                    <a:pt x="0" y="0"/>
                    <a:pt x="0" y="0"/>
                  </a:cubicBezTo>
                  <a:cubicBezTo>
                    <a:pt x="6" y="11"/>
                    <a:pt x="10" y="35"/>
                    <a:pt x="10" y="3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9" name="Freeform 8"/>
            <p:cNvSpPr>
              <a:spLocks noEditPoints="1" noChangeArrowheads="1"/>
            </p:cNvSpPr>
            <p:nvPr/>
          </p:nvSpPr>
          <p:spPr bwMode="auto">
            <a:xfrm>
              <a:off x="2326789" y="1977800"/>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62628 h 20"/>
                <a:gd name="T12" fmla="*/ 50710 w 20"/>
                <a:gd name="T13" fmla="*/ 125256 h 20"/>
                <a:gd name="T14" fmla="*/ 126776 w 20"/>
                <a:gd name="T15" fmla="*/ 200410 h 20"/>
                <a:gd name="T16" fmla="*/ 202842 w 20"/>
                <a:gd name="T17" fmla="*/ 125256 h 20"/>
                <a:gd name="T18" fmla="*/ 126776 w 20"/>
                <a:gd name="T19" fmla="*/ 6262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0" name="Freeform 9"/>
            <p:cNvSpPr>
              <a:spLocks noEditPoints="1" noChangeArrowheads="1"/>
            </p:cNvSpPr>
            <p:nvPr/>
          </p:nvSpPr>
          <p:spPr bwMode="auto">
            <a:xfrm>
              <a:off x="4729222" y="1853236"/>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50102 h 20"/>
                <a:gd name="T12" fmla="*/ 50710 w 20"/>
                <a:gd name="T13" fmla="*/ 125256 h 20"/>
                <a:gd name="T14" fmla="*/ 126776 w 20"/>
                <a:gd name="T15" fmla="*/ 200410 h 20"/>
                <a:gd name="T16" fmla="*/ 202842 w 20"/>
                <a:gd name="T17" fmla="*/ 125256 h 20"/>
                <a:gd name="T18" fmla="*/ 126776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6"/>
                    <a:pt x="0" y="10"/>
                  </a:cubicBezTo>
                  <a:cubicBezTo>
                    <a:pt x="0" y="5"/>
                    <a:pt x="4" y="0"/>
                    <a:pt x="10" y="0"/>
                  </a:cubicBezTo>
                  <a:cubicBezTo>
                    <a:pt x="15" y="0"/>
                    <a:pt x="20" y="5"/>
                    <a:pt x="20" y="10"/>
                  </a:cubicBezTo>
                  <a:cubicBezTo>
                    <a:pt x="20" y="16"/>
                    <a:pt x="15"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1" name="Freeform 10"/>
            <p:cNvSpPr>
              <a:spLocks noEditPoints="1" noChangeArrowheads="1"/>
            </p:cNvSpPr>
            <p:nvPr/>
          </p:nvSpPr>
          <p:spPr bwMode="auto">
            <a:xfrm>
              <a:off x="455273" y="2329347"/>
              <a:ext cx="253552" cy="249128"/>
            </a:xfrm>
            <a:custGeom>
              <a:avLst/>
              <a:gdLst>
                <a:gd name="T0" fmla="*/ 126776 w 20"/>
                <a:gd name="T1" fmla="*/ 249128 h 20"/>
                <a:gd name="T2" fmla="*/ 0 w 20"/>
                <a:gd name="T3" fmla="*/ 124564 h 20"/>
                <a:gd name="T4" fmla="*/ 126776 w 20"/>
                <a:gd name="T5" fmla="*/ 0 h 20"/>
                <a:gd name="T6" fmla="*/ 253552 w 20"/>
                <a:gd name="T7" fmla="*/ 124564 h 20"/>
                <a:gd name="T8" fmla="*/ 126776 w 20"/>
                <a:gd name="T9" fmla="*/ 249128 h 20"/>
                <a:gd name="T10" fmla="*/ 126776 w 20"/>
                <a:gd name="T11" fmla="*/ 49826 h 20"/>
                <a:gd name="T12" fmla="*/ 63388 w 20"/>
                <a:gd name="T13" fmla="*/ 124564 h 20"/>
                <a:gd name="T14" fmla="*/ 126776 w 20"/>
                <a:gd name="T15" fmla="*/ 199302 h 20"/>
                <a:gd name="T16" fmla="*/ 202842 w 20"/>
                <a:gd name="T17" fmla="*/ 124564 h 20"/>
                <a:gd name="T18" fmla="*/ 126776 w 20"/>
                <a:gd name="T19" fmla="*/ 49826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2" name="Freeform 11"/>
            <p:cNvSpPr>
              <a:spLocks noEditPoints="1" noChangeArrowheads="1"/>
            </p:cNvSpPr>
            <p:nvPr/>
          </p:nvSpPr>
          <p:spPr bwMode="auto">
            <a:xfrm>
              <a:off x="1517106" y="1602723"/>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50102 h 20"/>
                <a:gd name="T12" fmla="*/ 50710 w 20"/>
                <a:gd name="T13" fmla="*/ 125256 h 20"/>
                <a:gd name="T14" fmla="*/ 126776 w 20"/>
                <a:gd name="T15" fmla="*/ 200410 h 20"/>
                <a:gd name="T16" fmla="*/ 202842 w 20"/>
                <a:gd name="T17" fmla="*/ 125256 h 20"/>
                <a:gd name="T18" fmla="*/ 126776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3" name="Freeform 12"/>
            <p:cNvSpPr>
              <a:spLocks noEditPoints="1" noChangeArrowheads="1"/>
            </p:cNvSpPr>
            <p:nvPr/>
          </p:nvSpPr>
          <p:spPr bwMode="auto">
            <a:xfrm>
              <a:off x="3553921" y="1464319"/>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50430 w 20"/>
                <a:gd name="T13" fmla="*/ 125256 h 20"/>
                <a:gd name="T14" fmla="*/ 126075 w 20"/>
                <a:gd name="T15" fmla="*/ 187884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4" y="6"/>
                    <a:pt x="4" y="10"/>
                  </a:cubicBezTo>
                  <a:cubicBezTo>
                    <a:pt x="4" y="13"/>
                    <a:pt x="7" y="15"/>
                    <a:pt x="10" y="15"/>
                  </a:cubicBezTo>
                  <a:cubicBezTo>
                    <a:pt x="13" y="15"/>
                    <a:pt x="16" y="13"/>
                    <a:pt x="16" y="10"/>
                  </a:cubicBezTo>
                  <a:cubicBezTo>
                    <a:pt x="16" y="6"/>
                    <a:pt x="13"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4" name="Freeform 13"/>
            <p:cNvSpPr>
              <a:spLocks noEditPoints="1" noChangeArrowheads="1"/>
            </p:cNvSpPr>
            <p:nvPr/>
          </p:nvSpPr>
          <p:spPr bwMode="auto">
            <a:xfrm>
              <a:off x="5791055" y="462271"/>
              <a:ext cx="266159" cy="250512"/>
            </a:xfrm>
            <a:custGeom>
              <a:avLst/>
              <a:gdLst>
                <a:gd name="T0" fmla="*/ 139417 w 21"/>
                <a:gd name="T1" fmla="*/ 250512 h 20"/>
                <a:gd name="T2" fmla="*/ 0 w 21"/>
                <a:gd name="T3" fmla="*/ 125256 h 20"/>
                <a:gd name="T4" fmla="*/ 139417 w 21"/>
                <a:gd name="T5" fmla="*/ 0 h 20"/>
                <a:gd name="T6" fmla="*/ 266159 w 21"/>
                <a:gd name="T7" fmla="*/ 125256 h 20"/>
                <a:gd name="T8" fmla="*/ 139417 w 21"/>
                <a:gd name="T9" fmla="*/ 250512 h 20"/>
                <a:gd name="T10" fmla="*/ 139417 w 21"/>
                <a:gd name="T11" fmla="*/ 50102 h 20"/>
                <a:gd name="T12" fmla="*/ 63371 w 21"/>
                <a:gd name="T13" fmla="*/ 125256 h 20"/>
                <a:gd name="T14" fmla="*/ 139417 w 21"/>
                <a:gd name="T15" fmla="*/ 200410 h 20"/>
                <a:gd name="T16" fmla="*/ 202788 w 21"/>
                <a:gd name="T17" fmla="*/ 125256 h 20"/>
                <a:gd name="T18" fmla="*/ 139417 w 21"/>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0"/>
                <a:gd name="T32" fmla="*/ 21 w 21"/>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0">
                  <a:moveTo>
                    <a:pt x="11" y="20"/>
                  </a:moveTo>
                  <a:cubicBezTo>
                    <a:pt x="5" y="20"/>
                    <a:pt x="0" y="16"/>
                    <a:pt x="0" y="10"/>
                  </a:cubicBezTo>
                  <a:cubicBezTo>
                    <a:pt x="0" y="5"/>
                    <a:pt x="5" y="0"/>
                    <a:pt x="11" y="0"/>
                  </a:cubicBezTo>
                  <a:cubicBezTo>
                    <a:pt x="16" y="0"/>
                    <a:pt x="21" y="5"/>
                    <a:pt x="21" y="10"/>
                  </a:cubicBezTo>
                  <a:cubicBezTo>
                    <a:pt x="21" y="16"/>
                    <a:pt x="16" y="20"/>
                    <a:pt x="11" y="20"/>
                  </a:cubicBezTo>
                  <a:close/>
                  <a:moveTo>
                    <a:pt x="11" y="4"/>
                  </a:moveTo>
                  <a:cubicBezTo>
                    <a:pt x="7" y="4"/>
                    <a:pt x="5" y="7"/>
                    <a:pt x="5" y="10"/>
                  </a:cubicBezTo>
                  <a:cubicBezTo>
                    <a:pt x="5" y="13"/>
                    <a:pt x="7" y="16"/>
                    <a:pt x="11" y="16"/>
                  </a:cubicBezTo>
                  <a:cubicBezTo>
                    <a:pt x="14" y="16"/>
                    <a:pt x="16" y="13"/>
                    <a:pt x="16" y="10"/>
                  </a:cubicBezTo>
                  <a:cubicBezTo>
                    <a:pt x="16" y="7"/>
                    <a:pt x="14" y="4"/>
                    <a:pt x="11"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5" name="Freeform 14"/>
            <p:cNvSpPr>
              <a:spLocks noChangeArrowheads="1"/>
            </p:cNvSpPr>
            <p:nvPr/>
          </p:nvSpPr>
          <p:spPr bwMode="auto">
            <a:xfrm>
              <a:off x="0" y="2503736"/>
              <a:ext cx="518309" cy="614516"/>
            </a:xfrm>
            <a:custGeom>
              <a:avLst/>
              <a:gdLst>
                <a:gd name="T0" fmla="*/ 25215 w 370"/>
                <a:gd name="T1" fmla="*/ 614516 h 444"/>
                <a:gd name="T2" fmla="*/ 0 w 370"/>
                <a:gd name="T3" fmla="*/ 588219 h 444"/>
                <a:gd name="T4" fmla="*/ 493094 w 370"/>
                <a:gd name="T5" fmla="*/ 0 h 444"/>
                <a:gd name="T6" fmla="*/ 518309 w 370"/>
                <a:gd name="T7" fmla="*/ 24913 h 444"/>
                <a:gd name="T8" fmla="*/ 25215 w 370"/>
                <a:gd name="T9" fmla="*/ 614516 h 444"/>
                <a:gd name="T10" fmla="*/ 0 60000 65536"/>
                <a:gd name="T11" fmla="*/ 0 60000 65536"/>
                <a:gd name="T12" fmla="*/ 0 60000 65536"/>
                <a:gd name="T13" fmla="*/ 0 60000 65536"/>
                <a:gd name="T14" fmla="*/ 0 60000 65536"/>
                <a:gd name="T15" fmla="*/ 0 w 370"/>
                <a:gd name="T16" fmla="*/ 0 h 444"/>
                <a:gd name="T17" fmla="*/ 370 w 370"/>
                <a:gd name="T18" fmla="*/ 444 h 444"/>
              </a:gdLst>
              <a:ahLst/>
              <a:cxnLst>
                <a:cxn ang="T10">
                  <a:pos x="T0" y="T1"/>
                </a:cxn>
                <a:cxn ang="T11">
                  <a:pos x="T2" y="T3"/>
                </a:cxn>
                <a:cxn ang="T12">
                  <a:pos x="T4" y="T5"/>
                </a:cxn>
                <a:cxn ang="T13">
                  <a:pos x="T6" y="T7"/>
                </a:cxn>
                <a:cxn ang="T14">
                  <a:pos x="T8" y="T9"/>
                </a:cxn>
              </a:cxnLst>
              <a:rect l="T15" t="T16" r="T17" b="T18"/>
              <a:pathLst>
                <a:path w="370" h="444">
                  <a:moveTo>
                    <a:pt x="18" y="444"/>
                  </a:moveTo>
                  <a:lnTo>
                    <a:pt x="0" y="425"/>
                  </a:lnTo>
                  <a:lnTo>
                    <a:pt x="352" y="0"/>
                  </a:lnTo>
                  <a:lnTo>
                    <a:pt x="370" y="18"/>
                  </a:lnTo>
                  <a:lnTo>
                    <a:pt x="18" y="444"/>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6" name="Freeform 15"/>
            <p:cNvSpPr>
              <a:spLocks noChangeArrowheads="1"/>
            </p:cNvSpPr>
            <p:nvPr/>
          </p:nvSpPr>
          <p:spPr bwMode="auto">
            <a:xfrm>
              <a:off x="658393" y="1752200"/>
              <a:ext cx="897936" cy="639428"/>
            </a:xfrm>
            <a:custGeom>
              <a:avLst/>
              <a:gdLst>
                <a:gd name="T0" fmla="*/ 25215 w 641"/>
                <a:gd name="T1" fmla="*/ 639428 h 462"/>
                <a:gd name="T2" fmla="*/ 0 w 641"/>
                <a:gd name="T3" fmla="*/ 614515 h 462"/>
                <a:gd name="T4" fmla="*/ 883928 w 641"/>
                <a:gd name="T5" fmla="*/ 0 h 462"/>
                <a:gd name="T6" fmla="*/ 897936 w 641"/>
                <a:gd name="T7" fmla="*/ 24913 h 462"/>
                <a:gd name="T8" fmla="*/ 25215 w 641"/>
                <a:gd name="T9" fmla="*/ 639428 h 462"/>
                <a:gd name="T10" fmla="*/ 0 60000 65536"/>
                <a:gd name="T11" fmla="*/ 0 60000 65536"/>
                <a:gd name="T12" fmla="*/ 0 60000 65536"/>
                <a:gd name="T13" fmla="*/ 0 60000 65536"/>
                <a:gd name="T14" fmla="*/ 0 60000 65536"/>
                <a:gd name="T15" fmla="*/ 0 w 641"/>
                <a:gd name="T16" fmla="*/ 0 h 462"/>
                <a:gd name="T17" fmla="*/ 641 w 641"/>
                <a:gd name="T18" fmla="*/ 462 h 462"/>
              </a:gdLst>
              <a:ahLst/>
              <a:cxnLst>
                <a:cxn ang="T10">
                  <a:pos x="T0" y="T1"/>
                </a:cxn>
                <a:cxn ang="T11">
                  <a:pos x="T2" y="T3"/>
                </a:cxn>
                <a:cxn ang="T12">
                  <a:pos x="T4" y="T5"/>
                </a:cxn>
                <a:cxn ang="T13">
                  <a:pos x="T6" y="T7"/>
                </a:cxn>
                <a:cxn ang="T14">
                  <a:pos x="T8" y="T9"/>
                </a:cxn>
              </a:cxnLst>
              <a:rect l="T15" t="T16" r="T17" b="T18"/>
              <a:pathLst>
                <a:path w="641" h="462">
                  <a:moveTo>
                    <a:pt x="18" y="462"/>
                  </a:moveTo>
                  <a:lnTo>
                    <a:pt x="0" y="444"/>
                  </a:lnTo>
                  <a:lnTo>
                    <a:pt x="631" y="0"/>
                  </a:lnTo>
                  <a:lnTo>
                    <a:pt x="641" y="18"/>
                  </a:lnTo>
                  <a:lnTo>
                    <a:pt x="18" y="4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7" name="Freeform 16"/>
            <p:cNvSpPr>
              <a:spLocks noChangeArrowheads="1"/>
            </p:cNvSpPr>
            <p:nvPr/>
          </p:nvSpPr>
          <p:spPr bwMode="auto">
            <a:xfrm>
              <a:off x="1732835" y="1727287"/>
              <a:ext cx="631777" cy="413830"/>
            </a:xfrm>
            <a:custGeom>
              <a:avLst/>
              <a:gdLst>
                <a:gd name="T0" fmla="*/ 619169 w 451"/>
                <a:gd name="T1" fmla="*/ 413830 h 299"/>
                <a:gd name="T2" fmla="*/ 0 w 451"/>
                <a:gd name="T3" fmla="*/ 37369 h 299"/>
                <a:gd name="T4" fmla="*/ 12608 w 451"/>
                <a:gd name="T5" fmla="*/ 0 h 299"/>
                <a:gd name="T6" fmla="*/ 631777 w 451"/>
                <a:gd name="T7" fmla="*/ 376461 h 299"/>
                <a:gd name="T8" fmla="*/ 619169 w 451"/>
                <a:gd name="T9" fmla="*/ 413830 h 299"/>
                <a:gd name="T10" fmla="*/ 0 60000 65536"/>
                <a:gd name="T11" fmla="*/ 0 60000 65536"/>
                <a:gd name="T12" fmla="*/ 0 60000 65536"/>
                <a:gd name="T13" fmla="*/ 0 60000 65536"/>
                <a:gd name="T14" fmla="*/ 0 60000 65536"/>
                <a:gd name="T15" fmla="*/ 0 w 451"/>
                <a:gd name="T16" fmla="*/ 0 h 299"/>
                <a:gd name="T17" fmla="*/ 451 w 451"/>
                <a:gd name="T18" fmla="*/ 299 h 299"/>
              </a:gdLst>
              <a:ahLst/>
              <a:cxnLst>
                <a:cxn ang="T10">
                  <a:pos x="T0" y="T1"/>
                </a:cxn>
                <a:cxn ang="T11">
                  <a:pos x="T2" y="T3"/>
                </a:cxn>
                <a:cxn ang="T12">
                  <a:pos x="T4" y="T5"/>
                </a:cxn>
                <a:cxn ang="T13">
                  <a:pos x="T6" y="T7"/>
                </a:cxn>
                <a:cxn ang="T14">
                  <a:pos x="T8" y="T9"/>
                </a:cxn>
              </a:cxnLst>
              <a:rect l="T15" t="T16" r="T17" b="T18"/>
              <a:pathLst>
                <a:path w="451" h="299">
                  <a:moveTo>
                    <a:pt x="442" y="299"/>
                  </a:moveTo>
                  <a:lnTo>
                    <a:pt x="0" y="27"/>
                  </a:lnTo>
                  <a:lnTo>
                    <a:pt x="9" y="0"/>
                  </a:lnTo>
                  <a:lnTo>
                    <a:pt x="451" y="272"/>
                  </a:lnTo>
                  <a:lnTo>
                    <a:pt x="442" y="29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8" name="Freeform 17"/>
            <p:cNvSpPr>
              <a:spLocks noChangeArrowheads="1"/>
            </p:cNvSpPr>
            <p:nvPr/>
          </p:nvSpPr>
          <p:spPr bwMode="auto">
            <a:xfrm>
              <a:off x="2542518" y="1590267"/>
              <a:ext cx="1049226" cy="538394"/>
            </a:xfrm>
            <a:custGeom>
              <a:avLst/>
              <a:gdLst>
                <a:gd name="T0" fmla="*/ 12608 w 749"/>
                <a:gd name="T1" fmla="*/ 538394 h 389"/>
                <a:gd name="T2" fmla="*/ 0 w 749"/>
                <a:gd name="T3" fmla="*/ 501025 h 389"/>
                <a:gd name="T4" fmla="*/ 1036618 w 749"/>
                <a:gd name="T5" fmla="*/ 0 h 389"/>
                <a:gd name="T6" fmla="*/ 1049226 w 749"/>
                <a:gd name="T7" fmla="*/ 37369 h 389"/>
                <a:gd name="T8" fmla="*/ 12608 w 749"/>
                <a:gd name="T9" fmla="*/ 538394 h 389"/>
                <a:gd name="T10" fmla="*/ 0 60000 65536"/>
                <a:gd name="T11" fmla="*/ 0 60000 65536"/>
                <a:gd name="T12" fmla="*/ 0 60000 65536"/>
                <a:gd name="T13" fmla="*/ 0 60000 65536"/>
                <a:gd name="T14" fmla="*/ 0 60000 65536"/>
                <a:gd name="T15" fmla="*/ 0 w 749"/>
                <a:gd name="T16" fmla="*/ 0 h 389"/>
                <a:gd name="T17" fmla="*/ 749 w 749"/>
                <a:gd name="T18" fmla="*/ 389 h 389"/>
              </a:gdLst>
              <a:ahLst/>
              <a:cxnLst>
                <a:cxn ang="T10">
                  <a:pos x="T0" y="T1"/>
                </a:cxn>
                <a:cxn ang="T11">
                  <a:pos x="T2" y="T3"/>
                </a:cxn>
                <a:cxn ang="T12">
                  <a:pos x="T4" y="T5"/>
                </a:cxn>
                <a:cxn ang="T13">
                  <a:pos x="T6" y="T7"/>
                </a:cxn>
                <a:cxn ang="T14">
                  <a:pos x="T8" y="T9"/>
                </a:cxn>
              </a:cxnLst>
              <a:rect l="T15" t="T16" r="T17" b="T18"/>
              <a:pathLst>
                <a:path w="749" h="389">
                  <a:moveTo>
                    <a:pt x="9" y="389"/>
                  </a:moveTo>
                  <a:lnTo>
                    <a:pt x="0" y="362"/>
                  </a:lnTo>
                  <a:lnTo>
                    <a:pt x="740" y="0"/>
                  </a:lnTo>
                  <a:lnTo>
                    <a:pt x="749" y="27"/>
                  </a:lnTo>
                  <a:lnTo>
                    <a:pt x="9" y="38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9" name="Freeform 18"/>
            <p:cNvSpPr>
              <a:spLocks noChangeArrowheads="1"/>
            </p:cNvSpPr>
            <p:nvPr/>
          </p:nvSpPr>
          <p:spPr bwMode="auto">
            <a:xfrm>
              <a:off x="3768249" y="1590267"/>
              <a:ext cx="998796" cy="437358"/>
            </a:xfrm>
            <a:custGeom>
              <a:avLst/>
              <a:gdLst>
                <a:gd name="T0" fmla="*/ 986188 w 713"/>
                <a:gd name="T1" fmla="*/ 437358 h 316"/>
                <a:gd name="T2" fmla="*/ 0 w 713"/>
                <a:gd name="T3" fmla="*/ 24913 h 316"/>
                <a:gd name="T4" fmla="*/ 12608 w 713"/>
                <a:gd name="T5" fmla="*/ 0 h 316"/>
                <a:gd name="T6" fmla="*/ 998796 w 713"/>
                <a:gd name="T7" fmla="*/ 399989 h 316"/>
                <a:gd name="T8" fmla="*/ 986188 w 713"/>
                <a:gd name="T9" fmla="*/ 437358 h 316"/>
                <a:gd name="T10" fmla="*/ 0 60000 65536"/>
                <a:gd name="T11" fmla="*/ 0 60000 65536"/>
                <a:gd name="T12" fmla="*/ 0 60000 65536"/>
                <a:gd name="T13" fmla="*/ 0 60000 65536"/>
                <a:gd name="T14" fmla="*/ 0 60000 65536"/>
                <a:gd name="T15" fmla="*/ 0 w 713"/>
                <a:gd name="T16" fmla="*/ 0 h 316"/>
                <a:gd name="T17" fmla="*/ 713 w 713"/>
                <a:gd name="T18" fmla="*/ 316 h 316"/>
              </a:gdLst>
              <a:ahLst/>
              <a:cxnLst>
                <a:cxn ang="T10">
                  <a:pos x="T0" y="T1"/>
                </a:cxn>
                <a:cxn ang="T11">
                  <a:pos x="T2" y="T3"/>
                </a:cxn>
                <a:cxn ang="T12">
                  <a:pos x="T4" y="T5"/>
                </a:cxn>
                <a:cxn ang="T13">
                  <a:pos x="T6" y="T7"/>
                </a:cxn>
                <a:cxn ang="T14">
                  <a:pos x="T8" y="T9"/>
                </a:cxn>
              </a:cxnLst>
              <a:rect l="T15" t="T16" r="T17" b="T18"/>
              <a:pathLst>
                <a:path w="713" h="316">
                  <a:moveTo>
                    <a:pt x="704" y="316"/>
                  </a:moveTo>
                  <a:lnTo>
                    <a:pt x="0" y="18"/>
                  </a:lnTo>
                  <a:lnTo>
                    <a:pt x="9" y="0"/>
                  </a:lnTo>
                  <a:lnTo>
                    <a:pt x="713" y="289"/>
                  </a:lnTo>
                  <a:lnTo>
                    <a:pt x="704" y="31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0" name="Freeform 19"/>
            <p:cNvSpPr>
              <a:spLocks noChangeArrowheads="1"/>
            </p:cNvSpPr>
            <p:nvPr/>
          </p:nvSpPr>
          <p:spPr bwMode="auto">
            <a:xfrm>
              <a:off x="4918335" y="638045"/>
              <a:ext cx="973581" cy="1314842"/>
            </a:xfrm>
            <a:custGeom>
              <a:avLst/>
              <a:gdLst>
                <a:gd name="T0" fmla="*/ 37823 w 695"/>
                <a:gd name="T1" fmla="*/ 1314842 h 950"/>
                <a:gd name="T2" fmla="*/ 0 w 695"/>
                <a:gd name="T3" fmla="*/ 1302386 h 950"/>
                <a:gd name="T4" fmla="*/ 948366 w 695"/>
                <a:gd name="T5" fmla="*/ 0 h 950"/>
                <a:gd name="T6" fmla="*/ 973581 w 695"/>
                <a:gd name="T7" fmla="*/ 24913 h 950"/>
                <a:gd name="T8" fmla="*/ 37823 w 695"/>
                <a:gd name="T9" fmla="*/ 1314842 h 950"/>
                <a:gd name="T10" fmla="*/ 0 60000 65536"/>
                <a:gd name="T11" fmla="*/ 0 60000 65536"/>
                <a:gd name="T12" fmla="*/ 0 60000 65536"/>
                <a:gd name="T13" fmla="*/ 0 60000 65536"/>
                <a:gd name="T14" fmla="*/ 0 60000 65536"/>
                <a:gd name="T15" fmla="*/ 0 w 695"/>
                <a:gd name="T16" fmla="*/ 0 h 950"/>
                <a:gd name="T17" fmla="*/ 695 w 695"/>
                <a:gd name="T18" fmla="*/ 950 h 950"/>
              </a:gdLst>
              <a:ahLst/>
              <a:cxnLst>
                <a:cxn ang="T10">
                  <a:pos x="T0" y="T1"/>
                </a:cxn>
                <a:cxn ang="T11">
                  <a:pos x="T2" y="T3"/>
                </a:cxn>
                <a:cxn ang="T12">
                  <a:pos x="T4" y="T5"/>
                </a:cxn>
                <a:cxn ang="T13">
                  <a:pos x="T6" y="T7"/>
                </a:cxn>
                <a:cxn ang="T14">
                  <a:pos x="T8" y="T9"/>
                </a:cxn>
              </a:cxnLst>
              <a:rect l="T15" t="T16" r="T17" b="T18"/>
              <a:pathLst>
                <a:path w="695" h="950">
                  <a:moveTo>
                    <a:pt x="27" y="950"/>
                  </a:moveTo>
                  <a:lnTo>
                    <a:pt x="0" y="941"/>
                  </a:lnTo>
                  <a:lnTo>
                    <a:pt x="677" y="0"/>
                  </a:lnTo>
                  <a:lnTo>
                    <a:pt x="695" y="18"/>
                  </a:lnTo>
                  <a:lnTo>
                    <a:pt x="27" y="95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2293" name="TextBox 42"/>
          <p:cNvSpPr>
            <a:spLocks noChangeArrowheads="1"/>
          </p:cNvSpPr>
          <p:nvPr/>
        </p:nvSpPr>
        <p:spPr bwMode="auto">
          <a:xfrm>
            <a:off x="1187450" y="2509838"/>
            <a:ext cx="135413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6B9B91"/>
                </a:solidFill>
                <a:latin typeface="微软雅黑" pitchFamily="34" charset="-122"/>
                <a:ea typeface="微软雅黑" pitchFamily="34" charset="-122"/>
                <a:sym typeface="微软雅黑" pitchFamily="34" charset="-122"/>
              </a:rPr>
              <a:t>34%</a:t>
            </a:r>
            <a:endParaRPr lang="zh-CN" altLang="en-US" sz="3600">
              <a:solidFill>
                <a:srgbClr val="6B9B91"/>
              </a:solidFill>
              <a:latin typeface="微软雅黑" pitchFamily="34" charset="-122"/>
              <a:ea typeface="微软雅黑" pitchFamily="34" charset="-122"/>
              <a:sym typeface="微软雅黑" pitchFamily="34" charset="-122"/>
            </a:endParaRPr>
          </a:p>
        </p:txBody>
      </p:sp>
      <p:sp>
        <p:nvSpPr>
          <p:cNvPr id="12294" name="TextBox 43"/>
          <p:cNvSpPr>
            <a:spLocks noChangeArrowheads="1"/>
          </p:cNvSpPr>
          <p:nvPr/>
        </p:nvSpPr>
        <p:spPr bwMode="auto">
          <a:xfrm>
            <a:off x="6235700" y="1751013"/>
            <a:ext cx="131603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chemeClr val="accent1"/>
                </a:solidFill>
                <a:latin typeface="微软雅黑" pitchFamily="34" charset="-122"/>
                <a:ea typeface="微软雅黑" pitchFamily="34" charset="-122"/>
                <a:sym typeface="微软雅黑" pitchFamily="34" charset="-122"/>
              </a:rPr>
              <a:t>79%</a:t>
            </a:r>
            <a:endParaRPr lang="zh-CN" altLang="en-US" sz="3600">
              <a:solidFill>
                <a:schemeClr val="accent1"/>
              </a:solidFill>
              <a:latin typeface="微软雅黑" pitchFamily="34" charset="-122"/>
              <a:ea typeface="微软雅黑" pitchFamily="34" charset="-122"/>
              <a:sym typeface="微软雅黑" pitchFamily="34" charset="-122"/>
            </a:endParaRPr>
          </a:p>
        </p:txBody>
      </p:sp>
      <p:sp>
        <p:nvSpPr>
          <p:cNvPr id="12295" name="TextBox 44"/>
          <p:cNvSpPr>
            <a:spLocks noChangeArrowheads="1"/>
          </p:cNvSpPr>
          <p:nvPr/>
        </p:nvSpPr>
        <p:spPr bwMode="auto">
          <a:xfrm>
            <a:off x="2609850" y="1892300"/>
            <a:ext cx="126841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chemeClr val="accent2"/>
                </a:solidFill>
                <a:latin typeface="微软雅黑" pitchFamily="34" charset="-122"/>
                <a:ea typeface="微软雅黑" pitchFamily="34" charset="-122"/>
                <a:sym typeface="微软雅黑" pitchFamily="34" charset="-122"/>
              </a:rPr>
              <a:t>63%</a:t>
            </a:r>
            <a:endParaRPr lang="zh-CN" altLang="en-US" sz="3600">
              <a:solidFill>
                <a:schemeClr val="accent2"/>
              </a:solidFill>
              <a:latin typeface="微软雅黑" pitchFamily="34" charset="-122"/>
              <a:ea typeface="微软雅黑" pitchFamily="34" charset="-122"/>
              <a:sym typeface="微软雅黑" pitchFamily="34" charset="-122"/>
            </a:endParaRPr>
          </a:p>
        </p:txBody>
      </p:sp>
      <p:sp>
        <p:nvSpPr>
          <p:cNvPr id="12296" name="Straight Connector 45"/>
          <p:cNvSpPr>
            <a:spLocks noChangeShapeType="1"/>
          </p:cNvSpPr>
          <p:nvPr/>
        </p:nvSpPr>
        <p:spPr bwMode="auto">
          <a:xfrm flipH="1">
            <a:off x="739775" y="1751013"/>
            <a:ext cx="12700" cy="3937000"/>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7" name="Straight Connector 46"/>
          <p:cNvSpPr>
            <a:spLocks noChangeShapeType="1"/>
          </p:cNvSpPr>
          <p:nvPr/>
        </p:nvSpPr>
        <p:spPr bwMode="auto">
          <a:xfrm>
            <a:off x="390525" y="5408613"/>
            <a:ext cx="7164388" cy="1587"/>
          </a:xfrm>
          <a:prstGeom prst="line">
            <a:avLst/>
          </a:prstGeom>
          <a:noFill/>
          <a:ln w="28575">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8" name="TextBox 47"/>
          <p:cNvSpPr>
            <a:spLocks noChangeArrowheads="1"/>
          </p:cNvSpPr>
          <p:nvPr/>
        </p:nvSpPr>
        <p:spPr bwMode="auto">
          <a:xfrm>
            <a:off x="577850" y="5616575"/>
            <a:ext cx="34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000000"/>
                </a:solidFill>
                <a:latin typeface="微软雅黑" pitchFamily="34" charset="-122"/>
                <a:ea typeface="微软雅黑" pitchFamily="34" charset="-122"/>
                <a:sym typeface="微软雅黑" pitchFamily="34" charset="-122"/>
              </a:rPr>
              <a:t>0</a:t>
            </a:r>
            <a:endParaRPr lang="zh-CN" altLang="en-US" sz="2400">
              <a:solidFill>
                <a:srgbClr val="000000"/>
              </a:solidFill>
              <a:latin typeface="微软雅黑" pitchFamily="34" charset="-122"/>
              <a:ea typeface="微软雅黑" pitchFamily="34" charset="-122"/>
              <a:sym typeface="微软雅黑" pitchFamily="34" charset="-122"/>
            </a:endParaRPr>
          </a:p>
        </p:txBody>
      </p:sp>
      <p:sp>
        <p:nvSpPr>
          <p:cNvPr id="12299" name="Rectangle 51"/>
          <p:cNvSpPr>
            <a:spLocks noChangeArrowheads="1"/>
          </p:cNvSpPr>
          <p:nvPr/>
        </p:nvSpPr>
        <p:spPr bwMode="auto">
          <a:xfrm>
            <a:off x="8288338" y="2093913"/>
            <a:ext cx="3227387" cy="9366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300" name="Rectangle 52"/>
          <p:cNvSpPr>
            <a:spLocks noChangeArrowheads="1"/>
          </p:cNvSpPr>
          <p:nvPr/>
        </p:nvSpPr>
        <p:spPr bwMode="auto">
          <a:xfrm>
            <a:off x="8288338" y="6030913"/>
            <a:ext cx="3227387" cy="10001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301" name="TextBox 53"/>
          <p:cNvSpPr>
            <a:spLocks noChangeArrowheads="1"/>
          </p:cNvSpPr>
          <p:nvPr/>
        </p:nvSpPr>
        <p:spPr bwMode="auto">
          <a:xfrm>
            <a:off x="8313738" y="2284413"/>
            <a:ext cx="3262312"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60000"/>
              </a:lnSpc>
            </a:pPr>
            <a:r>
              <a:rPr lang="zh-CN" sz="1600">
                <a:solidFill>
                  <a:srgbClr val="3F3F3F"/>
                </a:solidFill>
                <a:latin typeface="微软雅黑" pitchFamily="34" charset="-122"/>
                <a:ea typeface="微软雅黑" pitchFamily="34" charset="-122"/>
                <a:sym typeface="微软雅黑"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p>
        </p:txBody>
      </p:sp>
      <p:sp>
        <p:nvSpPr>
          <p:cNvPr id="12302" name="TextBox 54"/>
          <p:cNvSpPr>
            <a:spLocks noChangeArrowheads="1"/>
          </p:cNvSpPr>
          <p:nvPr/>
        </p:nvSpPr>
        <p:spPr bwMode="auto">
          <a:xfrm>
            <a:off x="8299450" y="1543050"/>
            <a:ext cx="3232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1"/>
                </a:solidFill>
                <a:latin typeface="微软雅黑" pitchFamily="34" charset="-122"/>
                <a:ea typeface="微软雅黑" pitchFamily="34" charset="-122"/>
                <a:sym typeface="微软雅黑" pitchFamily="34" charset="-122"/>
              </a:rPr>
              <a:t>单击此处添加标题</a:t>
            </a:r>
            <a:endParaRPr lang="zh-CN" altLang="en-US"/>
          </a:p>
        </p:txBody>
      </p:sp>
      <p:grpSp>
        <p:nvGrpSpPr>
          <p:cNvPr id="12303" name="Group 54"/>
          <p:cNvGrpSpPr>
            <a:grpSpLocks/>
          </p:cNvGrpSpPr>
          <p:nvPr/>
        </p:nvGrpSpPr>
        <p:grpSpPr bwMode="auto">
          <a:xfrm>
            <a:off x="0" y="434975"/>
            <a:ext cx="12192000" cy="890588"/>
            <a:chOff x="0" y="0"/>
            <a:chExt cx="19200" cy="1404"/>
          </a:xfrm>
        </p:grpSpPr>
        <p:grpSp>
          <p:nvGrpSpPr>
            <p:cNvPr id="12304" name="组合 24"/>
            <p:cNvGrpSpPr>
              <a:grpSpLocks/>
            </p:cNvGrpSpPr>
            <p:nvPr/>
          </p:nvGrpSpPr>
          <p:grpSpPr bwMode="auto">
            <a:xfrm>
              <a:off x="0" y="0"/>
              <a:ext cx="19200" cy="1404"/>
              <a:chOff x="0" y="0"/>
              <a:chExt cx="56983904" cy="4165600"/>
            </a:xfrm>
          </p:grpSpPr>
          <p:sp>
            <p:nvSpPr>
              <p:cNvPr id="15416"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2309"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0"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1"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2"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3"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4"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2315"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316"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317"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2305"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462"/>
          <p:cNvSpPr>
            <a:spLocks noChangeArrowheads="1"/>
          </p:cNvSpPr>
          <p:nvPr/>
        </p:nvSpPr>
        <p:spPr bwMode="auto">
          <a:xfrm>
            <a:off x="1492250" y="3619500"/>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a:solidFill>
                  <a:srgbClr val="3F3F3F"/>
                </a:solidFill>
                <a:latin typeface="微软雅黑" pitchFamily="34" charset="-122"/>
                <a:ea typeface="微软雅黑" pitchFamily="34" charset="-122"/>
                <a:sym typeface="微软雅黑" pitchFamily="34" charset="-122"/>
              </a:rPr>
              <a:t>67</a:t>
            </a:r>
            <a:r>
              <a:rPr lang="en-US" altLang="zh-CN" sz="5400">
                <a:solidFill>
                  <a:srgbClr val="3F3F3F"/>
                </a:solidFill>
                <a:latin typeface="微软雅黑" pitchFamily="34" charset="-122"/>
                <a:ea typeface="微软雅黑" pitchFamily="34" charset="-122"/>
                <a:sym typeface="微软雅黑" pitchFamily="34" charset="-122"/>
              </a:rPr>
              <a:t>%</a:t>
            </a:r>
            <a:endParaRPr lang="zh-CN" altLang="en-US" sz="5400">
              <a:solidFill>
                <a:srgbClr val="3F3F3F"/>
              </a:solidFill>
              <a:latin typeface="微软雅黑" pitchFamily="34" charset="-122"/>
              <a:ea typeface="微软雅黑" pitchFamily="34" charset="-122"/>
              <a:sym typeface="微软雅黑" pitchFamily="34" charset="-122"/>
            </a:endParaRPr>
          </a:p>
        </p:txBody>
      </p:sp>
      <p:sp>
        <p:nvSpPr>
          <p:cNvPr id="13315" name="TextBox 463"/>
          <p:cNvSpPr>
            <a:spLocks noChangeArrowheads="1"/>
          </p:cNvSpPr>
          <p:nvPr/>
        </p:nvSpPr>
        <p:spPr bwMode="auto">
          <a:xfrm>
            <a:off x="5080000" y="3619500"/>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a:solidFill>
                  <a:srgbClr val="3F3F3F"/>
                </a:solidFill>
                <a:latin typeface="微软雅黑" pitchFamily="34" charset="-122"/>
                <a:ea typeface="微软雅黑" pitchFamily="34" charset="-122"/>
                <a:sym typeface="微软雅黑" pitchFamily="34" charset="-122"/>
              </a:rPr>
              <a:t>14</a:t>
            </a:r>
            <a:r>
              <a:rPr lang="en-US" altLang="zh-CN" sz="5400">
                <a:solidFill>
                  <a:srgbClr val="3F3F3F"/>
                </a:solidFill>
                <a:latin typeface="微软雅黑" pitchFamily="34" charset="-122"/>
                <a:ea typeface="微软雅黑" pitchFamily="34" charset="-122"/>
                <a:sym typeface="微软雅黑" pitchFamily="34" charset="-122"/>
              </a:rPr>
              <a:t>%</a:t>
            </a:r>
            <a:endParaRPr lang="zh-CN" altLang="en-US" sz="5400">
              <a:solidFill>
                <a:srgbClr val="3F3F3F"/>
              </a:solidFill>
              <a:latin typeface="微软雅黑" pitchFamily="34" charset="-122"/>
              <a:ea typeface="微软雅黑" pitchFamily="34" charset="-122"/>
              <a:sym typeface="微软雅黑" pitchFamily="34" charset="-122"/>
            </a:endParaRPr>
          </a:p>
        </p:txBody>
      </p:sp>
      <p:sp>
        <p:nvSpPr>
          <p:cNvPr id="13316" name="TextBox 464"/>
          <p:cNvSpPr>
            <a:spLocks noChangeArrowheads="1"/>
          </p:cNvSpPr>
          <p:nvPr/>
        </p:nvSpPr>
        <p:spPr bwMode="auto">
          <a:xfrm>
            <a:off x="8667750" y="3619500"/>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a:solidFill>
                  <a:srgbClr val="3F3F3F"/>
                </a:solidFill>
                <a:latin typeface="微软雅黑" pitchFamily="34" charset="-122"/>
                <a:ea typeface="微软雅黑" pitchFamily="34" charset="-122"/>
                <a:sym typeface="微软雅黑" pitchFamily="34" charset="-122"/>
              </a:rPr>
              <a:t>25</a:t>
            </a:r>
            <a:r>
              <a:rPr lang="en-US" altLang="zh-CN" sz="5400">
                <a:solidFill>
                  <a:srgbClr val="3F3F3F"/>
                </a:solidFill>
                <a:latin typeface="微软雅黑" pitchFamily="34" charset="-122"/>
                <a:ea typeface="微软雅黑" pitchFamily="34" charset="-122"/>
                <a:sym typeface="微软雅黑" pitchFamily="34" charset="-122"/>
              </a:rPr>
              <a:t>%</a:t>
            </a:r>
            <a:endParaRPr lang="zh-CN" altLang="en-US" sz="5400">
              <a:solidFill>
                <a:srgbClr val="3F3F3F"/>
              </a:solidFill>
              <a:latin typeface="微软雅黑" pitchFamily="34" charset="-122"/>
              <a:ea typeface="微软雅黑" pitchFamily="34" charset="-122"/>
              <a:sym typeface="微软雅黑" pitchFamily="34" charset="-122"/>
            </a:endParaRPr>
          </a:p>
        </p:txBody>
      </p:sp>
      <p:sp>
        <p:nvSpPr>
          <p:cNvPr id="13317" name="TextBox 466"/>
          <p:cNvSpPr>
            <a:spLocks noChangeArrowheads="1"/>
          </p:cNvSpPr>
          <p:nvPr/>
        </p:nvSpPr>
        <p:spPr bwMode="auto">
          <a:xfrm>
            <a:off x="0" y="5386388"/>
            <a:ext cx="12192000" cy="708025"/>
          </a:xfrm>
          <a:prstGeom prst="rect">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b="1">
                <a:solidFill>
                  <a:schemeClr val="bg1"/>
                </a:solidFill>
                <a:latin typeface="微软雅黑" pitchFamily="34" charset="-122"/>
                <a:ea typeface="微软雅黑" pitchFamily="34" charset="-122"/>
                <a:sym typeface="微软雅黑" pitchFamily="34" charset="-122"/>
              </a:rPr>
              <a:t>不同出行方式所占比例</a:t>
            </a:r>
            <a:endParaRPr lang="zh-CN" altLang="en-US"/>
          </a:p>
        </p:txBody>
      </p:sp>
      <p:grpSp>
        <p:nvGrpSpPr>
          <p:cNvPr id="13318" name="Group 6"/>
          <p:cNvGrpSpPr>
            <a:grpSpLocks/>
          </p:cNvGrpSpPr>
          <p:nvPr/>
        </p:nvGrpSpPr>
        <p:grpSpPr bwMode="auto">
          <a:xfrm>
            <a:off x="0" y="434975"/>
            <a:ext cx="12192000" cy="890588"/>
            <a:chOff x="0" y="0"/>
            <a:chExt cx="19200" cy="1404"/>
          </a:xfrm>
        </p:grpSpPr>
        <p:grpSp>
          <p:nvGrpSpPr>
            <p:cNvPr id="13335" name="组合 24"/>
            <p:cNvGrpSpPr>
              <a:grpSpLocks/>
            </p:cNvGrpSpPr>
            <p:nvPr/>
          </p:nvGrpSpPr>
          <p:grpSpPr bwMode="auto">
            <a:xfrm>
              <a:off x="0" y="0"/>
              <a:ext cx="19200" cy="1404"/>
              <a:chOff x="0" y="0"/>
              <a:chExt cx="56983904" cy="4165600"/>
            </a:xfrm>
          </p:grpSpPr>
          <p:sp>
            <p:nvSpPr>
              <p:cNvPr id="16392"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3340"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1"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2"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3"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4"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5"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3346"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47"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48"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3336"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grpSp>
        <p:nvGrpSpPr>
          <p:cNvPr id="13319" name="Group 19"/>
          <p:cNvGrpSpPr>
            <a:grpSpLocks/>
          </p:cNvGrpSpPr>
          <p:nvPr/>
        </p:nvGrpSpPr>
        <p:grpSpPr bwMode="auto">
          <a:xfrm>
            <a:off x="8883650" y="1990725"/>
            <a:ext cx="1504950" cy="1489075"/>
            <a:chOff x="0" y="0"/>
            <a:chExt cx="2368" cy="2346"/>
          </a:xfrm>
        </p:grpSpPr>
        <p:sp>
          <p:nvSpPr>
            <p:cNvPr id="16404" name="Freeform 153"/>
            <p:cNvSpPr>
              <a:spLocks noChangeArrowheads="1"/>
            </p:cNvSpPr>
            <p:nvPr/>
          </p:nvSpPr>
          <p:spPr bwMode="auto">
            <a:xfrm>
              <a:off x="0" y="0"/>
              <a:ext cx="2369" cy="2347"/>
            </a:xfrm>
            <a:custGeom>
              <a:avLst/>
              <a:gdLst>
                <a:gd name="T0" fmla="*/ 69 w 69"/>
                <a:gd name="T1" fmla="*/ 58 h 69"/>
                <a:gd name="T2" fmla="*/ 58 w 69"/>
                <a:gd name="T3" fmla="*/ 69 h 69"/>
                <a:gd name="T4" fmla="*/ 11 w 69"/>
                <a:gd name="T5" fmla="*/ 69 h 69"/>
                <a:gd name="T6" fmla="*/ 0 w 69"/>
                <a:gd name="T7" fmla="*/ 58 h 69"/>
                <a:gd name="T8" fmla="*/ 0 w 69"/>
                <a:gd name="T9" fmla="*/ 11 h 69"/>
                <a:gd name="T10" fmla="*/ 11 w 69"/>
                <a:gd name="T11" fmla="*/ 0 h 69"/>
                <a:gd name="T12" fmla="*/ 58 w 69"/>
                <a:gd name="T13" fmla="*/ 0 h 69"/>
                <a:gd name="T14" fmla="*/ 69 w 69"/>
                <a:gd name="T15" fmla="*/ 11 h 69"/>
                <a:gd name="T16" fmla="*/ 69 w 69"/>
                <a:gd name="T17" fmla="*/ 58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9"/>
                <a:gd name="T29" fmla="*/ 69 w 69"/>
                <a:gd name="T30" fmla="*/ 69 h 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9">
                  <a:moveTo>
                    <a:pt x="69" y="58"/>
                  </a:moveTo>
                  <a:cubicBezTo>
                    <a:pt x="69" y="64"/>
                    <a:pt x="64" y="69"/>
                    <a:pt x="58" y="69"/>
                  </a:cubicBezTo>
                  <a:cubicBezTo>
                    <a:pt x="11" y="69"/>
                    <a:pt x="11" y="69"/>
                    <a:pt x="11" y="69"/>
                  </a:cubicBezTo>
                  <a:cubicBezTo>
                    <a:pt x="5" y="69"/>
                    <a:pt x="0" y="64"/>
                    <a:pt x="0" y="58"/>
                  </a:cubicBezTo>
                  <a:cubicBezTo>
                    <a:pt x="0" y="11"/>
                    <a:pt x="0" y="11"/>
                    <a:pt x="0" y="11"/>
                  </a:cubicBezTo>
                  <a:cubicBezTo>
                    <a:pt x="0" y="5"/>
                    <a:pt x="5" y="0"/>
                    <a:pt x="11" y="0"/>
                  </a:cubicBezTo>
                  <a:cubicBezTo>
                    <a:pt x="58" y="0"/>
                    <a:pt x="58" y="0"/>
                    <a:pt x="58" y="0"/>
                  </a:cubicBezTo>
                  <a:cubicBezTo>
                    <a:pt x="64" y="0"/>
                    <a:pt x="69" y="5"/>
                    <a:pt x="69" y="11"/>
                  </a:cubicBezTo>
                  <a:lnTo>
                    <a:pt x="69" y="58"/>
                  </a:lnTo>
                  <a:close/>
                </a:path>
              </a:pathLst>
            </a:custGeom>
            <a:blipFill dpi="0" rotWithShape="0">
              <a:blip r:embed="rId6"/>
              <a:srcRect/>
              <a:stretch>
                <a:fillRect r="-7612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sz="1600">
                <a:solidFill>
                  <a:srgbClr val="000000"/>
                </a:solidFill>
                <a:latin typeface="微软雅黑" pitchFamily="34" charset="-122"/>
                <a:ea typeface="微软雅黑" pitchFamily="34" charset="-122"/>
                <a:sym typeface="微软雅黑" pitchFamily="34" charset="-122"/>
              </a:endParaRPr>
            </a:p>
          </p:txBody>
        </p:sp>
        <p:sp>
          <p:nvSpPr>
            <p:cNvPr id="13332" name="Freeform 154"/>
            <p:cNvSpPr>
              <a:spLocks noEditPoints="1" noChangeArrowheads="1"/>
            </p:cNvSpPr>
            <p:nvPr/>
          </p:nvSpPr>
          <p:spPr bwMode="auto">
            <a:xfrm>
              <a:off x="582" y="510"/>
              <a:ext cx="1205" cy="1498"/>
            </a:xfrm>
            <a:custGeom>
              <a:avLst/>
              <a:gdLst>
                <a:gd name="T0" fmla="*/ 1205 w 35"/>
                <a:gd name="T1" fmla="*/ 1055 h 44"/>
                <a:gd name="T2" fmla="*/ 1205 w 35"/>
                <a:gd name="T3" fmla="*/ 238 h 44"/>
                <a:gd name="T4" fmla="*/ 998 w 35"/>
                <a:gd name="T5" fmla="*/ 0 h 44"/>
                <a:gd name="T6" fmla="*/ 241 w 35"/>
                <a:gd name="T7" fmla="*/ 0 h 44"/>
                <a:gd name="T8" fmla="*/ 0 w 35"/>
                <a:gd name="T9" fmla="*/ 238 h 44"/>
                <a:gd name="T10" fmla="*/ 0 w 35"/>
                <a:gd name="T11" fmla="*/ 1055 h 44"/>
                <a:gd name="T12" fmla="*/ 207 w 35"/>
                <a:gd name="T13" fmla="*/ 1260 h 44"/>
                <a:gd name="T14" fmla="*/ 0 w 35"/>
                <a:gd name="T15" fmla="*/ 1498 h 44"/>
                <a:gd name="T16" fmla="*/ 207 w 35"/>
                <a:gd name="T17" fmla="*/ 1498 h 44"/>
                <a:gd name="T18" fmla="*/ 413 w 35"/>
                <a:gd name="T19" fmla="*/ 1260 h 44"/>
                <a:gd name="T20" fmla="*/ 792 w 35"/>
                <a:gd name="T21" fmla="*/ 1260 h 44"/>
                <a:gd name="T22" fmla="*/ 998 w 35"/>
                <a:gd name="T23" fmla="*/ 1498 h 44"/>
                <a:gd name="T24" fmla="*/ 1205 w 35"/>
                <a:gd name="T25" fmla="*/ 1498 h 44"/>
                <a:gd name="T26" fmla="*/ 1033 w 35"/>
                <a:gd name="T27" fmla="*/ 1260 h 44"/>
                <a:gd name="T28" fmla="*/ 1205 w 35"/>
                <a:gd name="T29" fmla="*/ 1055 h 44"/>
                <a:gd name="T30" fmla="*/ 138 w 35"/>
                <a:gd name="T31" fmla="*/ 1055 h 44"/>
                <a:gd name="T32" fmla="*/ 241 w 35"/>
                <a:gd name="T33" fmla="*/ 953 h 44"/>
                <a:gd name="T34" fmla="*/ 344 w 35"/>
                <a:gd name="T35" fmla="*/ 1055 h 44"/>
                <a:gd name="T36" fmla="*/ 241 w 35"/>
                <a:gd name="T37" fmla="*/ 1158 h 44"/>
                <a:gd name="T38" fmla="*/ 138 w 35"/>
                <a:gd name="T39" fmla="*/ 1055 h 44"/>
                <a:gd name="T40" fmla="*/ 964 w 35"/>
                <a:gd name="T41" fmla="*/ 1158 h 44"/>
                <a:gd name="T42" fmla="*/ 861 w 35"/>
                <a:gd name="T43" fmla="*/ 1055 h 44"/>
                <a:gd name="T44" fmla="*/ 964 w 35"/>
                <a:gd name="T45" fmla="*/ 953 h 44"/>
                <a:gd name="T46" fmla="*/ 1067 w 35"/>
                <a:gd name="T47" fmla="*/ 1055 h 44"/>
                <a:gd name="T48" fmla="*/ 964 w 35"/>
                <a:gd name="T49" fmla="*/ 1158 h 44"/>
                <a:gd name="T50" fmla="*/ 1102 w 35"/>
                <a:gd name="T51" fmla="*/ 613 h 44"/>
                <a:gd name="T52" fmla="*/ 998 w 35"/>
                <a:gd name="T53" fmla="*/ 715 h 44"/>
                <a:gd name="T54" fmla="*/ 207 w 35"/>
                <a:gd name="T55" fmla="*/ 715 h 44"/>
                <a:gd name="T56" fmla="*/ 103 w 35"/>
                <a:gd name="T57" fmla="*/ 613 h 44"/>
                <a:gd name="T58" fmla="*/ 103 w 35"/>
                <a:gd name="T59" fmla="*/ 375 h 44"/>
                <a:gd name="T60" fmla="*/ 207 w 35"/>
                <a:gd name="T61" fmla="*/ 272 h 44"/>
                <a:gd name="T62" fmla="*/ 998 w 35"/>
                <a:gd name="T63" fmla="*/ 272 h 44"/>
                <a:gd name="T64" fmla="*/ 1102 w 35"/>
                <a:gd name="T65" fmla="*/ 375 h 44"/>
                <a:gd name="T66" fmla="*/ 1102 w 35"/>
                <a:gd name="T67" fmla="*/ 613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
                <a:gd name="T103" fmla="*/ 0 h 44"/>
                <a:gd name="T104" fmla="*/ 35 w 35"/>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 h="44">
                  <a:moveTo>
                    <a:pt x="35" y="31"/>
                  </a:moveTo>
                  <a:cubicBezTo>
                    <a:pt x="35" y="7"/>
                    <a:pt x="35" y="7"/>
                    <a:pt x="35" y="7"/>
                  </a:cubicBezTo>
                  <a:cubicBezTo>
                    <a:pt x="35" y="3"/>
                    <a:pt x="32" y="0"/>
                    <a:pt x="29" y="0"/>
                  </a:cubicBezTo>
                  <a:cubicBezTo>
                    <a:pt x="7" y="0"/>
                    <a:pt x="7" y="0"/>
                    <a:pt x="7" y="0"/>
                  </a:cubicBezTo>
                  <a:cubicBezTo>
                    <a:pt x="3" y="0"/>
                    <a:pt x="0" y="3"/>
                    <a:pt x="0" y="7"/>
                  </a:cubicBezTo>
                  <a:cubicBezTo>
                    <a:pt x="0" y="31"/>
                    <a:pt x="0" y="31"/>
                    <a:pt x="0" y="31"/>
                  </a:cubicBezTo>
                  <a:cubicBezTo>
                    <a:pt x="0" y="34"/>
                    <a:pt x="3" y="37"/>
                    <a:pt x="6" y="37"/>
                  </a:cubicBezTo>
                  <a:cubicBezTo>
                    <a:pt x="0" y="44"/>
                    <a:pt x="0" y="44"/>
                    <a:pt x="0" y="44"/>
                  </a:cubicBezTo>
                  <a:cubicBezTo>
                    <a:pt x="6" y="44"/>
                    <a:pt x="6" y="44"/>
                    <a:pt x="6" y="44"/>
                  </a:cubicBezTo>
                  <a:cubicBezTo>
                    <a:pt x="12" y="37"/>
                    <a:pt x="12" y="37"/>
                    <a:pt x="12" y="37"/>
                  </a:cubicBezTo>
                  <a:cubicBezTo>
                    <a:pt x="23" y="37"/>
                    <a:pt x="23" y="37"/>
                    <a:pt x="23" y="37"/>
                  </a:cubicBezTo>
                  <a:cubicBezTo>
                    <a:pt x="29" y="44"/>
                    <a:pt x="29" y="44"/>
                    <a:pt x="29" y="44"/>
                  </a:cubicBezTo>
                  <a:cubicBezTo>
                    <a:pt x="35" y="44"/>
                    <a:pt x="35" y="44"/>
                    <a:pt x="35" y="44"/>
                  </a:cubicBezTo>
                  <a:cubicBezTo>
                    <a:pt x="30" y="37"/>
                    <a:pt x="30" y="37"/>
                    <a:pt x="30" y="37"/>
                  </a:cubicBezTo>
                  <a:cubicBezTo>
                    <a:pt x="33" y="37"/>
                    <a:pt x="35" y="34"/>
                    <a:pt x="35" y="31"/>
                  </a:cubicBezTo>
                  <a:close/>
                  <a:moveTo>
                    <a:pt x="4" y="31"/>
                  </a:moveTo>
                  <a:cubicBezTo>
                    <a:pt x="4" y="29"/>
                    <a:pt x="5" y="28"/>
                    <a:pt x="7" y="28"/>
                  </a:cubicBezTo>
                  <a:cubicBezTo>
                    <a:pt x="9" y="28"/>
                    <a:pt x="10" y="29"/>
                    <a:pt x="10" y="31"/>
                  </a:cubicBezTo>
                  <a:cubicBezTo>
                    <a:pt x="10" y="32"/>
                    <a:pt x="9" y="34"/>
                    <a:pt x="7" y="34"/>
                  </a:cubicBezTo>
                  <a:cubicBezTo>
                    <a:pt x="5" y="34"/>
                    <a:pt x="4" y="32"/>
                    <a:pt x="4" y="31"/>
                  </a:cubicBezTo>
                  <a:close/>
                  <a:moveTo>
                    <a:pt x="28" y="34"/>
                  </a:moveTo>
                  <a:cubicBezTo>
                    <a:pt x="26" y="34"/>
                    <a:pt x="25" y="32"/>
                    <a:pt x="25" y="31"/>
                  </a:cubicBezTo>
                  <a:cubicBezTo>
                    <a:pt x="25" y="29"/>
                    <a:pt x="26" y="28"/>
                    <a:pt x="28" y="28"/>
                  </a:cubicBezTo>
                  <a:cubicBezTo>
                    <a:pt x="30" y="28"/>
                    <a:pt x="31" y="29"/>
                    <a:pt x="31" y="31"/>
                  </a:cubicBezTo>
                  <a:cubicBezTo>
                    <a:pt x="31" y="32"/>
                    <a:pt x="30" y="34"/>
                    <a:pt x="28" y="34"/>
                  </a:cubicBezTo>
                  <a:close/>
                  <a:moveTo>
                    <a:pt x="32" y="18"/>
                  </a:moveTo>
                  <a:cubicBezTo>
                    <a:pt x="32" y="20"/>
                    <a:pt x="31" y="21"/>
                    <a:pt x="29" y="21"/>
                  </a:cubicBezTo>
                  <a:cubicBezTo>
                    <a:pt x="6" y="21"/>
                    <a:pt x="6" y="21"/>
                    <a:pt x="6" y="21"/>
                  </a:cubicBezTo>
                  <a:cubicBezTo>
                    <a:pt x="5" y="21"/>
                    <a:pt x="3" y="20"/>
                    <a:pt x="3" y="18"/>
                  </a:cubicBezTo>
                  <a:cubicBezTo>
                    <a:pt x="3" y="11"/>
                    <a:pt x="3" y="11"/>
                    <a:pt x="3" y="11"/>
                  </a:cubicBezTo>
                  <a:cubicBezTo>
                    <a:pt x="3" y="9"/>
                    <a:pt x="5" y="8"/>
                    <a:pt x="6" y="8"/>
                  </a:cubicBezTo>
                  <a:cubicBezTo>
                    <a:pt x="29" y="8"/>
                    <a:pt x="29" y="8"/>
                    <a:pt x="29" y="8"/>
                  </a:cubicBezTo>
                  <a:cubicBezTo>
                    <a:pt x="31" y="8"/>
                    <a:pt x="32" y="9"/>
                    <a:pt x="32" y="11"/>
                  </a:cubicBezTo>
                  <a:lnTo>
                    <a:pt x="32" y="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3" name="Oval 155"/>
            <p:cNvSpPr>
              <a:spLocks noChangeArrowheads="1"/>
            </p:cNvSpPr>
            <p:nvPr/>
          </p:nvSpPr>
          <p:spPr bwMode="auto">
            <a:xfrm>
              <a:off x="1236" y="305"/>
              <a:ext cx="138" cy="1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1600">
                <a:solidFill>
                  <a:srgbClr val="000000"/>
                </a:solidFill>
                <a:latin typeface="微软雅黑" pitchFamily="34" charset="-122"/>
                <a:ea typeface="微软雅黑" pitchFamily="34" charset="-122"/>
                <a:sym typeface="微软雅黑" pitchFamily="34" charset="-122"/>
              </a:endParaRPr>
            </a:p>
          </p:txBody>
        </p:sp>
        <p:sp>
          <p:nvSpPr>
            <p:cNvPr id="13334" name="Oval 156"/>
            <p:cNvSpPr>
              <a:spLocks noChangeArrowheads="1"/>
            </p:cNvSpPr>
            <p:nvPr/>
          </p:nvSpPr>
          <p:spPr bwMode="auto">
            <a:xfrm>
              <a:off x="1028" y="305"/>
              <a:ext cx="139" cy="1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1600">
                <a:solidFill>
                  <a:srgbClr val="000000"/>
                </a:solidFill>
                <a:latin typeface="微软雅黑" pitchFamily="34" charset="-122"/>
                <a:ea typeface="微软雅黑" pitchFamily="34" charset="-122"/>
                <a:sym typeface="微软雅黑" pitchFamily="34" charset="-122"/>
              </a:endParaRPr>
            </a:p>
          </p:txBody>
        </p:sp>
      </p:grpSp>
      <p:grpSp>
        <p:nvGrpSpPr>
          <p:cNvPr id="13320" name="Group 24"/>
          <p:cNvGrpSpPr>
            <a:grpSpLocks/>
          </p:cNvGrpSpPr>
          <p:nvPr/>
        </p:nvGrpSpPr>
        <p:grpSpPr bwMode="auto">
          <a:xfrm>
            <a:off x="1730375" y="1990725"/>
            <a:ext cx="1503363" cy="1490663"/>
            <a:chOff x="0" y="0"/>
            <a:chExt cx="2368" cy="2348"/>
          </a:xfrm>
        </p:grpSpPr>
        <p:sp>
          <p:nvSpPr>
            <p:cNvPr id="13327" name="Freeform 306" descr="color10"/>
            <p:cNvSpPr>
              <a:spLocks noChangeArrowheads="1"/>
            </p:cNvSpPr>
            <p:nvPr/>
          </p:nvSpPr>
          <p:spPr bwMode="auto">
            <a:xfrm>
              <a:off x="0" y="0"/>
              <a:ext cx="2368" cy="2348"/>
            </a:xfrm>
            <a:custGeom>
              <a:avLst/>
              <a:gdLst>
                <a:gd name="T0" fmla="*/ 2368 w 69"/>
                <a:gd name="T1" fmla="*/ 1974 h 69"/>
                <a:gd name="T2" fmla="*/ 1990 w 69"/>
                <a:gd name="T3" fmla="*/ 2348 h 69"/>
                <a:gd name="T4" fmla="*/ 378 w 69"/>
                <a:gd name="T5" fmla="*/ 2348 h 69"/>
                <a:gd name="T6" fmla="*/ 0 w 69"/>
                <a:gd name="T7" fmla="*/ 1974 h 69"/>
                <a:gd name="T8" fmla="*/ 0 w 69"/>
                <a:gd name="T9" fmla="*/ 374 h 69"/>
                <a:gd name="T10" fmla="*/ 378 w 69"/>
                <a:gd name="T11" fmla="*/ 0 h 69"/>
                <a:gd name="T12" fmla="*/ 1990 w 69"/>
                <a:gd name="T13" fmla="*/ 0 h 69"/>
                <a:gd name="T14" fmla="*/ 2368 w 69"/>
                <a:gd name="T15" fmla="*/ 374 h 69"/>
                <a:gd name="T16" fmla="*/ 2368 w 69"/>
                <a:gd name="T17" fmla="*/ 1974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9"/>
                <a:gd name="T29" fmla="*/ 69 w 69"/>
                <a:gd name="T30" fmla="*/ 69 h 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9">
                  <a:moveTo>
                    <a:pt x="69" y="58"/>
                  </a:moveTo>
                  <a:cubicBezTo>
                    <a:pt x="69" y="64"/>
                    <a:pt x="64" y="69"/>
                    <a:pt x="58" y="69"/>
                  </a:cubicBezTo>
                  <a:cubicBezTo>
                    <a:pt x="11" y="69"/>
                    <a:pt x="11" y="69"/>
                    <a:pt x="11" y="69"/>
                  </a:cubicBezTo>
                  <a:cubicBezTo>
                    <a:pt x="5" y="69"/>
                    <a:pt x="0" y="64"/>
                    <a:pt x="0" y="58"/>
                  </a:cubicBezTo>
                  <a:cubicBezTo>
                    <a:pt x="0" y="11"/>
                    <a:pt x="0" y="11"/>
                    <a:pt x="0" y="11"/>
                  </a:cubicBezTo>
                  <a:cubicBezTo>
                    <a:pt x="0" y="5"/>
                    <a:pt x="5" y="0"/>
                    <a:pt x="11" y="0"/>
                  </a:cubicBezTo>
                  <a:cubicBezTo>
                    <a:pt x="58" y="0"/>
                    <a:pt x="58" y="0"/>
                    <a:pt x="58" y="0"/>
                  </a:cubicBezTo>
                  <a:cubicBezTo>
                    <a:pt x="64" y="0"/>
                    <a:pt x="69" y="5"/>
                    <a:pt x="69" y="11"/>
                  </a:cubicBezTo>
                  <a:lnTo>
                    <a:pt x="69" y="58"/>
                  </a:lnTo>
                  <a:close/>
                </a:path>
              </a:pathLst>
            </a:custGeom>
            <a:blipFill dpi="0" rotWithShape="0">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en-US"/>
            </a:p>
          </p:txBody>
        </p:sp>
        <p:sp>
          <p:nvSpPr>
            <p:cNvPr id="13328" name="Freeform 307"/>
            <p:cNvSpPr>
              <a:spLocks noChangeArrowheads="1"/>
            </p:cNvSpPr>
            <p:nvPr/>
          </p:nvSpPr>
          <p:spPr bwMode="auto">
            <a:xfrm>
              <a:off x="342" y="510"/>
              <a:ext cx="1648" cy="1260"/>
            </a:xfrm>
            <a:custGeom>
              <a:avLst/>
              <a:gdLst>
                <a:gd name="T0" fmla="*/ 1511 w 48"/>
                <a:gd name="T1" fmla="*/ 783 h 37"/>
                <a:gd name="T2" fmla="*/ 1476 w 48"/>
                <a:gd name="T3" fmla="*/ 783 h 37"/>
                <a:gd name="T4" fmla="*/ 1648 w 48"/>
                <a:gd name="T5" fmla="*/ 715 h 37"/>
                <a:gd name="T6" fmla="*/ 1511 w 48"/>
                <a:gd name="T7" fmla="*/ 613 h 37"/>
                <a:gd name="T8" fmla="*/ 1305 w 48"/>
                <a:gd name="T9" fmla="*/ 681 h 37"/>
                <a:gd name="T10" fmla="*/ 893 w 48"/>
                <a:gd name="T11" fmla="*/ 477 h 37"/>
                <a:gd name="T12" fmla="*/ 1408 w 48"/>
                <a:gd name="T13" fmla="*/ 102 h 37"/>
                <a:gd name="T14" fmla="*/ 1270 w 48"/>
                <a:gd name="T15" fmla="*/ 34 h 37"/>
                <a:gd name="T16" fmla="*/ 549 w 48"/>
                <a:gd name="T17" fmla="*/ 272 h 37"/>
                <a:gd name="T18" fmla="*/ 172 w 48"/>
                <a:gd name="T19" fmla="*/ 68 h 37"/>
                <a:gd name="T20" fmla="*/ 69 w 48"/>
                <a:gd name="T21" fmla="*/ 204 h 37"/>
                <a:gd name="T22" fmla="*/ 481 w 48"/>
                <a:gd name="T23" fmla="*/ 409 h 37"/>
                <a:gd name="T24" fmla="*/ 618 w 48"/>
                <a:gd name="T25" fmla="*/ 1260 h 37"/>
                <a:gd name="T26" fmla="*/ 687 w 48"/>
                <a:gd name="T27" fmla="*/ 1260 h 37"/>
                <a:gd name="T28" fmla="*/ 721 w 48"/>
                <a:gd name="T29" fmla="*/ 1260 h 37"/>
                <a:gd name="T30" fmla="*/ 824 w 48"/>
                <a:gd name="T31" fmla="*/ 579 h 37"/>
                <a:gd name="T32" fmla="*/ 1202 w 48"/>
                <a:gd name="T33" fmla="*/ 817 h 37"/>
                <a:gd name="T34" fmla="*/ 1202 w 48"/>
                <a:gd name="T35" fmla="*/ 1056 h 37"/>
                <a:gd name="T36" fmla="*/ 1305 w 48"/>
                <a:gd name="T37" fmla="*/ 1124 h 37"/>
                <a:gd name="T38" fmla="*/ 1373 w 48"/>
                <a:gd name="T39" fmla="*/ 885 h 37"/>
                <a:gd name="T40" fmla="*/ 1442 w 48"/>
                <a:gd name="T41" fmla="*/ 919 h 37"/>
                <a:gd name="T42" fmla="*/ 1511 w 48"/>
                <a:gd name="T43" fmla="*/ 783 h 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8"/>
                <a:gd name="T67" fmla="*/ 0 h 37"/>
                <a:gd name="T68" fmla="*/ 48 w 48"/>
                <a:gd name="T69" fmla="*/ 37 h 3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8" h="37">
                  <a:moveTo>
                    <a:pt x="44" y="23"/>
                  </a:moveTo>
                  <a:cubicBezTo>
                    <a:pt x="43" y="23"/>
                    <a:pt x="43" y="23"/>
                    <a:pt x="43" y="23"/>
                  </a:cubicBezTo>
                  <a:cubicBezTo>
                    <a:pt x="48" y="21"/>
                    <a:pt x="48" y="21"/>
                    <a:pt x="48" y="21"/>
                  </a:cubicBezTo>
                  <a:cubicBezTo>
                    <a:pt x="44" y="18"/>
                    <a:pt x="44" y="18"/>
                    <a:pt x="44" y="18"/>
                  </a:cubicBezTo>
                  <a:cubicBezTo>
                    <a:pt x="38" y="20"/>
                    <a:pt x="38" y="20"/>
                    <a:pt x="38" y="20"/>
                  </a:cubicBezTo>
                  <a:cubicBezTo>
                    <a:pt x="34" y="18"/>
                    <a:pt x="30" y="16"/>
                    <a:pt x="26" y="14"/>
                  </a:cubicBezTo>
                  <a:cubicBezTo>
                    <a:pt x="29" y="9"/>
                    <a:pt x="34" y="5"/>
                    <a:pt x="41" y="3"/>
                  </a:cubicBezTo>
                  <a:cubicBezTo>
                    <a:pt x="37" y="1"/>
                    <a:pt x="37" y="1"/>
                    <a:pt x="37" y="1"/>
                  </a:cubicBezTo>
                  <a:cubicBezTo>
                    <a:pt x="37" y="1"/>
                    <a:pt x="22" y="5"/>
                    <a:pt x="16" y="8"/>
                  </a:cubicBezTo>
                  <a:cubicBezTo>
                    <a:pt x="12" y="6"/>
                    <a:pt x="9" y="4"/>
                    <a:pt x="5" y="2"/>
                  </a:cubicBezTo>
                  <a:cubicBezTo>
                    <a:pt x="2" y="0"/>
                    <a:pt x="0" y="4"/>
                    <a:pt x="2" y="6"/>
                  </a:cubicBezTo>
                  <a:cubicBezTo>
                    <a:pt x="6" y="8"/>
                    <a:pt x="10" y="10"/>
                    <a:pt x="14" y="12"/>
                  </a:cubicBezTo>
                  <a:cubicBezTo>
                    <a:pt x="14" y="19"/>
                    <a:pt x="18" y="37"/>
                    <a:pt x="18" y="37"/>
                  </a:cubicBezTo>
                  <a:cubicBezTo>
                    <a:pt x="20" y="37"/>
                    <a:pt x="20" y="37"/>
                    <a:pt x="20" y="37"/>
                  </a:cubicBezTo>
                  <a:cubicBezTo>
                    <a:pt x="21" y="37"/>
                    <a:pt x="21" y="37"/>
                    <a:pt x="21" y="37"/>
                  </a:cubicBezTo>
                  <a:cubicBezTo>
                    <a:pt x="21" y="37"/>
                    <a:pt x="19" y="27"/>
                    <a:pt x="24" y="17"/>
                  </a:cubicBezTo>
                  <a:cubicBezTo>
                    <a:pt x="28" y="19"/>
                    <a:pt x="32" y="22"/>
                    <a:pt x="35" y="24"/>
                  </a:cubicBezTo>
                  <a:cubicBezTo>
                    <a:pt x="35" y="31"/>
                    <a:pt x="35" y="31"/>
                    <a:pt x="35" y="31"/>
                  </a:cubicBezTo>
                  <a:cubicBezTo>
                    <a:pt x="38" y="33"/>
                    <a:pt x="38" y="33"/>
                    <a:pt x="38" y="33"/>
                  </a:cubicBezTo>
                  <a:cubicBezTo>
                    <a:pt x="40" y="26"/>
                    <a:pt x="40" y="26"/>
                    <a:pt x="40" y="26"/>
                  </a:cubicBezTo>
                  <a:cubicBezTo>
                    <a:pt x="41" y="27"/>
                    <a:pt x="41" y="27"/>
                    <a:pt x="42" y="27"/>
                  </a:cubicBezTo>
                  <a:cubicBezTo>
                    <a:pt x="44" y="29"/>
                    <a:pt x="46" y="25"/>
                    <a:pt x="44" y="2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6411" name="Freeform 457"/>
          <p:cNvSpPr>
            <a:spLocks noChangeArrowheads="1"/>
          </p:cNvSpPr>
          <p:nvPr/>
        </p:nvSpPr>
        <p:spPr bwMode="auto">
          <a:xfrm>
            <a:off x="5299075" y="1990725"/>
            <a:ext cx="1503363" cy="1511300"/>
          </a:xfrm>
          <a:custGeom>
            <a:avLst/>
            <a:gdLst>
              <a:gd name="T0" fmla="*/ 69 w 69"/>
              <a:gd name="T1" fmla="*/ 58 h 70"/>
              <a:gd name="T2" fmla="*/ 58 w 69"/>
              <a:gd name="T3" fmla="*/ 70 h 70"/>
              <a:gd name="T4" fmla="*/ 11 w 69"/>
              <a:gd name="T5" fmla="*/ 70 h 70"/>
              <a:gd name="T6" fmla="*/ 0 w 69"/>
              <a:gd name="T7" fmla="*/ 58 h 70"/>
              <a:gd name="T8" fmla="*/ 0 w 69"/>
              <a:gd name="T9" fmla="*/ 12 h 70"/>
              <a:gd name="T10" fmla="*/ 11 w 69"/>
              <a:gd name="T11" fmla="*/ 0 h 70"/>
              <a:gd name="T12" fmla="*/ 58 w 69"/>
              <a:gd name="T13" fmla="*/ 0 h 70"/>
              <a:gd name="T14" fmla="*/ 69 w 69"/>
              <a:gd name="T15" fmla="*/ 12 h 70"/>
              <a:gd name="T16" fmla="*/ 69 w 69"/>
              <a:gd name="T17" fmla="*/ 58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70"/>
              <a:gd name="T29" fmla="*/ 69 w 69"/>
              <a:gd name="T30" fmla="*/ 70 h 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70">
                <a:moveTo>
                  <a:pt x="69" y="58"/>
                </a:moveTo>
                <a:cubicBezTo>
                  <a:pt x="69" y="65"/>
                  <a:pt x="64" y="70"/>
                  <a:pt x="58" y="70"/>
                </a:cubicBezTo>
                <a:cubicBezTo>
                  <a:pt x="11" y="70"/>
                  <a:pt x="11" y="70"/>
                  <a:pt x="11" y="70"/>
                </a:cubicBezTo>
                <a:cubicBezTo>
                  <a:pt x="5" y="70"/>
                  <a:pt x="0" y="65"/>
                  <a:pt x="0" y="58"/>
                </a:cubicBezTo>
                <a:cubicBezTo>
                  <a:pt x="0" y="12"/>
                  <a:pt x="0" y="12"/>
                  <a:pt x="0" y="12"/>
                </a:cubicBezTo>
                <a:cubicBezTo>
                  <a:pt x="0" y="5"/>
                  <a:pt x="5" y="0"/>
                  <a:pt x="11" y="0"/>
                </a:cubicBezTo>
                <a:cubicBezTo>
                  <a:pt x="58" y="0"/>
                  <a:pt x="58" y="0"/>
                  <a:pt x="58" y="0"/>
                </a:cubicBezTo>
                <a:cubicBezTo>
                  <a:pt x="64" y="0"/>
                  <a:pt x="69" y="5"/>
                  <a:pt x="69" y="12"/>
                </a:cubicBezTo>
                <a:lnTo>
                  <a:pt x="69" y="58"/>
                </a:lnTo>
                <a:close/>
              </a:path>
            </a:pathLst>
          </a:custGeom>
          <a:blipFill dpi="0" rotWithShape="0">
            <a:blip r:embed="rId8"/>
            <a:srcRect/>
            <a:stretch>
              <a:fillRect r="-7871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sz="1600">
              <a:solidFill>
                <a:srgbClr val="000000"/>
              </a:solidFill>
              <a:latin typeface="微软雅黑" pitchFamily="34" charset="-122"/>
              <a:ea typeface="微软雅黑" pitchFamily="34" charset="-122"/>
              <a:sym typeface="微软雅黑" pitchFamily="34" charset="-122"/>
            </a:endParaRPr>
          </a:p>
        </p:txBody>
      </p:sp>
      <p:sp>
        <p:nvSpPr>
          <p:cNvPr id="13324" name="Oval 458"/>
          <p:cNvSpPr>
            <a:spLocks noChangeArrowheads="1"/>
          </p:cNvSpPr>
          <p:nvPr/>
        </p:nvSpPr>
        <p:spPr bwMode="auto">
          <a:xfrm>
            <a:off x="6235700" y="2790825"/>
            <a:ext cx="284163" cy="257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1600">
              <a:solidFill>
                <a:srgbClr val="000000"/>
              </a:solidFill>
              <a:latin typeface="微软雅黑" pitchFamily="34" charset="-122"/>
              <a:ea typeface="微软雅黑" pitchFamily="34" charset="-122"/>
              <a:sym typeface="微软雅黑" pitchFamily="34" charset="-122"/>
            </a:endParaRPr>
          </a:p>
        </p:txBody>
      </p:sp>
      <p:sp>
        <p:nvSpPr>
          <p:cNvPr id="13325" name="Oval 459"/>
          <p:cNvSpPr>
            <a:spLocks noChangeArrowheads="1"/>
          </p:cNvSpPr>
          <p:nvPr/>
        </p:nvSpPr>
        <p:spPr bwMode="auto">
          <a:xfrm>
            <a:off x="5603875" y="2790825"/>
            <a:ext cx="285750" cy="2571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1600">
              <a:solidFill>
                <a:srgbClr val="000000"/>
              </a:solidFill>
              <a:latin typeface="微软雅黑" pitchFamily="34" charset="-122"/>
              <a:ea typeface="微软雅黑" pitchFamily="34" charset="-122"/>
              <a:sym typeface="微软雅黑" pitchFamily="34" charset="-122"/>
            </a:endParaRPr>
          </a:p>
        </p:txBody>
      </p:sp>
      <p:sp>
        <p:nvSpPr>
          <p:cNvPr id="13326" name="Freeform 460"/>
          <p:cNvSpPr>
            <a:spLocks noChangeArrowheads="1"/>
          </p:cNvSpPr>
          <p:nvPr/>
        </p:nvSpPr>
        <p:spPr bwMode="auto">
          <a:xfrm>
            <a:off x="5451475" y="2444750"/>
            <a:ext cx="1200150" cy="431800"/>
          </a:xfrm>
          <a:custGeom>
            <a:avLst/>
            <a:gdLst>
              <a:gd name="T0" fmla="*/ 1200150 w 55"/>
              <a:gd name="T1" fmla="*/ 194310 h 20"/>
              <a:gd name="T2" fmla="*/ 1003762 w 55"/>
              <a:gd name="T3" fmla="*/ 107950 h 20"/>
              <a:gd name="T4" fmla="*/ 1003762 w 55"/>
              <a:gd name="T5" fmla="*/ 64770 h 20"/>
              <a:gd name="T6" fmla="*/ 1003762 w 55"/>
              <a:gd name="T7" fmla="*/ 43180 h 20"/>
              <a:gd name="T8" fmla="*/ 981941 w 55"/>
              <a:gd name="T9" fmla="*/ 43180 h 20"/>
              <a:gd name="T10" fmla="*/ 981941 w 55"/>
              <a:gd name="T11" fmla="*/ 43180 h 20"/>
              <a:gd name="T12" fmla="*/ 938299 w 55"/>
              <a:gd name="T13" fmla="*/ 0 h 20"/>
              <a:gd name="T14" fmla="*/ 414597 w 55"/>
              <a:gd name="T15" fmla="*/ 0 h 20"/>
              <a:gd name="T16" fmla="*/ 370955 w 55"/>
              <a:gd name="T17" fmla="*/ 43180 h 20"/>
              <a:gd name="T18" fmla="*/ 370955 w 55"/>
              <a:gd name="T19" fmla="*/ 43180 h 20"/>
              <a:gd name="T20" fmla="*/ 370955 w 55"/>
              <a:gd name="T21" fmla="*/ 43180 h 20"/>
              <a:gd name="T22" fmla="*/ 370955 w 55"/>
              <a:gd name="T23" fmla="*/ 64770 h 20"/>
              <a:gd name="T24" fmla="*/ 370955 w 55"/>
              <a:gd name="T25" fmla="*/ 86360 h 20"/>
              <a:gd name="T26" fmla="*/ 0 w 55"/>
              <a:gd name="T27" fmla="*/ 194310 h 20"/>
              <a:gd name="T28" fmla="*/ 0 w 55"/>
              <a:gd name="T29" fmla="*/ 194310 h 20"/>
              <a:gd name="T30" fmla="*/ 0 w 55"/>
              <a:gd name="T31" fmla="*/ 323850 h 20"/>
              <a:gd name="T32" fmla="*/ 130925 w 55"/>
              <a:gd name="T33" fmla="*/ 431800 h 20"/>
              <a:gd name="T34" fmla="*/ 152746 w 55"/>
              <a:gd name="T35" fmla="*/ 431800 h 20"/>
              <a:gd name="T36" fmla="*/ 283672 w 55"/>
              <a:gd name="T37" fmla="*/ 323850 h 20"/>
              <a:gd name="T38" fmla="*/ 436418 w 55"/>
              <a:gd name="T39" fmla="*/ 431800 h 20"/>
              <a:gd name="T40" fmla="*/ 785553 w 55"/>
              <a:gd name="T41" fmla="*/ 431800 h 20"/>
              <a:gd name="T42" fmla="*/ 916478 w 55"/>
              <a:gd name="T43" fmla="*/ 323850 h 20"/>
              <a:gd name="T44" fmla="*/ 1069225 w 55"/>
              <a:gd name="T45" fmla="*/ 431800 h 20"/>
              <a:gd name="T46" fmla="*/ 1069225 w 55"/>
              <a:gd name="T47" fmla="*/ 431800 h 20"/>
              <a:gd name="T48" fmla="*/ 1200150 w 55"/>
              <a:gd name="T49" fmla="*/ 323850 h 20"/>
              <a:gd name="T50" fmla="*/ 1200150 w 55"/>
              <a:gd name="T51" fmla="*/ 194310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20"/>
              <a:gd name="T80" fmla="*/ 55 w 55"/>
              <a:gd name="T81" fmla="*/ 20 h 2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20">
                <a:moveTo>
                  <a:pt x="55" y="9"/>
                </a:moveTo>
                <a:cubicBezTo>
                  <a:pt x="54" y="9"/>
                  <a:pt x="51" y="6"/>
                  <a:pt x="46" y="5"/>
                </a:cubicBezTo>
                <a:cubicBezTo>
                  <a:pt x="46" y="4"/>
                  <a:pt x="46" y="4"/>
                  <a:pt x="46" y="3"/>
                </a:cubicBezTo>
                <a:cubicBezTo>
                  <a:pt x="46" y="2"/>
                  <a:pt x="46" y="2"/>
                  <a:pt x="46" y="2"/>
                </a:cubicBezTo>
                <a:cubicBezTo>
                  <a:pt x="45" y="2"/>
                  <a:pt x="45" y="2"/>
                  <a:pt x="45" y="2"/>
                </a:cubicBezTo>
                <a:cubicBezTo>
                  <a:pt x="45" y="2"/>
                  <a:pt x="45" y="2"/>
                  <a:pt x="45" y="2"/>
                </a:cubicBezTo>
                <a:cubicBezTo>
                  <a:pt x="45" y="1"/>
                  <a:pt x="44" y="0"/>
                  <a:pt x="43" y="0"/>
                </a:cubicBezTo>
                <a:cubicBezTo>
                  <a:pt x="19" y="0"/>
                  <a:pt x="19" y="0"/>
                  <a:pt x="19" y="0"/>
                </a:cubicBezTo>
                <a:cubicBezTo>
                  <a:pt x="18" y="0"/>
                  <a:pt x="17" y="1"/>
                  <a:pt x="17" y="2"/>
                </a:cubicBezTo>
                <a:cubicBezTo>
                  <a:pt x="17" y="2"/>
                  <a:pt x="17" y="2"/>
                  <a:pt x="17" y="2"/>
                </a:cubicBezTo>
                <a:cubicBezTo>
                  <a:pt x="17" y="2"/>
                  <a:pt x="17" y="2"/>
                  <a:pt x="17" y="2"/>
                </a:cubicBezTo>
                <a:cubicBezTo>
                  <a:pt x="17" y="3"/>
                  <a:pt x="17" y="3"/>
                  <a:pt x="17" y="3"/>
                </a:cubicBezTo>
                <a:cubicBezTo>
                  <a:pt x="17" y="4"/>
                  <a:pt x="17" y="4"/>
                  <a:pt x="17" y="4"/>
                </a:cubicBezTo>
                <a:cubicBezTo>
                  <a:pt x="12" y="5"/>
                  <a:pt x="6" y="7"/>
                  <a:pt x="0" y="9"/>
                </a:cubicBezTo>
                <a:cubicBezTo>
                  <a:pt x="0" y="9"/>
                  <a:pt x="0" y="9"/>
                  <a:pt x="0" y="9"/>
                </a:cubicBezTo>
                <a:cubicBezTo>
                  <a:pt x="0" y="15"/>
                  <a:pt x="0" y="15"/>
                  <a:pt x="0" y="15"/>
                </a:cubicBezTo>
                <a:cubicBezTo>
                  <a:pt x="0" y="18"/>
                  <a:pt x="3" y="20"/>
                  <a:pt x="6" y="20"/>
                </a:cubicBezTo>
                <a:cubicBezTo>
                  <a:pt x="7" y="20"/>
                  <a:pt x="7" y="20"/>
                  <a:pt x="7" y="20"/>
                </a:cubicBezTo>
                <a:cubicBezTo>
                  <a:pt x="8" y="17"/>
                  <a:pt x="10" y="15"/>
                  <a:pt x="13" y="15"/>
                </a:cubicBezTo>
                <a:cubicBezTo>
                  <a:pt x="17" y="15"/>
                  <a:pt x="19" y="17"/>
                  <a:pt x="20" y="20"/>
                </a:cubicBezTo>
                <a:cubicBezTo>
                  <a:pt x="36" y="20"/>
                  <a:pt x="36" y="20"/>
                  <a:pt x="36" y="20"/>
                </a:cubicBezTo>
                <a:cubicBezTo>
                  <a:pt x="37" y="17"/>
                  <a:pt x="39" y="15"/>
                  <a:pt x="42" y="15"/>
                </a:cubicBezTo>
                <a:cubicBezTo>
                  <a:pt x="46" y="15"/>
                  <a:pt x="48" y="17"/>
                  <a:pt x="49" y="20"/>
                </a:cubicBezTo>
                <a:cubicBezTo>
                  <a:pt x="49" y="20"/>
                  <a:pt x="49" y="20"/>
                  <a:pt x="49" y="20"/>
                </a:cubicBezTo>
                <a:cubicBezTo>
                  <a:pt x="53" y="20"/>
                  <a:pt x="55" y="18"/>
                  <a:pt x="55" y="15"/>
                </a:cubicBezTo>
                <a:cubicBezTo>
                  <a:pt x="55" y="9"/>
                  <a:pt x="55"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09"/>
          <p:cNvSpPr>
            <a:spLocks noChangeArrowheads="1"/>
          </p:cNvSpPr>
          <p:nvPr/>
        </p:nvSpPr>
        <p:spPr bwMode="auto">
          <a:xfrm>
            <a:off x="7207250" y="2890838"/>
            <a:ext cx="279400" cy="26193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39" name="Rectangle 810"/>
          <p:cNvSpPr>
            <a:spLocks noChangeArrowheads="1"/>
          </p:cNvSpPr>
          <p:nvPr/>
        </p:nvSpPr>
        <p:spPr bwMode="auto">
          <a:xfrm>
            <a:off x="7207250" y="3190875"/>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0" name="Rectangle 811"/>
          <p:cNvSpPr>
            <a:spLocks noChangeArrowheads="1"/>
          </p:cNvSpPr>
          <p:nvPr/>
        </p:nvSpPr>
        <p:spPr bwMode="auto">
          <a:xfrm>
            <a:off x="7207250" y="3190875"/>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1" name="Rectangle 812"/>
          <p:cNvSpPr>
            <a:spLocks noChangeArrowheads="1"/>
          </p:cNvSpPr>
          <p:nvPr/>
        </p:nvSpPr>
        <p:spPr bwMode="auto">
          <a:xfrm>
            <a:off x="7207250"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2" name="Rectangle 813"/>
          <p:cNvSpPr>
            <a:spLocks noChangeArrowheads="1"/>
          </p:cNvSpPr>
          <p:nvPr/>
        </p:nvSpPr>
        <p:spPr bwMode="auto">
          <a:xfrm>
            <a:off x="7207250"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3" name="Rectangle 814"/>
          <p:cNvSpPr>
            <a:spLocks noChangeArrowheads="1"/>
          </p:cNvSpPr>
          <p:nvPr/>
        </p:nvSpPr>
        <p:spPr bwMode="auto">
          <a:xfrm>
            <a:off x="7207250"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4" name="Rectangle 815"/>
          <p:cNvSpPr>
            <a:spLocks noChangeArrowheads="1"/>
          </p:cNvSpPr>
          <p:nvPr/>
        </p:nvSpPr>
        <p:spPr bwMode="auto">
          <a:xfrm>
            <a:off x="7207250"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5" name="Rectangle 816"/>
          <p:cNvSpPr>
            <a:spLocks noChangeArrowheads="1"/>
          </p:cNvSpPr>
          <p:nvPr/>
        </p:nvSpPr>
        <p:spPr bwMode="auto">
          <a:xfrm>
            <a:off x="7207250"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6" name="Rectangle 817"/>
          <p:cNvSpPr>
            <a:spLocks noChangeArrowheads="1"/>
          </p:cNvSpPr>
          <p:nvPr/>
        </p:nvSpPr>
        <p:spPr bwMode="auto">
          <a:xfrm>
            <a:off x="7207250"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7" name="Rectangle 818"/>
          <p:cNvSpPr>
            <a:spLocks noChangeArrowheads="1"/>
          </p:cNvSpPr>
          <p:nvPr/>
        </p:nvSpPr>
        <p:spPr bwMode="auto">
          <a:xfrm>
            <a:off x="7207250"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8" name="Rectangle 819"/>
          <p:cNvSpPr>
            <a:spLocks noChangeArrowheads="1"/>
          </p:cNvSpPr>
          <p:nvPr/>
        </p:nvSpPr>
        <p:spPr bwMode="auto">
          <a:xfrm>
            <a:off x="7207250"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49" name="Rectangle 820"/>
          <p:cNvSpPr>
            <a:spLocks noChangeArrowheads="1"/>
          </p:cNvSpPr>
          <p:nvPr/>
        </p:nvSpPr>
        <p:spPr bwMode="auto">
          <a:xfrm>
            <a:off x="7207250"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0" name="Rectangle 821"/>
          <p:cNvSpPr>
            <a:spLocks noChangeArrowheads="1"/>
          </p:cNvSpPr>
          <p:nvPr/>
        </p:nvSpPr>
        <p:spPr bwMode="auto">
          <a:xfrm>
            <a:off x="7207250"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1" name="Rectangle 822"/>
          <p:cNvSpPr>
            <a:spLocks noChangeArrowheads="1"/>
          </p:cNvSpPr>
          <p:nvPr/>
        </p:nvSpPr>
        <p:spPr bwMode="auto">
          <a:xfrm>
            <a:off x="7207250"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2" name="Rectangle 823"/>
          <p:cNvSpPr>
            <a:spLocks noChangeArrowheads="1"/>
          </p:cNvSpPr>
          <p:nvPr/>
        </p:nvSpPr>
        <p:spPr bwMode="auto">
          <a:xfrm>
            <a:off x="7207250"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3" name="Rectangle 824"/>
          <p:cNvSpPr>
            <a:spLocks noChangeArrowheads="1"/>
          </p:cNvSpPr>
          <p:nvPr/>
        </p:nvSpPr>
        <p:spPr bwMode="auto">
          <a:xfrm>
            <a:off x="7207250"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4" name="Rectangle 825"/>
          <p:cNvSpPr>
            <a:spLocks noChangeArrowheads="1"/>
          </p:cNvSpPr>
          <p:nvPr/>
        </p:nvSpPr>
        <p:spPr bwMode="auto">
          <a:xfrm>
            <a:off x="7207250"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5" name="Rectangle 826"/>
          <p:cNvSpPr>
            <a:spLocks noChangeArrowheads="1"/>
          </p:cNvSpPr>
          <p:nvPr/>
        </p:nvSpPr>
        <p:spPr bwMode="auto">
          <a:xfrm>
            <a:off x="7566025" y="2289175"/>
            <a:ext cx="279400" cy="252413"/>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6" name="Rectangle 828"/>
          <p:cNvSpPr>
            <a:spLocks noChangeArrowheads="1"/>
          </p:cNvSpPr>
          <p:nvPr/>
        </p:nvSpPr>
        <p:spPr bwMode="auto">
          <a:xfrm>
            <a:off x="7566025" y="2590800"/>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7" name="Rectangle 859"/>
          <p:cNvSpPr>
            <a:spLocks noChangeArrowheads="1"/>
          </p:cNvSpPr>
          <p:nvPr/>
        </p:nvSpPr>
        <p:spPr bwMode="auto">
          <a:xfrm>
            <a:off x="1439863" y="3502025"/>
            <a:ext cx="27305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8" name="Rectangle 860"/>
          <p:cNvSpPr>
            <a:spLocks noChangeArrowheads="1"/>
          </p:cNvSpPr>
          <p:nvPr/>
        </p:nvSpPr>
        <p:spPr bwMode="auto">
          <a:xfrm>
            <a:off x="1439863" y="3802063"/>
            <a:ext cx="27305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59" name="Rectangle 861"/>
          <p:cNvSpPr>
            <a:spLocks noChangeArrowheads="1"/>
          </p:cNvSpPr>
          <p:nvPr/>
        </p:nvSpPr>
        <p:spPr bwMode="auto">
          <a:xfrm>
            <a:off x="1439863" y="4102100"/>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0" name="Rectangle 862"/>
          <p:cNvSpPr>
            <a:spLocks noChangeArrowheads="1"/>
          </p:cNvSpPr>
          <p:nvPr/>
        </p:nvSpPr>
        <p:spPr bwMode="auto">
          <a:xfrm>
            <a:off x="1439863" y="4397375"/>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1" name="Rectangle 863"/>
          <p:cNvSpPr>
            <a:spLocks noChangeArrowheads="1"/>
          </p:cNvSpPr>
          <p:nvPr/>
        </p:nvSpPr>
        <p:spPr bwMode="auto">
          <a:xfrm>
            <a:off x="1439863" y="4697413"/>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2" name="Rectangle 864"/>
          <p:cNvSpPr>
            <a:spLocks noChangeArrowheads="1"/>
          </p:cNvSpPr>
          <p:nvPr/>
        </p:nvSpPr>
        <p:spPr bwMode="auto">
          <a:xfrm>
            <a:off x="1439863" y="5008563"/>
            <a:ext cx="27305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3" name="Rectangle 865"/>
          <p:cNvSpPr>
            <a:spLocks noChangeArrowheads="1"/>
          </p:cNvSpPr>
          <p:nvPr/>
        </p:nvSpPr>
        <p:spPr bwMode="auto">
          <a:xfrm>
            <a:off x="1439863" y="5308600"/>
            <a:ext cx="27305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4" name="Rectangle 879"/>
          <p:cNvSpPr>
            <a:spLocks noChangeArrowheads="1"/>
          </p:cNvSpPr>
          <p:nvPr/>
        </p:nvSpPr>
        <p:spPr bwMode="auto">
          <a:xfrm>
            <a:off x="2882900" y="2890838"/>
            <a:ext cx="273050" cy="26193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5" name="Rectangle 880"/>
          <p:cNvSpPr>
            <a:spLocks noChangeArrowheads="1"/>
          </p:cNvSpPr>
          <p:nvPr/>
        </p:nvSpPr>
        <p:spPr bwMode="auto">
          <a:xfrm>
            <a:off x="2882900" y="3190875"/>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6" name="Rectangle 881"/>
          <p:cNvSpPr>
            <a:spLocks noChangeArrowheads="1"/>
          </p:cNvSpPr>
          <p:nvPr/>
        </p:nvSpPr>
        <p:spPr bwMode="auto">
          <a:xfrm>
            <a:off x="2882900" y="3502025"/>
            <a:ext cx="27305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7" name="Rectangle 882"/>
          <p:cNvSpPr>
            <a:spLocks noChangeArrowheads="1"/>
          </p:cNvSpPr>
          <p:nvPr/>
        </p:nvSpPr>
        <p:spPr bwMode="auto">
          <a:xfrm>
            <a:off x="2882900" y="3802063"/>
            <a:ext cx="27305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8" name="Rectangle 883"/>
          <p:cNvSpPr>
            <a:spLocks noChangeArrowheads="1"/>
          </p:cNvSpPr>
          <p:nvPr/>
        </p:nvSpPr>
        <p:spPr bwMode="auto">
          <a:xfrm>
            <a:off x="2882900" y="4102100"/>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69" name="Rectangle 884"/>
          <p:cNvSpPr>
            <a:spLocks noChangeArrowheads="1"/>
          </p:cNvSpPr>
          <p:nvPr/>
        </p:nvSpPr>
        <p:spPr bwMode="auto">
          <a:xfrm>
            <a:off x="2882900" y="4397375"/>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0" name="Rectangle 885"/>
          <p:cNvSpPr>
            <a:spLocks noChangeArrowheads="1"/>
          </p:cNvSpPr>
          <p:nvPr/>
        </p:nvSpPr>
        <p:spPr bwMode="auto">
          <a:xfrm>
            <a:off x="2882900" y="4697413"/>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1" name="Rectangle 886"/>
          <p:cNvSpPr>
            <a:spLocks noChangeArrowheads="1"/>
          </p:cNvSpPr>
          <p:nvPr/>
        </p:nvSpPr>
        <p:spPr bwMode="auto">
          <a:xfrm>
            <a:off x="2882900" y="5008563"/>
            <a:ext cx="27305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2" name="Rectangle 887"/>
          <p:cNvSpPr>
            <a:spLocks noChangeArrowheads="1"/>
          </p:cNvSpPr>
          <p:nvPr/>
        </p:nvSpPr>
        <p:spPr bwMode="auto">
          <a:xfrm>
            <a:off x="2882900" y="5308600"/>
            <a:ext cx="27305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3" name="Rectangle 901"/>
          <p:cNvSpPr>
            <a:spLocks noChangeArrowheads="1"/>
          </p:cNvSpPr>
          <p:nvPr/>
        </p:nvSpPr>
        <p:spPr bwMode="auto">
          <a:xfrm>
            <a:off x="3960813" y="3190875"/>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4" name="Rectangle 902"/>
          <p:cNvSpPr>
            <a:spLocks noChangeArrowheads="1"/>
          </p:cNvSpPr>
          <p:nvPr/>
        </p:nvSpPr>
        <p:spPr bwMode="auto">
          <a:xfrm>
            <a:off x="3960813"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5" name="Rectangle 903"/>
          <p:cNvSpPr>
            <a:spLocks noChangeArrowheads="1"/>
          </p:cNvSpPr>
          <p:nvPr/>
        </p:nvSpPr>
        <p:spPr bwMode="auto">
          <a:xfrm>
            <a:off x="3960813"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6" name="Rectangle 904"/>
          <p:cNvSpPr>
            <a:spLocks noChangeArrowheads="1"/>
          </p:cNvSpPr>
          <p:nvPr/>
        </p:nvSpPr>
        <p:spPr bwMode="auto">
          <a:xfrm>
            <a:off x="3960813"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7" name="Rectangle 905"/>
          <p:cNvSpPr>
            <a:spLocks noChangeArrowheads="1"/>
          </p:cNvSpPr>
          <p:nvPr/>
        </p:nvSpPr>
        <p:spPr bwMode="auto">
          <a:xfrm>
            <a:off x="3960813"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8" name="Rectangle 906"/>
          <p:cNvSpPr>
            <a:spLocks noChangeArrowheads="1"/>
          </p:cNvSpPr>
          <p:nvPr/>
        </p:nvSpPr>
        <p:spPr bwMode="auto">
          <a:xfrm>
            <a:off x="3960813"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79" name="Rectangle 907"/>
          <p:cNvSpPr>
            <a:spLocks noChangeArrowheads="1"/>
          </p:cNvSpPr>
          <p:nvPr/>
        </p:nvSpPr>
        <p:spPr bwMode="auto">
          <a:xfrm>
            <a:off x="3960813"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0" name="Rectangle 908"/>
          <p:cNvSpPr>
            <a:spLocks noChangeArrowheads="1"/>
          </p:cNvSpPr>
          <p:nvPr/>
        </p:nvSpPr>
        <p:spPr bwMode="auto">
          <a:xfrm>
            <a:off x="3960813"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1" name="Rectangle 921"/>
          <p:cNvSpPr>
            <a:spLocks noChangeArrowheads="1"/>
          </p:cNvSpPr>
          <p:nvPr/>
        </p:nvSpPr>
        <p:spPr bwMode="auto">
          <a:xfrm>
            <a:off x="5045075" y="3502025"/>
            <a:ext cx="27305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2" name="Rectangle 922"/>
          <p:cNvSpPr>
            <a:spLocks noChangeArrowheads="1"/>
          </p:cNvSpPr>
          <p:nvPr/>
        </p:nvSpPr>
        <p:spPr bwMode="auto">
          <a:xfrm>
            <a:off x="5045075" y="3802063"/>
            <a:ext cx="27305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3" name="Rectangle 923"/>
          <p:cNvSpPr>
            <a:spLocks noChangeArrowheads="1"/>
          </p:cNvSpPr>
          <p:nvPr/>
        </p:nvSpPr>
        <p:spPr bwMode="auto">
          <a:xfrm>
            <a:off x="5045075" y="4102100"/>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4" name="Rectangle 924"/>
          <p:cNvSpPr>
            <a:spLocks noChangeArrowheads="1"/>
          </p:cNvSpPr>
          <p:nvPr/>
        </p:nvSpPr>
        <p:spPr bwMode="auto">
          <a:xfrm>
            <a:off x="5045075" y="4397375"/>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5" name="Rectangle 925"/>
          <p:cNvSpPr>
            <a:spLocks noChangeArrowheads="1"/>
          </p:cNvSpPr>
          <p:nvPr/>
        </p:nvSpPr>
        <p:spPr bwMode="auto">
          <a:xfrm>
            <a:off x="5045075" y="4697413"/>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6" name="Rectangle 926"/>
          <p:cNvSpPr>
            <a:spLocks noChangeArrowheads="1"/>
          </p:cNvSpPr>
          <p:nvPr/>
        </p:nvSpPr>
        <p:spPr bwMode="auto">
          <a:xfrm>
            <a:off x="5045075" y="5008563"/>
            <a:ext cx="27305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7" name="Rectangle 927"/>
          <p:cNvSpPr>
            <a:spLocks noChangeArrowheads="1"/>
          </p:cNvSpPr>
          <p:nvPr/>
        </p:nvSpPr>
        <p:spPr bwMode="auto">
          <a:xfrm>
            <a:off x="5045075" y="5308600"/>
            <a:ext cx="27305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8" name="Rectangle 945"/>
          <p:cNvSpPr>
            <a:spLocks noChangeArrowheads="1"/>
          </p:cNvSpPr>
          <p:nvPr/>
        </p:nvSpPr>
        <p:spPr bwMode="auto">
          <a:xfrm>
            <a:off x="6127750" y="2890838"/>
            <a:ext cx="274638" cy="26193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89" name="Rectangle 946"/>
          <p:cNvSpPr>
            <a:spLocks noChangeArrowheads="1"/>
          </p:cNvSpPr>
          <p:nvPr/>
        </p:nvSpPr>
        <p:spPr bwMode="auto">
          <a:xfrm>
            <a:off x="6127750" y="3190875"/>
            <a:ext cx="274638"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0" name="Rectangle 947"/>
          <p:cNvSpPr>
            <a:spLocks noChangeArrowheads="1"/>
          </p:cNvSpPr>
          <p:nvPr/>
        </p:nvSpPr>
        <p:spPr bwMode="auto">
          <a:xfrm>
            <a:off x="6127750" y="3502025"/>
            <a:ext cx="274638"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1" name="Rectangle 948"/>
          <p:cNvSpPr>
            <a:spLocks noChangeArrowheads="1"/>
          </p:cNvSpPr>
          <p:nvPr/>
        </p:nvSpPr>
        <p:spPr bwMode="auto">
          <a:xfrm>
            <a:off x="6127750" y="3802063"/>
            <a:ext cx="274638"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2" name="Rectangle 949"/>
          <p:cNvSpPr>
            <a:spLocks noChangeArrowheads="1"/>
          </p:cNvSpPr>
          <p:nvPr/>
        </p:nvSpPr>
        <p:spPr bwMode="auto">
          <a:xfrm>
            <a:off x="6127750" y="4102100"/>
            <a:ext cx="274638"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3" name="Rectangle 950"/>
          <p:cNvSpPr>
            <a:spLocks noChangeArrowheads="1"/>
          </p:cNvSpPr>
          <p:nvPr/>
        </p:nvSpPr>
        <p:spPr bwMode="auto">
          <a:xfrm>
            <a:off x="6127750" y="4397375"/>
            <a:ext cx="274638"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4" name="Rectangle 951"/>
          <p:cNvSpPr>
            <a:spLocks noChangeArrowheads="1"/>
          </p:cNvSpPr>
          <p:nvPr/>
        </p:nvSpPr>
        <p:spPr bwMode="auto">
          <a:xfrm>
            <a:off x="6127750" y="4697413"/>
            <a:ext cx="274638"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5" name="Rectangle 952"/>
          <p:cNvSpPr>
            <a:spLocks noChangeArrowheads="1"/>
          </p:cNvSpPr>
          <p:nvPr/>
        </p:nvSpPr>
        <p:spPr bwMode="auto">
          <a:xfrm>
            <a:off x="6127750" y="5008563"/>
            <a:ext cx="274638"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6" name="Rectangle 953"/>
          <p:cNvSpPr>
            <a:spLocks noChangeArrowheads="1"/>
          </p:cNvSpPr>
          <p:nvPr/>
        </p:nvSpPr>
        <p:spPr bwMode="auto">
          <a:xfrm>
            <a:off x="6127750" y="5308600"/>
            <a:ext cx="274638"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nvGrpSpPr>
          <p:cNvPr id="14397" name="组合 84"/>
          <p:cNvGrpSpPr>
            <a:grpSpLocks/>
          </p:cNvGrpSpPr>
          <p:nvPr/>
        </p:nvGrpSpPr>
        <p:grpSpPr bwMode="auto">
          <a:xfrm>
            <a:off x="714375" y="2289175"/>
            <a:ext cx="6411913" cy="3276600"/>
            <a:chOff x="0" y="0"/>
            <a:chExt cx="6410694" cy="3275080"/>
          </a:xfrm>
        </p:grpSpPr>
        <p:sp>
          <p:nvSpPr>
            <p:cNvPr id="14512" name="Rectangle 848"/>
            <p:cNvSpPr>
              <a:spLocks noChangeArrowheads="1"/>
            </p:cNvSpPr>
            <p:nvPr/>
          </p:nvSpPr>
          <p:spPr bwMode="auto">
            <a:xfrm>
              <a:off x="0"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3" name="Rectangle 849"/>
            <p:cNvSpPr>
              <a:spLocks noChangeArrowheads="1"/>
            </p:cNvSpPr>
            <p:nvPr/>
          </p:nvSpPr>
          <p:spPr bwMode="auto">
            <a:xfrm>
              <a:off x="0"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4" name="Rectangle 850"/>
            <p:cNvSpPr>
              <a:spLocks noChangeArrowheads="1"/>
            </p:cNvSpPr>
            <p:nvPr/>
          </p:nvSpPr>
          <p:spPr bwMode="auto">
            <a:xfrm>
              <a:off x="0"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5" name="Rectangle 851"/>
            <p:cNvSpPr>
              <a:spLocks noChangeArrowheads="1"/>
            </p:cNvSpPr>
            <p:nvPr/>
          </p:nvSpPr>
          <p:spPr bwMode="auto">
            <a:xfrm>
              <a:off x="0"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6" name="Rectangle 852"/>
            <p:cNvSpPr>
              <a:spLocks noChangeArrowheads="1"/>
            </p:cNvSpPr>
            <p:nvPr/>
          </p:nvSpPr>
          <p:spPr bwMode="auto">
            <a:xfrm>
              <a:off x="0"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7" name="Rectangle 866"/>
            <p:cNvSpPr>
              <a:spLocks noChangeArrowheads="1"/>
            </p:cNvSpPr>
            <p:nvPr/>
          </p:nvSpPr>
          <p:spPr bwMode="auto">
            <a:xfrm>
              <a:off x="1083640"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8" name="Rectangle 867"/>
            <p:cNvSpPr>
              <a:spLocks noChangeArrowheads="1"/>
            </p:cNvSpPr>
            <p:nvPr/>
          </p:nvSpPr>
          <p:spPr bwMode="auto">
            <a:xfrm>
              <a:off x="1083640"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9" name="Rectangle 872"/>
            <p:cNvSpPr>
              <a:spLocks noChangeArrowheads="1"/>
            </p:cNvSpPr>
            <p:nvPr/>
          </p:nvSpPr>
          <p:spPr bwMode="auto">
            <a:xfrm>
              <a:off x="1802692"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0" name="Rectangle 873"/>
            <p:cNvSpPr>
              <a:spLocks noChangeArrowheads="1"/>
            </p:cNvSpPr>
            <p:nvPr/>
          </p:nvSpPr>
          <p:spPr bwMode="auto">
            <a:xfrm>
              <a:off x="1802692"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1" name="Rectangle 874"/>
            <p:cNvSpPr>
              <a:spLocks noChangeArrowheads="1"/>
            </p:cNvSpPr>
            <p:nvPr/>
          </p:nvSpPr>
          <p:spPr bwMode="auto">
            <a:xfrm>
              <a:off x="1802692"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2" name="Rectangle 875"/>
            <p:cNvSpPr>
              <a:spLocks noChangeArrowheads="1"/>
            </p:cNvSpPr>
            <p:nvPr/>
          </p:nvSpPr>
          <p:spPr bwMode="auto">
            <a:xfrm>
              <a:off x="1802692"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3" name="Rectangle 876"/>
            <p:cNvSpPr>
              <a:spLocks noChangeArrowheads="1"/>
            </p:cNvSpPr>
            <p:nvPr/>
          </p:nvSpPr>
          <p:spPr bwMode="auto">
            <a:xfrm>
              <a:off x="1802692"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4" name="Rectangle 877"/>
            <p:cNvSpPr>
              <a:spLocks noChangeArrowheads="1"/>
            </p:cNvSpPr>
            <p:nvPr/>
          </p:nvSpPr>
          <p:spPr bwMode="auto">
            <a:xfrm>
              <a:off x="1802692"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5" name="Rectangle 878"/>
            <p:cNvSpPr>
              <a:spLocks noChangeArrowheads="1"/>
            </p:cNvSpPr>
            <p:nvPr/>
          </p:nvSpPr>
          <p:spPr bwMode="auto">
            <a:xfrm>
              <a:off x="1802692"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6" name="Rectangle 890"/>
            <p:cNvSpPr>
              <a:spLocks noChangeArrowheads="1"/>
            </p:cNvSpPr>
            <p:nvPr/>
          </p:nvSpPr>
          <p:spPr bwMode="auto">
            <a:xfrm>
              <a:off x="2886332" y="0"/>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7" name="Rectangle 891"/>
            <p:cNvSpPr>
              <a:spLocks noChangeArrowheads="1"/>
            </p:cNvSpPr>
            <p:nvPr/>
          </p:nvSpPr>
          <p:spPr bwMode="auto">
            <a:xfrm>
              <a:off x="2886332" y="300377"/>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8" name="Rectangle 892"/>
            <p:cNvSpPr>
              <a:spLocks noChangeArrowheads="1"/>
            </p:cNvSpPr>
            <p:nvPr/>
          </p:nvSpPr>
          <p:spPr bwMode="auto">
            <a:xfrm>
              <a:off x="2886332" y="600754"/>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29" name="Rectangle 893"/>
            <p:cNvSpPr>
              <a:spLocks noChangeArrowheads="1"/>
            </p:cNvSpPr>
            <p:nvPr/>
          </p:nvSpPr>
          <p:spPr bwMode="auto">
            <a:xfrm>
              <a:off x="2886332" y="901132"/>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0" name="Rectangle 894"/>
            <p:cNvSpPr>
              <a:spLocks noChangeArrowheads="1"/>
            </p:cNvSpPr>
            <p:nvPr/>
          </p:nvSpPr>
          <p:spPr bwMode="auto">
            <a:xfrm>
              <a:off x="2886332"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1" name="Rectangle 895"/>
            <p:cNvSpPr>
              <a:spLocks noChangeArrowheads="1"/>
            </p:cNvSpPr>
            <p:nvPr/>
          </p:nvSpPr>
          <p:spPr bwMode="auto">
            <a:xfrm>
              <a:off x="2886332"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2" name="Rectangle 896"/>
            <p:cNvSpPr>
              <a:spLocks noChangeArrowheads="1"/>
            </p:cNvSpPr>
            <p:nvPr/>
          </p:nvSpPr>
          <p:spPr bwMode="auto">
            <a:xfrm>
              <a:off x="2886332"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3" name="Rectangle 897"/>
            <p:cNvSpPr>
              <a:spLocks noChangeArrowheads="1"/>
            </p:cNvSpPr>
            <p:nvPr/>
          </p:nvSpPr>
          <p:spPr bwMode="auto">
            <a:xfrm>
              <a:off x="2886332"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4" name="Rectangle 898"/>
            <p:cNvSpPr>
              <a:spLocks noChangeArrowheads="1"/>
            </p:cNvSpPr>
            <p:nvPr/>
          </p:nvSpPr>
          <p:spPr bwMode="auto">
            <a:xfrm>
              <a:off x="2886332"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5" name="Rectangle 899"/>
            <p:cNvSpPr>
              <a:spLocks noChangeArrowheads="1"/>
            </p:cNvSpPr>
            <p:nvPr/>
          </p:nvSpPr>
          <p:spPr bwMode="auto">
            <a:xfrm>
              <a:off x="2886332"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6" name="Rectangle 900"/>
            <p:cNvSpPr>
              <a:spLocks noChangeArrowheads="1"/>
            </p:cNvSpPr>
            <p:nvPr/>
          </p:nvSpPr>
          <p:spPr bwMode="auto">
            <a:xfrm>
              <a:off x="2886332"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7" name="Rectangle 914"/>
            <p:cNvSpPr>
              <a:spLocks noChangeArrowheads="1"/>
            </p:cNvSpPr>
            <p:nvPr/>
          </p:nvSpPr>
          <p:spPr bwMode="auto">
            <a:xfrm>
              <a:off x="3969971" y="1211198"/>
              <a:ext cx="273442"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8" name="Rectangle 915"/>
            <p:cNvSpPr>
              <a:spLocks noChangeArrowheads="1"/>
            </p:cNvSpPr>
            <p:nvPr/>
          </p:nvSpPr>
          <p:spPr bwMode="auto">
            <a:xfrm>
              <a:off x="3969971" y="1511576"/>
              <a:ext cx="273442"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39" name="Rectangle 916"/>
            <p:cNvSpPr>
              <a:spLocks noChangeArrowheads="1"/>
            </p:cNvSpPr>
            <p:nvPr/>
          </p:nvSpPr>
          <p:spPr bwMode="auto">
            <a:xfrm>
              <a:off x="3969971" y="1811953"/>
              <a:ext cx="273442"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0" name="Rectangle 917"/>
            <p:cNvSpPr>
              <a:spLocks noChangeArrowheads="1"/>
            </p:cNvSpPr>
            <p:nvPr/>
          </p:nvSpPr>
          <p:spPr bwMode="auto">
            <a:xfrm>
              <a:off x="3969971" y="2107485"/>
              <a:ext cx="273442"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1" name="Rectangle 918"/>
            <p:cNvSpPr>
              <a:spLocks noChangeArrowheads="1"/>
            </p:cNvSpPr>
            <p:nvPr/>
          </p:nvSpPr>
          <p:spPr bwMode="auto">
            <a:xfrm>
              <a:off x="3969971" y="2407862"/>
              <a:ext cx="273442"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2" name="Rectangle 919"/>
            <p:cNvSpPr>
              <a:spLocks noChangeArrowheads="1"/>
            </p:cNvSpPr>
            <p:nvPr/>
          </p:nvSpPr>
          <p:spPr bwMode="auto">
            <a:xfrm>
              <a:off x="3969971" y="2717929"/>
              <a:ext cx="273442"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3" name="Rectangle 920"/>
            <p:cNvSpPr>
              <a:spLocks noChangeArrowheads="1"/>
            </p:cNvSpPr>
            <p:nvPr/>
          </p:nvSpPr>
          <p:spPr bwMode="auto">
            <a:xfrm>
              <a:off x="3969971" y="3018306"/>
              <a:ext cx="273442"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4" name="Rectangle 936"/>
            <p:cNvSpPr>
              <a:spLocks noChangeArrowheads="1"/>
            </p:cNvSpPr>
            <p:nvPr/>
          </p:nvSpPr>
          <p:spPr bwMode="auto">
            <a:xfrm>
              <a:off x="5048548" y="600754"/>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5" name="Rectangle 937"/>
            <p:cNvSpPr>
              <a:spLocks noChangeArrowheads="1"/>
            </p:cNvSpPr>
            <p:nvPr/>
          </p:nvSpPr>
          <p:spPr bwMode="auto">
            <a:xfrm>
              <a:off x="5048548" y="901132"/>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6" name="Rectangle 938"/>
            <p:cNvSpPr>
              <a:spLocks noChangeArrowheads="1"/>
            </p:cNvSpPr>
            <p:nvPr/>
          </p:nvSpPr>
          <p:spPr bwMode="auto">
            <a:xfrm>
              <a:off x="5048548"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7" name="Rectangle 939"/>
            <p:cNvSpPr>
              <a:spLocks noChangeArrowheads="1"/>
            </p:cNvSpPr>
            <p:nvPr/>
          </p:nvSpPr>
          <p:spPr bwMode="auto">
            <a:xfrm>
              <a:off x="5048548"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8" name="Rectangle 940"/>
            <p:cNvSpPr>
              <a:spLocks noChangeArrowheads="1"/>
            </p:cNvSpPr>
            <p:nvPr/>
          </p:nvSpPr>
          <p:spPr bwMode="auto">
            <a:xfrm>
              <a:off x="5048548"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49" name="Rectangle 941"/>
            <p:cNvSpPr>
              <a:spLocks noChangeArrowheads="1"/>
            </p:cNvSpPr>
            <p:nvPr/>
          </p:nvSpPr>
          <p:spPr bwMode="auto">
            <a:xfrm>
              <a:off x="5048548"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0" name="Rectangle 942"/>
            <p:cNvSpPr>
              <a:spLocks noChangeArrowheads="1"/>
            </p:cNvSpPr>
            <p:nvPr/>
          </p:nvSpPr>
          <p:spPr bwMode="auto">
            <a:xfrm>
              <a:off x="5048548"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1" name="Rectangle 943"/>
            <p:cNvSpPr>
              <a:spLocks noChangeArrowheads="1"/>
            </p:cNvSpPr>
            <p:nvPr/>
          </p:nvSpPr>
          <p:spPr bwMode="auto">
            <a:xfrm>
              <a:off x="5048548"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2" name="Rectangle 944"/>
            <p:cNvSpPr>
              <a:spLocks noChangeArrowheads="1"/>
            </p:cNvSpPr>
            <p:nvPr/>
          </p:nvSpPr>
          <p:spPr bwMode="auto">
            <a:xfrm>
              <a:off x="5048548"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3" name="Rectangle 964"/>
            <p:cNvSpPr>
              <a:spLocks noChangeArrowheads="1"/>
            </p:cNvSpPr>
            <p:nvPr/>
          </p:nvSpPr>
          <p:spPr bwMode="auto">
            <a:xfrm>
              <a:off x="6132188" y="300377"/>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4" name="Rectangle 965"/>
            <p:cNvSpPr>
              <a:spLocks noChangeArrowheads="1"/>
            </p:cNvSpPr>
            <p:nvPr/>
          </p:nvSpPr>
          <p:spPr bwMode="auto">
            <a:xfrm>
              <a:off x="6132188" y="600754"/>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5" name="Rectangle 966"/>
            <p:cNvSpPr>
              <a:spLocks noChangeArrowheads="1"/>
            </p:cNvSpPr>
            <p:nvPr/>
          </p:nvSpPr>
          <p:spPr bwMode="auto">
            <a:xfrm>
              <a:off x="6132188" y="901132"/>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6" name="Rectangle 967"/>
            <p:cNvSpPr>
              <a:spLocks noChangeArrowheads="1"/>
            </p:cNvSpPr>
            <p:nvPr/>
          </p:nvSpPr>
          <p:spPr bwMode="auto">
            <a:xfrm>
              <a:off x="6132188"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7" name="Rectangle 968"/>
            <p:cNvSpPr>
              <a:spLocks noChangeArrowheads="1"/>
            </p:cNvSpPr>
            <p:nvPr/>
          </p:nvSpPr>
          <p:spPr bwMode="auto">
            <a:xfrm>
              <a:off x="6132188"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8" name="Rectangle 969"/>
            <p:cNvSpPr>
              <a:spLocks noChangeArrowheads="1"/>
            </p:cNvSpPr>
            <p:nvPr/>
          </p:nvSpPr>
          <p:spPr bwMode="auto">
            <a:xfrm>
              <a:off x="6132188"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59" name="Rectangle 970"/>
            <p:cNvSpPr>
              <a:spLocks noChangeArrowheads="1"/>
            </p:cNvSpPr>
            <p:nvPr/>
          </p:nvSpPr>
          <p:spPr bwMode="auto">
            <a:xfrm>
              <a:off x="6132188"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60" name="Rectangle 971"/>
            <p:cNvSpPr>
              <a:spLocks noChangeArrowheads="1"/>
            </p:cNvSpPr>
            <p:nvPr/>
          </p:nvSpPr>
          <p:spPr bwMode="auto">
            <a:xfrm>
              <a:off x="6132188"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61" name="Rectangle 972"/>
            <p:cNvSpPr>
              <a:spLocks noChangeArrowheads="1"/>
            </p:cNvSpPr>
            <p:nvPr/>
          </p:nvSpPr>
          <p:spPr bwMode="auto">
            <a:xfrm>
              <a:off x="6132188"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62" name="Rectangle 973"/>
            <p:cNvSpPr>
              <a:spLocks noChangeArrowheads="1"/>
            </p:cNvSpPr>
            <p:nvPr/>
          </p:nvSpPr>
          <p:spPr bwMode="auto">
            <a:xfrm>
              <a:off x="6132188"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sp>
        <p:nvSpPr>
          <p:cNvPr id="14398" name="Rectangle 974"/>
          <p:cNvSpPr>
            <a:spLocks noChangeArrowheads="1"/>
          </p:cNvSpPr>
          <p:nvPr/>
        </p:nvSpPr>
        <p:spPr bwMode="auto">
          <a:xfrm>
            <a:off x="7207250"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399" name="Rectangle 975"/>
          <p:cNvSpPr>
            <a:spLocks noChangeArrowheads="1"/>
          </p:cNvSpPr>
          <p:nvPr/>
        </p:nvSpPr>
        <p:spPr bwMode="auto">
          <a:xfrm>
            <a:off x="7207250"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00" name="Rectangle 976"/>
          <p:cNvSpPr>
            <a:spLocks noChangeArrowheads="1"/>
          </p:cNvSpPr>
          <p:nvPr/>
        </p:nvSpPr>
        <p:spPr bwMode="auto">
          <a:xfrm>
            <a:off x="7207250"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01" name="Rectangle 977"/>
          <p:cNvSpPr>
            <a:spLocks noChangeArrowheads="1"/>
          </p:cNvSpPr>
          <p:nvPr/>
        </p:nvSpPr>
        <p:spPr bwMode="auto">
          <a:xfrm>
            <a:off x="7207250"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02" name="Rectangle 978"/>
          <p:cNvSpPr>
            <a:spLocks noChangeArrowheads="1"/>
          </p:cNvSpPr>
          <p:nvPr/>
        </p:nvSpPr>
        <p:spPr bwMode="auto">
          <a:xfrm>
            <a:off x="7207250"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03" name="Rectangle 979"/>
          <p:cNvSpPr>
            <a:spLocks noChangeArrowheads="1"/>
          </p:cNvSpPr>
          <p:nvPr/>
        </p:nvSpPr>
        <p:spPr bwMode="auto">
          <a:xfrm>
            <a:off x="7207250"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04" name="Rectangle 980"/>
          <p:cNvSpPr>
            <a:spLocks noChangeArrowheads="1"/>
          </p:cNvSpPr>
          <p:nvPr/>
        </p:nvSpPr>
        <p:spPr bwMode="auto">
          <a:xfrm>
            <a:off x="7207250"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nvGrpSpPr>
          <p:cNvPr id="14405" name="组合 143"/>
          <p:cNvGrpSpPr>
            <a:grpSpLocks/>
          </p:cNvGrpSpPr>
          <p:nvPr/>
        </p:nvGrpSpPr>
        <p:grpSpPr bwMode="auto">
          <a:xfrm>
            <a:off x="1074738" y="2289175"/>
            <a:ext cx="6770687" cy="3276600"/>
            <a:chOff x="0" y="0"/>
            <a:chExt cx="6770220" cy="3275080"/>
          </a:xfrm>
        </p:grpSpPr>
        <p:sp>
          <p:nvSpPr>
            <p:cNvPr id="14447" name="Rectangle 827"/>
            <p:cNvSpPr>
              <a:spLocks noChangeArrowheads="1"/>
            </p:cNvSpPr>
            <p:nvPr/>
          </p:nvSpPr>
          <p:spPr bwMode="auto">
            <a:xfrm>
              <a:off x="6491714" y="0"/>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48" name="Rectangle 829"/>
            <p:cNvSpPr>
              <a:spLocks noChangeArrowheads="1"/>
            </p:cNvSpPr>
            <p:nvPr/>
          </p:nvSpPr>
          <p:spPr bwMode="auto">
            <a:xfrm>
              <a:off x="6491714" y="300377"/>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nvGrpSpPr>
            <p:cNvPr id="14449" name="组合 146"/>
            <p:cNvGrpSpPr>
              <a:grpSpLocks/>
            </p:cNvGrpSpPr>
            <p:nvPr/>
          </p:nvGrpSpPr>
          <p:grpSpPr bwMode="auto">
            <a:xfrm>
              <a:off x="0" y="300377"/>
              <a:ext cx="6770220" cy="2974703"/>
              <a:chOff x="0" y="0"/>
              <a:chExt cx="6770220" cy="2974703"/>
            </a:xfrm>
          </p:grpSpPr>
          <p:sp>
            <p:nvSpPr>
              <p:cNvPr id="14450" name="Rectangle 830"/>
              <p:cNvSpPr>
                <a:spLocks noChangeArrowheads="1"/>
              </p:cNvSpPr>
              <p:nvPr/>
            </p:nvSpPr>
            <p:spPr bwMode="auto">
              <a:xfrm>
                <a:off x="6491714" y="300377"/>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1" name="Rectangle 831"/>
              <p:cNvSpPr>
                <a:spLocks noChangeArrowheads="1"/>
              </p:cNvSpPr>
              <p:nvPr/>
            </p:nvSpPr>
            <p:spPr bwMode="auto">
              <a:xfrm>
                <a:off x="6491714" y="300377"/>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2" name="Rectangle 832"/>
              <p:cNvSpPr>
                <a:spLocks noChangeArrowheads="1"/>
              </p:cNvSpPr>
              <p:nvPr/>
            </p:nvSpPr>
            <p:spPr bwMode="auto">
              <a:xfrm>
                <a:off x="6491714"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3" name="Rectangle 833"/>
              <p:cNvSpPr>
                <a:spLocks noChangeArrowheads="1"/>
              </p:cNvSpPr>
              <p:nvPr/>
            </p:nvSpPr>
            <p:spPr bwMode="auto">
              <a:xfrm>
                <a:off x="6491714"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4" name="Rectangle 834"/>
              <p:cNvSpPr>
                <a:spLocks noChangeArrowheads="1"/>
              </p:cNvSpPr>
              <p:nvPr/>
            </p:nvSpPr>
            <p:spPr bwMode="auto">
              <a:xfrm>
                <a:off x="6491714"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5" name="Rectangle 835"/>
              <p:cNvSpPr>
                <a:spLocks noChangeArrowheads="1"/>
              </p:cNvSpPr>
              <p:nvPr/>
            </p:nvSpPr>
            <p:spPr bwMode="auto">
              <a:xfrm>
                <a:off x="6491714"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6" name="Rectangle 836"/>
              <p:cNvSpPr>
                <a:spLocks noChangeArrowheads="1"/>
              </p:cNvSpPr>
              <p:nvPr/>
            </p:nvSpPr>
            <p:spPr bwMode="auto">
              <a:xfrm>
                <a:off x="6491714"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7" name="Rectangle 837"/>
              <p:cNvSpPr>
                <a:spLocks noChangeArrowheads="1"/>
              </p:cNvSpPr>
              <p:nvPr/>
            </p:nvSpPr>
            <p:spPr bwMode="auto">
              <a:xfrm>
                <a:off x="6491714"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8" name="Rectangle 838"/>
              <p:cNvSpPr>
                <a:spLocks noChangeArrowheads="1"/>
              </p:cNvSpPr>
              <p:nvPr/>
            </p:nvSpPr>
            <p:spPr bwMode="auto">
              <a:xfrm>
                <a:off x="6491714"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59" name="Rectangle 839"/>
              <p:cNvSpPr>
                <a:spLocks noChangeArrowheads="1"/>
              </p:cNvSpPr>
              <p:nvPr/>
            </p:nvSpPr>
            <p:spPr bwMode="auto">
              <a:xfrm>
                <a:off x="6491714"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0" name="Rectangle 840"/>
              <p:cNvSpPr>
                <a:spLocks noChangeArrowheads="1"/>
              </p:cNvSpPr>
              <p:nvPr/>
            </p:nvSpPr>
            <p:spPr bwMode="auto">
              <a:xfrm>
                <a:off x="6491714"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1" name="Rectangle 841"/>
              <p:cNvSpPr>
                <a:spLocks noChangeArrowheads="1"/>
              </p:cNvSpPr>
              <p:nvPr/>
            </p:nvSpPr>
            <p:spPr bwMode="auto">
              <a:xfrm>
                <a:off x="6491714"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2" name="Rectangle 842"/>
              <p:cNvSpPr>
                <a:spLocks noChangeArrowheads="1"/>
              </p:cNvSpPr>
              <p:nvPr/>
            </p:nvSpPr>
            <p:spPr bwMode="auto">
              <a:xfrm>
                <a:off x="6491714"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3" name="Rectangle 843"/>
              <p:cNvSpPr>
                <a:spLocks noChangeArrowheads="1"/>
              </p:cNvSpPr>
              <p:nvPr/>
            </p:nvSpPr>
            <p:spPr bwMode="auto">
              <a:xfrm>
                <a:off x="6491714"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4" name="Rectangle 844"/>
              <p:cNvSpPr>
                <a:spLocks noChangeArrowheads="1"/>
              </p:cNvSpPr>
              <p:nvPr/>
            </p:nvSpPr>
            <p:spPr bwMode="auto">
              <a:xfrm>
                <a:off x="6491714"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5" name="Rectangle 845"/>
              <p:cNvSpPr>
                <a:spLocks noChangeArrowheads="1"/>
              </p:cNvSpPr>
              <p:nvPr/>
            </p:nvSpPr>
            <p:spPr bwMode="auto">
              <a:xfrm>
                <a:off x="6491714"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6" name="Rectangle 846"/>
              <p:cNvSpPr>
                <a:spLocks noChangeArrowheads="1"/>
              </p:cNvSpPr>
              <p:nvPr/>
            </p:nvSpPr>
            <p:spPr bwMode="auto">
              <a:xfrm>
                <a:off x="6491714"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7" name="Rectangle 847"/>
              <p:cNvSpPr>
                <a:spLocks noChangeArrowheads="1"/>
              </p:cNvSpPr>
              <p:nvPr/>
            </p:nvSpPr>
            <p:spPr bwMode="auto">
              <a:xfrm>
                <a:off x="6491714"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8" name="Rectangle 853"/>
              <p:cNvSpPr>
                <a:spLocks noChangeArrowheads="1"/>
              </p:cNvSpPr>
              <p:nvPr/>
            </p:nvSpPr>
            <p:spPr bwMode="auto">
              <a:xfrm>
                <a:off x="0"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69" name="Rectangle 854"/>
              <p:cNvSpPr>
                <a:spLocks noChangeArrowheads="1"/>
              </p:cNvSpPr>
              <p:nvPr/>
            </p:nvSpPr>
            <p:spPr bwMode="auto">
              <a:xfrm>
                <a:off x="0"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0" name="Rectangle 855"/>
              <p:cNvSpPr>
                <a:spLocks noChangeArrowheads="1"/>
              </p:cNvSpPr>
              <p:nvPr/>
            </p:nvSpPr>
            <p:spPr bwMode="auto">
              <a:xfrm>
                <a:off x="0"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1" name="Rectangle 856"/>
              <p:cNvSpPr>
                <a:spLocks noChangeArrowheads="1"/>
              </p:cNvSpPr>
              <p:nvPr/>
            </p:nvSpPr>
            <p:spPr bwMode="auto">
              <a:xfrm>
                <a:off x="0"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2" name="Rectangle 857"/>
              <p:cNvSpPr>
                <a:spLocks noChangeArrowheads="1"/>
              </p:cNvSpPr>
              <p:nvPr/>
            </p:nvSpPr>
            <p:spPr bwMode="auto">
              <a:xfrm>
                <a:off x="0"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3" name="Rectangle 858"/>
              <p:cNvSpPr>
                <a:spLocks noChangeArrowheads="1"/>
              </p:cNvSpPr>
              <p:nvPr/>
            </p:nvSpPr>
            <p:spPr bwMode="auto">
              <a:xfrm>
                <a:off x="0"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4" name="Rectangle 868"/>
              <p:cNvSpPr>
                <a:spLocks noChangeArrowheads="1"/>
              </p:cNvSpPr>
              <p:nvPr/>
            </p:nvSpPr>
            <p:spPr bwMode="auto">
              <a:xfrm>
                <a:off x="1083641"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5" name="Rectangle 869"/>
              <p:cNvSpPr>
                <a:spLocks noChangeArrowheads="1"/>
              </p:cNvSpPr>
              <p:nvPr/>
            </p:nvSpPr>
            <p:spPr bwMode="auto">
              <a:xfrm>
                <a:off x="1083641"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6" name="Rectangle 870"/>
              <p:cNvSpPr>
                <a:spLocks noChangeArrowheads="1"/>
              </p:cNvSpPr>
              <p:nvPr/>
            </p:nvSpPr>
            <p:spPr bwMode="auto">
              <a:xfrm>
                <a:off x="1083641"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7" name="Rectangle 871"/>
              <p:cNvSpPr>
                <a:spLocks noChangeArrowheads="1"/>
              </p:cNvSpPr>
              <p:nvPr/>
            </p:nvSpPr>
            <p:spPr bwMode="auto">
              <a:xfrm>
                <a:off x="1083641"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8" name="Rectangle 888"/>
              <p:cNvSpPr>
                <a:spLocks noChangeArrowheads="1"/>
              </p:cNvSpPr>
              <p:nvPr/>
            </p:nvSpPr>
            <p:spPr bwMode="auto">
              <a:xfrm>
                <a:off x="2167281" y="2417552"/>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79" name="Rectangle 889"/>
              <p:cNvSpPr>
                <a:spLocks noChangeArrowheads="1"/>
              </p:cNvSpPr>
              <p:nvPr/>
            </p:nvSpPr>
            <p:spPr bwMode="auto">
              <a:xfrm>
                <a:off x="2167281" y="2717929"/>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0" name="Rectangle 909"/>
              <p:cNvSpPr>
                <a:spLocks noChangeArrowheads="1"/>
              </p:cNvSpPr>
              <p:nvPr/>
            </p:nvSpPr>
            <p:spPr bwMode="auto">
              <a:xfrm>
                <a:off x="3245858"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1" name="Rectangle 910"/>
              <p:cNvSpPr>
                <a:spLocks noChangeArrowheads="1"/>
              </p:cNvSpPr>
              <p:nvPr/>
            </p:nvSpPr>
            <p:spPr bwMode="auto">
              <a:xfrm>
                <a:off x="3245858"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2" name="Rectangle 911"/>
              <p:cNvSpPr>
                <a:spLocks noChangeArrowheads="1"/>
              </p:cNvSpPr>
              <p:nvPr/>
            </p:nvSpPr>
            <p:spPr bwMode="auto">
              <a:xfrm>
                <a:off x="3245858"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3" name="Rectangle 912"/>
              <p:cNvSpPr>
                <a:spLocks noChangeArrowheads="1"/>
              </p:cNvSpPr>
              <p:nvPr/>
            </p:nvSpPr>
            <p:spPr bwMode="auto">
              <a:xfrm>
                <a:off x="3245858"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4" name="Rectangle 913"/>
              <p:cNvSpPr>
                <a:spLocks noChangeArrowheads="1"/>
              </p:cNvSpPr>
              <p:nvPr/>
            </p:nvSpPr>
            <p:spPr bwMode="auto">
              <a:xfrm>
                <a:off x="3245858"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5" name="Rectangle 928"/>
              <p:cNvSpPr>
                <a:spLocks noChangeArrowheads="1"/>
              </p:cNvSpPr>
              <p:nvPr/>
            </p:nvSpPr>
            <p:spPr bwMode="auto">
              <a:xfrm>
                <a:off x="4329497"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6" name="Rectangle 929"/>
              <p:cNvSpPr>
                <a:spLocks noChangeArrowheads="1"/>
              </p:cNvSpPr>
              <p:nvPr/>
            </p:nvSpPr>
            <p:spPr bwMode="auto">
              <a:xfrm>
                <a:off x="4329497"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7" name="Rectangle 930"/>
              <p:cNvSpPr>
                <a:spLocks noChangeArrowheads="1"/>
              </p:cNvSpPr>
              <p:nvPr/>
            </p:nvSpPr>
            <p:spPr bwMode="auto">
              <a:xfrm>
                <a:off x="4329497"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8" name="Rectangle 931"/>
              <p:cNvSpPr>
                <a:spLocks noChangeArrowheads="1"/>
              </p:cNvSpPr>
              <p:nvPr/>
            </p:nvSpPr>
            <p:spPr bwMode="auto">
              <a:xfrm>
                <a:off x="4329497"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89" name="Rectangle 932"/>
              <p:cNvSpPr>
                <a:spLocks noChangeArrowheads="1"/>
              </p:cNvSpPr>
              <p:nvPr/>
            </p:nvSpPr>
            <p:spPr bwMode="auto">
              <a:xfrm>
                <a:off x="4329497"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0" name="Rectangle 933"/>
              <p:cNvSpPr>
                <a:spLocks noChangeArrowheads="1"/>
              </p:cNvSpPr>
              <p:nvPr/>
            </p:nvSpPr>
            <p:spPr bwMode="auto">
              <a:xfrm>
                <a:off x="4329497"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1" name="Rectangle 934"/>
              <p:cNvSpPr>
                <a:spLocks noChangeArrowheads="1"/>
              </p:cNvSpPr>
              <p:nvPr/>
            </p:nvSpPr>
            <p:spPr bwMode="auto">
              <a:xfrm>
                <a:off x="4329497"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2" name="Rectangle 935"/>
              <p:cNvSpPr>
                <a:spLocks noChangeArrowheads="1"/>
              </p:cNvSpPr>
              <p:nvPr/>
            </p:nvSpPr>
            <p:spPr bwMode="auto">
              <a:xfrm>
                <a:off x="4329497"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3" name="Rectangle 954"/>
              <p:cNvSpPr>
                <a:spLocks noChangeArrowheads="1"/>
              </p:cNvSpPr>
              <p:nvPr/>
            </p:nvSpPr>
            <p:spPr bwMode="auto">
              <a:xfrm>
                <a:off x="5413138" y="0"/>
                <a:ext cx="273442"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4" name="Rectangle 955"/>
              <p:cNvSpPr>
                <a:spLocks noChangeArrowheads="1"/>
              </p:cNvSpPr>
              <p:nvPr/>
            </p:nvSpPr>
            <p:spPr bwMode="auto">
              <a:xfrm>
                <a:off x="5413138" y="300377"/>
                <a:ext cx="273442"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5" name="Rectangle 956"/>
              <p:cNvSpPr>
                <a:spLocks noChangeArrowheads="1"/>
              </p:cNvSpPr>
              <p:nvPr/>
            </p:nvSpPr>
            <p:spPr bwMode="auto">
              <a:xfrm>
                <a:off x="5413138" y="600755"/>
                <a:ext cx="273442"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6" name="Rectangle 957"/>
              <p:cNvSpPr>
                <a:spLocks noChangeArrowheads="1"/>
              </p:cNvSpPr>
              <p:nvPr/>
            </p:nvSpPr>
            <p:spPr bwMode="auto">
              <a:xfrm>
                <a:off x="5413138" y="910821"/>
                <a:ext cx="273442"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7" name="Rectangle 958"/>
              <p:cNvSpPr>
                <a:spLocks noChangeArrowheads="1"/>
              </p:cNvSpPr>
              <p:nvPr/>
            </p:nvSpPr>
            <p:spPr bwMode="auto">
              <a:xfrm>
                <a:off x="5413138" y="1211199"/>
                <a:ext cx="273442"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8" name="Rectangle 959"/>
              <p:cNvSpPr>
                <a:spLocks noChangeArrowheads="1"/>
              </p:cNvSpPr>
              <p:nvPr/>
            </p:nvSpPr>
            <p:spPr bwMode="auto">
              <a:xfrm>
                <a:off x="5413138" y="1511576"/>
                <a:ext cx="273442"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499" name="Rectangle 960"/>
              <p:cNvSpPr>
                <a:spLocks noChangeArrowheads="1"/>
              </p:cNvSpPr>
              <p:nvPr/>
            </p:nvSpPr>
            <p:spPr bwMode="auto">
              <a:xfrm>
                <a:off x="5413138" y="1807108"/>
                <a:ext cx="273442"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0" name="Rectangle 961"/>
              <p:cNvSpPr>
                <a:spLocks noChangeArrowheads="1"/>
              </p:cNvSpPr>
              <p:nvPr/>
            </p:nvSpPr>
            <p:spPr bwMode="auto">
              <a:xfrm>
                <a:off x="5413138" y="2107485"/>
                <a:ext cx="273442"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1" name="Rectangle 962"/>
              <p:cNvSpPr>
                <a:spLocks noChangeArrowheads="1"/>
              </p:cNvSpPr>
              <p:nvPr/>
            </p:nvSpPr>
            <p:spPr bwMode="auto">
              <a:xfrm>
                <a:off x="5413138" y="2417552"/>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2" name="Rectangle 963"/>
              <p:cNvSpPr>
                <a:spLocks noChangeArrowheads="1"/>
              </p:cNvSpPr>
              <p:nvPr/>
            </p:nvSpPr>
            <p:spPr bwMode="auto">
              <a:xfrm>
                <a:off x="5413138" y="2717929"/>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3" name="Rectangle 981"/>
              <p:cNvSpPr>
                <a:spLocks noChangeArrowheads="1"/>
              </p:cNvSpPr>
              <p:nvPr/>
            </p:nvSpPr>
            <p:spPr bwMode="auto">
              <a:xfrm>
                <a:off x="6491714" y="300377"/>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4" name="Rectangle 982"/>
              <p:cNvSpPr>
                <a:spLocks noChangeArrowheads="1"/>
              </p:cNvSpPr>
              <p:nvPr/>
            </p:nvSpPr>
            <p:spPr bwMode="auto">
              <a:xfrm>
                <a:off x="6491714"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5" name="Rectangle 983"/>
              <p:cNvSpPr>
                <a:spLocks noChangeArrowheads="1"/>
              </p:cNvSpPr>
              <p:nvPr/>
            </p:nvSpPr>
            <p:spPr bwMode="auto">
              <a:xfrm>
                <a:off x="6491714"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6" name="Rectangle 984"/>
              <p:cNvSpPr>
                <a:spLocks noChangeArrowheads="1"/>
              </p:cNvSpPr>
              <p:nvPr/>
            </p:nvSpPr>
            <p:spPr bwMode="auto">
              <a:xfrm>
                <a:off x="6491714"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7" name="Rectangle 985"/>
              <p:cNvSpPr>
                <a:spLocks noChangeArrowheads="1"/>
              </p:cNvSpPr>
              <p:nvPr/>
            </p:nvSpPr>
            <p:spPr bwMode="auto">
              <a:xfrm>
                <a:off x="6491714"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8" name="Rectangle 986"/>
              <p:cNvSpPr>
                <a:spLocks noChangeArrowheads="1"/>
              </p:cNvSpPr>
              <p:nvPr/>
            </p:nvSpPr>
            <p:spPr bwMode="auto">
              <a:xfrm>
                <a:off x="6491714"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09" name="Rectangle 987"/>
              <p:cNvSpPr>
                <a:spLocks noChangeArrowheads="1"/>
              </p:cNvSpPr>
              <p:nvPr/>
            </p:nvSpPr>
            <p:spPr bwMode="auto">
              <a:xfrm>
                <a:off x="6491714"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0" name="Rectangle 988"/>
              <p:cNvSpPr>
                <a:spLocks noChangeArrowheads="1"/>
              </p:cNvSpPr>
              <p:nvPr/>
            </p:nvSpPr>
            <p:spPr bwMode="auto">
              <a:xfrm>
                <a:off x="6491714"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4511" name="Rectangle 989"/>
              <p:cNvSpPr>
                <a:spLocks noChangeArrowheads="1"/>
              </p:cNvSpPr>
              <p:nvPr/>
            </p:nvSpPr>
            <p:spPr bwMode="auto">
              <a:xfrm>
                <a:off x="6491714"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grpSp>
      <p:sp>
        <p:nvSpPr>
          <p:cNvPr id="14406" name="TextBox 1033"/>
          <p:cNvSpPr>
            <a:spLocks noChangeArrowheads="1"/>
          </p:cNvSpPr>
          <p:nvPr/>
        </p:nvSpPr>
        <p:spPr bwMode="auto">
          <a:xfrm>
            <a:off x="641350"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01</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07" name="TextBox 1034"/>
          <p:cNvSpPr>
            <a:spLocks noChangeArrowheads="1"/>
          </p:cNvSpPr>
          <p:nvPr/>
        </p:nvSpPr>
        <p:spPr bwMode="auto">
          <a:xfrm>
            <a:off x="1000125"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02</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08" name="TextBox 1035"/>
          <p:cNvSpPr>
            <a:spLocks noChangeArrowheads="1"/>
          </p:cNvSpPr>
          <p:nvPr/>
        </p:nvSpPr>
        <p:spPr bwMode="auto">
          <a:xfrm>
            <a:off x="1373188" y="5535613"/>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03</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09" name="TextBox 1036"/>
          <p:cNvSpPr>
            <a:spLocks noChangeArrowheads="1"/>
          </p:cNvSpPr>
          <p:nvPr/>
        </p:nvSpPr>
        <p:spPr bwMode="auto">
          <a:xfrm>
            <a:off x="1738313"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04</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0" name="TextBox 1037"/>
          <p:cNvSpPr>
            <a:spLocks noChangeArrowheads="1"/>
          </p:cNvSpPr>
          <p:nvPr/>
        </p:nvSpPr>
        <p:spPr bwMode="auto">
          <a:xfrm>
            <a:off x="2085975"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05</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1" name="TextBox 1058"/>
          <p:cNvSpPr>
            <a:spLocks noChangeArrowheads="1"/>
          </p:cNvSpPr>
          <p:nvPr/>
        </p:nvSpPr>
        <p:spPr bwMode="auto">
          <a:xfrm>
            <a:off x="24638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06</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2" name="TextBox 1059"/>
          <p:cNvSpPr>
            <a:spLocks noChangeArrowheads="1"/>
          </p:cNvSpPr>
          <p:nvPr/>
        </p:nvSpPr>
        <p:spPr bwMode="auto">
          <a:xfrm>
            <a:off x="28241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07</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3" name="TextBox 1060"/>
          <p:cNvSpPr>
            <a:spLocks noChangeArrowheads="1"/>
          </p:cNvSpPr>
          <p:nvPr/>
        </p:nvSpPr>
        <p:spPr bwMode="auto">
          <a:xfrm>
            <a:off x="3184525" y="5530850"/>
            <a:ext cx="439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08</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4" name="TextBox 1061"/>
          <p:cNvSpPr>
            <a:spLocks noChangeArrowheads="1"/>
          </p:cNvSpPr>
          <p:nvPr/>
        </p:nvSpPr>
        <p:spPr bwMode="auto">
          <a:xfrm>
            <a:off x="35433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09</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5" name="TextBox 1062"/>
          <p:cNvSpPr>
            <a:spLocks noChangeArrowheads="1"/>
          </p:cNvSpPr>
          <p:nvPr/>
        </p:nvSpPr>
        <p:spPr bwMode="auto">
          <a:xfrm>
            <a:off x="39036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10</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6" name="TextBox 1063"/>
          <p:cNvSpPr>
            <a:spLocks noChangeArrowheads="1"/>
          </p:cNvSpPr>
          <p:nvPr/>
        </p:nvSpPr>
        <p:spPr bwMode="auto">
          <a:xfrm>
            <a:off x="4264025" y="5530850"/>
            <a:ext cx="439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11</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7" name="TextBox 1064"/>
          <p:cNvSpPr>
            <a:spLocks noChangeArrowheads="1"/>
          </p:cNvSpPr>
          <p:nvPr/>
        </p:nvSpPr>
        <p:spPr bwMode="auto">
          <a:xfrm>
            <a:off x="46228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12</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8" name="TextBox 1065"/>
          <p:cNvSpPr>
            <a:spLocks noChangeArrowheads="1"/>
          </p:cNvSpPr>
          <p:nvPr/>
        </p:nvSpPr>
        <p:spPr bwMode="auto">
          <a:xfrm>
            <a:off x="49831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13</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19" name="TextBox 1066"/>
          <p:cNvSpPr>
            <a:spLocks noChangeArrowheads="1"/>
          </p:cNvSpPr>
          <p:nvPr/>
        </p:nvSpPr>
        <p:spPr bwMode="auto">
          <a:xfrm>
            <a:off x="5341938"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14</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0" name="TextBox 1067"/>
          <p:cNvSpPr>
            <a:spLocks noChangeArrowheads="1"/>
          </p:cNvSpPr>
          <p:nvPr/>
        </p:nvSpPr>
        <p:spPr bwMode="auto">
          <a:xfrm>
            <a:off x="57023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15</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1" name="TextBox 1068"/>
          <p:cNvSpPr>
            <a:spLocks noChangeArrowheads="1"/>
          </p:cNvSpPr>
          <p:nvPr/>
        </p:nvSpPr>
        <p:spPr bwMode="auto">
          <a:xfrm>
            <a:off x="60626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16</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2" name="TextBox 1069"/>
          <p:cNvSpPr>
            <a:spLocks noChangeArrowheads="1"/>
          </p:cNvSpPr>
          <p:nvPr/>
        </p:nvSpPr>
        <p:spPr bwMode="auto">
          <a:xfrm>
            <a:off x="6421438"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17</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3" name="TextBox 1070"/>
          <p:cNvSpPr>
            <a:spLocks noChangeArrowheads="1"/>
          </p:cNvSpPr>
          <p:nvPr/>
        </p:nvSpPr>
        <p:spPr bwMode="auto">
          <a:xfrm>
            <a:off x="67818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18</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4" name="TextBox 1071"/>
          <p:cNvSpPr>
            <a:spLocks noChangeArrowheads="1"/>
          </p:cNvSpPr>
          <p:nvPr/>
        </p:nvSpPr>
        <p:spPr bwMode="auto">
          <a:xfrm>
            <a:off x="7140575"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19</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5" name="TextBox 1072"/>
          <p:cNvSpPr>
            <a:spLocks noChangeArrowheads="1"/>
          </p:cNvSpPr>
          <p:nvPr/>
        </p:nvSpPr>
        <p:spPr bwMode="auto">
          <a:xfrm>
            <a:off x="7500938"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itchFamily="34" charset="-122"/>
                <a:ea typeface="微软雅黑" pitchFamily="34" charset="-122"/>
                <a:sym typeface="微软雅黑" pitchFamily="34" charset="-122"/>
              </a:rPr>
              <a:t>20</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14426" name="Rectangle 632"/>
          <p:cNvSpPr>
            <a:spLocks noChangeArrowheads="1"/>
          </p:cNvSpPr>
          <p:nvPr/>
        </p:nvSpPr>
        <p:spPr bwMode="auto">
          <a:xfrm>
            <a:off x="8296275" y="2093913"/>
            <a:ext cx="3227388" cy="9366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4427" name="Rectangle 633"/>
          <p:cNvSpPr>
            <a:spLocks noChangeArrowheads="1"/>
          </p:cNvSpPr>
          <p:nvPr/>
        </p:nvSpPr>
        <p:spPr bwMode="auto">
          <a:xfrm>
            <a:off x="8296275" y="6030913"/>
            <a:ext cx="3227388" cy="10001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4428" name="TextBox 635"/>
          <p:cNvSpPr>
            <a:spLocks noChangeArrowheads="1"/>
          </p:cNvSpPr>
          <p:nvPr/>
        </p:nvSpPr>
        <p:spPr bwMode="auto">
          <a:xfrm>
            <a:off x="8307388" y="1543050"/>
            <a:ext cx="3230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1"/>
                </a:solidFill>
                <a:latin typeface="微软雅黑" pitchFamily="34" charset="-122"/>
                <a:ea typeface="微软雅黑" pitchFamily="34" charset="-122"/>
                <a:sym typeface="微软雅黑" pitchFamily="34" charset="-122"/>
              </a:rPr>
              <a:t>单击此处添加标题</a:t>
            </a:r>
            <a:endParaRPr lang="zh-CN" altLang="en-US"/>
          </a:p>
        </p:txBody>
      </p:sp>
      <p:grpSp>
        <p:nvGrpSpPr>
          <p:cNvPr id="14429" name="Group 209"/>
          <p:cNvGrpSpPr>
            <a:grpSpLocks/>
          </p:cNvGrpSpPr>
          <p:nvPr/>
        </p:nvGrpSpPr>
        <p:grpSpPr bwMode="auto">
          <a:xfrm>
            <a:off x="0" y="434975"/>
            <a:ext cx="12192000" cy="890588"/>
            <a:chOff x="0" y="0"/>
            <a:chExt cx="19200" cy="1404"/>
          </a:xfrm>
        </p:grpSpPr>
        <p:grpSp>
          <p:nvGrpSpPr>
            <p:cNvPr id="14433" name="组合 24"/>
            <p:cNvGrpSpPr>
              <a:grpSpLocks/>
            </p:cNvGrpSpPr>
            <p:nvPr/>
          </p:nvGrpSpPr>
          <p:grpSpPr bwMode="auto">
            <a:xfrm>
              <a:off x="0" y="0"/>
              <a:ext cx="19200" cy="1404"/>
              <a:chOff x="0" y="0"/>
              <a:chExt cx="56983904" cy="4165600"/>
            </a:xfrm>
          </p:grpSpPr>
          <p:sp>
            <p:nvSpPr>
              <p:cNvPr id="17619"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4438"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39"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40"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41"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42"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43"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4444"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445"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446"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4434"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grpSp>
        <p:nvGrpSpPr>
          <p:cNvPr id="14430" name="Group 222"/>
          <p:cNvGrpSpPr>
            <a:grpSpLocks/>
          </p:cNvGrpSpPr>
          <p:nvPr/>
        </p:nvGrpSpPr>
        <p:grpSpPr bwMode="auto">
          <a:xfrm>
            <a:off x="8315325" y="2287588"/>
            <a:ext cx="3213100" cy="3609975"/>
            <a:chOff x="0" y="0"/>
            <a:chExt cx="7251" cy="5072"/>
          </a:xfrm>
        </p:grpSpPr>
        <p:pic>
          <p:nvPicPr>
            <p:cNvPr id="14431" name="Picture 4" descr="http://cdn.duitang.com/uploads/item/201210/08/20121008093644_xArai.jpeg"/>
            <p:cNvPicPr>
              <a:picLocks noChangeAspect="1" noChangeArrowheads="1"/>
            </p:cNvPicPr>
            <p:nvPr/>
          </p:nvPicPr>
          <p:blipFill>
            <a:blip r:embed="rId6">
              <a:extLst>
                <a:ext uri="{28A0092B-C50C-407E-A947-70E740481C1C}">
                  <a14:useLocalDpi xmlns:a14="http://schemas.microsoft.com/office/drawing/2010/main" val="0"/>
                </a:ext>
              </a:extLst>
            </a:blip>
            <a:srcRect r="20058"/>
            <a:stretch>
              <a:fillRect/>
            </a:stretch>
          </p:blipFill>
          <p:spPr bwMode="auto">
            <a:xfrm>
              <a:off x="0" y="0"/>
              <a:ext cx="7215" cy="5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432" name="TextBox 33"/>
            <p:cNvSpPr>
              <a:spLocks noChangeArrowheads="1"/>
            </p:cNvSpPr>
            <p:nvPr/>
          </p:nvSpPr>
          <p:spPr bwMode="auto">
            <a:xfrm>
              <a:off x="37" y="3765"/>
              <a:ext cx="7215" cy="13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zh-CN" sz="3200" b="1">
                  <a:solidFill>
                    <a:schemeClr val="bg1"/>
                  </a:solidFill>
                  <a:latin typeface="微软雅黑" pitchFamily="34" charset="-122"/>
                  <a:ea typeface="微软雅黑" pitchFamily="34" charset="-122"/>
                  <a:sym typeface="微软雅黑" pitchFamily="34" charset="-122"/>
                </a:rPr>
                <a:t>SUGGESTION</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reeform 103"/>
          <p:cNvSpPr>
            <a:spLocks noChangeArrowheads="1"/>
          </p:cNvSpPr>
          <p:nvPr/>
        </p:nvSpPr>
        <p:spPr bwMode="auto">
          <a:xfrm>
            <a:off x="1814513" y="2084388"/>
            <a:ext cx="2119312" cy="2125662"/>
          </a:xfrm>
          <a:custGeom>
            <a:avLst/>
            <a:gdLst>
              <a:gd name="T0" fmla="*/ 74 w 129"/>
              <a:gd name="T1" fmla="*/ 19 h 129"/>
              <a:gd name="T2" fmla="*/ 45 w 129"/>
              <a:gd name="T3" fmla="*/ 27 h 129"/>
              <a:gd name="T4" fmla="*/ 0 w 129"/>
              <a:gd name="T5" fmla="*/ 0 h 129"/>
              <a:gd name="T6" fmla="*/ 27 w 129"/>
              <a:gd name="T7" fmla="*/ 44 h 129"/>
              <a:gd name="T8" fmla="*/ 19 w 129"/>
              <a:gd name="T9" fmla="*/ 74 h 129"/>
              <a:gd name="T10" fmla="*/ 74 w 129"/>
              <a:gd name="T11" fmla="*/ 129 h 129"/>
              <a:gd name="T12" fmla="*/ 129 w 129"/>
              <a:gd name="T13" fmla="*/ 74 h 129"/>
              <a:gd name="T14" fmla="*/ 74 w 129"/>
              <a:gd name="T15" fmla="*/ 19 h 129"/>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129"/>
              <a:gd name="T26" fmla="*/ 129 w 12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129">
                <a:moveTo>
                  <a:pt x="74" y="19"/>
                </a:moveTo>
                <a:cubicBezTo>
                  <a:pt x="63" y="19"/>
                  <a:pt x="53" y="22"/>
                  <a:pt x="45" y="27"/>
                </a:cubicBezTo>
                <a:cubicBezTo>
                  <a:pt x="22" y="15"/>
                  <a:pt x="0" y="0"/>
                  <a:pt x="0" y="0"/>
                </a:cubicBezTo>
                <a:cubicBezTo>
                  <a:pt x="0" y="0"/>
                  <a:pt x="16" y="21"/>
                  <a:pt x="27" y="44"/>
                </a:cubicBezTo>
                <a:cubicBezTo>
                  <a:pt x="22" y="53"/>
                  <a:pt x="19" y="63"/>
                  <a:pt x="19" y="74"/>
                </a:cubicBezTo>
                <a:cubicBezTo>
                  <a:pt x="19" y="105"/>
                  <a:pt x="43" y="129"/>
                  <a:pt x="74" y="129"/>
                </a:cubicBezTo>
                <a:cubicBezTo>
                  <a:pt x="105" y="129"/>
                  <a:pt x="129" y="105"/>
                  <a:pt x="129" y="74"/>
                </a:cubicBezTo>
                <a:cubicBezTo>
                  <a:pt x="129" y="44"/>
                  <a:pt x="105" y="19"/>
                  <a:pt x="74" y="19"/>
                </a:cubicBezTo>
                <a:close/>
              </a:path>
            </a:pathLst>
          </a:custGeom>
          <a:blipFill dpi="0" rotWithShape="1">
            <a:blip r:embed="rId2"/>
            <a:srcRect/>
            <a:stretch>
              <a:fillRect r="-7831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8435" name="Freeform 104"/>
          <p:cNvSpPr>
            <a:spLocks noChangeArrowheads="1"/>
          </p:cNvSpPr>
          <p:nvPr/>
        </p:nvSpPr>
        <p:spPr bwMode="auto">
          <a:xfrm>
            <a:off x="3913188" y="2398713"/>
            <a:ext cx="2119312" cy="2119312"/>
          </a:xfrm>
          <a:custGeom>
            <a:avLst/>
            <a:gdLst>
              <a:gd name="T0" fmla="*/ 19 w 129"/>
              <a:gd name="T1" fmla="*/ 55 h 129"/>
              <a:gd name="T2" fmla="*/ 27 w 129"/>
              <a:gd name="T3" fmla="*/ 85 h 129"/>
              <a:gd name="T4" fmla="*/ 0 w 129"/>
              <a:gd name="T5" fmla="*/ 129 h 129"/>
              <a:gd name="T6" fmla="*/ 44 w 129"/>
              <a:gd name="T7" fmla="*/ 102 h 129"/>
              <a:gd name="T8" fmla="*/ 74 w 129"/>
              <a:gd name="T9" fmla="*/ 111 h 129"/>
              <a:gd name="T10" fmla="*/ 129 w 129"/>
              <a:gd name="T11" fmla="*/ 55 h 129"/>
              <a:gd name="T12" fmla="*/ 74 w 129"/>
              <a:gd name="T13" fmla="*/ 0 h 129"/>
              <a:gd name="T14" fmla="*/ 19 w 129"/>
              <a:gd name="T15" fmla="*/ 55 h 129"/>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129"/>
              <a:gd name="T26" fmla="*/ 129 w 12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129">
                <a:moveTo>
                  <a:pt x="19" y="55"/>
                </a:moveTo>
                <a:cubicBezTo>
                  <a:pt x="19" y="66"/>
                  <a:pt x="22" y="76"/>
                  <a:pt x="27" y="85"/>
                </a:cubicBezTo>
                <a:cubicBezTo>
                  <a:pt x="15" y="107"/>
                  <a:pt x="0" y="129"/>
                  <a:pt x="0" y="129"/>
                </a:cubicBezTo>
                <a:cubicBezTo>
                  <a:pt x="0" y="129"/>
                  <a:pt x="21" y="114"/>
                  <a:pt x="44" y="102"/>
                </a:cubicBezTo>
                <a:cubicBezTo>
                  <a:pt x="53" y="107"/>
                  <a:pt x="63" y="111"/>
                  <a:pt x="74" y="111"/>
                </a:cubicBezTo>
                <a:cubicBezTo>
                  <a:pt x="105" y="111"/>
                  <a:pt x="129" y="86"/>
                  <a:pt x="129" y="55"/>
                </a:cubicBezTo>
                <a:cubicBezTo>
                  <a:pt x="129" y="25"/>
                  <a:pt x="105" y="0"/>
                  <a:pt x="74" y="0"/>
                </a:cubicBezTo>
                <a:cubicBezTo>
                  <a:pt x="44" y="0"/>
                  <a:pt x="19" y="25"/>
                  <a:pt x="19" y="55"/>
                </a:cubicBezTo>
                <a:close/>
              </a:path>
            </a:pathLst>
          </a:custGeom>
          <a:blipFill dpi="0" rotWithShape="1">
            <a:blip r:embed="rId3"/>
            <a:srcRect/>
            <a:stretch>
              <a:fillRect r="-77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8436" name="Freeform 105"/>
          <p:cNvSpPr>
            <a:spLocks noChangeArrowheads="1"/>
          </p:cNvSpPr>
          <p:nvPr/>
        </p:nvSpPr>
        <p:spPr bwMode="auto">
          <a:xfrm>
            <a:off x="8278813" y="2460625"/>
            <a:ext cx="2112962" cy="2127250"/>
          </a:xfrm>
          <a:custGeom>
            <a:avLst/>
            <a:gdLst>
              <a:gd name="T0" fmla="*/ 55 w 129"/>
              <a:gd name="T1" fmla="*/ 111 h 129"/>
              <a:gd name="T2" fmla="*/ 85 w 129"/>
              <a:gd name="T3" fmla="*/ 102 h 129"/>
              <a:gd name="T4" fmla="*/ 129 w 129"/>
              <a:gd name="T5" fmla="*/ 129 h 129"/>
              <a:gd name="T6" fmla="*/ 102 w 129"/>
              <a:gd name="T7" fmla="*/ 85 h 129"/>
              <a:gd name="T8" fmla="*/ 111 w 129"/>
              <a:gd name="T9" fmla="*/ 55 h 129"/>
              <a:gd name="T10" fmla="*/ 55 w 129"/>
              <a:gd name="T11" fmla="*/ 0 h 129"/>
              <a:gd name="T12" fmla="*/ 0 w 129"/>
              <a:gd name="T13" fmla="*/ 55 h 129"/>
              <a:gd name="T14" fmla="*/ 55 w 129"/>
              <a:gd name="T15" fmla="*/ 111 h 129"/>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129"/>
              <a:gd name="T26" fmla="*/ 129 w 12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129">
                <a:moveTo>
                  <a:pt x="55" y="111"/>
                </a:moveTo>
                <a:cubicBezTo>
                  <a:pt x="66" y="111"/>
                  <a:pt x="76" y="107"/>
                  <a:pt x="85" y="102"/>
                </a:cubicBezTo>
                <a:cubicBezTo>
                  <a:pt x="107" y="114"/>
                  <a:pt x="129" y="129"/>
                  <a:pt x="129" y="129"/>
                </a:cubicBezTo>
                <a:cubicBezTo>
                  <a:pt x="129" y="129"/>
                  <a:pt x="114" y="108"/>
                  <a:pt x="102" y="85"/>
                </a:cubicBezTo>
                <a:cubicBezTo>
                  <a:pt x="107" y="76"/>
                  <a:pt x="111" y="66"/>
                  <a:pt x="111" y="55"/>
                </a:cubicBezTo>
                <a:cubicBezTo>
                  <a:pt x="111" y="25"/>
                  <a:pt x="86" y="0"/>
                  <a:pt x="55" y="0"/>
                </a:cubicBezTo>
                <a:cubicBezTo>
                  <a:pt x="25" y="0"/>
                  <a:pt x="0" y="25"/>
                  <a:pt x="0" y="55"/>
                </a:cubicBezTo>
                <a:cubicBezTo>
                  <a:pt x="0" y="86"/>
                  <a:pt x="25" y="111"/>
                  <a:pt x="55" y="111"/>
                </a:cubicBezTo>
                <a:close/>
              </a:path>
            </a:pathLst>
          </a:custGeom>
          <a:blipFill dpi="0" rotWithShape="1">
            <a:blip r:embed="rId4"/>
            <a:srcRect/>
            <a:stretch>
              <a:fillRect r="-7898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8437" name="Freeform 106"/>
          <p:cNvSpPr>
            <a:spLocks noChangeArrowheads="1"/>
          </p:cNvSpPr>
          <p:nvPr/>
        </p:nvSpPr>
        <p:spPr bwMode="auto">
          <a:xfrm>
            <a:off x="6229350" y="2181225"/>
            <a:ext cx="2125663" cy="2127250"/>
          </a:xfrm>
          <a:custGeom>
            <a:avLst/>
            <a:gdLst>
              <a:gd name="T0" fmla="*/ 111 w 130"/>
              <a:gd name="T1" fmla="*/ 74 h 129"/>
              <a:gd name="T2" fmla="*/ 103 w 130"/>
              <a:gd name="T3" fmla="*/ 45 h 129"/>
              <a:gd name="T4" fmla="*/ 130 w 130"/>
              <a:gd name="T5" fmla="*/ 0 h 129"/>
              <a:gd name="T6" fmla="*/ 86 w 130"/>
              <a:gd name="T7" fmla="*/ 27 h 129"/>
              <a:gd name="T8" fmla="*/ 56 w 130"/>
              <a:gd name="T9" fmla="*/ 19 h 129"/>
              <a:gd name="T10" fmla="*/ 0 w 130"/>
              <a:gd name="T11" fmla="*/ 74 h 129"/>
              <a:gd name="T12" fmla="*/ 56 w 130"/>
              <a:gd name="T13" fmla="*/ 129 h 129"/>
              <a:gd name="T14" fmla="*/ 111 w 130"/>
              <a:gd name="T15" fmla="*/ 74 h 129"/>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129"/>
              <a:gd name="T26" fmla="*/ 130 w 130"/>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129">
                <a:moveTo>
                  <a:pt x="111" y="74"/>
                </a:moveTo>
                <a:cubicBezTo>
                  <a:pt x="111" y="63"/>
                  <a:pt x="108" y="53"/>
                  <a:pt x="103" y="45"/>
                </a:cubicBezTo>
                <a:cubicBezTo>
                  <a:pt x="115" y="22"/>
                  <a:pt x="130" y="0"/>
                  <a:pt x="130" y="0"/>
                </a:cubicBezTo>
                <a:cubicBezTo>
                  <a:pt x="130" y="0"/>
                  <a:pt x="108" y="15"/>
                  <a:pt x="86" y="27"/>
                </a:cubicBezTo>
                <a:cubicBezTo>
                  <a:pt x="77" y="22"/>
                  <a:pt x="67" y="19"/>
                  <a:pt x="56" y="19"/>
                </a:cubicBezTo>
                <a:cubicBezTo>
                  <a:pt x="25" y="19"/>
                  <a:pt x="0" y="43"/>
                  <a:pt x="0" y="74"/>
                </a:cubicBezTo>
                <a:cubicBezTo>
                  <a:pt x="0" y="105"/>
                  <a:pt x="25" y="129"/>
                  <a:pt x="56" y="129"/>
                </a:cubicBezTo>
                <a:cubicBezTo>
                  <a:pt x="86" y="129"/>
                  <a:pt x="111" y="105"/>
                  <a:pt x="111" y="74"/>
                </a:cubicBezTo>
                <a:close/>
              </a:path>
            </a:pathLst>
          </a:custGeom>
          <a:blipFill dpi="0" rotWithShape="1">
            <a:blip r:embed="rId5"/>
            <a:srcRect/>
            <a:stretch>
              <a:fillRect r="-7791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5374" name="Freeform 107"/>
          <p:cNvSpPr>
            <a:spLocks noChangeArrowheads="1"/>
          </p:cNvSpPr>
          <p:nvPr/>
        </p:nvSpPr>
        <p:spPr bwMode="auto">
          <a:xfrm>
            <a:off x="2982913" y="3286125"/>
            <a:ext cx="49212" cy="63500"/>
          </a:xfrm>
          <a:custGeom>
            <a:avLst/>
            <a:gdLst>
              <a:gd name="T0" fmla="*/ 0 w 3"/>
              <a:gd name="T1" fmla="*/ 15875 h 4"/>
              <a:gd name="T2" fmla="*/ 0 w 3"/>
              <a:gd name="T3" fmla="*/ 31750 h 4"/>
              <a:gd name="T4" fmla="*/ 16404 w 3"/>
              <a:gd name="T5" fmla="*/ 47625 h 4"/>
              <a:gd name="T6" fmla="*/ 49212 w 3"/>
              <a:gd name="T7" fmla="*/ 63500 h 4"/>
              <a:gd name="T8" fmla="*/ 49212 w 3"/>
              <a:gd name="T9" fmla="*/ 0 h 4"/>
              <a:gd name="T10" fmla="*/ 16404 w 3"/>
              <a:gd name="T11" fmla="*/ 0 h 4"/>
              <a:gd name="T12" fmla="*/ 0 w 3"/>
              <a:gd name="T13" fmla="*/ 15875 h 4"/>
              <a:gd name="T14" fmla="*/ 0 60000 65536"/>
              <a:gd name="T15" fmla="*/ 0 60000 65536"/>
              <a:gd name="T16" fmla="*/ 0 60000 65536"/>
              <a:gd name="T17" fmla="*/ 0 60000 65536"/>
              <a:gd name="T18" fmla="*/ 0 60000 65536"/>
              <a:gd name="T19" fmla="*/ 0 60000 65536"/>
              <a:gd name="T20" fmla="*/ 0 60000 65536"/>
              <a:gd name="T21" fmla="*/ 0 w 3"/>
              <a:gd name="T22" fmla="*/ 0 h 4"/>
              <a:gd name="T23" fmla="*/ 3 w 3"/>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4">
                <a:moveTo>
                  <a:pt x="0" y="1"/>
                </a:moveTo>
                <a:cubicBezTo>
                  <a:pt x="0" y="1"/>
                  <a:pt x="0" y="2"/>
                  <a:pt x="0" y="2"/>
                </a:cubicBezTo>
                <a:cubicBezTo>
                  <a:pt x="0" y="3"/>
                  <a:pt x="0" y="3"/>
                  <a:pt x="1" y="3"/>
                </a:cubicBezTo>
                <a:cubicBezTo>
                  <a:pt x="1" y="3"/>
                  <a:pt x="2" y="3"/>
                  <a:pt x="3" y="4"/>
                </a:cubicBezTo>
                <a:cubicBezTo>
                  <a:pt x="3" y="0"/>
                  <a:pt x="3" y="0"/>
                  <a:pt x="3" y="0"/>
                </a:cubicBezTo>
                <a:cubicBezTo>
                  <a:pt x="2" y="0"/>
                  <a:pt x="2" y="0"/>
                  <a:pt x="1" y="0"/>
                </a:cubicBezTo>
                <a:cubicBezTo>
                  <a:pt x="1"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5" name="Freeform 108"/>
          <p:cNvSpPr>
            <a:spLocks noChangeArrowheads="1"/>
          </p:cNvSpPr>
          <p:nvPr/>
        </p:nvSpPr>
        <p:spPr bwMode="auto">
          <a:xfrm>
            <a:off x="3060700" y="3398838"/>
            <a:ext cx="47625" cy="84137"/>
          </a:xfrm>
          <a:custGeom>
            <a:avLst/>
            <a:gdLst>
              <a:gd name="T0" fmla="*/ 0 w 3"/>
              <a:gd name="T1" fmla="*/ 84137 h 5"/>
              <a:gd name="T2" fmla="*/ 31750 w 3"/>
              <a:gd name="T3" fmla="*/ 67310 h 5"/>
              <a:gd name="T4" fmla="*/ 47625 w 3"/>
              <a:gd name="T5" fmla="*/ 50482 h 5"/>
              <a:gd name="T6" fmla="*/ 47625 w 3"/>
              <a:gd name="T7" fmla="*/ 33655 h 5"/>
              <a:gd name="T8" fmla="*/ 31750 w 3"/>
              <a:gd name="T9" fmla="*/ 16827 h 5"/>
              <a:gd name="T10" fmla="*/ 0 w 3"/>
              <a:gd name="T11" fmla="*/ 0 h 5"/>
              <a:gd name="T12" fmla="*/ 0 w 3"/>
              <a:gd name="T13" fmla="*/ 0 h 5"/>
              <a:gd name="T14" fmla="*/ 0 w 3"/>
              <a:gd name="T15" fmla="*/ 84137 h 5"/>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5"/>
              <a:gd name="T26" fmla="*/ 3 w 3"/>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5">
                <a:moveTo>
                  <a:pt x="0" y="5"/>
                </a:moveTo>
                <a:cubicBezTo>
                  <a:pt x="1" y="4"/>
                  <a:pt x="1" y="4"/>
                  <a:pt x="2" y="4"/>
                </a:cubicBezTo>
                <a:cubicBezTo>
                  <a:pt x="2" y="4"/>
                  <a:pt x="3" y="4"/>
                  <a:pt x="3" y="3"/>
                </a:cubicBezTo>
                <a:cubicBezTo>
                  <a:pt x="3" y="3"/>
                  <a:pt x="3" y="3"/>
                  <a:pt x="3" y="2"/>
                </a:cubicBezTo>
                <a:cubicBezTo>
                  <a:pt x="3" y="2"/>
                  <a:pt x="3" y="1"/>
                  <a:pt x="2" y="1"/>
                </a:cubicBezTo>
                <a:cubicBezTo>
                  <a:pt x="2" y="1"/>
                  <a:pt x="1" y="1"/>
                  <a:pt x="0" y="0"/>
                </a:cubicBezTo>
                <a:cubicBezTo>
                  <a:pt x="0" y="0"/>
                  <a:pt x="0" y="0"/>
                  <a:pt x="0" y="0"/>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6" name="Freeform 109"/>
          <p:cNvSpPr>
            <a:spLocks noEditPoints="1" noChangeArrowheads="1"/>
          </p:cNvSpPr>
          <p:nvPr/>
        </p:nvSpPr>
        <p:spPr bwMode="auto">
          <a:xfrm>
            <a:off x="2654300" y="2762250"/>
            <a:ext cx="784225" cy="1035050"/>
          </a:xfrm>
          <a:custGeom>
            <a:avLst/>
            <a:gdLst>
              <a:gd name="T0" fmla="*/ 522817 w 48"/>
              <a:gd name="T1" fmla="*/ 180723 h 63"/>
              <a:gd name="T2" fmla="*/ 686197 w 48"/>
              <a:gd name="T3" fmla="*/ 98576 h 63"/>
              <a:gd name="T4" fmla="*/ 506479 w 48"/>
              <a:gd name="T5" fmla="*/ 98576 h 63"/>
              <a:gd name="T6" fmla="*/ 228732 w 48"/>
              <a:gd name="T7" fmla="*/ 0 h 63"/>
              <a:gd name="T8" fmla="*/ 147042 w 48"/>
              <a:gd name="T9" fmla="*/ 98576 h 63"/>
              <a:gd name="T10" fmla="*/ 114366 w 48"/>
              <a:gd name="T11" fmla="*/ 180723 h 63"/>
              <a:gd name="T12" fmla="*/ 277746 w 48"/>
              <a:gd name="T13" fmla="*/ 197152 h 63"/>
              <a:gd name="T14" fmla="*/ 392113 w 48"/>
              <a:gd name="T15" fmla="*/ 1035050 h 63"/>
              <a:gd name="T16" fmla="*/ 473803 w 48"/>
              <a:gd name="T17" fmla="*/ 180723 h 63"/>
              <a:gd name="T18" fmla="*/ 637183 w 48"/>
              <a:gd name="T19" fmla="*/ 65717 h 63"/>
              <a:gd name="T20" fmla="*/ 669859 w 48"/>
              <a:gd name="T21" fmla="*/ 115006 h 63"/>
              <a:gd name="T22" fmla="*/ 473803 w 48"/>
              <a:gd name="T23" fmla="*/ 164294 h 63"/>
              <a:gd name="T24" fmla="*/ 457465 w 48"/>
              <a:gd name="T25" fmla="*/ 180723 h 63"/>
              <a:gd name="T26" fmla="*/ 457465 w 48"/>
              <a:gd name="T27" fmla="*/ 180723 h 63"/>
              <a:gd name="T28" fmla="*/ 130704 w 48"/>
              <a:gd name="T29" fmla="*/ 164294 h 63"/>
              <a:gd name="T30" fmla="*/ 163380 w 48"/>
              <a:gd name="T31" fmla="*/ 115006 h 63"/>
              <a:gd name="T32" fmla="*/ 310422 w 48"/>
              <a:gd name="T33" fmla="*/ 164294 h 63"/>
              <a:gd name="T34" fmla="*/ 277746 w 48"/>
              <a:gd name="T35" fmla="*/ 180723 h 63"/>
              <a:gd name="T36" fmla="*/ 473803 w 48"/>
              <a:gd name="T37" fmla="*/ 542169 h 63"/>
              <a:gd name="T38" fmla="*/ 408451 w 48"/>
              <a:gd name="T39" fmla="*/ 591457 h 63"/>
              <a:gd name="T40" fmla="*/ 457465 w 48"/>
              <a:gd name="T41" fmla="*/ 591457 h 63"/>
              <a:gd name="T42" fmla="*/ 506479 w 48"/>
              <a:gd name="T43" fmla="*/ 640745 h 63"/>
              <a:gd name="T44" fmla="*/ 506479 w 48"/>
              <a:gd name="T45" fmla="*/ 722892 h 63"/>
              <a:gd name="T46" fmla="*/ 408451 w 48"/>
              <a:gd name="T47" fmla="*/ 755751 h 63"/>
              <a:gd name="T48" fmla="*/ 375774 w 48"/>
              <a:gd name="T49" fmla="*/ 805039 h 63"/>
              <a:gd name="T50" fmla="*/ 277746 w 48"/>
              <a:gd name="T51" fmla="*/ 739321 h 63"/>
              <a:gd name="T52" fmla="*/ 261408 w 48"/>
              <a:gd name="T53" fmla="*/ 739321 h 63"/>
              <a:gd name="T54" fmla="*/ 294084 w 48"/>
              <a:gd name="T55" fmla="*/ 657175 h 63"/>
              <a:gd name="T56" fmla="*/ 294084 w 48"/>
              <a:gd name="T57" fmla="*/ 673604 h 63"/>
              <a:gd name="T58" fmla="*/ 343098 w 48"/>
              <a:gd name="T59" fmla="*/ 706463 h 63"/>
              <a:gd name="T60" fmla="*/ 375774 w 48"/>
              <a:gd name="T61" fmla="*/ 640745 h 63"/>
              <a:gd name="T62" fmla="*/ 310422 w 48"/>
              <a:gd name="T63" fmla="*/ 624316 h 63"/>
              <a:gd name="T64" fmla="*/ 261408 w 48"/>
              <a:gd name="T65" fmla="*/ 558598 h 63"/>
              <a:gd name="T66" fmla="*/ 375774 w 48"/>
              <a:gd name="T67" fmla="*/ 476452 h 63"/>
              <a:gd name="T68" fmla="*/ 408451 w 48"/>
              <a:gd name="T69" fmla="*/ 427163 h 63"/>
              <a:gd name="T70" fmla="*/ 441127 w 48"/>
              <a:gd name="T71" fmla="*/ 476452 h 63"/>
              <a:gd name="T72" fmla="*/ 506479 w 48"/>
              <a:gd name="T73" fmla="*/ 509310 h 63"/>
              <a:gd name="T74" fmla="*/ 522817 w 48"/>
              <a:gd name="T75" fmla="*/ 509310 h 63"/>
              <a:gd name="T76" fmla="*/ 490141 w 48"/>
              <a:gd name="T77" fmla="*/ 558598 h 63"/>
              <a:gd name="T78" fmla="*/ 473803 w 48"/>
              <a:gd name="T79" fmla="*/ 542169 h 6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8"/>
              <a:gd name="T121" fmla="*/ 0 h 63"/>
              <a:gd name="T122" fmla="*/ 48 w 48"/>
              <a:gd name="T123" fmla="*/ 63 h 6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8" h="63">
                <a:moveTo>
                  <a:pt x="29" y="11"/>
                </a:moveTo>
                <a:cubicBezTo>
                  <a:pt x="30" y="11"/>
                  <a:pt x="31" y="11"/>
                  <a:pt x="32" y="11"/>
                </a:cubicBezTo>
                <a:cubicBezTo>
                  <a:pt x="36" y="10"/>
                  <a:pt x="40" y="10"/>
                  <a:pt x="42" y="8"/>
                </a:cubicBezTo>
                <a:cubicBezTo>
                  <a:pt x="42" y="7"/>
                  <a:pt x="42" y="6"/>
                  <a:pt x="42" y="6"/>
                </a:cubicBezTo>
                <a:cubicBezTo>
                  <a:pt x="42" y="4"/>
                  <a:pt x="41" y="3"/>
                  <a:pt x="39" y="3"/>
                </a:cubicBezTo>
                <a:cubicBezTo>
                  <a:pt x="36" y="3"/>
                  <a:pt x="33" y="4"/>
                  <a:pt x="31" y="6"/>
                </a:cubicBezTo>
                <a:cubicBezTo>
                  <a:pt x="34" y="0"/>
                  <a:pt x="34" y="0"/>
                  <a:pt x="34" y="0"/>
                </a:cubicBezTo>
                <a:cubicBezTo>
                  <a:pt x="14" y="0"/>
                  <a:pt x="14" y="0"/>
                  <a:pt x="14" y="0"/>
                </a:cubicBezTo>
                <a:cubicBezTo>
                  <a:pt x="18" y="7"/>
                  <a:pt x="18" y="7"/>
                  <a:pt x="18" y="7"/>
                </a:cubicBezTo>
                <a:cubicBezTo>
                  <a:pt x="15" y="6"/>
                  <a:pt x="12" y="5"/>
                  <a:pt x="9" y="6"/>
                </a:cubicBezTo>
                <a:cubicBezTo>
                  <a:pt x="7" y="6"/>
                  <a:pt x="6" y="7"/>
                  <a:pt x="6" y="9"/>
                </a:cubicBezTo>
                <a:cubicBezTo>
                  <a:pt x="6" y="10"/>
                  <a:pt x="6" y="11"/>
                  <a:pt x="7" y="11"/>
                </a:cubicBezTo>
                <a:cubicBezTo>
                  <a:pt x="8" y="12"/>
                  <a:pt x="10" y="12"/>
                  <a:pt x="13" y="12"/>
                </a:cubicBezTo>
                <a:cubicBezTo>
                  <a:pt x="14" y="12"/>
                  <a:pt x="16" y="12"/>
                  <a:pt x="17" y="12"/>
                </a:cubicBezTo>
                <a:cubicBezTo>
                  <a:pt x="9" y="17"/>
                  <a:pt x="0" y="29"/>
                  <a:pt x="0" y="38"/>
                </a:cubicBezTo>
                <a:cubicBezTo>
                  <a:pt x="0" y="52"/>
                  <a:pt x="11" y="63"/>
                  <a:pt x="24" y="63"/>
                </a:cubicBezTo>
                <a:cubicBezTo>
                  <a:pt x="37" y="63"/>
                  <a:pt x="48" y="52"/>
                  <a:pt x="48" y="38"/>
                </a:cubicBezTo>
                <a:cubicBezTo>
                  <a:pt x="48" y="28"/>
                  <a:pt x="37" y="16"/>
                  <a:pt x="29" y="11"/>
                </a:cubicBezTo>
                <a:close/>
                <a:moveTo>
                  <a:pt x="39" y="4"/>
                </a:moveTo>
                <a:cubicBezTo>
                  <a:pt x="39" y="4"/>
                  <a:pt x="39" y="4"/>
                  <a:pt x="39" y="4"/>
                </a:cubicBezTo>
                <a:cubicBezTo>
                  <a:pt x="41" y="4"/>
                  <a:pt x="41" y="5"/>
                  <a:pt x="41" y="6"/>
                </a:cubicBezTo>
                <a:cubicBezTo>
                  <a:pt x="41" y="6"/>
                  <a:pt x="41" y="6"/>
                  <a:pt x="41" y="7"/>
                </a:cubicBezTo>
                <a:cubicBezTo>
                  <a:pt x="39" y="8"/>
                  <a:pt x="35" y="9"/>
                  <a:pt x="32" y="9"/>
                </a:cubicBezTo>
                <a:cubicBezTo>
                  <a:pt x="31" y="9"/>
                  <a:pt x="30" y="10"/>
                  <a:pt x="29" y="10"/>
                </a:cubicBezTo>
                <a:cubicBezTo>
                  <a:pt x="31" y="7"/>
                  <a:pt x="35" y="5"/>
                  <a:pt x="39" y="4"/>
                </a:cubicBezTo>
                <a:close/>
                <a:moveTo>
                  <a:pt x="28" y="11"/>
                </a:moveTo>
                <a:cubicBezTo>
                  <a:pt x="28" y="11"/>
                  <a:pt x="28" y="11"/>
                  <a:pt x="28" y="11"/>
                </a:cubicBezTo>
                <a:cubicBezTo>
                  <a:pt x="28" y="11"/>
                  <a:pt x="28" y="11"/>
                  <a:pt x="28" y="11"/>
                </a:cubicBezTo>
                <a:cubicBezTo>
                  <a:pt x="28" y="11"/>
                  <a:pt x="28" y="11"/>
                  <a:pt x="28" y="11"/>
                </a:cubicBezTo>
                <a:close/>
                <a:moveTo>
                  <a:pt x="8" y="10"/>
                </a:moveTo>
                <a:cubicBezTo>
                  <a:pt x="8" y="10"/>
                  <a:pt x="8" y="9"/>
                  <a:pt x="8" y="9"/>
                </a:cubicBezTo>
                <a:cubicBezTo>
                  <a:pt x="8" y="9"/>
                  <a:pt x="8" y="8"/>
                  <a:pt x="10" y="7"/>
                </a:cubicBezTo>
                <a:cubicBezTo>
                  <a:pt x="10" y="7"/>
                  <a:pt x="10" y="7"/>
                  <a:pt x="11" y="7"/>
                </a:cubicBezTo>
                <a:cubicBezTo>
                  <a:pt x="14" y="7"/>
                  <a:pt x="18" y="9"/>
                  <a:pt x="19" y="10"/>
                </a:cubicBezTo>
                <a:cubicBezTo>
                  <a:pt x="20" y="10"/>
                  <a:pt x="20" y="10"/>
                  <a:pt x="20" y="10"/>
                </a:cubicBezTo>
                <a:cubicBezTo>
                  <a:pt x="19" y="10"/>
                  <a:pt x="18" y="11"/>
                  <a:pt x="17" y="11"/>
                </a:cubicBezTo>
                <a:cubicBezTo>
                  <a:pt x="14" y="11"/>
                  <a:pt x="10" y="11"/>
                  <a:pt x="8" y="10"/>
                </a:cubicBezTo>
                <a:close/>
                <a:moveTo>
                  <a:pt x="29" y="33"/>
                </a:moveTo>
                <a:cubicBezTo>
                  <a:pt x="28" y="33"/>
                  <a:pt x="26" y="32"/>
                  <a:pt x="25" y="32"/>
                </a:cubicBezTo>
                <a:cubicBezTo>
                  <a:pt x="25" y="36"/>
                  <a:pt x="25" y="36"/>
                  <a:pt x="25" y="36"/>
                </a:cubicBezTo>
                <a:cubicBezTo>
                  <a:pt x="25" y="36"/>
                  <a:pt x="25" y="36"/>
                  <a:pt x="25" y="36"/>
                </a:cubicBezTo>
                <a:cubicBezTo>
                  <a:pt x="27" y="36"/>
                  <a:pt x="28" y="36"/>
                  <a:pt x="28" y="36"/>
                </a:cubicBezTo>
                <a:cubicBezTo>
                  <a:pt x="29" y="37"/>
                  <a:pt x="30" y="37"/>
                  <a:pt x="30" y="37"/>
                </a:cubicBezTo>
                <a:cubicBezTo>
                  <a:pt x="31" y="38"/>
                  <a:pt x="31" y="38"/>
                  <a:pt x="31" y="39"/>
                </a:cubicBezTo>
                <a:cubicBezTo>
                  <a:pt x="32" y="40"/>
                  <a:pt x="32" y="40"/>
                  <a:pt x="32" y="41"/>
                </a:cubicBezTo>
                <a:cubicBezTo>
                  <a:pt x="32" y="42"/>
                  <a:pt x="32" y="43"/>
                  <a:pt x="31" y="44"/>
                </a:cubicBezTo>
                <a:cubicBezTo>
                  <a:pt x="30" y="45"/>
                  <a:pt x="29" y="46"/>
                  <a:pt x="28" y="46"/>
                </a:cubicBezTo>
                <a:cubicBezTo>
                  <a:pt x="27" y="46"/>
                  <a:pt x="26" y="46"/>
                  <a:pt x="25" y="46"/>
                </a:cubicBezTo>
                <a:cubicBezTo>
                  <a:pt x="25" y="49"/>
                  <a:pt x="25" y="49"/>
                  <a:pt x="25" y="49"/>
                </a:cubicBezTo>
                <a:cubicBezTo>
                  <a:pt x="23" y="49"/>
                  <a:pt x="23" y="49"/>
                  <a:pt x="23" y="49"/>
                </a:cubicBezTo>
                <a:cubicBezTo>
                  <a:pt x="23" y="46"/>
                  <a:pt x="23" y="46"/>
                  <a:pt x="23" y="46"/>
                </a:cubicBezTo>
                <a:cubicBezTo>
                  <a:pt x="21" y="46"/>
                  <a:pt x="19" y="46"/>
                  <a:pt x="17" y="45"/>
                </a:cubicBezTo>
                <a:cubicBezTo>
                  <a:pt x="17" y="45"/>
                  <a:pt x="17" y="45"/>
                  <a:pt x="17" y="45"/>
                </a:cubicBezTo>
                <a:cubicBezTo>
                  <a:pt x="16" y="45"/>
                  <a:pt x="16" y="45"/>
                  <a:pt x="16" y="45"/>
                </a:cubicBezTo>
                <a:cubicBezTo>
                  <a:pt x="16" y="45"/>
                  <a:pt x="16" y="45"/>
                  <a:pt x="16" y="45"/>
                </a:cubicBezTo>
                <a:cubicBezTo>
                  <a:pt x="18" y="40"/>
                  <a:pt x="18" y="40"/>
                  <a:pt x="18" y="40"/>
                </a:cubicBezTo>
                <a:cubicBezTo>
                  <a:pt x="18" y="41"/>
                  <a:pt x="18" y="41"/>
                  <a:pt x="18" y="41"/>
                </a:cubicBezTo>
                <a:cubicBezTo>
                  <a:pt x="18" y="41"/>
                  <a:pt x="18" y="41"/>
                  <a:pt x="18" y="41"/>
                </a:cubicBezTo>
                <a:cubicBezTo>
                  <a:pt x="18" y="41"/>
                  <a:pt x="18" y="42"/>
                  <a:pt x="18" y="42"/>
                </a:cubicBezTo>
                <a:cubicBezTo>
                  <a:pt x="19" y="42"/>
                  <a:pt x="20" y="43"/>
                  <a:pt x="21" y="43"/>
                </a:cubicBezTo>
                <a:cubicBezTo>
                  <a:pt x="22" y="43"/>
                  <a:pt x="22" y="43"/>
                  <a:pt x="23" y="44"/>
                </a:cubicBezTo>
                <a:cubicBezTo>
                  <a:pt x="23" y="39"/>
                  <a:pt x="23" y="39"/>
                  <a:pt x="23" y="39"/>
                </a:cubicBezTo>
                <a:cubicBezTo>
                  <a:pt x="22" y="39"/>
                  <a:pt x="21" y="39"/>
                  <a:pt x="20" y="39"/>
                </a:cubicBezTo>
                <a:cubicBezTo>
                  <a:pt x="20" y="39"/>
                  <a:pt x="19" y="39"/>
                  <a:pt x="19" y="38"/>
                </a:cubicBezTo>
                <a:cubicBezTo>
                  <a:pt x="18" y="38"/>
                  <a:pt x="17" y="37"/>
                  <a:pt x="17" y="37"/>
                </a:cubicBezTo>
                <a:cubicBezTo>
                  <a:pt x="17" y="36"/>
                  <a:pt x="16" y="35"/>
                  <a:pt x="16" y="34"/>
                </a:cubicBezTo>
                <a:cubicBezTo>
                  <a:pt x="16" y="33"/>
                  <a:pt x="17" y="32"/>
                  <a:pt x="18" y="31"/>
                </a:cubicBezTo>
                <a:cubicBezTo>
                  <a:pt x="19" y="30"/>
                  <a:pt x="21" y="29"/>
                  <a:pt x="23" y="29"/>
                </a:cubicBezTo>
                <a:cubicBezTo>
                  <a:pt x="23" y="26"/>
                  <a:pt x="23" y="26"/>
                  <a:pt x="23" y="26"/>
                </a:cubicBezTo>
                <a:cubicBezTo>
                  <a:pt x="25" y="26"/>
                  <a:pt x="25" y="26"/>
                  <a:pt x="25" y="26"/>
                </a:cubicBezTo>
                <a:cubicBezTo>
                  <a:pt x="25" y="29"/>
                  <a:pt x="25" y="29"/>
                  <a:pt x="25" y="29"/>
                </a:cubicBezTo>
                <a:cubicBezTo>
                  <a:pt x="25" y="29"/>
                  <a:pt x="26" y="29"/>
                  <a:pt x="27" y="29"/>
                </a:cubicBezTo>
                <a:cubicBezTo>
                  <a:pt x="28" y="29"/>
                  <a:pt x="29" y="30"/>
                  <a:pt x="30" y="30"/>
                </a:cubicBezTo>
                <a:cubicBezTo>
                  <a:pt x="31" y="31"/>
                  <a:pt x="31" y="31"/>
                  <a:pt x="31" y="31"/>
                </a:cubicBezTo>
                <a:cubicBezTo>
                  <a:pt x="31" y="31"/>
                  <a:pt x="31" y="31"/>
                  <a:pt x="32" y="30"/>
                </a:cubicBezTo>
                <a:cubicBezTo>
                  <a:pt x="32" y="31"/>
                  <a:pt x="32" y="31"/>
                  <a:pt x="32" y="31"/>
                </a:cubicBezTo>
                <a:cubicBezTo>
                  <a:pt x="30" y="35"/>
                  <a:pt x="30" y="35"/>
                  <a:pt x="30" y="35"/>
                </a:cubicBezTo>
                <a:cubicBezTo>
                  <a:pt x="30" y="34"/>
                  <a:pt x="30" y="34"/>
                  <a:pt x="30" y="34"/>
                </a:cubicBezTo>
                <a:cubicBezTo>
                  <a:pt x="30" y="34"/>
                  <a:pt x="30" y="34"/>
                  <a:pt x="30" y="34"/>
                </a:cubicBezTo>
                <a:cubicBezTo>
                  <a:pt x="30" y="34"/>
                  <a:pt x="29" y="34"/>
                  <a:pt x="29" y="3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7" name="Freeform 110"/>
          <p:cNvSpPr>
            <a:spLocks noChangeArrowheads="1"/>
          </p:cNvSpPr>
          <p:nvPr/>
        </p:nvSpPr>
        <p:spPr bwMode="auto">
          <a:xfrm>
            <a:off x="6802438" y="3070225"/>
            <a:ext cx="246062" cy="217488"/>
          </a:xfrm>
          <a:custGeom>
            <a:avLst/>
            <a:gdLst>
              <a:gd name="T0" fmla="*/ 16404 w 15"/>
              <a:gd name="T1" fmla="*/ 83649 h 13"/>
              <a:gd name="T2" fmla="*/ 16404 w 15"/>
              <a:gd name="T3" fmla="*/ 117109 h 13"/>
              <a:gd name="T4" fmla="*/ 32808 w 15"/>
              <a:gd name="T5" fmla="*/ 150569 h 13"/>
              <a:gd name="T6" fmla="*/ 49212 w 15"/>
              <a:gd name="T7" fmla="*/ 167298 h 13"/>
              <a:gd name="T8" fmla="*/ 65617 w 15"/>
              <a:gd name="T9" fmla="*/ 184028 h 13"/>
              <a:gd name="T10" fmla="*/ 98425 w 15"/>
              <a:gd name="T11" fmla="*/ 217488 h 13"/>
              <a:gd name="T12" fmla="*/ 147637 w 15"/>
              <a:gd name="T13" fmla="*/ 217488 h 13"/>
              <a:gd name="T14" fmla="*/ 180445 w 15"/>
              <a:gd name="T15" fmla="*/ 200758 h 13"/>
              <a:gd name="T16" fmla="*/ 196850 w 15"/>
              <a:gd name="T17" fmla="*/ 184028 h 13"/>
              <a:gd name="T18" fmla="*/ 213254 w 15"/>
              <a:gd name="T19" fmla="*/ 167298 h 13"/>
              <a:gd name="T20" fmla="*/ 229658 w 15"/>
              <a:gd name="T21" fmla="*/ 133839 h 13"/>
              <a:gd name="T22" fmla="*/ 229658 w 15"/>
              <a:gd name="T23" fmla="*/ 117109 h 13"/>
              <a:gd name="T24" fmla="*/ 229658 w 15"/>
              <a:gd name="T25" fmla="*/ 100379 h 13"/>
              <a:gd name="T26" fmla="*/ 229658 w 15"/>
              <a:gd name="T27" fmla="*/ 83649 h 13"/>
              <a:gd name="T28" fmla="*/ 246062 w 15"/>
              <a:gd name="T29" fmla="*/ 83649 h 13"/>
              <a:gd name="T30" fmla="*/ 246062 w 15"/>
              <a:gd name="T31" fmla="*/ 66919 h 13"/>
              <a:gd name="T32" fmla="*/ 246062 w 15"/>
              <a:gd name="T33" fmla="*/ 50190 h 13"/>
              <a:gd name="T34" fmla="*/ 246062 w 15"/>
              <a:gd name="T35" fmla="*/ 66919 h 13"/>
              <a:gd name="T36" fmla="*/ 229658 w 15"/>
              <a:gd name="T37" fmla="*/ 83649 h 13"/>
              <a:gd name="T38" fmla="*/ 229658 w 15"/>
              <a:gd name="T39" fmla="*/ 83649 h 13"/>
              <a:gd name="T40" fmla="*/ 229658 w 15"/>
              <a:gd name="T41" fmla="*/ 100379 h 13"/>
              <a:gd name="T42" fmla="*/ 229658 w 15"/>
              <a:gd name="T43" fmla="*/ 117109 h 13"/>
              <a:gd name="T44" fmla="*/ 213254 w 15"/>
              <a:gd name="T45" fmla="*/ 133839 h 13"/>
              <a:gd name="T46" fmla="*/ 196850 w 15"/>
              <a:gd name="T47" fmla="*/ 167298 h 13"/>
              <a:gd name="T48" fmla="*/ 180445 w 15"/>
              <a:gd name="T49" fmla="*/ 184028 h 13"/>
              <a:gd name="T50" fmla="*/ 147637 w 15"/>
              <a:gd name="T51" fmla="*/ 217488 h 13"/>
              <a:gd name="T52" fmla="*/ 98425 w 15"/>
              <a:gd name="T53" fmla="*/ 217488 h 13"/>
              <a:gd name="T54" fmla="*/ 65617 w 15"/>
              <a:gd name="T55" fmla="*/ 184028 h 13"/>
              <a:gd name="T56" fmla="*/ 49212 w 15"/>
              <a:gd name="T57" fmla="*/ 167298 h 13"/>
              <a:gd name="T58" fmla="*/ 32808 w 15"/>
              <a:gd name="T59" fmla="*/ 150569 h 13"/>
              <a:gd name="T60" fmla="*/ 16404 w 15"/>
              <a:gd name="T61" fmla="*/ 117109 h 13"/>
              <a:gd name="T62" fmla="*/ 16404 w 15"/>
              <a:gd name="T63" fmla="*/ 83649 h 13"/>
              <a:gd name="T64" fmla="*/ 16404 w 15"/>
              <a:gd name="T65" fmla="*/ 50190 h 13"/>
              <a:gd name="T66" fmla="*/ 16404 w 15"/>
              <a:gd name="T67" fmla="*/ 33460 h 13"/>
              <a:gd name="T68" fmla="*/ 16404 w 15"/>
              <a:gd name="T69" fmla="*/ 33460 h 13"/>
              <a:gd name="T70" fmla="*/ 16404 w 15"/>
              <a:gd name="T71" fmla="*/ 16730 h 13"/>
              <a:gd name="T72" fmla="*/ 16404 w 15"/>
              <a:gd name="T73" fmla="*/ 0 h 13"/>
              <a:gd name="T74" fmla="*/ 16404 w 15"/>
              <a:gd name="T75" fmla="*/ 0 h 13"/>
              <a:gd name="T76" fmla="*/ 16404 w 15"/>
              <a:gd name="T77" fmla="*/ 16730 h 13"/>
              <a:gd name="T78" fmla="*/ 0 w 15"/>
              <a:gd name="T79" fmla="*/ 33460 h 13"/>
              <a:gd name="T80" fmla="*/ 0 w 15"/>
              <a:gd name="T81" fmla="*/ 33460 h 13"/>
              <a:gd name="T82" fmla="*/ 0 w 15"/>
              <a:gd name="T83" fmla="*/ 50190 h 13"/>
              <a:gd name="T84" fmla="*/ 16404 w 15"/>
              <a:gd name="T85" fmla="*/ 83649 h 1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
              <a:gd name="T130" fmla="*/ 0 h 13"/>
              <a:gd name="T131" fmla="*/ 15 w 15"/>
              <a:gd name="T132" fmla="*/ 13 h 1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 h="13">
                <a:moveTo>
                  <a:pt x="1" y="5"/>
                </a:moveTo>
                <a:cubicBezTo>
                  <a:pt x="1" y="6"/>
                  <a:pt x="1" y="6"/>
                  <a:pt x="1" y="7"/>
                </a:cubicBezTo>
                <a:cubicBezTo>
                  <a:pt x="1" y="8"/>
                  <a:pt x="2" y="9"/>
                  <a:pt x="2" y="9"/>
                </a:cubicBezTo>
                <a:cubicBezTo>
                  <a:pt x="2" y="10"/>
                  <a:pt x="3" y="10"/>
                  <a:pt x="3" y="10"/>
                </a:cubicBezTo>
                <a:cubicBezTo>
                  <a:pt x="3" y="11"/>
                  <a:pt x="3" y="11"/>
                  <a:pt x="4" y="11"/>
                </a:cubicBezTo>
                <a:cubicBezTo>
                  <a:pt x="4" y="12"/>
                  <a:pt x="5" y="13"/>
                  <a:pt x="6" y="13"/>
                </a:cubicBezTo>
                <a:cubicBezTo>
                  <a:pt x="7" y="13"/>
                  <a:pt x="8" y="13"/>
                  <a:pt x="9" y="13"/>
                </a:cubicBezTo>
                <a:cubicBezTo>
                  <a:pt x="10" y="13"/>
                  <a:pt x="10" y="12"/>
                  <a:pt x="11" y="12"/>
                </a:cubicBezTo>
                <a:cubicBezTo>
                  <a:pt x="11" y="11"/>
                  <a:pt x="12" y="11"/>
                  <a:pt x="12" y="11"/>
                </a:cubicBezTo>
                <a:cubicBezTo>
                  <a:pt x="12" y="10"/>
                  <a:pt x="12" y="10"/>
                  <a:pt x="13" y="10"/>
                </a:cubicBezTo>
                <a:cubicBezTo>
                  <a:pt x="13" y="9"/>
                  <a:pt x="13" y="8"/>
                  <a:pt x="14" y="8"/>
                </a:cubicBezTo>
                <a:cubicBezTo>
                  <a:pt x="14" y="8"/>
                  <a:pt x="14" y="7"/>
                  <a:pt x="14" y="7"/>
                </a:cubicBezTo>
                <a:cubicBezTo>
                  <a:pt x="14" y="7"/>
                  <a:pt x="14" y="6"/>
                  <a:pt x="14" y="6"/>
                </a:cubicBezTo>
                <a:cubicBezTo>
                  <a:pt x="14" y="6"/>
                  <a:pt x="14" y="6"/>
                  <a:pt x="14" y="5"/>
                </a:cubicBezTo>
                <a:cubicBezTo>
                  <a:pt x="14" y="5"/>
                  <a:pt x="14" y="5"/>
                  <a:pt x="15" y="5"/>
                </a:cubicBezTo>
                <a:cubicBezTo>
                  <a:pt x="15" y="4"/>
                  <a:pt x="15" y="4"/>
                  <a:pt x="15" y="4"/>
                </a:cubicBezTo>
                <a:cubicBezTo>
                  <a:pt x="15" y="4"/>
                  <a:pt x="15" y="3"/>
                  <a:pt x="15" y="3"/>
                </a:cubicBezTo>
                <a:cubicBezTo>
                  <a:pt x="15" y="3"/>
                  <a:pt x="15" y="4"/>
                  <a:pt x="15" y="4"/>
                </a:cubicBezTo>
                <a:cubicBezTo>
                  <a:pt x="15" y="4"/>
                  <a:pt x="15" y="4"/>
                  <a:pt x="14" y="5"/>
                </a:cubicBezTo>
                <a:cubicBezTo>
                  <a:pt x="14" y="5"/>
                  <a:pt x="14" y="5"/>
                  <a:pt x="14" y="5"/>
                </a:cubicBezTo>
                <a:cubicBezTo>
                  <a:pt x="14" y="6"/>
                  <a:pt x="14" y="6"/>
                  <a:pt x="14" y="6"/>
                </a:cubicBezTo>
                <a:cubicBezTo>
                  <a:pt x="14" y="6"/>
                  <a:pt x="14" y="7"/>
                  <a:pt x="14" y="7"/>
                </a:cubicBezTo>
                <a:cubicBezTo>
                  <a:pt x="14" y="7"/>
                  <a:pt x="14" y="7"/>
                  <a:pt x="13" y="8"/>
                </a:cubicBezTo>
                <a:cubicBezTo>
                  <a:pt x="13" y="8"/>
                  <a:pt x="13" y="9"/>
                  <a:pt x="12" y="10"/>
                </a:cubicBezTo>
                <a:cubicBezTo>
                  <a:pt x="12" y="10"/>
                  <a:pt x="11" y="11"/>
                  <a:pt x="11" y="11"/>
                </a:cubicBezTo>
                <a:cubicBezTo>
                  <a:pt x="10" y="12"/>
                  <a:pt x="9" y="12"/>
                  <a:pt x="9" y="13"/>
                </a:cubicBezTo>
                <a:cubicBezTo>
                  <a:pt x="8" y="13"/>
                  <a:pt x="7" y="13"/>
                  <a:pt x="6" y="13"/>
                </a:cubicBezTo>
                <a:cubicBezTo>
                  <a:pt x="5" y="12"/>
                  <a:pt x="5" y="12"/>
                  <a:pt x="4" y="11"/>
                </a:cubicBezTo>
                <a:cubicBezTo>
                  <a:pt x="4" y="11"/>
                  <a:pt x="3" y="10"/>
                  <a:pt x="3" y="10"/>
                </a:cubicBezTo>
                <a:cubicBezTo>
                  <a:pt x="3" y="10"/>
                  <a:pt x="3" y="9"/>
                  <a:pt x="2" y="9"/>
                </a:cubicBezTo>
                <a:cubicBezTo>
                  <a:pt x="2" y="8"/>
                  <a:pt x="2" y="8"/>
                  <a:pt x="1" y="7"/>
                </a:cubicBezTo>
                <a:cubicBezTo>
                  <a:pt x="1" y="6"/>
                  <a:pt x="1" y="6"/>
                  <a:pt x="1" y="5"/>
                </a:cubicBezTo>
                <a:cubicBezTo>
                  <a:pt x="1" y="4"/>
                  <a:pt x="1" y="4"/>
                  <a:pt x="1" y="3"/>
                </a:cubicBezTo>
                <a:cubicBezTo>
                  <a:pt x="1" y="3"/>
                  <a:pt x="1" y="3"/>
                  <a:pt x="1" y="2"/>
                </a:cubicBezTo>
                <a:cubicBezTo>
                  <a:pt x="1" y="2"/>
                  <a:pt x="1" y="2"/>
                  <a:pt x="1" y="2"/>
                </a:cubicBezTo>
                <a:cubicBezTo>
                  <a:pt x="1" y="1"/>
                  <a:pt x="1" y="1"/>
                  <a:pt x="1" y="1"/>
                </a:cubicBezTo>
                <a:cubicBezTo>
                  <a:pt x="1" y="1"/>
                  <a:pt x="1" y="0"/>
                  <a:pt x="1" y="0"/>
                </a:cubicBezTo>
                <a:cubicBezTo>
                  <a:pt x="1" y="0"/>
                  <a:pt x="1" y="0"/>
                  <a:pt x="1" y="0"/>
                </a:cubicBezTo>
                <a:cubicBezTo>
                  <a:pt x="1" y="0"/>
                  <a:pt x="1" y="1"/>
                  <a:pt x="1" y="1"/>
                </a:cubicBezTo>
                <a:cubicBezTo>
                  <a:pt x="1" y="1"/>
                  <a:pt x="0" y="1"/>
                  <a:pt x="0" y="2"/>
                </a:cubicBezTo>
                <a:cubicBezTo>
                  <a:pt x="0" y="2"/>
                  <a:pt x="0" y="2"/>
                  <a:pt x="0" y="2"/>
                </a:cubicBezTo>
                <a:cubicBezTo>
                  <a:pt x="0" y="3"/>
                  <a:pt x="0" y="3"/>
                  <a:pt x="0" y="3"/>
                </a:cubicBezTo>
                <a:cubicBezTo>
                  <a:pt x="0" y="4"/>
                  <a:pt x="1" y="4"/>
                  <a:pt x="1"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8" name="Freeform 111"/>
          <p:cNvSpPr>
            <a:spLocks noChangeArrowheads="1"/>
          </p:cNvSpPr>
          <p:nvPr/>
        </p:nvSpPr>
        <p:spPr bwMode="auto">
          <a:xfrm>
            <a:off x="6816725" y="2986088"/>
            <a:ext cx="231775" cy="153987"/>
          </a:xfrm>
          <a:custGeom>
            <a:avLst/>
            <a:gdLst>
              <a:gd name="T0" fmla="*/ 0 w 14"/>
              <a:gd name="T1" fmla="*/ 85548 h 9"/>
              <a:gd name="T2" fmla="*/ 33111 w 14"/>
              <a:gd name="T3" fmla="*/ 68439 h 9"/>
              <a:gd name="T4" fmla="*/ 82777 w 14"/>
              <a:gd name="T5" fmla="*/ 102658 h 9"/>
              <a:gd name="T6" fmla="*/ 115887 w 14"/>
              <a:gd name="T7" fmla="*/ 119768 h 9"/>
              <a:gd name="T8" fmla="*/ 148998 w 14"/>
              <a:gd name="T9" fmla="*/ 136877 h 9"/>
              <a:gd name="T10" fmla="*/ 231775 w 14"/>
              <a:gd name="T11" fmla="*/ 136877 h 9"/>
              <a:gd name="T12" fmla="*/ 115887 w 14"/>
              <a:gd name="T13" fmla="*/ 0 h 9"/>
              <a:gd name="T14" fmla="*/ 115887 w 14"/>
              <a:gd name="T15" fmla="*/ 0 h 9"/>
              <a:gd name="T16" fmla="*/ 99332 w 14"/>
              <a:gd name="T17" fmla="*/ 0 h 9"/>
              <a:gd name="T18" fmla="*/ 0 w 14"/>
              <a:gd name="T19" fmla="*/ 85548 h 9"/>
              <a:gd name="T20" fmla="*/ 0 w 14"/>
              <a:gd name="T21" fmla="*/ 85548 h 9"/>
              <a:gd name="T22" fmla="*/ 0 w 14"/>
              <a:gd name="T23" fmla="*/ 85548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
              <a:gd name="T37" fmla="*/ 0 h 9"/>
              <a:gd name="T38" fmla="*/ 14 w 14"/>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 h="9">
                <a:moveTo>
                  <a:pt x="0" y="5"/>
                </a:moveTo>
                <a:cubicBezTo>
                  <a:pt x="2" y="4"/>
                  <a:pt x="2" y="4"/>
                  <a:pt x="2" y="4"/>
                </a:cubicBezTo>
                <a:cubicBezTo>
                  <a:pt x="2" y="4"/>
                  <a:pt x="4" y="5"/>
                  <a:pt x="5" y="6"/>
                </a:cubicBezTo>
                <a:cubicBezTo>
                  <a:pt x="6" y="6"/>
                  <a:pt x="7" y="7"/>
                  <a:pt x="7" y="7"/>
                </a:cubicBezTo>
                <a:cubicBezTo>
                  <a:pt x="7" y="7"/>
                  <a:pt x="6" y="6"/>
                  <a:pt x="9" y="8"/>
                </a:cubicBezTo>
                <a:cubicBezTo>
                  <a:pt x="11" y="9"/>
                  <a:pt x="13" y="9"/>
                  <a:pt x="14" y="8"/>
                </a:cubicBezTo>
                <a:cubicBezTo>
                  <a:pt x="14" y="8"/>
                  <a:pt x="14" y="1"/>
                  <a:pt x="7" y="0"/>
                </a:cubicBezTo>
                <a:cubicBezTo>
                  <a:pt x="7" y="0"/>
                  <a:pt x="7" y="0"/>
                  <a:pt x="7" y="0"/>
                </a:cubicBezTo>
                <a:cubicBezTo>
                  <a:pt x="7" y="0"/>
                  <a:pt x="6" y="0"/>
                  <a:pt x="6" y="0"/>
                </a:cubicBezTo>
                <a:cubicBezTo>
                  <a:pt x="3" y="0"/>
                  <a:pt x="0" y="0"/>
                  <a:pt x="0" y="5"/>
                </a:cubicBezTo>
                <a:cubicBezTo>
                  <a:pt x="0" y="5"/>
                  <a:pt x="0" y="5"/>
                  <a:pt x="0" y="5"/>
                </a:cubicBezTo>
                <a:cubicBezTo>
                  <a:pt x="0" y="5"/>
                  <a:pt x="0" y="5"/>
                  <a:pt x="0"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9" name="Freeform 112"/>
          <p:cNvSpPr>
            <a:spLocks noChangeArrowheads="1"/>
          </p:cNvSpPr>
          <p:nvPr/>
        </p:nvSpPr>
        <p:spPr bwMode="auto">
          <a:xfrm>
            <a:off x="6683375" y="3251200"/>
            <a:ext cx="447675" cy="315913"/>
          </a:xfrm>
          <a:custGeom>
            <a:avLst/>
            <a:gdLst>
              <a:gd name="T0" fmla="*/ 447675 w 27"/>
              <a:gd name="T1" fmla="*/ 83135 h 19"/>
              <a:gd name="T2" fmla="*/ 447675 w 27"/>
              <a:gd name="T3" fmla="*/ 83135 h 19"/>
              <a:gd name="T4" fmla="*/ 364772 w 27"/>
              <a:gd name="T5" fmla="*/ 0 h 19"/>
              <a:gd name="T6" fmla="*/ 315031 w 27"/>
              <a:gd name="T7" fmla="*/ 0 h 19"/>
              <a:gd name="T8" fmla="*/ 315031 w 27"/>
              <a:gd name="T9" fmla="*/ 16627 h 19"/>
              <a:gd name="T10" fmla="*/ 298450 w 27"/>
              <a:gd name="T11" fmla="*/ 33254 h 19"/>
              <a:gd name="T12" fmla="*/ 265289 w 27"/>
              <a:gd name="T13" fmla="*/ 49881 h 19"/>
              <a:gd name="T14" fmla="*/ 215547 w 27"/>
              <a:gd name="T15" fmla="*/ 49881 h 19"/>
              <a:gd name="T16" fmla="*/ 182386 w 27"/>
              <a:gd name="T17" fmla="*/ 16627 h 19"/>
              <a:gd name="T18" fmla="*/ 165806 w 27"/>
              <a:gd name="T19" fmla="*/ 0 h 19"/>
              <a:gd name="T20" fmla="*/ 165806 w 27"/>
              <a:gd name="T21" fmla="*/ 0 h 19"/>
              <a:gd name="T22" fmla="*/ 116064 w 27"/>
              <a:gd name="T23" fmla="*/ 0 h 19"/>
              <a:gd name="T24" fmla="*/ 49742 w 27"/>
              <a:gd name="T25" fmla="*/ 83135 h 19"/>
              <a:gd name="T26" fmla="*/ 33161 w 27"/>
              <a:gd name="T27" fmla="*/ 232778 h 19"/>
              <a:gd name="T28" fmla="*/ 331611 w 27"/>
              <a:gd name="T29" fmla="*/ 299286 h 19"/>
              <a:gd name="T30" fmla="*/ 364772 w 27"/>
              <a:gd name="T31" fmla="*/ 182897 h 19"/>
              <a:gd name="T32" fmla="*/ 447675 w 27"/>
              <a:gd name="T33" fmla="*/ 83135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19"/>
              <a:gd name="T53" fmla="*/ 27 w 2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19">
                <a:moveTo>
                  <a:pt x="27" y="5"/>
                </a:moveTo>
                <a:cubicBezTo>
                  <a:pt x="27" y="5"/>
                  <a:pt x="27" y="5"/>
                  <a:pt x="27" y="5"/>
                </a:cubicBezTo>
                <a:cubicBezTo>
                  <a:pt x="27" y="2"/>
                  <a:pt x="25" y="0"/>
                  <a:pt x="22" y="0"/>
                </a:cubicBezTo>
                <a:cubicBezTo>
                  <a:pt x="19" y="0"/>
                  <a:pt x="19" y="0"/>
                  <a:pt x="19" y="0"/>
                </a:cubicBezTo>
                <a:cubicBezTo>
                  <a:pt x="19" y="1"/>
                  <a:pt x="19" y="1"/>
                  <a:pt x="19" y="1"/>
                </a:cubicBezTo>
                <a:cubicBezTo>
                  <a:pt x="19" y="1"/>
                  <a:pt x="18" y="2"/>
                  <a:pt x="18" y="2"/>
                </a:cubicBezTo>
                <a:cubicBezTo>
                  <a:pt x="17" y="2"/>
                  <a:pt x="17" y="3"/>
                  <a:pt x="16" y="3"/>
                </a:cubicBezTo>
                <a:cubicBezTo>
                  <a:pt x="15" y="3"/>
                  <a:pt x="14" y="3"/>
                  <a:pt x="13" y="3"/>
                </a:cubicBezTo>
                <a:cubicBezTo>
                  <a:pt x="12" y="3"/>
                  <a:pt x="11" y="2"/>
                  <a:pt x="11" y="1"/>
                </a:cubicBezTo>
                <a:cubicBezTo>
                  <a:pt x="10" y="1"/>
                  <a:pt x="10" y="1"/>
                  <a:pt x="10" y="0"/>
                </a:cubicBezTo>
                <a:cubicBezTo>
                  <a:pt x="10" y="0"/>
                  <a:pt x="10" y="0"/>
                  <a:pt x="10" y="0"/>
                </a:cubicBezTo>
                <a:cubicBezTo>
                  <a:pt x="7" y="0"/>
                  <a:pt x="7" y="0"/>
                  <a:pt x="7" y="0"/>
                </a:cubicBezTo>
                <a:cubicBezTo>
                  <a:pt x="5" y="0"/>
                  <a:pt x="3" y="2"/>
                  <a:pt x="3" y="5"/>
                </a:cubicBezTo>
                <a:cubicBezTo>
                  <a:pt x="3" y="5"/>
                  <a:pt x="0" y="12"/>
                  <a:pt x="2" y="14"/>
                </a:cubicBezTo>
                <a:cubicBezTo>
                  <a:pt x="5" y="18"/>
                  <a:pt x="13" y="19"/>
                  <a:pt x="20" y="18"/>
                </a:cubicBezTo>
                <a:cubicBezTo>
                  <a:pt x="21" y="14"/>
                  <a:pt x="22" y="11"/>
                  <a:pt x="22" y="11"/>
                </a:cubicBezTo>
                <a:cubicBezTo>
                  <a:pt x="22" y="8"/>
                  <a:pt x="24" y="6"/>
                  <a:pt x="27"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0" name="Freeform 113"/>
          <p:cNvSpPr>
            <a:spLocks noChangeArrowheads="1"/>
          </p:cNvSpPr>
          <p:nvPr/>
        </p:nvSpPr>
        <p:spPr bwMode="auto">
          <a:xfrm>
            <a:off x="7159625" y="3090863"/>
            <a:ext cx="328613" cy="293687"/>
          </a:xfrm>
          <a:custGeom>
            <a:avLst/>
            <a:gdLst>
              <a:gd name="T0" fmla="*/ 16431 w 20"/>
              <a:gd name="T1" fmla="*/ 114212 h 18"/>
              <a:gd name="T2" fmla="*/ 16431 w 20"/>
              <a:gd name="T3" fmla="*/ 146844 h 18"/>
              <a:gd name="T4" fmla="*/ 49292 w 20"/>
              <a:gd name="T5" fmla="*/ 212107 h 18"/>
              <a:gd name="T6" fmla="*/ 65723 w 20"/>
              <a:gd name="T7" fmla="*/ 228423 h 18"/>
              <a:gd name="T8" fmla="*/ 82153 w 20"/>
              <a:gd name="T9" fmla="*/ 261055 h 18"/>
              <a:gd name="T10" fmla="*/ 131445 w 20"/>
              <a:gd name="T11" fmla="*/ 293687 h 18"/>
              <a:gd name="T12" fmla="*/ 197168 w 20"/>
              <a:gd name="T13" fmla="*/ 293687 h 18"/>
              <a:gd name="T14" fmla="*/ 246460 w 20"/>
              <a:gd name="T15" fmla="*/ 261055 h 18"/>
              <a:gd name="T16" fmla="*/ 262890 w 20"/>
              <a:gd name="T17" fmla="*/ 244739 h 18"/>
              <a:gd name="T18" fmla="*/ 279321 w 20"/>
              <a:gd name="T19" fmla="*/ 212107 h 18"/>
              <a:gd name="T20" fmla="*/ 312182 w 20"/>
              <a:gd name="T21" fmla="*/ 179475 h 18"/>
              <a:gd name="T22" fmla="*/ 312182 w 20"/>
              <a:gd name="T23" fmla="*/ 146844 h 18"/>
              <a:gd name="T24" fmla="*/ 328613 w 20"/>
              <a:gd name="T25" fmla="*/ 130528 h 18"/>
              <a:gd name="T26" fmla="*/ 328613 w 20"/>
              <a:gd name="T27" fmla="*/ 114212 h 18"/>
              <a:gd name="T28" fmla="*/ 328613 w 20"/>
              <a:gd name="T29" fmla="*/ 97896 h 18"/>
              <a:gd name="T30" fmla="*/ 328613 w 20"/>
              <a:gd name="T31" fmla="*/ 81580 h 18"/>
              <a:gd name="T32" fmla="*/ 328613 w 20"/>
              <a:gd name="T33" fmla="*/ 81580 h 18"/>
              <a:gd name="T34" fmla="*/ 328613 w 20"/>
              <a:gd name="T35" fmla="*/ 81580 h 18"/>
              <a:gd name="T36" fmla="*/ 328613 w 20"/>
              <a:gd name="T37" fmla="*/ 97896 h 18"/>
              <a:gd name="T38" fmla="*/ 328613 w 20"/>
              <a:gd name="T39" fmla="*/ 114212 h 18"/>
              <a:gd name="T40" fmla="*/ 312182 w 20"/>
              <a:gd name="T41" fmla="*/ 130528 h 18"/>
              <a:gd name="T42" fmla="*/ 312182 w 20"/>
              <a:gd name="T43" fmla="*/ 146844 h 18"/>
              <a:gd name="T44" fmla="*/ 295752 w 20"/>
              <a:gd name="T45" fmla="*/ 179475 h 18"/>
              <a:gd name="T46" fmla="*/ 279321 w 20"/>
              <a:gd name="T47" fmla="*/ 212107 h 18"/>
              <a:gd name="T48" fmla="*/ 246460 w 20"/>
              <a:gd name="T49" fmla="*/ 261055 h 18"/>
              <a:gd name="T50" fmla="*/ 197168 w 20"/>
              <a:gd name="T51" fmla="*/ 277371 h 18"/>
              <a:gd name="T52" fmla="*/ 131445 w 20"/>
              <a:gd name="T53" fmla="*/ 277371 h 18"/>
              <a:gd name="T54" fmla="*/ 82153 w 20"/>
              <a:gd name="T55" fmla="*/ 244739 h 18"/>
              <a:gd name="T56" fmla="*/ 65723 w 20"/>
              <a:gd name="T57" fmla="*/ 228423 h 18"/>
              <a:gd name="T58" fmla="*/ 49292 w 20"/>
              <a:gd name="T59" fmla="*/ 195791 h 18"/>
              <a:gd name="T60" fmla="*/ 32861 w 20"/>
              <a:gd name="T61" fmla="*/ 146844 h 18"/>
              <a:gd name="T62" fmla="*/ 16431 w 20"/>
              <a:gd name="T63" fmla="*/ 97896 h 18"/>
              <a:gd name="T64" fmla="*/ 0 w 20"/>
              <a:gd name="T65" fmla="*/ 65264 h 18"/>
              <a:gd name="T66" fmla="*/ 0 w 20"/>
              <a:gd name="T67" fmla="*/ 48948 h 18"/>
              <a:gd name="T68" fmla="*/ 0 w 20"/>
              <a:gd name="T69" fmla="*/ 32632 h 18"/>
              <a:gd name="T70" fmla="*/ 0 w 20"/>
              <a:gd name="T71" fmla="*/ 16316 h 18"/>
              <a:gd name="T72" fmla="*/ 16431 w 20"/>
              <a:gd name="T73" fmla="*/ 0 h 18"/>
              <a:gd name="T74" fmla="*/ 16431 w 20"/>
              <a:gd name="T75" fmla="*/ 0 h 18"/>
              <a:gd name="T76" fmla="*/ 0 w 20"/>
              <a:gd name="T77" fmla="*/ 16316 h 18"/>
              <a:gd name="T78" fmla="*/ 0 w 20"/>
              <a:gd name="T79" fmla="*/ 32632 h 18"/>
              <a:gd name="T80" fmla="*/ 0 w 20"/>
              <a:gd name="T81" fmla="*/ 48948 h 18"/>
              <a:gd name="T82" fmla="*/ 0 w 20"/>
              <a:gd name="T83" fmla="*/ 65264 h 18"/>
              <a:gd name="T84" fmla="*/ 16431 w 20"/>
              <a:gd name="T85" fmla="*/ 114212 h 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
              <a:gd name="T130" fmla="*/ 0 h 18"/>
              <a:gd name="T131" fmla="*/ 20 w 20"/>
              <a:gd name="T132" fmla="*/ 18 h 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 h="18">
                <a:moveTo>
                  <a:pt x="1" y="7"/>
                </a:moveTo>
                <a:cubicBezTo>
                  <a:pt x="1" y="7"/>
                  <a:pt x="1" y="8"/>
                  <a:pt x="1" y="9"/>
                </a:cubicBezTo>
                <a:cubicBezTo>
                  <a:pt x="2" y="11"/>
                  <a:pt x="2" y="12"/>
                  <a:pt x="3" y="13"/>
                </a:cubicBezTo>
                <a:cubicBezTo>
                  <a:pt x="3" y="13"/>
                  <a:pt x="3" y="14"/>
                  <a:pt x="4" y="14"/>
                </a:cubicBezTo>
                <a:cubicBezTo>
                  <a:pt x="4" y="15"/>
                  <a:pt x="4" y="15"/>
                  <a:pt x="5" y="16"/>
                </a:cubicBezTo>
                <a:cubicBezTo>
                  <a:pt x="6" y="16"/>
                  <a:pt x="7" y="17"/>
                  <a:pt x="8" y="18"/>
                </a:cubicBezTo>
                <a:cubicBezTo>
                  <a:pt x="9" y="18"/>
                  <a:pt x="11" y="18"/>
                  <a:pt x="12" y="18"/>
                </a:cubicBezTo>
                <a:cubicBezTo>
                  <a:pt x="13" y="17"/>
                  <a:pt x="14" y="17"/>
                  <a:pt x="15" y="16"/>
                </a:cubicBezTo>
                <a:cubicBezTo>
                  <a:pt x="16" y="16"/>
                  <a:pt x="16" y="15"/>
                  <a:pt x="16" y="15"/>
                </a:cubicBezTo>
                <a:cubicBezTo>
                  <a:pt x="17" y="14"/>
                  <a:pt x="17" y="14"/>
                  <a:pt x="17" y="13"/>
                </a:cubicBezTo>
                <a:cubicBezTo>
                  <a:pt x="18" y="12"/>
                  <a:pt x="18" y="11"/>
                  <a:pt x="19" y="11"/>
                </a:cubicBezTo>
                <a:cubicBezTo>
                  <a:pt x="19" y="10"/>
                  <a:pt x="19" y="10"/>
                  <a:pt x="19" y="9"/>
                </a:cubicBezTo>
                <a:cubicBezTo>
                  <a:pt x="19" y="9"/>
                  <a:pt x="19" y="9"/>
                  <a:pt x="20" y="8"/>
                </a:cubicBezTo>
                <a:cubicBezTo>
                  <a:pt x="20" y="8"/>
                  <a:pt x="20" y="7"/>
                  <a:pt x="20" y="7"/>
                </a:cubicBezTo>
                <a:cubicBezTo>
                  <a:pt x="20" y="7"/>
                  <a:pt x="20" y="7"/>
                  <a:pt x="20" y="6"/>
                </a:cubicBezTo>
                <a:cubicBezTo>
                  <a:pt x="20" y="6"/>
                  <a:pt x="20" y="5"/>
                  <a:pt x="20" y="5"/>
                </a:cubicBezTo>
                <a:cubicBezTo>
                  <a:pt x="20" y="5"/>
                  <a:pt x="20" y="5"/>
                  <a:pt x="20" y="5"/>
                </a:cubicBezTo>
                <a:cubicBezTo>
                  <a:pt x="20" y="5"/>
                  <a:pt x="20" y="5"/>
                  <a:pt x="20" y="5"/>
                </a:cubicBezTo>
                <a:cubicBezTo>
                  <a:pt x="20" y="5"/>
                  <a:pt x="20" y="6"/>
                  <a:pt x="20" y="6"/>
                </a:cubicBezTo>
                <a:cubicBezTo>
                  <a:pt x="20" y="7"/>
                  <a:pt x="20" y="7"/>
                  <a:pt x="20" y="7"/>
                </a:cubicBezTo>
                <a:cubicBezTo>
                  <a:pt x="20" y="7"/>
                  <a:pt x="19" y="8"/>
                  <a:pt x="19" y="8"/>
                </a:cubicBezTo>
                <a:cubicBezTo>
                  <a:pt x="19" y="9"/>
                  <a:pt x="19" y="9"/>
                  <a:pt x="19" y="9"/>
                </a:cubicBezTo>
                <a:cubicBezTo>
                  <a:pt x="19" y="10"/>
                  <a:pt x="19" y="10"/>
                  <a:pt x="18" y="11"/>
                </a:cubicBezTo>
                <a:cubicBezTo>
                  <a:pt x="18" y="11"/>
                  <a:pt x="18" y="12"/>
                  <a:pt x="17" y="13"/>
                </a:cubicBezTo>
                <a:cubicBezTo>
                  <a:pt x="16" y="14"/>
                  <a:pt x="16" y="15"/>
                  <a:pt x="15" y="16"/>
                </a:cubicBezTo>
                <a:cubicBezTo>
                  <a:pt x="14" y="16"/>
                  <a:pt x="13" y="17"/>
                  <a:pt x="12" y="17"/>
                </a:cubicBezTo>
                <a:cubicBezTo>
                  <a:pt x="11" y="18"/>
                  <a:pt x="9" y="18"/>
                  <a:pt x="8" y="17"/>
                </a:cubicBezTo>
                <a:cubicBezTo>
                  <a:pt x="7" y="17"/>
                  <a:pt x="6" y="16"/>
                  <a:pt x="5" y="15"/>
                </a:cubicBezTo>
                <a:cubicBezTo>
                  <a:pt x="5" y="15"/>
                  <a:pt x="4" y="14"/>
                  <a:pt x="4" y="14"/>
                </a:cubicBezTo>
                <a:cubicBezTo>
                  <a:pt x="4" y="13"/>
                  <a:pt x="3" y="13"/>
                  <a:pt x="3" y="12"/>
                </a:cubicBezTo>
                <a:cubicBezTo>
                  <a:pt x="3" y="11"/>
                  <a:pt x="2" y="10"/>
                  <a:pt x="2" y="9"/>
                </a:cubicBezTo>
                <a:cubicBezTo>
                  <a:pt x="1" y="8"/>
                  <a:pt x="1" y="7"/>
                  <a:pt x="1" y="6"/>
                </a:cubicBezTo>
                <a:cubicBezTo>
                  <a:pt x="1" y="6"/>
                  <a:pt x="1" y="5"/>
                  <a:pt x="0" y="4"/>
                </a:cubicBezTo>
                <a:cubicBezTo>
                  <a:pt x="0" y="4"/>
                  <a:pt x="0" y="3"/>
                  <a:pt x="0" y="3"/>
                </a:cubicBezTo>
                <a:cubicBezTo>
                  <a:pt x="0" y="3"/>
                  <a:pt x="0" y="2"/>
                  <a:pt x="0" y="2"/>
                </a:cubicBezTo>
                <a:cubicBezTo>
                  <a:pt x="0" y="1"/>
                  <a:pt x="0" y="1"/>
                  <a:pt x="0" y="1"/>
                </a:cubicBezTo>
                <a:cubicBezTo>
                  <a:pt x="1" y="0"/>
                  <a:pt x="1" y="0"/>
                  <a:pt x="1" y="0"/>
                </a:cubicBezTo>
                <a:cubicBezTo>
                  <a:pt x="1" y="0"/>
                  <a:pt x="1" y="0"/>
                  <a:pt x="1" y="0"/>
                </a:cubicBezTo>
                <a:cubicBezTo>
                  <a:pt x="1" y="0"/>
                  <a:pt x="1" y="0"/>
                  <a:pt x="0" y="1"/>
                </a:cubicBezTo>
                <a:cubicBezTo>
                  <a:pt x="0" y="1"/>
                  <a:pt x="0" y="1"/>
                  <a:pt x="0" y="2"/>
                </a:cubicBezTo>
                <a:cubicBezTo>
                  <a:pt x="0" y="2"/>
                  <a:pt x="0" y="3"/>
                  <a:pt x="0" y="3"/>
                </a:cubicBezTo>
                <a:cubicBezTo>
                  <a:pt x="0" y="3"/>
                  <a:pt x="0" y="4"/>
                  <a:pt x="0" y="4"/>
                </a:cubicBezTo>
                <a:cubicBezTo>
                  <a:pt x="0" y="5"/>
                  <a:pt x="0" y="6"/>
                  <a:pt x="1"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1" name="Freeform 114"/>
          <p:cNvSpPr>
            <a:spLocks noChangeArrowheads="1"/>
          </p:cNvSpPr>
          <p:nvPr/>
        </p:nvSpPr>
        <p:spPr bwMode="auto">
          <a:xfrm>
            <a:off x="7159625" y="2971800"/>
            <a:ext cx="328613" cy="196850"/>
          </a:xfrm>
          <a:custGeom>
            <a:avLst/>
            <a:gdLst>
              <a:gd name="T0" fmla="*/ 16431 w 20"/>
              <a:gd name="T1" fmla="*/ 114829 h 12"/>
              <a:gd name="T2" fmla="*/ 65723 w 20"/>
              <a:gd name="T3" fmla="*/ 82021 h 12"/>
              <a:gd name="T4" fmla="*/ 147876 w 20"/>
              <a:gd name="T5" fmla="*/ 131233 h 12"/>
              <a:gd name="T6" fmla="*/ 164307 w 20"/>
              <a:gd name="T7" fmla="*/ 164042 h 12"/>
              <a:gd name="T8" fmla="*/ 213598 w 20"/>
              <a:gd name="T9" fmla="*/ 164042 h 12"/>
              <a:gd name="T10" fmla="*/ 328613 w 20"/>
              <a:gd name="T11" fmla="*/ 196850 h 12"/>
              <a:gd name="T12" fmla="*/ 180737 w 20"/>
              <a:gd name="T13" fmla="*/ 0 h 12"/>
              <a:gd name="T14" fmla="*/ 180737 w 20"/>
              <a:gd name="T15" fmla="*/ 0 h 12"/>
              <a:gd name="T16" fmla="*/ 147876 w 20"/>
              <a:gd name="T17" fmla="*/ 0 h 12"/>
              <a:gd name="T18" fmla="*/ 0 w 20"/>
              <a:gd name="T19" fmla="*/ 114829 h 12"/>
              <a:gd name="T20" fmla="*/ 16431 w 20"/>
              <a:gd name="T21" fmla="*/ 114829 h 12"/>
              <a:gd name="T22" fmla="*/ 16431 w 20"/>
              <a:gd name="T23" fmla="*/ 114829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1" y="7"/>
                </a:moveTo>
                <a:cubicBezTo>
                  <a:pt x="4" y="5"/>
                  <a:pt x="4" y="5"/>
                  <a:pt x="4" y="5"/>
                </a:cubicBezTo>
                <a:cubicBezTo>
                  <a:pt x="4" y="5"/>
                  <a:pt x="6" y="6"/>
                  <a:pt x="9" y="8"/>
                </a:cubicBezTo>
                <a:cubicBezTo>
                  <a:pt x="9" y="8"/>
                  <a:pt x="10" y="10"/>
                  <a:pt x="10" y="10"/>
                </a:cubicBezTo>
                <a:cubicBezTo>
                  <a:pt x="10" y="10"/>
                  <a:pt x="10" y="9"/>
                  <a:pt x="13" y="10"/>
                </a:cubicBezTo>
                <a:cubicBezTo>
                  <a:pt x="16" y="12"/>
                  <a:pt x="19" y="12"/>
                  <a:pt x="20" y="12"/>
                </a:cubicBezTo>
                <a:cubicBezTo>
                  <a:pt x="20" y="12"/>
                  <a:pt x="20" y="1"/>
                  <a:pt x="11" y="0"/>
                </a:cubicBezTo>
                <a:cubicBezTo>
                  <a:pt x="10" y="0"/>
                  <a:pt x="11" y="0"/>
                  <a:pt x="11" y="0"/>
                </a:cubicBezTo>
                <a:cubicBezTo>
                  <a:pt x="11" y="0"/>
                  <a:pt x="10" y="0"/>
                  <a:pt x="9" y="0"/>
                </a:cubicBezTo>
                <a:cubicBezTo>
                  <a:pt x="6" y="0"/>
                  <a:pt x="1" y="0"/>
                  <a:pt x="0" y="7"/>
                </a:cubicBezTo>
                <a:cubicBezTo>
                  <a:pt x="1" y="7"/>
                  <a:pt x="1" y="7"/>
                  <a:pt x="1" y="7"/>
                </a:cubicBezTo>
                <a:cubicBezTo>
                  <a:pt x="1" y="7"/>
                  <a:pt x="1" y="7"/>
                  <a:pt x="1"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2" name="Freeform 115"/>
          <p:cNvSpPr>
            <a:spLocks noChangeArrowheads="1"/>
          </p:cNvSpPr>
          <p:nvPr/>
        </p:nvSpPr>
        <p:spPr bwMode="auto">
          <a:xfrm>
            <a:off x="7011988" y="3349625"/>
            <a:ext cx="658812" cy="447675"/>
          </a:xfrm>
          <a:custGeom>
            <a:avLst/>
            <a:gdLst>
              <a:gd name="T0" fmla="*/ 592931 w 40"/>
              <a:gd name="T1" fmla="*/ 99483 h 27"/>
              <a:gd name="T2" fmla="*/ 494109 w 40"/>
              <a:gd name="T3" fmla="*/ 0 h 27"/>
              <a:gd name="T4" fmla="*/ 428228 w 40"/>
              <a:gd name="T5" fmla="*/ 0 h 27"/>
              <a:gd name="T6" fmla="*/ 411758 w 40"/>
              <a:gd name="T7" fmla="*/ 0 h 27"/>
              <a:gd name="T8" fmla="*/ 395287 w 40"/>
              <a:gd name="T9" fmla="*/ 33161 h 27"/>
              <a:gd name="T10" fmla="*/ 345876 w 40"/>
              <a:gd name="T11" fmla="*/ 49742 h 27"/>
              <a:gd name="T12" fmla="*/ 279995 w 40"/>
              <a:gd name="T13" fmla="*/ 49742 h 27"/>
              <a:gd name="T14" fmla="*/ 230584 w 40"/>
              <a:gd name="T15" fmla="*/ 16581 h 27"/>
              <a:gd name="T16" fmla="*/ 214114 w 40"/>
              <a:gd name="T17" fmla="*/ 0 h 27"/>
              <a:gd name="T18" fmla="*/ 214114 w 40"/>
              <a:gd name="T19" fmla="*/ 0 h 27"/>
              <a:gd name="T20" fmla="*/ 148233 w 40"/>
              <a:gd name="T21" fmla="*/ 0 h 27"/>
              <a:gd name="T22" fmla="*/ 131762 w 40"/>
              <a:gd name="T23" fmla="*/ 0 h 27"/>
              <a:gd name="T24" fmla="*/ 49411 w 40"/>
              <a:gd name="T25" fmla="*/ 99483 h 27"/>
              <a:gd name="T26" fmla="*/ 16470 w 40"/>
              <a:gd name="T27" fmla="*/ 215547 h 27"/>
              <a:gd name="T28" fmla="*/ 16470 w 40"/>
              <a:gd name="T29" fmla="*/ 315031 h 27"/>
              <a:gd name="T30" fmla="*/ 625871 w 40"/>
              <a:gd name="T31" fmla="*/ 315031 h 27"/>
              <a:gd name="T32" fmla="*/ 592931 w 40"/>
              <a:gd name="T33" fmla="*/ 9948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27"/>
              <a:gd name="T53" fmla="*/ 40 w 40"/>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27">
                <a:moveTo>
                  <a:pt x="36" y="6"/>
                </a:moveTo>
                <a:cubicBezTo>
                  <a:pt x="36" y="2"/>
                  <a:pt x="33" y="0"/>
                  <a:pt x="30" y="0"/>
                </a:cubicBezTo>
                <a:cubicBezTo>
                  <a:pt x="26" y="0"/>
                  <a:pt x="26" y="0"/>
                  <a:pt x="26" y="0"/>
                </a:cubicBezTo>
                <a:cubicBezTo>
                  <a:pt x="26" y="0"/>
                  <a:pt x="25" y="0"/>
                  <a:pt x="25" y="0"/>
                </a:cubicBezTo>
                <a:cubicBezTo>
                  <a:pt x="25" y="1"/>
                  <a:pt x="24" y="1"/>
                  <a:pt x="24" y="2"/>
                </a:cubicBezTo>
                <a:cubicBezTo>
                  <a:pt x="23" y="2"/>
                  <a:pt x="22" y="3"/>
                  <a:pt x="21" y="3"/>
                </a:cubicBezTo>
                <a:cubicBezTo>
                  <a:pt x="20" y="4"/>
                  <a:pt x="18" y="4"/>
                  <a:pt x="17" y="3"/>
                </a:cubicBezTo>
                <a:cubicBezTo>
                  <a:pt x="16" y="3"/>
                  <a:pt x="15" y="2"/>
                  <a:pt x="14" y="1"/>
                </a:cubicBezTo>
                <a:cubicBezTo>
                  <a:pt x="13" y="1"/>
                  <a:pt x="13" y="0"/>
                  <a:pt x="13" y="0"/>
                </a:cubicBezTo>
                <a:cubicBezTo>
                  <a:pt x="13" y="0"/>
                  <a:pt x="13" y="0"/>
                  <a:pt x="13" y="0"/>
                </a:cubicBezTo>
                <a:cubicBezTo>
                  <a:pt x="9" y="0"/>
                  <a:pt x="9" y="0"/>
                  <a:pt x="9" y="0"/>
                </a:cubicBezTo>
                <a:cubicBezTo>
                  <a:pt x="9" y="0"/>
                  <a:pt x="8" y="0"/>
                  <a:pt x="8" y="0"/>
                </a:cubicBezTo>
                <a:cubicBezTo>
                  <a:pt x="5" y="1"/>
                  <a:pt x="3" y="3"/>
                  <a:pt x="3" y="6"/>
                </a:cubicBezTo>
                <a:cubicBezTo>
                  <a:pt x="3" y="6"/>
                  <a:pt x="2" y="9"/>
                  <a:pt x="1" y="13"/>
                </a:cubicBezTo>
                <a:cubicBezTo>
                  <a:pt x="0" y="15"/>
                  <a:pt x="0" y="18"/>
                  <a:pt x="1" y="19"/>
                </a:cubicBezTo>
                <a:cubicBezTo>
                  <a:pt x="8" y="27"/>
                  <a:pt x="32" y="26"/>
                  <a:pt x="38" y="19"/>
                </a:cubicBezTo>
                <a:cubicBezTo>
                  <a:pt x="40" y="16"/>
                  <a:pt x="36" y="6"/>
                  <a:pt x="36" y="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3" name="Freeform 116"/>
          <p:cNvSpPr>
            <a:spLocks noChangeArrowheads="1"/>
          </p:cNvSpPr>
          <p:nvPr/>
        </p:nvSpPr>
        <p:spPr bwMode="auto">
          <a:xfrm>
            <a:off x="8718550" y="3021013"/>
            <a:ext cx="84138" cy="84137"/>
          </a:xfrm>
          <a:custGeom>
            <a:avLst/>
            <a:gdLst>
              <a:gd name="T0" fmla="*/ 84138 w 5"/>
              <a:gd name="T1" fmla="*/ 33655 h 5"/>
              <a:gd name="T2" fmla="*/ 50483 w 5"/>
              <a:gd name="T3" fmla="*/ 0 h 5"/>
              <a:gd name="T4" fmla="*/ 0 w 5"/>
              <a:gd name="T5" fmla="*/ 33655 h 5"/>
              <a:gd name="T6" fmla="*/ 50483 w 5"/>
              <a:gd name="T7" fmla="*/ 84137 h 5"/>
              <a:gd name="T8" fmla="*/ 84138 w 5"/>
              <a:gd name="T9" fmla="*/ 50482 h 5"/>
              <a:gd name="T10" fmla="*/ 84138 w 5"/>
              <a:gd name="T11" fmla="*/ 33655 h 5"/>
              <a:gd name="T12" fmla="*/ 84138 w 5"/>
              <a:gd name="T13" fmla="*/ 33655 h 5"/>
              <a:gd name="T14" fmla="*/ 0 60000 65536"/>
              <a:gd name="T15" fmla="*/ 0 60000 65536"/>
              <a:gd name="T16" fmla="*/ 0 60000 65536"/>
              <a:gd name="T17" fmla="*/ 0 60000 65536"/>
              <a:gd name="T18" fmla="*/ 0 60000 65536"/>
              <a:gd name="T19" fmla="*/ 0 60000 65536"/>
              <a:gd name="T20" fmla="*/ 0 60000 65536"/>
              <a:gd name="T21" fmla="*/ 0 w 5"/>
              <a:gd name="T22" fmla="*/ 0 h 5"/>
              <a:gd name="T23" fmla="*/ 5 w 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5">
                <a:moveTo>
                  <a:pt x="5" y="2"/>
                </a:moveTo>
                <a:cubicBezTo>
                  <a:pt x="5" y="1"/>
                  <a:pt x="4" y="0"/>
                  <a:pt x="3" y="0"/>
                </a:cubicBezTo>
                <a:cubicBezTo>
                  <a:pt x="1" y="0"/>
                  <a:pt x="0" y="1"/>
                  <a:pt x="0" y="2"/>
                </a:cubicBezTo>
                <a:cubicBezTo>
                  <a:pt x="0" y="4"/>
                  <a:pt x="1" y="5"/>
                  <a:pt x="3" y="5"/>
                </a:cubicBezTo>
                <a:cubicBezTo>
                  <a:pt x="4" y="5"/>
                  <a:pt x="5" y="4"/>
                  <a:pt x="5" y="3"/>
                </a:cubicBezTo>
                <a:cubicBezTo>
                  <a:pt x="5" y="3"/>
                  <a:pt x="5" y="3"/>
                  <a:pt x="5" y="2"/>
                </a:cubicBezTo>
                <a:cubicBezTo>
                  <a:pt x="5" y="2"/>
                  <a:pt x="5" y="2"/>
                  <a:pt x="5" y="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4" name="Oval 117"/>
          <p:cNvSpPr>
            <a:spLocks noChangeArrowheads="1"/>
          </p:cNvSpPr>
          <p:nvPr/>
        </p:nvSpPr>
        <p:spPr bwMode="auto">
          <a:xfrm>
            <a:off x="9013825" y="3552825"/>
            <a:ext cx="117475" cy="111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5385" name="Oval 118"/>
          <p:cNvSpPr>
            <a:spLocks noChangeArrowheads="1"/>
          </p:cNvSpPr>
          <p:nvPr/>
        </p:nvSpPr>
        <p:spPr bwMode="auto">
          <a:xfrm>
            <a:off x="9377363" y="3552825"/>
            <a:ext cx="96837" cy="111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5386" name="Freeform 119"/>
          <p:cNvSpPr>
            <a:spLocks noEditPoints="1" noChangeArrowheads="1"/>
          </p:cNvSpPr>
          <p:nvPr/>
        </p:nvSpPr>
        <p:spPr bwMode="auto">
          <a:xfrm>
            <a:off x="8816975" y="3055938"/>
            <a:ext cx="685800" cy="476250"/>
          </a:xfrm>
          <a:custGeom>
            <a:avLst/>
            <a:gdLst>
              <a:gd name="T0" fmla="*/ 669471 w 42"/>
              <a:gd name="T1" fmla="*/ 197069 h 29"/>
              <a:gd name="T2" fmla="*/ 195943 w 42"/>
              <a:gd name="T3" fmla="*/ 98534 h 29"/>
              <a:gd name="T4" fmla="*/ 195943 w 42"/>
              <a:gd name="T5" fmla="*/ 98534 h 29"/>
              <a:gd name="T6" fmla="*/ 195943 w 42"/>
              <a:gd name="T7" fmla="*/ 98534 h 29"/>
              <a:gd name="T8" fmla="*/ 0 w 42"/>
              <a:gd name="T9" fmla="*/ 0 h 29"/>
              <a:gd name="T10" fmla="*/ 0 w 42"/>
              <a:gd name="T11" fmla="*/ 0 h 29"/>
              <a:gd name="T12" fmla="*/ 0 w 42"/>
              <a:gd name="T13" fmla="*/ 16422 h 29"/>
              <a:gd name="T14" fmla="*/ 179614 w 42"/>
              <a:gd name="T15" fmla="*/ 98534 h 29"/>
              <a:gd name="T16" fmla="*/ 179614 w 42"/>
              <a:gd name="T17" fmla="*/ 426983 h 29"/>
              <a:gd name="T18" fmla="*/ 179614 w 42"/>
              <a:gd name="T19" fmla="*/ 426983 h 29"/>
              <a:gd name="T20" fmla="*/ 179614 w 42"/>
              <a:gd name="T21" fmla="*/ 443405 h 29"/>
              <a:gd name="T22" fmla="*/ 195943 w 42"/>
              <a:gd name="T23" fmla="*/ 476250 h 29"/>
              <a:gd name="T24" fmla="*/ 669471 w 42"/>
              <a:gd name="T25" fmla="*/ 476250 h 29"/>
              <a:gd name="T26" fmla="*/ 685800 w 42"/>
              <a:gd name="T27" fmla="*/ 443405 h 29"/>
              <a:gd name="T28" fmla="*/ 685800 w 42"/>
              <a:gd name="T29" fmla="*/ 229914 h 29"/>
              <a:gd name="T30" fmla="*/ 669471 w 42"/>
              <a:gd name="T31" fmla="*/ 197069 h 29"/>
              <a:gd name="T32" fmla="*/ 391886 w 42"/>
              <a:gd name="T33" fmla="*/ 197069 h 29"/>
              <a:gd name="T34" fmla="*/ 457200 w 42"/>
              <a:gd name="T35" fmla="*/ 197069 h 29"/>
              <a:gd name="T36" fmla="*/ 457200 w 42"/>
              <a:gd name="T37" fmla="*/ 426983 h 29"/>
              <a:gd name="T38" fmla="*/ 391886 w 42"/>
              <a:gd name="T39" fmla="*/ 426983 h 29"/>
              <a:gd name="T40" fmla="*/ 391886 w 42"/>
              <a:gd name="T41" fmla="*/ 197069 h 29"/>
              <a:gd name="T42" fmla="*/ 375557 w 42"/>
              <a:gd name="T43" fmla="*/ 426983 h 29"/>
              <a:gd name="T44" fmla="*/ 310243 w 42"/>
              <a:gd name="T45" fmla="*/ 426983 h 29"/>
              <a:gd name="T46" fmla="*/ 310243 w 42"/>
              <a:gd name="T47" fmla="*/ 180647 h 29"/>
              <a:gd name="T48" fmla="*/ 375557 w 42"/>
              <a:gd name="T49" fmla="*/ 180647 h 29"/>
              <a:gd name="T50" fmla="*/ 375557 w 42"/>
              <a:gd name="T51" fmla="*/ 426983 h 29"/>
              <a:gd name="T52" fmla="*/ 489857 w 42"/>
              <a:gd name="T53" fmla="*/ 213491 h 29"/>
              <a:gd name="T54" fmla="*/ 555171 w 42"/>
              <a:gd name="T55" fmla="*/ 229914 h 29"/>
              <a:gd name="T56" fmla="*/ 555171 w 42"/>
              <a:gd name="T57" fmla="*/ 426983 h 29"/>
              <a:gd name="T58" fmla="*/ 489857 w 42"/>
              <a:gd name="T59" fmla="*/ 426983 h 29"/>
              <a:gd name="T60" fmla="*/ 489857 w 42"/>
              <a:gd name="T61" fmla="*/ 213491 h 29"/>
              <a:gd name="T62" fmla="*/ 228600 w 42"/>
              <a:gd name="T63" fmla="*/ 164224 h 29"/>
              <a:gd name="T64" fmla="*/ 277586 w 42"/>
              <a:gd name="T65" fmla="*/ 164224 h 29"/>
              <a:gd name="T66" fmla="*/ 277586 w 42"/>
              <a:gd name="T67" fmla="*/ 426983 h 29"/>
              <a:gd name="T68" fmla="*/ 228600 w 42"/>
              <a:gd name="T69" fmla="*/ 426983 h 29"/>
              <a:gd name="T70" fmla="*/ 228600 w 42"/>
              <a:gd name="T71" fmla="*/ 164224 h 29"/>
              <a:gd name="T72" fmla="*/ 636814 w 42"/>
              <a:gd name="T73" fmla="*/ 426983 h 29"/>
              <a:gd name="T74" fmla="*/ 587829 w 42"/>
              <a:gd name="T75" fmla="*/ 426983 h 29"/>
              <a:gd name="T76" fmla="*/ 587829 w 42"/>
              <a:gd name="T77" fmla="*/ 229914 h 29"/>
              <a:gd name="T78" fmla="*/ 636814 w 42"/>
              <a:gd name="T79" fmla="*/ 246336 h 29"/>
              <a:gd name="T80" fmla="*/ 636814 w 42"/>
              <a:gd name="T81" fmla="*/ 426983 h 2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2"/>
              <a:gd name="T124" fmla="*/ 0 h 29"/>
              <a:gd name="T125" fmla="*/ 42 w 42"/>
              <a:gd name="T126" fmla="*/ 29 h 2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2" h="29">
                <a:moveTo>
                  <a:pt x="41" y="12"/>
                </a:moveTo>
                <a:cubicBezTo>
                  <a:pt x="12" y="6"/>
                  <a:pt x="12" y="6"/>
                  <a:pt x="12" y="6"/>
                </a:cubicBezTo>
                <a:cubicBezTo>
                  <a:pt x="12" y="6"/>
                  <a:pt x="12" y="6"/>
                  <a:pt x="12" y="6"/>
                </a:cubicBezTo>
                <a:cubicBezTo>
                  <a:pt x="12" y="6"/>
                  <a:pt x="12" y="6"/>
                  <a:pt x="12" y="6"/>
                </a:cubicBezTo>
                <a:cubicBezTo>
                  <a:pt x="12" y="6"/>
                  <a:pt x="11" y="0"/>
                  <a:pt x="0" y="0"/>
                </a:cubicBezTo>
                <a:cubicBezTo>
                  <a:pt x="0" y="0"/>
                  <a:pt x="0" y="0"/>
                  <a:pt x="0" y="0"/>
                </a:cubicBezTo>
                <a:cubicBezTo>
                  <a:pt x="0" y="1"/>
                  <a:pt x="0" y="1"/>
                  <a:pt x="0" y="1"/>
                </a:cubicBezTo>
                <a:cubicBezTo>
                  <a:pt x="10" y="1"/>
                  <a:pt x="11" y="6"/>
                  <a:pt x="11" y="6"/>
                </a:cubicBezTo>
                <a:cubicBezTo>
                  <a:pt x="11" y="26"/>
                  <a:pt x="11" y="26"/>
                  <a:pt x="11" y="26"/>
                </a:cubicBezTo>
                <a:cubicBezTo>
                  <a:pt x="11" y="26"/>
                  <a:pt x="11" y="26"/>
                  <a:pt x="11" y="26"/>
                </a:cubicBezTo>
                <a:cubicBezTo>
                  <a:pt x="11" y="27"/>
                  <a:pt x="11" y="27"/>
                  <a:pt x="11" y="27"/>
                </a:cubicBezTo>
                <a:cubicBezTo>
                  <a:pt x="11" y="28"/>
                  <a:pt x="12" y="29"/>
                  <a:pt x="12" y="29"/>
                </a:cubicBezTo>
                <a:cubicBezTo>
                  <a:pt x="41" y="29"/>
                  <a:pt x="41" y="29"/>
                  <a:pt x="41" y="29"/>
                </a:cubicBezTo>
                <a:cubicBezTo>
                  <a:pt x="41" y="29"/>
                  <a:pt x="42" y="28"/>
                  <a:pt x="42" y="27"/>
                </a:cubicBezTo>
                <a:cubicBezTo>
                  <a:pt x="42" y="14"/>
                  <a:pt x="42" y="14"/>
                  <a:pt x="42" y="14"/>
                </a:cubicBezTo>
                <a:cubicBezTo>
                  <a:pt x="42" y="13"/>
                  <a:pt x="41" y="12"/>
                  <a:pt x="41" y="12"/>
                </a:cubicBezTo>
                <a:close/>
                <a:moveTo>
                  <a:pt x="24" y="12"/>
                </a:moveTo>
                <a:cubicBezTo>
                  <a:pt x="28" y="12"/>
                  <a:pt x="28" y="12"/>
                  <a:pt x="28" y="12"/>
                </a:cubicBezTo>
                <a:cubicBezTo>
                  <a:pt x="28" y="26"/>
                  <a:pt x="28" y="26"/>
                  <a:pt x="28" y="26"/>
                </a:cubicBezTo>
                <a:cubicBezTo>
                  <a:pt x="24" y="26"/>
                  <a:pt x="24" y="26"/>
                  <a:pt x="24" y="26"/>
                </a:cubicBezTo>
                <a:lnTo>
                  <a:pt x="24" y="12"/>
                </a:lnTo>
                <a:close/>
                <a:moveTo>
                  <a:pt x="23" y="26"/>
                </a:moveTo>
                <a:cubicBezTo>
                  <a:pt x="19" y="26"/>
                  <a:pt x="19" y="26"/>
                  <a:pt x="19" y="26"/>
                </a:cubicBezTo>
                <a:cubicBezTo>
                  <a:pt x="19" y="11"/>
                  <a:pt x="19" y="11"/>
                  <a:pt x="19" y="11"/>
                </a:cubicBezTo>
                <a:cubicBezTo>
                  <a:pt x="23" y="11"/>
                  <a:pt x="23" y="11"/>
                  <a:pt x="23" y="11"/>
                </a:cubicBezTo>
                <a:lnTo>
                  <a:pt x="23" y="26"/>
                </a:lnTo>
                <a:close/>
                <a:moveTo>
                  <a:pt x="30" y="13"/>
                </a:moveTo>
                <a:cubicBezTo>
                  <a:pt x="34" y="14"/>
                  <a:pt x="34" y="14"/>
                  <a:pt x="34" y="14"/>
                </a:cubicBezTo>
                <a:cubicBezTo>
                  <a:pt x="34" y="26"/>
                  <a:pt x="34" y="26"/>
                  <a:pt x="34" y="26"/>
                </a:cubicBezTo>
                <a:cubicBezTo>
                  <a:pt x="30" y="26"/>
                  <a:pt x="30" y="26"/>
                  <a:pt x="30" y="26"/>
                </a:cubicBezTo>
                <a:lnTo>
                  <a:pt x="30" y="13"/>
                </a:lnTo>
                <a:close/>
                <a:moveTo>
                  <a:pt x="14" y="10"/>
                </a:moveTo>
                <a:cubicBezTo>
                  <a:pt x="17" y="10"/>
                  <a:pt x="17" y="10"/>
                  <a:pt x="17" y="10"/>
                </a:cubicBezTo>
                <a:cubicBezTo>
                  <a:pt x="17" y="26"/>
                  <a:pt x="17" y="26"/>
                  <a:pt x="17" y="26"/>
                </a:cubicBezTo>
                <a:cubicBezTo>
                  <a:pt x="14" y="26"/>
                  <a:pt x="14" y="26"/>
                  <a:pt x="14" y="26"/>
                </a:cubicBezTo>
                <a:lnTo>
                  <a:pt x="14" y="10"/>
                </a:lnTo>
                <a:close/>
                <a:moveTo>
                  <a:pt x="39" y="26"/>
                </a:moveTo>
                <a:cubicBezTo>
                  <a:pt x="36" y="26"/>
                  <a:pt x="36" y="26"/>
                  <a:pt x="36" y="26"/>
                </a:cubicBezTo>
                <a:cubicBezTo>
                  <a:pt x="36" y="14"/>
                  <a:pt x="36" y="14"/>
                  <a:pt x="36" y="14"/>
                </a:cubicBezTo>
                <a:cubicBezTo>
                  <a:pt x="39" y="15"/>
                  <a:pt x="39" y="15"/>
                  <a:pt x="39" y="15"/>
                </a:cubicBezTo>
                <a:lnTo>
                  <a:pt x="39" y="2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7" name="Freeform 120"/>
          <p:cNvSpPr>
            <a:spLocks noChangeArrowheads="1"/>
          </p:cNvSpPr>
          <p:nvPr/>
        </p:nvSpPr>
        <p:spPr bwMode="auto">
          <a:xfrm>
            <a:off x="4767263" y="3154363"/>
            <a:ext cx="96837" cy="412750"/>
          </a:xfrm>
          <a:custGeom>
            <a:avLst/>
            <a:gdLst>
              <a:gd name="T0" fmla="*/ 96837 w 14"/>
              <a:gd name="T1" fmla="*/ 412750 h 59"/>
              <a:gd name="T2" fmla="*/ 0 w 14"/>
              <a:gd name="T3" fmla="*/ 412750 h 59"/>
              <a:gd name="T4" fmla="*/ 0 w 14"/>
              <a:gd name="T5" fmla="*/ 48970 h 59"/>
              <a:gd name="T6" fmla="*/ 96837 w 14"/>
              <a:gd name="T7" fmla="*/ 0 h 59"/>
              <a:gd name="T8" fmla="*/ 96837 w 14"/>
              <a:gd name="T9" fmla="*/ 412750 h 59"/>
              <a:gd name="T10" fmla="*/ 0 60000 65536"/>
              <a:gd name="T11" fmla="*/ 0 60000 65536"/>
              <a:gd name="T12" fmla="*/ 0 60000 65536"/>
              <a:gd name="T13" fmla="*/ 0 60000 65536"/>
              <a:gd name="T14" fmla="*/ 0 60000 65536"/>
              <a:gd name="T15" fmla="*/ 0 w 14"/>
              <a:gd name="T16" fmla="*/ 0 h 59"/>
              <a:gd name="T17" fmla="*/ 14 w 14"/>
              <a:gd name="T18" fmla="*/ 59 h 59"/>
            </a:gdLst>
            <a:ahLst/>
            <a:cxnLst>
              <a:cxn ang="T10">
                <a:pos x="T0" y="T1"/>
              </a:cxn>
              <a:cxn ang="T11">
                <a:pos x="T2" y="T3"/>
              </a:cxn>
              <a:cxn ang="T12">
                <a:pos x="T4" y="T5"/>
              </a:cxn>
              <a:cxn ang="T13">
                <a:pos x="T6" y="T7"/>
              </a:cxn>
              <a:cxn ang="T14">
                <a:pos x="T8" y="T9"/>
              </a:cxn>
            </a:cxnLst>
            <a:rect l="T15" t="T16" r="T17" b="T18"/>
            <a:pathLst>
              <a:path w="14" h="59">
                <a:moveTo>
                  <a:pt x="14" y="59"/>
                </a:moveTo>
                <a:lnTo>
                  <a:pt x="0" y="59"/>
                </a:lnTo>
                <a:lnTo>
                  <a:pt x="0" y="7"/>
                </a:lnTo>
                <a:lnTo>
                  <a:pt x="14" y="0"/>
                </a:lnTo>
                <a:lnTo>
                  <a:pt x="14" y="5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8" name="Freeform 121"/>
          <p:cNvSpPr>
            <a:spLocks noChangeArrowheads="1"/>
          </p:cNvSpPr>
          <p:nvPr/>
        </p:nvSpPr>
        <p:spPr bwMode="auto">
          <a:xfrm>
            <a:off x="4864100" y="3105150"/>
            <a:ext cx="98425" cy="461963"/>
          </a:xfrm>
          <a:custGeom>
            <a:avLst/>
            <a:gdLst>
              <a:gd name="T0" fmla="*/ 98425 w 14"/>
              <a:gd name="T1" fmla="*/ 461963 h 66"/>
              <a:gd name="T2" fmla="*/ 0 w 14"/>
              <a:gd name="T3" fmla="*/ 461963 h 66"/>
              <a:gd name="T4" fmla="*/ 0 w 14"/>
              <a:gd name="T5" fmla="*/ 48996 h 66"/>
              <a:gd name="T6" fmla="*/ 98425 w 14"/>
              <a:gd name="T7" fmla="*/ 0 h 66"/>
              <a:gd name="T8" fmla="*/ 98425 w 14"/>
              <a:gd name="T9" fmla="*/ 461963 h 66"/>
              <a:gd name="T10" fmla="*/ 0 60000 65536"/>
              <a:gd name="T11" fmla="*/ 0 60000 65536"/>
              <a:gd name="T12" fmla="*/ 0 60000 65536"/>
              <a:gd name="T13" fmla="*/ 0 60000 65536"/>
              <a:gd name="T14" fmla="*/ 0 60000 65536"/>
              <a:gd name="T15" fmla="*/ 0 w 14"/>
              <a:gd name="T16" fmla="*/ 0 h 66"/>
              <a:gd name="T17" fmla="*/ 14 w 14"/>
              <a:gd name="T18" fmla="*/ 66 h 66"/>
            </a:gdLst>
            <a:ahLst/>
            <a:cxnLst>
              <a:cxn ang="T10">
                <a:pos x="T0" y="T1"/>
              </a:cxn>
              <a:cxn ang="T11">
                <a:pos x="T2" y="T3"/>
              </a:cxn>
              <a:cxn ang="T12">
                <a:pos x="T4" y="T5"/>
              </a:cxn>
              <a:cxn ang="T13">
                <a:pos x="T6" y="T7"/>
              </a:cxn>
              <a:cxn ang="T14">
                <a:pos x="T8" y="T9"/>
              </a:cxn>
            </a:cxnLst>
            <a:rect l="T15" t="T16" r="T17" b="T18"/>
            <a:pathLst>
              <a:path w="14" h="66">
                <a:moveTo>
                  <a:pt x="14" y="66"/>
                </a:moveTo>
                <a:lnTo>
                  <a:pt x="0" y="66"/>
                </a:lnTo>
                <a:lnTo>
                  <a:pt x="0" y="7"/>
                </a:lnTo>
                <a:lnTo>
                  <a:pt x="14" y="0"/>
                </a:lnTo>
                <a:lnTo>
                  <a:pt x="14" y="6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9" name="Freeform 122"/>
          <p:cNvSpPr>
            <a:spLocks noChangeArrowheads="1"/>
          </p:cNvSpPr>
          <p:nvPr/>
        </p:nvSpPr>
        <p:spPr bwMode="auto">
          <a:xfrm>
            <a:off x="4962525" y="3041650"/>
            <a:ext cx="98425" cy="525463"/>
          </a:xfrm>
          <a:custGeom>
            <a:avLst/>
            <a:gdLst>
              <a:gd name="T0" fmla="*/ 98425 w 14"/>
              <a:gd name="T1" fmla="*/ 525463 h 75"/>
              <a:gd name="T2" fmla="*/ 21091 w 14"/>
              <a:gd name="T3" fmla="*/ 525463 h 75"/>
              <a:gd name="T4" fmla="*/ 0 w 14"/>
              <a:gd name="T5" fmla="*/ 63056 h 75"/>
              <a:gd name="T6" fmla="*/ 98425 w 14"/>
              <a:gd name="T7" fmla="*/ 0 h 75"/>
              <a:gd name="T8" fmla="*/ 98425 w 14"/>
              <a:gd name="T9" fmla="*/ 525463 h 75"/>
              <a:gd name="T10" fmla="*/ 0 60000 65536"/>
              <a:gd name="T11" fmla="*/ 0 60000 65536"/>
              <a:gd name="T12" fmla="*/ 0 60000 65536"/>
              <a:gd name="T13" fmla="*/ 0 60000 65536"/>
              <a:gd name="T14" fmla="*/ 0 60000 65536"/>
              <a:gd name="T15" fmla="*/ 0 w 14"/>
              <a:gd name="T16" fmla="*/ 0 h 75"/>
              <a:gd name="T17" fmla="*/ 14 w 14"/>
              <a:gd name="T18" fmla="*/ 75 h 75"/>
            </a:gdLst>
            <a:ahLst/>
            <a:cxnLst>
              <a:cxn ang="T10">
                <a:pos x="T0" y="T1"/>
              </a:cxn>
              <a:cxn ang="T11">
                <a:pos x="T2" y="T3"/>
              </a:cxn>
              <a:cxn ang="T12">
                <a:pos x="T4" y="T5"/>
              </a:cxn>
              <a:cxn ang="T13">
                <a:pos x="T6" y="T7"/>
              </a:cxn>
              <a:cxn ang="T14">
                <a:pos x="T8" y="T9"/>
              </a:cxn>
            </a:cxnLst>
            <a:rect l="T15" t="T16" r="T17" b="T18"/>
            <a:pathLst>
              <a:path w="14" h="75">
                <a:moveTo>
                  <a:pt x="14" y="75"/>
                </a:moveTo>
                <a:lnTo>
                  <a:pt x="3" y="75"/>
                </a:lnTo>
                <a:lnTo>
                  <a:pt x="0" y="9"/>
                </a:lnTo>
                <a:lnTo>
                  <a:pt x="14" y="0"/>
                </a:lnTo>
                <a:lnTo>
                  <a:pt x="14" y="7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0" name="Freeform 123"/>
          <p:cNvSpPr>
            <a:spLocks noChangeArrowheads="1"/>
          </p:cNvSpPr>
          <p:nvPr/>
        </p:nvSpPr>
        <p:spPr bwMode="auto">
          <a:xfrm>
            <a:off x="5081588" y="3105150"/>
            <a:ext cx="77787" cy="461963"/>
          </a:xfrm>
          <a:custGeom>
            <a:avLst/>
            <a:gdLst>
              <a:gd name="T0" fmla="*/ 77787 w 11"/>
              <a:gd name="T1" fmla="*/ 461963 h 66"/>
              <a:gd name="T2" fmla="*/ 0 w 11"/>
              <a:gd name="T3" fmla="*/ 461963 h 66"/>
              <a:gd name="T4" fmla="*/ 0 w 11"/>
              <a:gd name="T5" fmla="*/ 62995 h 66"/>
              <a:gd name="T6" fmla="*/ 77787 w 11"/>
              <a:gd name="T7" fmla="*/ 0 h 66"/>
              <a:gd name="T8" fmla="*/ 77787 w 11"/>
              <a:gd name="T9" fmla="*/ 461963 h 66"/>
              <a:gd name="T10" fmla="*/ 0 60000 65536"/>
              <a:gd name="T11" fmla="*/ 0 60000 65536"/>
              <a:gd name="T12" fmla="*/ 0 60000 65536"/>
              <a:gd name="T13" fmla="*/ 0 60000 65536"/>
              <a:gd name="T14" fmla="*/ 0 60000 65536"/>
              <a:gd name="T15" fmla="*/ 0 w 11"/>
              <a:gd name="T16" fmla="*/ 0 h 66"/>
              <a:gd name="T17" fmla="*/ 11 w 11"/>
              <a:gd name="T18" fmla="*/ 66 h 66"/>
            </a:gdLst>
            <a:ahLst/>
            <a:cxnLst>
              <a:cxn ang="T10">
                <a:pos x="T0" y="T1"/>
              </a:cxn>
              <a:cxn ang="T11">
                <a:pos x="T2" y="T3"/>
              </a:cxn>
              <a:cxn ang="T12">
                <a:pos x="T4" y="T5"/>
              </a:cxn>
              <a:cxn ang="T13">
                <a:pos x="T6" y="T7"/>
              </a:cxn>
              <a:cxn ang="T14">
                <a:pos x="T8" y="T9"/>
              </a:cxn>
            </a:cxnLst>
            <a:rect l="T15" t="T16" r="T17" b="T18"/>
            <a:pathLst>
              <a:path w="11" h="66">
                <a:moveTo>
                  <a:pt x="11" y="66"/>
                </a:moveTo>
                <a:lnTo>
                  <a:pt x="0" y="66"/>
                </a:lnTo>
                <a:lnTo>
                  <a:pt x="0" y="9"/>
                </a:lnTo>
                <a:lnTo>
                  <a:pt x="11" y="0"/>
                </a:lnTo>
                <a:lnTo>
                  <a:pt x="11" y="6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1" name="Freeform 124"/>
          <p:cNvSpPr>
            <a:spLocks noChangeArrowheads="1"/>
          </p:cNvSpPr>
          <p:nvPr/>
        </p:nvSpPr>
        <p:spPr bwMode="auto">
          <a:xfrm>
            <a:off x="5180013" y="3006725"/>
            <a:ext cx="96837" cy="560388"/>
          </a:xfrm>
          <a:custGeom>
            <a:avLst/>
            <a:gdLst>
              <a:gd name="T0" fmla="*/ 96837 w 14"/>
              <a:gd name="T1" fmla="*/ 560388 h 80"/>
              <a:gd name="T2" fmla="*/ 0 w 14"/>
              <a:gd name="T3" fmla="*/ 560388 h 80"/>
              <a:gd name="T4" fmla="*/ 0 w 14"/>
              <a:gd name="T5" fmla="*/ 84058 h 80"/>
              <a:gd name="T6" fmla="*/ 96837 w 14"/>
              <a:gd name="T7" fmla="*/ 0 h 80"/>
              <a:gd name="T8" fmla="*/ 96837 w 14"/>
              <a:gd name="T9" fmla="*/ 560388 h 80"/>
              <a:gd name="T10" fmla="*/ 0 60000 65536"/>
              <a:gd name="T11" fmla="*/ 0 60000 65536"/>
              <a:gd name="T12" fmla="*/ 0 60000 65536"/>
              <a:gd name="T13" fmla="*/ 0 60000 65536"/>
              <a:gd name="T14" fmla="*/ 0 60000 65536"/>
              <a:gd name="T15" fmla="*/ 0 w 14"/>
              <a:gd name="T16" fmla="*/ 0 h 80"/>
              <a:gd name="T17" fmla="*/ 14 w 14"/>
              <a:gd name="T18" fmla="*/ 80 h 80"/>
            </a:gdLst>
            <a:ahLst/>
            <a:cxnLst>
              <a:cxn ang="T10">
                <a:pos x="T0" y="T1"/>
              </a:cxn>
              <a:cxn ang="T11">
                <a:pos x="T2" y="T3"/>
              </a:cxn>
              <a:cxn ang="T12">
                <a:pos x="T4" y="T5"/>
              </a:cxn>
              <a:cxn ang="T13">
                <a:pos x="T6" y="T7"/>
              </a:cxn>
              <a:cxn ang="T14">
                <a:pos x="T8" y="T9"/>
              </a:cxn>
            </a:cxnLst>
            <a:rect l="T15" t="T16" r="T17" b="T18"/>
            <a:pathLst>
              <a:path w="14" h="80">
                <a:moveTo>
                  <a:pt x="14" y="80"/>
                </a:moveTo>
                <a:lnTo>
                  <a:pt x="0" y="80"/>
                </a:lnTo>
                <a:lnTo>
                  <a:pt x="0" y="12"/>
                </a:lnTo>
                <a:lnTo>
                  <a:pt x="14" y="0"/>
                </a:lnTo>
                <a:lnTo>
                  <a:pt x="14" y="8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2" name="Freeform 125"/>
          <p:cNvSpPr>
            <a:spLocks noChangeArrowheads="1"/>
          </p:cNvSpPr>
          <p:nvPr/>
        </p:nvSpPr>
        <p:spPr bwMode="auto">
          <a:xfrm>
            <a:off x="5291138" y="2936875"/>
            <a:ext cx="84137" cy="630238"/>
          </a:xfrm>
          <a:custGeom>
            <a:avLst/>
            <a:gdLst>
              <a:gd name="T0" fmla="*/ 84137 w 12"/>
              <a:gd name="T1" fmla="*/ 630238 h 90"/>
              <a:gd name="T2" fmla="*/ 0 w 12"/>
              <a:gd name="T3" fmla="*/ 630238 h 90"/>
              <a:gd name="T4" fmla="*/ 0 w 12"/>
              <a:gd name="T5" fmla="*/ 70026 h 90"/>
              <a:gd name="T6" fmla="*/ 84137 w 12"/>
              <a:gd name="T7" fmla="*/ 0 h 90"/>
              <a:gd name="T8" fmla="*/ 84137 w 12"/>
              <a:gd name="T9" fmla="*/ 630238 h 90"/>
              <a:gd name="T10" fmla="*/ 0 60000 65536"/>
              <a:gd name="T11" fmla="*/ 0 60000 65536"/>
              <a:gd name="T12" fmla="*/ 0 60000 65536"/>
              <a:gd name="T13" fmla="*/ 0 60000 65536"/>
              <a:gd name="T14" fmla="*/ 0 60000 65536"/>
              <a:gd name="T15" fmla="*/ 0 w 12"/>
              <a:gd name="T16" fmla="*/ 0 h 90"/>
              <a:gd name="T17" fmla="*/ 12 w 12"/>
              <a:gd name="T18" fmla="*/ 90 h 90"/>
            </a:gdLst>
            <a:ahLst/>
            <a:cxnLst>
              <a:cxn ang="T10">
                <a:pos x="T0" y="T1"/>
              </a:cxn>
              <a:cxn ang="T11">
                <a:pos x="T2" y="T3"/>
              </a:cxn>
              <a:cxn ang="T12">
                <a:pos x="T4" y="T5"/>
              </a:cxn>
              <a:cxn ang="T13">
                <a:pos x="T6" y="T7"/>
              </a:cxn>
              <a:cxn ang="T14">
                <a:pos x="T8" y="T9"/>
              </a:cxn>
            </a:cxnLst>
            <a:rect l="T15" t="T16" r="T17" b="T18"/>
            <a:pathLst>
              <a:path w="12" h="90">
                <a:moveTo>
                  <a:pt x="12" y="90"/>
                </a:moveTo>
                <a:lnTo>
                  <a:pt x="0" y="90"/>
                </a:lnTo>
                <a:lnTo>
                  <a:pt x="0" y="10"/>
                </a:lnTo>
                <a:lnTo>
                  <a:pt x="12" y="0"/>
                </a:lnTo>
                <a:lnTo>
                  <a:pt x="12" y="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3" name="Freeform 126"/>
          <p:cNvSpPr>
            <a:spLocks noChangeArrowheads="1"/>
          </p:cNvSpPr>
          <p:nvPr/>
        </p:nvSpPr>
        <p:spPr bwMode="auto">
          <a:xfrm>
            <a:off x="5389563" y="2838450"/>
            <a:ext cx="84137" cy="728663"/>
          </a:xfrm>
          <a:custGeom>
            <a:avLst/>
            <a:gdLst>
              <a:gd name="T0" fmla="*/ 84137 w 12"/>
              <a:gd name="T1" fmla="*/ 728663 h 104"/>
              <a:gd name="T2" fmla="*/ 0 w 12"/>
              <a:gd name="T3" fmla="*/ 728663 h 104"/>
              <a:gd name="T4" fmla="*/ 0 w 12"/>
              <a:gd name="T5" fmla="*/ 84077 h 104"/>
              <a:gd name="T6" fmla="*/ 84137 w 12"/>
              <a:gd name="T7" fmla="*/ 0 h 104"/>
              <a:gd name="T8" fmla="*/ 84137 w 12"/>
              <a:gd name="T9" fmla="*/ 728663 h 104"/>
              <a:gd name="T10" fmla="*/ 0 60000 65536"/>
              <a:gd name="T11" fmla="*/ 0 60000 65536"/>
              <a:gd name="T12" fmla="*/ 0 60000 65536"/>
              <a:gd name="T13" fmla="*/ 0 60000 65536"/>
              <a:gd name="T14" fmla="*/ 0 60000 65536"/>
              <a:gd name="T15" fmla="*/ 0 w 12"/>
              <a:gd name="T16" fmla="*/ 0 h 104"/>
              <a:gd name="T17" fmla="*/ 12 w 12"/>
              <a:gd name="T18" fmla="*/ 104 h 104"/>
            </a:gdLst>
            <a:ahLst/>
            <a:cxnLst>
              <a:cxn ang="T10">
                <a:pos x="T0" y="T1"/>
              </a:cxn>
              <a:cxn ang="T11">
                <a:pos x="T2" y="T3"/>
              </a:cxn>
              <a:cxn ang="T12">
                <a:pos x="T4" y="T5"/>
              </a:cxn>
              <a:cxn ang="T13">
                <a:pos x="T6" y="T7"/>
              </a:cxn>
              <a:cxn ang="T14">
                <a:pos x="T8" y="T9"/>
              </a:cxn>
            </a:cxnLst>
            <a:rect l="T15" t="T16" r="T17" b="T18"/>
            <a:pathLst>
              <a:path w="12" h="104">
                <a:moveTo>
                  <a:pt x="12" y="104"/>
                </a:moveTo>
                <a:lnTo>
                  <a:pt x="0" y="104"/>
                </a:lnTo>
                <a:lnTo>
                  <a:pt x="0" y="12"/>
                </a:lnTo>
                <a:lnTo>
                  <a:pt x="12" y="0"/>
                </a:lnTo>
                <a:lnTo>
                  <a:pt x="12" y="104"/>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4" name="Freeform 127"/>
          <p:cNvSpPr>
            <a:spLocks noChangeArrowheads="1"/>
          </p:cNvSpPr>
          <p:nvPr/>
        </p:nvSpPr>
        <p:spPr bwMode="auto">
          <a:xfrm>
            <a:off x="4767263" y="2776538"/>
            <a:ext cx="755650" cy="392112"/>
          </a:xfrm>
          <a:custGeom>
            <a:avLst/>
            <a:gdLst>
              <a:gd name="T0" fmla="*/ 13994 w 108"/>
              <a:gd name="T1" fmla="*/ 392112 h 56"/>
              <a:gd name="T2" fmla="*/ 0 w 108"/>
              <a:gd name="T3" fmla="*/ 378108 h 56"/>
              <a:gd name="T4" fmla="*/ 328848 w 108"/>
              <a:gd name="T5" fmla="*/ 182052 h 56"/>
              <a:gd name="T6" fmla="*/ 328848 w 108"/>
              <a:gd name="T7" fmla="*/ 329094 h 56"/>
              <a:gd name="T8" fmla="*/ 741656 w 108"/>
              <a:gd name="T9" fmla="*/ 0 h 56"/>
              <a:gd name="T10" fmla="*/ 755650 w 108"/>
              <a:gd name="T11" fmla="*/ 14004 h 56"/>
              <a:gd name="T12" fmla="*/ 314854 w 108"/>
              <a:gd name="T13" fmla="*/ 364104 h 56"/>
              <a:gd name="T14" fmla="*/ 314854 w 108"/>
              <a:gd name="T15" fmla="*/ 210060 h 56"/>
              <a:gd name="T16" fmla="*/ 13994 w 108"/>
              <a:gd name="T17" fmla="*/ 392112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
              <a:gd name="T28" fmla="*/ 0 h 56"/>
              <a:gd name="T29" fmla="*/ 108 w 108"/>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 h="56">
                <a:moveTo>
                  <a:pt x="2" y="56"/>
                </a:moveTo>
                <a:lnTo>
                  <a:pt x="0" y="54"/>
                </a:lnTo>
                <a:lnTo>
                  <a:pt x="47" y="26"/>
                </a:lnTo>
                <a:lnTo>
                  <a:pt x="47" y="47"/>
                </a:lnTo>
                <a:lnTo>
                  <a:pt x="106" y="0"/>
                </a:lnTo>
                <a:lnTo>
                  <a:pt x="108" y="2"/>
                </a:lnTo>
                <a:lnTo>
                  <a:pt x="45" y="52"/>
                </a:lnTo>
                <a:lnTo>
                  <a:pt x="45" y="30"/>
                </a:lnTo>
                <a:lnTo>
                  <a:pt x="2" y="5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5" name="Freeform 128"/>
          <p:cNvSpPr>
            <a:spLocks noChangeArrowheads="1"/>
          </p:cNvSpPr>
          <p:nvPr/>
        </p:nvSpPr>
        <p:spPr bwMode="auto">
          <a:xfrm>
            <a:off x="5473700" y="2762250"/>
            <a:ext cx="63500" cy="63500"/>
          </a:xfrm>
          <a:custGeom>
            <a:avLst/>
            <a:gdLst>
              <a:gd name="T0" fmla="*/ 63500 w 9"/>
              <a:gd name="T1" fmla="*/ 0 h 9"/>
              <a:gd name="T2" fmla="*/ 0 w 9"/>
              <a:gd name="T3" fmla="*/ 14111 h 9"/>
              <a:gd name="T4" fmla="*/ 49389 w 9"/>
              <a:gd name="T5" fmla="*/ 63500 h 9"/>
              <a:gd name="T6" fmla="*/ 63500 w 9"/>
              <a:gd name="T7" fmla="*/ 0 h 9"/>
              <a:gd name="T8" fmla="*/ 0 w 9"/>
              <a:gd name="T9" fmla="*/ 14111 h 9"/>
              <a:gd name="T10" fmla="*/ 49389 w 9"/>
              <a:gd name="T11" fmla="*/ 63500 h 9"/>
              <a:gd name="T12" fmla="*/ 63500 w 9"/>
              <a:gd name="T13" fmla="*/ 0 h 9"/>
              <a:gd name="T14" fmla="*/ 0 60000 65536"/>
              <a:gd name="T15" fmla="*/ 0 60000 65536"/>
              <a:gd name="T16" fmla="*/ 0 60000 65536"/>
              <a:gd name="T17" fmla="*/ 0 60000 65536"/>
              <a:gd name="T18" fmla="*/ 0 60000 65536"/>
              <a:gd name="T19" fmla="*/ 0 60000 65536"/>
              <a:gd name="T20" fmla="*/ 0 60000 65536"/>
              <a:gd name="T21" fmla="*/ 0 w 9"/>
              <a:gd name="T22" fmla="*/ 0 h 9"/>
              <a:gd name="T23" fmla="*/ 9 w 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9">
                <a:moveTo>
                  <a:pt x="9" y="0"/>
                </a:moveTo>
                <a:lnTo>
                  <a:pt x="0" y="2"/>
                </a:lnTo>
                <a:lnTo>
                  <a:pt x="7" y="9"/>
                </a:lnTo>
                <a:lnTo>
                  <a:pt x="9" y="0"/>
                </a:lnTo>
                <a:lnTo>
                  <a:pt x="0" y="2"/>
                </a:lnTo>
                <a:lnTo>
                  <a:pt x="7" y="9"/>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6" name="TextBox 131"/>
          <p:cNvSpPr>
            <a:spLocks noChangeArrowheads="1"/>
          </p:cNvSpPr>
          <p:nvPr/>
        </p:nvSpPr>
        <p:spPr bwMode="auto">
          <a:xfrm>
            <a:off x="1195388" y="141922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rgbClr val="3F3F3F"/>
                </a:solidFill>
                <a:latin typeface="微软雅黑" pitchFamily="34" charset="-122"/>
                <a:ea typeface="微软雅黑" pitchFamily="34" charset="-122"/>
                <a:sym typeface="微软雅黑" pitchFamily="34" charset="-122"/>
              </a:rPr>
              <a:t>75%</a:t>
            </a:r>
            <a:endParaRPr lang="zh-CN" altLang="en-US" sz="4000">
              <a:solidFill>
                <a:srgbClr val="3F3F3F"/>
              </a:solidFill>
              <a:latin typeface="微软雅黑" pitchFamily="34" charset="-122"/>
              <a:ea typeface="微软雅黑" pitchFamily="34" charset="-122"/>
              <a:sym typeface="微软雅黑" pitchFamily="34" charset="-122"/>
            </a:endParaRPr>
          </a:p>
        </p:txBody>
      </p:sp>
      <p:sp>
        <p:nvSpPr>
          <p:cNvPr id="15397" name="TextBox 132"/>
          <p:cNvSpPr>
            <a:spLocks noChangeArrowheads="1"/>
          </p:cNvSpPr>
          <p:nvPr/>
        </p:nvSpPr>
        <p:spPr bwMode="auto">
          <a:xfrm>
            <a:off x="7848600" y="141922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rgbClr val="3F3F3F"/>
                </a:solidFill>
                <a:latin typeface="微软雅黑" pitchFamily="34" charset="-122"/>
                <a:ea typeface="微软雅黑" pitchFamily="34" charset="-122"/>
                <a:sym typeface="微软雅黑" pitchFamily="34" charset="-122"/>
              </a:rPr>
              <a:t>67%</a:t>
            </a:r>
            <a:endParaRPr lang="zh-CN" altLang="en-US" sz="4000">
              <a:solidFill>
                <a:srgbClr val="3F3F3F"/>
              </a:solidFill>
              <a:latin typeface="微软雅黑" pitchFamily="34" charset="-122"/>
              <a:ea typeface="微软雅黑" pitchFamily="34" charset="-122"/>
              <a:sym typeface="微软雅黑" pitchFamily="34" charset="-122"/>
            </a:endParaRPr>
          </a:p>
        </p:txBody>
      </p:sp>
      <p:sp>
        <p:nvSpPr>
          <p:cNvPr id="15398" name="TextBox 133"/>
          <p:cNvSpPr>
            <a:spLocks noChangeArrowheads="1"/>
          </p:cNvSpPr>
          <p:nvPr/>
        </p:nvSpPr>
        <p:spPr bwMode="auto">
          <a:xfrm>
            <a:off x="3360738" y="458787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rgbClr val="3F3F3F"/>
                </a:solidFill>
                <a:latin typeface="微软雅黑" pitchFamily="34" charset="-122"/>
                <a:ea typeface="微软雅黑" pitchFamily="34" charset="-122"/>
                <a:sym typeface="微软雅黑" pitchFamily="34" charset="-122"/>
              </a:rPr>
              <a:t>51%</a:t>
            </a:r>
            <a:endParaRPr lang="zh-CN" altLang="en-US" sz="4000">
              <a:solidFill>
                <a:srgbClr val="3F3F3F"/>
              </a:solidFill>
              <a:latin typeface="微软雅黑" pitchFamily="34" charset="-122"/>
              <a:ea typeface="微软雅黑" pitchFamily="34" charset="-122"/>
              <a:sym typeface="微软雅黑" pitchFamily="34" charset="-122"/>
            </a:endParaRPr>
          </a:p>
        </p:txBody>
      </p:sp>
      <p:sp>
        <p:nvSpPr>
          <p:cNvPr id="15399" name="TextBox 134"/>
          <p:cNvSpPr>
            <a:spLocks noChangeArrowheads="1"/>
          </p:cNvSpPr>
          <p:nvPr/>
        </p:nvSpPr>
        <p:spPr bwMode="auto">
          <a:xfrm>
            <a:off x="9982200" y="458787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rgbClr val="3F3F3F"/>
                </a:solidFill>
                <a:latin typeface="微软雅黑" pitchFamily="34" charset="-122"/>
                <a:ea typeface="微软雅黑" pitchFamily="34" charset="-122"/>
                <a:sym typeface="微软雅黑" pitchFamily="34" charset="-122"/>
              </a:rPr>
              <a:t>25%</a:t>
            </a:r>
            <a:endParaRPr lang="zh-CN" altLang="en-US" sz="4000">
              <a:solidFill>
                <a:srgbClr val="3F3F3F"/>
              </a:solidFill>
              <a:latin typeface="微软雅黑" pitchFamily="34" charset="-122"/>
              <a:ea typeface="微软雅黑" pitchFamily="34" charset="-122"/>
              <a:sym typeface="微软雅黑" pitchFamily="34" charset="-122"/>
            </a:endParaRPr>
          </a:p>
        </p:txBody>
      </p:sp>
      <p:sp>
        <p:nvSpPr>
          <p:cNvPr id="15400" name="TextBox 136"/>
          <p:cNvSpPr>
            <a:spLocks noChangeArrowheads="1"/>
          </p:cNvSpPr>
          <p:nvPr/>
        </p:nvSpPr>
        <p:spPr bwMode="auto">
          <a:xfrm>
            <a:off x="0" y="5524500"/>
            <a:ext cx="12192000" cy="762000"/>
          </a:xfrm>
          <a:prstGeom prst="rect">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a:solidFill>
                  <a:schemeClr val="bg1"/>
                </a:solidFill>
                <a:latin typeface="微软雅黑" pitchFamily="34" charset="-122"/>
                <a:ea typeface="微软雅黑" pitchFamily="34" charset="-122"/>
                <a:sym typeface="微软雅黑" pitchFamily="34" charset="-122"/>
              </a:rPr>
              <a:t>不同方式购买产品人数所占比例</a:t>
            </a:r>
            <a:endParaRPr lang="zh-CN" altLang="en-US" b="1"/>
          </a:p>
        </p:txBody>
      </p:sp>
      <p:grpSp>
        <p:nvGrpSpPr>
          <p:cNvPr id="15401" name="Group 33"/>
          <p:cNvGrpSpPr>
            <a:grpSpLocks/>
          </p:cNvGrpSpPr>
          <p:nvPr/>
        </p:nvGrpSpPr>
        <p:grpSpPr bwMode="auto">
          <a:xfrm>
            <a:off x="0" y="434975"/>
            <a:ext cx="12192000" cy="890588"/>
            <a:chOff x="0" y="0"/>
            <a:chExt cx="19200" cy="1404"/>
          </a:xfrm>
        </p:grpSpPr>
        <p:grpSp>
          <p:nvGrpSpPr>
            <p:cNvPr id="15402" name="组合 24"/>
            <p:cNvGrpSpPr>
              <a:grpSpLocks/>
            </p:cNvGrpSpPr>
            <p:nvPr/>
          </p:nvGrpSpPr>
          <p:grpSpPr bwMode="auto">
            <a:xfrm>
              <a:off x="0" y="0"/>
              <a:ext cx="19200" cy="1404"/>
              <a:chOff x="0" y="0"/>
              <a:chExt cx="56983904" cy="4165600"/>
            </a:xfrm>
          </p:grpSpPr>
          <p:sp>
            <p:nvSpPr>
              <p:cNvPr id="18467" name="矩形 14"/>
              <p:cNvSpPr>
                <a:spLocks noChangeArrowheads="1"/>
              </p:cNvSpPr>
              <p:nvPr/>
            </p:nvSpPr>
            <p:spPr bwMode="auto">
              <a:xfrm>
                <a:off x="0" y="395289"/>
                <a:ext cx="56983904" cy="3770311"/>
              </a:xfrm>
              <a:prstGeom prst="rect">
                <a:avLst/>
              </a:prstGeom>
              <a:blipFill dpi="0" rotWithShape="1">
                <a:blip r:embed="rId6"/>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540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08"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0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10"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1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12"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5413" name="Picture 5" descr="E:\Design Area\CSO\Processing\presentation\bizpro\asd\images\01_Main-Background_Light_0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414" name="Picture 6" descr="E:\Design Area\CSO\Processing\presentation\bizpro\asd\images\01_Main-Background_Light_0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415" name="Picture 7" descr="E:\Design Area\CSO\Processing\presentation\bizpro\asd\images\01_Main-Background_Light_07.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5403"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3"/>
          <p:cNvGrpSpPr>
            <a:grpSpLocks/>
          </p:cNvGrpSpPr>
          <p:nvPr/>
        </p:nvGrpSpPr>
        <p:grpSpPr bwMode="auto">
          <a:xfrm>
            <a:off x="641350" y="1955800"/>
            <a:ext cx="7566025" cy="4003675"/>
            <a:chOff x="0" y="0"/>
            <a:chExt cx="7565433" cy="4003743"/>
          </a:xfrm>
        </p:grpSpPr>
        <p:sp>
          <p:nvSpPr>
            <p:cNvPr id="16409" name="Freeform 5"/>
            <p:cNvSpPr>
              <a:spLocks noChangeArrowheads="1"/>
            </p:cNvSpPr>
            <p:nvPr/>
          </p:nvSpPr>
          <p:spPr bwMode="auto">
            <a:xfrm>
              <a:off x="6872882" y="637820"/>
              <a:ext cx="58940" cy="25260"/>
            </a:xfrm>
            <a:custGeom>
              <a:avLst/>
              <a:gdLst>
                <a:gd name="T0" fmla="*/ 9823 w 12"/>
                <a:gd name="T1" fmla="*/ 15156 h 5"/>
                <a:gd name="T2" fmla="*/ 19647 w 12"/>
                <a:gd name="T3" fmla="*/ 15156 h 5"/>
                <a:gd name="T4" fmla="*/ 49117 w 12"/>
                <a:gd name="T5" fmla="*/ 25260 h 5"/>
                <a:gd name="T6" fmla="*/ 58940 w 12"/>
                <a:gd name="T7" fmla="*/ 20208 h 5"/>
                <a:gd name="T8" fmla="*/ 34382 w 12"/>
                <a:gd name="T9" fmla="*/ 5052 h 5"/>
                <a:gd name="T10" fmla="*/ 19647 w 12"/>
                <a:gd name="T11" fmla="*/ 10104 h 5"/>
                <a:gd name="T12" fmla="*/ 4912 w 12"/>
                <a:gd name="T13" fmla="*/ 5052 h 5"/>
                <a:gd name="T14" fmla="*/ 9823 w 12"/>
                <a:gd name="T15" fmla="*/ 15156 h 5"/>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5"/>
                <a:gd name="T26" fmla="*/ 12 w 1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5">
                  <a:moveTo>
                    <a:pt x="2" y="3"/>
                  </a:moveTo>
                  <a:cubicBezTo>
                    <a:pt x="3" y="4"/>
                    <a:pt x="3" y="3"/>
                    <a:pt x="4" y="3"/>
                  </a:cubicBezTo>
                  <a:cubicBezTo>
                    <a:pt x="5" y="3"/>
                    <a:pt x="8" y="5"/>
                    <a:pt x="10" y="5"/>
                  </a:cubicBezTo>
                  <a:cubicBezTo>
                    <a:pt x="11" y="5"/>
                    <a:pt x="12" y="4"/>
                    <a:pt x="12" y="4"/>
                  </a:cubicBezTo>
                  <a:cubicBezTo>
                    <a:pt x="12" y="4"/>
                    <a:pt x="9" y="2"/>
                    <a:pt x="7" y="1"/>
                  </a:cubicBezTo>
                  <a:cubicBezTo>
                    <a:pt x="6" y="0"/>
                    <a:pt x="5" y="2"/>
                    <a:pt x="4" y="2"/>
                  </a:cubicBezTo>
                  <a:cubicBezTo>
                    <a:pt x="3" y="2"/>
                    <a:pt x="2" y="1"/>
                    <a:pt x="1" y="1"/>
                  </a:cubicBezTo>
                  <a:cubicBezTo>
                    <a:pt x="0" y="1"/>
                    <a:pt x="1" y="3"/>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0" name="Freeform 6"/>
            <p:cNvSpPr>
              <a:spLocks noChangeArrowheads="1"/>
            </p:cNvSpPr>
            <p:nvPr/>
          </p:nvSpPr>
          <p:spPr bwMode="auto">
            <a:xfrm>
              <a:off x="1644019" y="113671"/>
              <a:ext cx="63151" cy="61046"/>
            </a:xfrm>
            <a:custGeom>
              <a:avLst/>
              <a:gdLst>
                <a:gd name="T0" fmla="*/ 9716 w 13"/>
                <a:gd name="T1" fmla="*/ 15262 h 12"/>
                <a:gd name="T2" fmla="*/ 24289 w 13"/>
                <a:gd name="T3" fmla="*/ 10174 h 12"/>
                <a:gd name="T4" fmla="*/ 34004 w 13"/>
                <a:gd name="T5" fmla="*/ 10174 h 12"/>
                <a:gd name="T6" fmla="*/ 34004 w 13"/>
                <a:gd name="T7" fmla="*/ 15262 h 12"/>
                <a:gd name="T8" fmla="*/ 19431 w 13"/>
                <a:gd name="T9" fmla="*/ 20349 h 12"/>
                <a:gd name="T10" fmla="*/ 14573 w 13"/>
                <a:gd name="T11" fmla="*/ 35610 h 12"/>
                <a:gd name="T12" fmla="*/ 19431 w 13"/>
                <a:gd name="T13" fmla="*/ 35610 h 12"/>
                <a:gd name="T14" fmla="*/ 24289 w 13"/>
                <a:gd name="T15" fmla="*/ 45785 h 12"/>
                <a:gd name="T16" fmla="*/ 38862 w 13"/>
                <a:gd name="T17" fmla="*/ 55959 h 12"/>
                <a:gd name="T18" fmla="*/ 53435 w 13"/>
                <a:gd name="T19" fmla="*/ 55959 h 12"/>
                <a:gd name="T20" fmla="*/ 58293 w 13"/>
                <a:gd name="T21" fmla="*/ 45785 h 12"/>
                <a:gd name="T22" fmla="*/ 63151 w 13"/>
                <a:gd name="T23" fmla="*/ 30523 h 12"/>
                <a:gd name="T24" fmla="*/ 63151 w 13"/>
                <a:gd name="T25" fmla="*/ 15262 h 12"/>
                <a:gd name="T26" fmla="*/ 58293 w 13"/>
                <a:gd name="T27" fmla="*/ 5087 h 12"/>
                <a:gd name="T28" fmla="*/ 38862 w 13"/>
                <a:gd name="T29" fmla="*/ 5087 h 12"/>
                <a:gd name="T30" fmla="*/ 9716 w 13"/>
                <a:gd name="T31" fmla="*/ 5087 h 12"/>
                <a:gd name="T32" fmla="*/ 4858 w 13"/>
                <a:gd name="T33" fmla="*/ 5087 h 12"/>
                <a:gd name="T34" fmla="*/ 9716 w 13"/>
                <a:gd name="T35" fmla="*/ 15262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
                <a:gd name="T55" fmla="*/ 0 h 12"/>
                <a:gd name="T56" fmla="*/ 13 w 13"/>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 h="12">
                  <a:moveTo>
                    <a:pt x="2" y="3"/>
                  </a:moveTo>
                  <a:cubicBezTo>
                    <a:pt x="3" y="4"/>
                    <a:pt x="4" y="3"/>
                    <a:pt x="5" y="2"/>
                  </a:cubicBezTo>
                  <a:cubicBezTo>
                    <a:pt x="5" y="2"/>
                    <a:pt x="6" y="2"/>
                    <a:pt x="7" y="2"/>
                  </a:cubicBezTo>
                  <a:cubicBezTo>
                    <a:pt x="7" y="2"/>
                    <a:pt x="7" y="2"/>
                    <a:pt x="7" y="3"/>
                  </a:cubicBezTo>
                  <a:cubicBezTo>
                    <a:pt x="7" y="3"/>
                    <a:pt x="5" y="4"/>
                    <a:pt x="4" y="4"/>
                  </a:cubicBezTo>
                  <a:cubicBezTo>
                    <a:pt x="3" y="5"/>
                    <a:pt x="3" y="6"/>
                    <a:pt x="3" y="7"/>
                  </a:cubicBezTo>
                  <a:cubicBezTo>
                    <a:pt x="3" y="8"/>
                    <a:pt x="3" y="7"/>
                    <a:pt x="4" y="7"/>
                  </a:cubicBezTo>
                  <a:cubicBezTo>
                    <a:pt x="4" y="7"/>
                    <a:pt x="4" y="9"/>
                    <a:pt x="5" y="9"/>
                  </a:cubicBezTo>
                  <a:cubicBezTo>
                    <a:pt x="6" y="10"/>
                    <a:pt x="7" y="11"/>
                    <a:pt x="8" y="11"/>
                  </a:cubicBezTo>
                  <a:cubicBezTo>
                    <a:pt x="9" y="12"/>
                    <a:pt x="11" y="11"/>
                    <a:pt x="11" y="11"/>
                  </a:cubicBezTo>
                  <a:cubicBezTo>
                    <a:pt x="12" y="11"/>
                    <a:pt x="12" y="9"/>
                    <a:pt x="12" y="9"/>
                  </a:cubicBezTo>
                  <a:cubicBezTo>
                    <a:pt x="12" y="8"/>
                    <a:pt x="13" y="7"/>
                    <a:pt x="13" y="6"/>
                  </a:cubicBezTo>
                  <a:cubicBezTo>
                    <a:pt x="13" y="6"/>
                    <a:pt x="13" y="4"/>
                    <a:pt x="13" y="3"/>
                  </a:cubicBezTo>
                  <a:cubicBezTo>
                    <a:pt x="12" y="3"/>
                    <a:pt x="12" y="1"/>
                    <a:pt x="12" y="1"/>
                  </a:cubicBezTo>
                  <a:cubicBezTo>
                    <a:pt x="11" y="0"/>
                    <a:pt x="9" y="0"/>
                    <a:pt x="8" y="1"/>
                  </a:cubicBezTo>
                  <a:cubicBezTo>
                    <a:pt x="6" y="1"/>
                    <a:pt x="4" y="1"/>
                    <a:pt x="2" y="1"/>
                  </a:cubicBezTo>
                  <a:cubicBezTo>
                    <a:pt x="0" y="1"/>
                    <a:pt x="0" y="1"/>
                    <a:pt x="1" y="1"/>
                  </a:cubicBezTo>
                  <a:cubicBezTo>
                    <a:pt x="1" y="2"/>
                    <a:pt x="2" y="3"/>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1" name="Freeform 7"/>
            <p:cNvSpPr>
              <a:spLocks noChangeArrowheads="1"/>
            </p:cNvSpPr>
            <p:nvPr/>
          </p:nvSpPr>
          <p:spPr bwMode="auto">
            <a:xfrm>
              <a:off x="1170390" y="2231318"/>
              <a:ext cx="25260" cy="25260"/>
            </a:xfrm>
            <a:custGeom>
              <a:avLst/>
              <a:gdLst>
                <a:gd name="T0" fmla="*/ 5052 w 5"/>
                <a:gd name="T1" fmla="*/ 25260 h 5"/>
                <a:gd name="T2" fmla="*/ 25260 w 5"/>
                <a:gd name="T3" fmla="*/ 15156 h 5"/>
                <a:gd name="T4" fmla="*/ 15156 w 5"/>
                <a:gd name="T5" fmla="*/ 5052 h 5"/>
                <a:gd name="T6" fmla="*/ 10104 w 5"/>
                <a:gd name="T7" fmla="*/ 15156 h 5"/>
                <a:gd name="T8" fmla="*/ 5052 w 5"/>
                <a:gd name="T9" fmla="*/ 25260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1" y="5"/>
                  </a:moveTo>
                  <a:cubicBezTo>
                    <a:pt x="2" y="5"/>
                    <a:pt x="4" y="4"/>
                    <a:pt x="5" y="3"/>
                  </a:cubicBezTo>
                  <a:cubicBezTo>
                    <a:pt x="5" y="3"/>
                    <a:pt x="4" y="1"/>
                    <a:pt x="3" y="1"/>
                  </a:cubicBezTo>
                  <a:cubicBezTo>
                    <a:pt x="2" y="0"/>
                    <a:pt x="2" y="2"/>
                    <a:pt x="2" y="3"/>
                  </a:cubicBezTo>
                  <a:cubicBezTo>
                    <a:pt x="3" y="4"/>
                    <a:pt x="0" y="5"/>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2" name="Freeform 8"/>
            <p:cNvSpPr>
              <a:spLocks noChangeArrowheads="1"/>
            </p:cNvSpPr>
            <p:nvPr/>
          </p:nvSpPr>
          <p:spPr bwMode="auto">
            <a:xfrm>
              <a:off x="2888084" y="549410"/>
              <a:ext cx="214712" cy="113671"/>
            </a:xfrm>
            <a:custGeom>
              <a:avLst/>
              <a:gdLst>
                <a:gd name="T0" fmla="*/ 19973 w 43"/>
                <a:gd name="T1" fmla="*/ 44480 h 23"/>
                <a:gd name="T2" fmla="*/ 49933 w 43"/>
                <a:gd name="T3" fmla="*/ 44480 h 23"/>
                <a:gd name="T4" fmla="*/ 49933 w 43"/>
                <a:gd name="T5" fmla="*/ 49422 h 23"/>
                <a:gd name="T6" fmla="*/ 49933 w 43"/>
                <a:gd name="T7" fmla="*/ 54364 h 23"/>
                <a:gd name="T8" fmla="*/ 54926 w 43"/>
                <a:gd name="T9" fmla="*/ 59307 h 23"/>
                <a:gd name="T10" fmla="*/ 14980 w 43"/>
                <a:gd name="T11" fmla="*/ 64249 h 23"/>
                <a:gd name="T12" fmla="*/ 34953 w 43"/>
                <a:gd name="T13" fmla="*/ 64249 h 23"/>
                <a:gd name="T14" fmla="*/ 44940 w 43"/>
                <a:gd name="T15" fmla="*/ 74133 h 23"/>
                <a:gd name="T16" fmla="*/ 49933 w 43"/>
                <a:gd name="T17" fmla="*/ 84018 h 23"/>
                <a:gd name="T18" fmla="*/ 29960 w 43"/>
                <a:gd name="T19" fmla="*/ 93902 h 23"/>
                <a:gd name="T20" fmla="*/ 44940 w 43"/>
                <a:gd name="T21" fmla="*/ 103787 h 23"/>
                <a:gd name="T22" fmla="*/ 69906 w 43"/>
                <a:gd name="T23" fmla="*/ 108729 h 23"/>
                <a:gd name="T24" fmla="*/ 104859 w 43"/>
                <a:gd name="T25" fmla="*/ 113671 h 23"/>
                <a:gd name="T26" fmla="*/ 119839 w 43"/>
                <a:gd name="T27" fmla="*/ 103787 h 23"/>
                <a:gd name="T28" fmla="*/ 139812 w 43"/>
                <a:gd name="T29" fmla="*/ 103787 h 23"/>
                <a:gd name="T30" fmla="*/ 159786 w 43"/>
                <a:gd name="T31" fmla="*/ 88960 h 23"/>
                <a:gd name="T32" fmla="*/ 174766 w 43"/>
                <a:gd name="T33" fmla="*/ 84018 h 23"/>
                <a:gd name="T34" fmla="*/ 189745 w 43"/>
                <a:gd name="T35" fmla="*/ 69191 h 23"/>
                <a:gd name="T36" fmla="*/ 204725 w 43"/>
                <a:gd name="T37" fmla="*/ 54364 h 23"/>
                <a:gd name="T38" fmla="*/ 204725 w 43"/>
                <a:gd name="T39" fmla="*/ 39538 h 23"/>
                <a:gd name="T40" fmla="*/ 194739 w 43"/>
                <a:gd name="T41" fmla="*/ 29653 h 23"/>
                <a:gd name="T42" fmla="*/ 189745 w 43"/>
                <a:gd name="T43" fmla="*/ 19769 h 23"/>
                <a:gd name="T44" fmla="*/ 189745 w 43"/>
                <a:gd name="T45" fmla="*/ 9884 h 23"/>
                <a:gd name="T46" fmla="*/ 184752 w 43"/>
                <a:gd name="T47" fmla="*/ 4942 h 23"/>
                <a:gd name="T48" fmla="*/ 174766 w 43"/>
                <a:gd name="T49" fmla="*/ 14827 h 23"/>
                <a:gd name="T50" fmla="*/ 164779 w 43"/>
                <a:gd name="T51" fmla="*/ 0 h 23"/>
                <a:gd name="T52" fmla="*/ 159786 w 43"/>
                <a:gd name="T53" fmla="*/ 9884 h 23"/>
                <a:gd name="T54" fmla="*/ 149799 w 43"/>
                <a:gd name="T55" fmla="*/ 14827 h 23"/>
                <a:gd name="T56" fmla="*/ 144806 w 43"/>
                <a:gd name="T57" fmla="*/ 24711 h 23"/>
                <a:gd name="T58" fmla="*/ 129826 w 43"/>
                <a:gd name="T59" fmla="*/ 19769 h 23"/>
                <a:gd name="T60" fmla="*/ 129826 w 43"/>
                <a:gd name="T61" fmla="*/ 29653 h 23"/>
                <a:gd name="T62" fmla="*/ 119839 w 43"/>
                <a:gd name="T63" fmla="*/ 24711 h 23"/>
                <a:gd name="T64" fmla="*/ 109853 w 43"/>
                <a:gd name="T65" fmla="*/ 19769 h 23"/>
                <a:gd name="T66" fmla="*/ 104859 w 43"/>
                <a:gd name="T67" fmla="*/ 29653 h 23"/>
                <a:gd name="T68" fmla="*/ 89879 w 43"/>
                <a:gd name="T69" fmla="*/ 19769 h 23"/>
                <a:gd name="T70" fmla="*/ 84886 w 43"/>
                <a:gd name="T71" fmla="*/ 34596 h 23"/>
                <a:gd name="T72" fmla="*/ 79893 w 43"/>
                <a:gd name="T73" fmla="*/ 34596 h 23"/>
                <a:gd name="T74" fmla="*/ 69906 w 43"/>
                <a:gd name="T75" fmla="*/ 49422 h 23"/>
                <a:gd name="T76" fmla="*/ 64913 w 43"/>
                <a:gd name="T77" fmla="*/ 24711 h 23"/>
                <a:gd name="T78" fmla="*/ 59920 w 43"/>
                <a:gd name="T79" fmla="*/ 14827 h 23"/>
                <a:gd name="T80" fmla="*/ 39946 w 43"/>
                <a:gd name="T81" fmla="*/ 9884 h 23"/>
                <a:gd name="T82" fmla="*/ 44940 w 43"/>
                <a:gd name="T83" fmla="*/ 24711 h 23"/>
                <a:gd name="T84" fmla="*/ 29960 w 43"/>
                <a:gd name="T85" fmla="*/ 19769 h 23"/>
                <a:gd name="T86" fmla="*/ 29960 w 43"/>
                <a:gd name="T87" fmla="*/ 29653 h 23"/>
                <a:gd name="T88" fmla="*/ 14980 w 43"/>
                <a:gd name="T89" fmla="*/ 29653 h 23"/>
                <a:gd name="T90" fmla="*/ 19973 w 43"/>
                <a:gd name="T91" fmla="*/ 34596 h 23"/>
                <a:gd name="T92" fmla="*/ 9987 w 43"/>
                <a:gd name="T93" fmla="*/ 39538 h 23"/>
                <a:gd name="T94" fmla="*/ 19973 w 43"/>
                <a:gd name="T95" fmla="*/ 44480 h 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3"/>
                <a:gd name="T145" fmla="*/ 0 h 23"/>
                <a:gd name="T146" fmla="*/ 43 w 43"/>
                <a:gd name="T147" fmla="*/ 23 h 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3" h="23">
                  <a:moveTo>
                    <a:pt x="4" y="9"/>
                  </a:moveTo>
                  <a:cubicBezTo>
                    <a:pt x="5" y="9"/>
                    <a:pt x="9" y="8"/>
                    <a:pt x="10" y="9"/>
                  </a:cubicBezTo>
                  <a:cubicBezTo>
                    <a:pt x="11" y="9"/>
                    <a:pt x="11" y="9"/>
                    <a:pt x="10" y="10"/>
                  </a:cubicBezTo>
                  <a:cubicBezTo>
                    <a:pt x="8" y="11"/>
                    <a:pt x="9" y="11"/>
                    <a:pt x="10" y="11"/>
                  </a:cubicBezTo>
                  <a:cubicBezTo>
                    <a:pt x="11" y="11"/>
                    <a:pt x="11" y="10"/>
                    <a:pt x="11" y="12"/>
                  </a:cubicBezTo>
                  <a:cubicBezTo>
                    <a:pt x="11" y="13"/>
                    <a:pt x="5" y="12"/>
                    <a:pt x="3" y="13"/>
                  </a:cubicBezTo>
                  <a:cubicBezTo>
                    <a:pt x="1" y="14"/>
                    <a:pt x="6" y="13"/>
                    <a:pt x="7" y="13"/>
                  </a:cubicBezTo>
                  <a:cubicBezTo>
                    <a:pt x="8" y="13"/>
                    <a:pt x="8" y="15"/>
                    <a:pt x="9" y="15"/>
                  </a:cubicBezTo>
                  <a:cubicBezTo>
                    <a:pt x="10" y="15"/>
                    <a:pt x="10" y="15"/>
                    <a:pt x="10" y="17"/>
                  </a:cubicBezTo>
                  <a:cubicBezTo>
                    <a:pt x="11" y="19"/>
                    <a:pt x="8" y="19"/>
                    <a:pt x="6" y="19"/>
                  </a:cubicBezTo>
                  <a:cubicBezTo>
                    <a:pt x="4" y="20"/>
                    <a:pt x="7" y="20"/>
                    <a:pt x="9" y="21"/>
                  </a:cubicBezTo>
                  <a:cubicBezTo>
                    <a:pt x="11" y="21"/>
                    <a:pt x="13" y="21"/>
                    <a:pt x="14" y="22"/>
                  </a:cubicBezTo>
                  <a:cubicBezTo>
                    <a:pt x="15" y="23"/>
                    <a:pt x="19" y="23"/>
                    <a:pt x="21" y="23"/>
                  </a:cubicBezTo>
                  <a:cubicBezTo>
                    <a:pt x="22" y="23"/>
                    <a:pt x="23" y="22"/>
                    <a:pt x="24" y="21"/>
                  </a:cubicBezTo>
                  <a:cubicBezTo>
                    <a:pt x="25" y="21"/>
                    <a:pt x="26" y="21"/>
                    <a:pt x="28" y="21"/>
                  </a:cubicBezTo>
                  <a:cubicBezTo>
                    <a:pt x="29" y="20"/>
                    <a:pt x="31" y="19"/>
                    <a:pt x="32" y="18"/>
                  </a:cubicBezTo>
                  <a:cubicBezTo>
                    <a:pt x="33" y="17"/>
                    <a:pt x="34" y="17"/>
                    <a:pt x="35" y="17"/>
                  </a:cubicBezTo>
                  <a:cubicBezTo>
                    <a:pt x="37" y="17"/>
                    <a:pt x="38" y="15"/>
                    <a:pt x="38" y="14"/>
                  </a:cubicBezTo>
                  <a:cubicBezTo>
                    <a:pt x="38" y="13"/>
                    <a:pt x="40" y="12"/>
                    <a:pt x="41" y="11"/>
                  </a:cubicBezTo>
                  <a:cubicBezTo>
                    <a:pt x="43" y="11"/>
                    <a:pt x="41" y="10"/>
                    <a:pt x="41" y="8"/>
                  </a:cubicBezTo>
                  <a:cubicBezTo>
                    <a:pt x="41" y="7"/>
                    <a:pt x="40" y="7"/>
                    <a:pt x="39" y="6"/>
                  </a:cubicBezTo>
                  <a:cubicBezTo>
                    <a:pt x="37" y="6"/>
                    <a:pt x="38" y="4"/>
                    <a:pt x="38" y="4"/>
                  </a:cubicBezTo>
                  <a:cubicBezTo>
                    <a:pt x="37" y="3"/>
                    <a:pt x="37" y="3"/>
                    <a:pt x="38" y="2"/>
                  </a:cubicBezTo>
                  <a:cubicBezTo>
                    <a:pt x="39" y="1"/>
                    <a:pt x="39" y="1"/>
                    <a:pt x="37" y="1"/>
                  </a:cubicBezTo>
                  <a:cubicBezTo>
                    <a:pt x="36" y="2"/>
                    <a:pt x="36" y="2"/>
                    <a:pt x="35" y="3"/>
                  </a:cubicBezTo>
                  <a:cubicBezTo>
                    <a:pt x="34" y="3"/>
                    <a:pt x="34" y="0"/>
                    <a:pt x="33" y="0"/>
                  </a:cubicBezTo>
                  <a:cubicBezTo>
                    <a:pt x="33" y="0"/>
                    <a:pt x="31" y="1"/>
                    <a:pt x="32" y="2"/>
                  </a:cubicBezTo>
                  <a:cubicBezTo>
                    <a:pt x="32" y="3"/>
                    <a:pt x="31" y="3"/>
                    <a:pt x="30" y="3"/>
                  </a:cubicBezTo>
                  <a:cubicBezTo>
                    <a:pt x="29" y="3"/>
                    <a:pt x="29" y="4"/>
                    <a:pt x="29" y="5"/>
                  </a:cubicBezTo>
                  <a:cubicBezTo>
                    <a:pt x="28" y="5"/>
                    <a:pt x="27" y="4"/>
                    <a:pt x="26" y="4"/>
                  </a:cubicBezTo>
                  <a:cubicBezTo>
                    <a:pt x="25" y="4"/>
                    <a:pt x="26" y="5"/>
                    <a:pt x="26" y="6"/>
                  </a:cubicBezTo>
                  <a:cubicBezTo>
                    <a:pt x="26" y="7"/>
                    <a:pt x="25" y="6"/>
                    <a:pt x="24" y="5"/>
                  </a:cubicBezTo>
                  <a:cubicBezTo>
                    <a:pt x="24" y="4"/>
                    <a:pt x="23" y="3"/>
                    <a:pt x="22" y="4"/>
                  </a:cubicBezTo>
                  <a:cubicBezTo>
                    <a:pt x="21" y="4"/>
                    <a:pt x="22" y="5"/>
                    <a:pt x="21" y="6"/>
                  </a:cubicBezTo>
                  <a:cubicBezTo>
                    <a:pt x="20" y="7"/>
                    <a:pt x="19" y="4"/>
                    <a:pt x="18" y="4"/>
                  </a:cubicBezTo>
                  <a:cubicBezTo>
                    <a:pt x="17" y="4"/>
                    <a:pt x="17" y="6"/>
                    <a:pt x="17" y="7"/>
                  </a:cubicBezTo>
                  <a:cubicBezTo>
                    <a:pt x="17" y="7"/>
                    <a:pt x="16" y="6"/>
                    <a:pt x="16" y="7"/>
                  </a:cubicBezTo>
                  <a:cubicBezTo>
                    <a:pt x="15" y="7"/>
                    <a:pt x="15" y="10"/>
                    <a:pt x="14" y="10"/>
                  </a:cubicBezTo>
                  <a:cubicBezTo>
                    <a:pt x="13" y="10"/>
                    <a:pt x="14" y="5"/>
                    <a:pt x="13" y="5"/>
                  </a:cubicBezTo>
                  <a:cubicBezTo>
                    <a:pt x="12" y="5"/>
                    <a:pt x="12" y="4"/>
                    <a:pt x="12" y="3"/>
                  </a:cubicBezTo>
                  <a:cubicBezTo>
                    <a:pt x="11" y="2"/>
                    <a:pt x="9" y="1"/>
                    <a:pt x="8" y="2"/>
                  </a:cubicBezTo>
                  <a:cubicBezTo>
                    <a:pt x="6" y="3"/>
                    <a:pt x="10" y="4"/>
                    <a:pt x="9" y="5"/>
                  </a:cubicBezTo>
                  <a:cubicBezTo>
                    <a:pt x="9" y="6"/>
                    <a:pt x="7" y="3"/>
                    <a:pt x="6" y="4"/>
                  </a:cubicBezTo>
                  <a:cubicBezTo>
                    <a:pt x="5" y="4"/>
                    <a:pt x="6" y="5"/>
                    <a:pt x="6" y="6"/>
                  </a:cubicBezTo>
                  <a:cubicBezTo>
                    <a:pt x="6" y="7"/>
                    <a:pt x="5" y="6"/>
                    <a:pt x="3" y="6"/>
                  </a:cubicBezTo>
                  <a:cubicBezTo>
                    <a:pt x="2" y="6"/>
                    <a:pt x="4" y="6"/>
                    <a:pt x="4" y="7"/>
                  </a:cubicBezTo>
                  <a:cubicBezTo>
                    <a:pt x="5" y="8"/>
                    <a:pt x="3" y="7"/>
                    <a:pt x="2" y="8"/>
                  </a:cubicBezTo>
                  <a:cubicBezTo>
                    <a:pt x="0" y="9"/>
                    <a:pt x="3" y="9"/>
                    <a:pt x="4"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3" name="Freeform 9"/>
            <p:cNvSpPr>
              <a:spLocks noChangeArrowheads="1"/>
            </p:cNvSpPr>
            <p:nvPr/>
          </p:nvSpPr>
          <p:spPr bwMode="auto">
            <a:xfrm>
              <a:off x="3201732" y="818852"/>
              <a:ext cx="164191" cy="258917"/>
            </a:xfrm>
            <a:custGeom>
              <a:avLst/>
              <a:gdLst>
                <a:gd name="T0" fmla="*/ 9951 w 33"/>
                <a:gd name="T1" fmla="*/ 44813 h 52"/>
                <a:gd name="T2" fmla="*/ 0 w 33"/>
                <a:gd name="T3" fmla="*/ 54771 h 52"/>
                <a:gd name="T4" fmla="*/ 9951 w 33"/>
                <a:gd name="T5" fmla="*/ 59750 h 52"/>
                <a:gd name="T6" fmla="*/ 24877 w 33"/>
                <a:gd name="T7" fmla="*/ 59750 h 52"/>
                <a:gd name="T8" fmla="*/ 14926 w 33"/>
                <a:gd name="T9" fmla="*/ 69708 h 52"/>
                <a:gd name="T10" fmla="*/ 9951 w 33"/>
                <a:gd name="T11" fmla="*/ 79667 h 52"/>
                <a:gd name="T12" fmla="*/ 24877 w 33"/>
                <a:gd name="T13" fmla="*/ 74688 h 52"/>
                <a:gd name="T14" fmla="*/ 29853 w 33"/>
                <a:gd name="T15" fmla="*/ 84646 h 52"/>
                <a:gd name="T16" fmla="*/ 29853 w 33"/>
                <a:gd name="T17" fmla="*/ 94604 h 52"/>
                <a:gd name="T18" fmla="*/ 29853 w 33"/>
                <a:gd name="T19" fmla="*/ 114521 h 52"/>
                <a:gd name="T20" fmla="*/ 34828 w 33"/>
                <a:gd name="T21" fmla="*/ 124479 h 52"/>
                <a:gd name="T22" fmla="*/ 54730 w 33"/>
                <a:gd name="T23" fmla="*/ 119500 h 52"/>
                <a:gd name="T24" fmla="*/ 59706 w 33"/>
                <a:gd name="T25" fmla="*/ 139417 h 52"/>
                <a:gd name="T26" fmla="*/ 64681 w 33"/>
                <a:gd name="T27" fmla="*/ 154354 h 52"/>
                <a:gd name="T28" fmla="*/ 44779 w 33"/>
                <a:gd name="T29" fmla="*/ 164313 h 52"/>
                <a:gd name="T30" fmla="*/ 29853 w 33"/>
                <a:gd name="T31" fmla="*/ 169292 h 52"/>
                <a:gd name="T32" fmla="*/ 34828 w 33"/>
                <a:gd name="T33" fmla="*/ 179250 h 52"/>
                <a:gd name="T34" fmla="*/ 39804 w 33"/>
                <a:gd name="T35" fmla="*/ 189209 h 52"/>
                <a:gd name="T36" fmla="*/ 14926 w 33"/>
                <a:gd name="T37" fmla="*/ 204146 h 52"/>
                <a:gd name="T38" fmla="*/ 39804 w 33"/>
                <a:gd name="T39" fmla="*/ 214104 h 52"/>
                <a:gd name="T40" fmla="*/ 54730 w 33"/>
                <a:gd name="T41" fmla="*/ 219084 h 52"/>
                <a:gd name="T42" fmla="*/ 34828 w 33"/>
                <a:gd name="T43" fmla="*/ 229042 h 52"/>
                <a:gd name="T44" fmla="*/ 24877 w 33"/>
                <a:gd name="T45" fmla="*/ 243979 h 52"/>
                <a:gd name="T46" fmla="*/ 9951 w 33"/>
                <a:gd name="T47" fmla="*/ 258917 h 52"/>
                <a:gd name="T48" fmla="*/ 34828 w 33"/>
                <a:gd name="T49" fmla="*/ 248959 h 52"/>
                <a:gd name="T50" fmla="*/ 49755 w 33"/>
                <a:gd name="T51" fmla="*/ 248959 h 52"/>
                <a:gd name="T52" fmla="*/ 64681 w 33"/>
                <a:gd name="T53" fmla="*/ 239000 h 52"/>
                <a:gd name="T54" fmla="*/ 84583 w 33"/>
                <a:gd name="T55" fmla="*/ 239000 h 52"/>
                <a:gd name="T56" fmla="*/ 114436 w 33"/>
                <a:gd name="T57" fmla="*/ 234021 h 52"/>
                <a:gd name="T58" fmla="*/ 144289 w 33"/>
                <a:gd name="T59" fmla="*/ 224063 h 52"/>
                <a:gd name="T60" fmla="*/ 134338 w 33"/>
                <a:gd name="T61" fmla="*/ 214104 h 52"/>
                <a:gd name="T62" fmla="*/ 159216 w 33"/>
                <a:gd name="T63" fmla="*/ 184229 h 52"/>
                <a:gd name="T64" fmla="*/ 129363 w 33"/>
                <a:gd name="T65" fmla="*/ 179250 h 52"/>
                <a:gd name="T66" fmla="*/ 129363 w 33"/>
                <a:gd name="T67" fmla="*/ 169292 h 52"/>
                <a:gd name="T68" fmla="*/ 124387 w 33"/>
                <a:gd name="T69" fmla="*/ 154354 h 52"/>
                <a:gd name="T70" fmla="*/ 114436 w 33"/>
                <a:gd name="T71" fmla="*/ 134438 h 52"/>
                <a:gd name="T72" fmla="*/ 94534 w 33"/>
                <a:gd name="T73" fmla="*/ 114521 h 52"/>
                <a:gd name="T74" fmla="*/ 84583 w 33"/>
                <a:gd name="T75" fmla="*/ 89625 h 52"/>
                <a:gd name="T76" fmla="*/ 74632 w 33"/>
                <a:gd name="T77" fmla="*/ 74688 h 52"/>
                <a:gd name="T78" fmla="*/ 89559 w 33"/>
                <a:gd name="T79" fmla="*/ 54771 h 52"/>
                <a:gd name="T80" fmla="*/ 94534 w 33"/>
                <a:gd name="T81" fmla="*/ 34854 h 52"/>
                <a:gd name="T82" fmla="*/ 74632 w 33"/>
                <a:gd name="T83" fmla="*/ 34854 h 52"/>
                <a:gd name="T84" fmla="*/ 44779 w 33"/>
                <a:gd name="T85" fmla="*/ 39833 h 52"/>
                <a:gd name="T86" fmla="*/ 59706 w 33"/>
                <a:gd name="T87" fmla="*/ 19917 h 52"/>
                <a:gd name="T88" fmla="*/ 74632 w 33"/>
                <a:gd name="T89" fmla="*/ 4979 h 52"/>
                <a:gd name="T90" fmla="*/ 54730 w 33"/>
                <a:gd name="T91" fmla="*/ 4979 h 52"/>
                <a:gd name="T92" fmla="*/ 29853 w 33"/>
                <a:gd name="T93" fmla="*/ 4979 h 52"/>
                <a:gd name="T94" fmla="*/ 24877 w 33"/>
                <a:gd name="T95" fmla="*/ 19917 h 52"/>
                <a:gd name="T96" fmla="*/ 29853 w 33"/>
                <a:gd name="T97" fmla="*/ 29875 h 52"/>
                <a:gd name="T98" fmla="*/ 19902 w 33"/>
                <a:gd name="T99" fmla="*/ 39833 h 52"/>
                <a:gd name="T100" fmla="*/ 14926 w 33"/>
                <a:gd name="T101" fmla="*/ 49792 h 52"/>
                <a:gd name="T102" fmla="*/ 9951 w 33"/>
                <a:gd name="T103" fmla="*/ 44813 h 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3"/>
                <a:gd name="T157" fmla="*/ 0 h 52"/>
                <a:gd name="T158" fmla="*/ 33 w 33"/>
                <a:gd name="T159" fmla="*/ 52 h 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3" h="52">
                  <a:moveTo>
                    <a:pt x="2" y="9"/>
                  </a:moveTo>
                  <a:cubicBezTo>
                    <a:pt x="1" y="9"/>
                    <a:pt x="0" y="10"/>
                    <a:pt x="0" y="11"/>
                  </a:cubicBezTo>
                  <a:cubicBezTo>
                    <a:pt x="1" y="11"/>
                    <a:pt x="2" y="13"/>
                    <a:pt x="2" y="12"/>
                  </a:cubicBezTo>
                  <a:cubicBezTo>
                    <a:pt x="3" y="12"/>
                    <a:pt x="5" y="12"/>
                    <a:pt x="5" y="12"/>
                  </a:cubicBezTo>
                  <a:cubicBezTo>
                    <a:pt x="4" y="13"/>
                    <a:pt x="4" y="13"/>
                    <a:pt x="3" y="14"/>
                  </a:cubicBezTo>
                  <a:cubicBezTo>
                    <a:pt x="3" y="14"/>
                    <a:pt x="2" y="15"/>
                    <a:pt x="2" y="16"/>
                  </a:cubicBezTo>
                  <a:cubicBezTo>
                    <a:pt x="3" y="16"/>
                    <a:pt x="6" y="14"/>
                    <a:pt x="5" y="15"/>
                  </a:cubicBezTo>
                  <a:cubicBezTo>
                    <a:pt x="5" y="15"/>
                    <a:pt x="6" y="16"/>
                    <a:pt x="6" y="17"/>
                  </a:cubicBezTo>
                  <a:cubicBezTo>
                    <a:pt x="7" y="17"/>
                    <a:pt x="6" y="19"/>
                    <a:pt x="6" y="19"/>
                  </a:cubicBezTo>
                  <a:cubicBezTo>
                    <a:pt x="6" y="20"/>
                    <a:pt x="6" y="22"/>
                    <a:pt x="6" y="23"/>
                  </a:cubicBezTo>
                  <a:cubicBezTo>
                    <a:pt x="5" y="23"/>
                    <a:pt x="6" y="25"/>
                    <a:pt x="7" y="25"/>
                  </a:cubicBezTo>
                  <a:cubicBezTo>
                    <a:pt x="8" y="25"/>
                    <a:pt x="11" y="24"/>
                    <a:pt x="11" y="24"/>
                  </a:cubicBezTo>
                  <a:cubicBezTo>
                    <a:pt x="11" y="25"/>
                    <a:pt x="11" y="27"/>
                    <a:pt x="12" y="28"/>
                  </a:cubicBezTo>
                  <a:cubicBezTo>
                    <a:pt x="13" y="29"/>
                    <a:pt x="14" y="30"/>
                    <a:pt x="13" y="31"/>
                  </a:cubicBezTo>
                  <a:cubicBezTo>
                    <a:pt x="12" y="32"/>
                    <a:pt x="10" y="33"/>
                    <a:pt x="9" y="33"/>
                  </a:cubicBezTo>
                  <a:cubicBezTo>
                    <a:pt x="9" y="33"/>
                    <a:pt x="7" y="33"/>
                    <a:pt x="6" y="34"/>
                  </a:cubicBezTo>
                  <a:cubicBezTo>
                    <a:pt x="6" y="35"/>
                    <a:pt x="6" y="37"/>
                    <a:pt x="7" y="36"/>
                  </a:cubicBezTo>
                  <a:cubicBezTo>
                    <a:pt x="8" y="36"/>
                    <a:pt x="9" y="37"/>
                    <a:pt x="8" y="38"/>
                  </a:cubicBezTo>
                  <a:cubicBezTo>
                    <a:pt x="7" y="39"/>
                    <a:pt x="3" y="41"/>
                    <a:pt x="3" y="41"/>
                  </a:cubicBezTo>
                  <a:cubicBezTo>
                    <a:pt x="3" y="42"/>
                    <a:pt x="6" y="43"/>
                    <a:pt x="8" y="43"/>
                  </a:cubicBezTo>
                  <a:cubicBezTo>
                    <a:pt x="9" y="43"/>
                    <a:pt x="12" y="44"/>
                    <a:pt x="11" y="44"/>
                  </a:cubicBezTo>
                  <a:cubicBezTo>
                    <a:pt x="11" y="45"/>
                    <a:pt x="7" y="45"/>
                    <a:pt x="7" y="46"/>
                  </a:cubicBezTo>
                  <a:cubicBezTo>
                    <a:pt x="6" y="47"/>
                    <a:pt x="5" y="49"/>
                    <a:pt x="5" y="49"/>
                  </a:cubicBezTo>
                  <a:cubicBezTo>
                    <a:pt x="4" y="50"/>
                    <a:pt x="1" y="51"/>
                    <a:pt x="2" y="52"/>
                  </a:cubicBezTo>
                  <a:cubicBezTo>
                    <a:pt x="3" y="52"/>
                    <a:pt x="6" y="50"/>
                    <a:pt x="7" y="50"/>
                  </a:cubicBezTo>
                  <a:cubicBezTo>
                    <a:pt x="8" y="50"/>
                    <a:pt x="9" y="51"/>
                    <a:pt x="10" y="50"/>
                  </a:cubicBezTo>
                  <a:cubicBezTo>
                    <a:pt x="12" y="49"/>
                    <a:pt x="12" y="47"/>
                    <a:pt x="13" y="48"/>
                  </a:cubicBezTo>
                  <a:cubicBezTo>
                    <a:pt x="14" y="48"/>
                    <a:pt x="15" y="49"/>
                    <a:pt x="17" y="48"/>
                  </a:cubicBezTo>
                  <a:cubicBezTo>
                    <a:pt x="19" y="47"/>
                    <a:pt x="22" y="47"/>
                    <a:pt x="23" y="47"/>
                  </a:cubicBezTo>
                  <a:cubicBezTo>
                    <a:pt x="25" y="47"/>
                    <a:pt x="30" y="46"/>
                    <a:pt x="29" y="45"/>
                  </a:cubicBezTo>
                  <a:cubicBezTo>
                    <a:pt x="28" y="44"/>
                    <a:pt x="26" y="44"/>
                    <a:pt x="27" y="43"/>
                  </a:cubicBezTo>
                  <a:cubicBezTo>
                    <a:pt x="29" y="41"/>
                    <a:pt x="33" y="39"/>
                    <a:pt x="32" y="37"/>
                  </a:cubicBezTo>
                  <a:cubicBezTo>
                    <a:pt x="30" y="36"/>
                    <a:pt x="28" y="35"/>
                    <a:pt x="26" y="36"/>
                  </a:cubicBezTo>
                  <a:cubicBezTo>
                    <a:pt x="25" y="36"/>
                    <a:pt x="26" y="35"/>
                    <a:pt x="26" y="34"/>
                  </a:cubicBezTo>
                  <a:cubicBezTo>
                    <a:pt x="26" y="33"/>
                    <a:pt x="25" y="32"/>
                    <a:pt x="25" y="31"/>
                  </a:cubicBezTo>
                  <a:cubicBezTo>
                    <a:pt x="25" y="30"/>
                    <a:pt x="24" y="27"/>
                    <a:pt x="23" y="27"/>
                  </a:cubicBezTo>
                  <a:cubicBezTo>
                    <a:pt x="21" y="26"/>
                    <a:pt x="19" y="25"/>
                    <a:pt x="19" y="23"/>
                  </a:cubicBezTo>
                  <a:cubicBezTo>
                    <a:pt x="18" y="21"/>
                    <a:pt x="19" y="19"/>
                    <a:pt x="17" y="18"/>
                  </a:cubicBezTo>
                  <a:cubicBezTo>
                    <a:pt x="15" y="17"/>
                    <a:pt x="14" y="17"/>
                    <a:pt x="15" y="15"/>
                  </a:cubicBezTo>
                  <a:cubicBezTo>
                    <a:pt x="16" y="14"/>
                    <a:pt x="17" y="12"/>
                    <a:pt x="18" y="11"/>
                  </a:cubicBezTo>
                  <a:cubicBezTo>
                    <a:pt x="19" y="10"/>
                    <a:pt x="21" y="8"/>
                    <a:pt x="19" y="7"/>
                  </a:cubicBezTo>
                  <a:cubicBezTo>
                    <a:pt x="18" y="7"/>
                    <a:pt x="16" y="7"/>
                    <a:pt x="15" y="7"/>
                  </a:cubicBezTo>
                  <a:cubicBezTo>
                    <a:pt x="14" y="7"/>
                    <a:pt x="9" y="9"/>
                    <a:pt x="9" y="8"/>
                  </a:cubicBezTo>
                  <a:cubicBezTo>
                    <a:pt x="10" y="8"/>
                    <a:pt x="12" y="5"/>
                    <a:pt x="12" y="4"/>
                  </a:cubicBezTo>
                  <a:cubicBezTo>
                    <a:pt x="13" y="4"/>
                    <a:pt x="15" y="3"/>
                    <a:pt x="15" y="1"/>
                  </a:cubicBezTo>
                  <a:cubicBezTo>
                    <a:pt x="15" y="0"/>
                    <a:pt x="13" y="1"/>
                    <a:pt x="11" y="1"/>
                  </a:cubicBezTo>
                  <a:cubicBezTo>
                    <a:pt x="10" y="1"/>
                    <a:pt x="7" y="1"/>
                    <a:pt x="6" y="1"/>
                  </a:cubicBezTo>
                  <a:cubicBezTo>
                    <a:pt x="6" y="1"/>
                    <a:pt x="5" y="3"/>
                    <a:pt x="5" y="4"/>
                  </a:cubicBezTo>
                  <a:cubicBezTo>
                    <a:pt x="4" y="4"/>
                    <a:pt x="7" y="5"/>
                    <a:pt x="6" y="6"/>
                  </a:cubicBezTo>
                  <a:cubicBezTo>
                    <a:pt x="5" y="6"/>
                    <a:pt x="3" y="7"/>
                    <a:pt x="4" y="8"/>
                  </a:cubicBezTo>
                  <a:cubicBezTo>
                    <a:pt x="4" y="8"/>
                    <a:pt x="4" y="10"/>
                    <a:pt x="3" y="10"/>
                  </a:cubicBezTo>
                  <a:cubicBezTo>
                    <a:pt x="2" y="10"/>
                    <a:pt x="2" y="8"/>
                    <a:pt x="2"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4" name="Freeform 10"/>
            <p:cNvSpPr>
              <a:spLocks noChangeArrowheads="1"/>
            </p:cNvSpPr>
            <p:nvPr/>
          </p:nvSpPr>
          <p:spPr bwMode="auto">
            <a:xfrm>
              <a:off x="3107006" y="932523"/>
              <a:ext cx="105251" cy="101041"/>
            </a:xfrm>
            <a:custGeom>
              <a:avLst/>
              <a:gdLst>
                <a:gd name="T0" fmla="*/ 35084 w 21"/>
                <a:gd name="T1" fmla="*/ 101041 h 20"/>
                <a:gd name="T2" fmla="*/ 65155 w 21"/>
                <a:gd name="T3" fmla="*/ 85885 h 20"/>
                <a:gd name="T4" fmla="*/ 90215 w 21"/>
                <a:gd name="T5" fmla="*/ 80833 h 20"/>
                <a:gd name="T6" fmla="*/ 105251 w 21"/>
                <a:gd name="T7" fmla="*/ 50521 h 20"/>
                <a:gd name="T8" fmla="*/ 100239 w 21"/>
                <a:gd name="T9" fmla="*/ 30312 h 20"/>
                <a:gd name="T10" fmla="*/ 100239 w 21"/>
                <a:gd name="T11" fmla="*/ 30312 h 20"/>
                <a:gd name="T12" fmla="*/ 100239 w 21"/>
                <a:gd name="T13" fmla="*/ 30312 h 20"/>
                <a:gd name="T14" fmla="*/ 105251 w 21"/>
                <a:gd name="T15" fmla="*/ 25260 h 20"/>
                <a:gd name="T16" fmla="*/ 105251 w 21"/>
                <a:gd name="T17" fmla="*/ 25260 h 20"/>
                <a:gd name="T18" fmla="*/ 105251 w 21"/>
                <a:gd name="T19" fmla="*/ 20208 h 20"/>
                <a:gd name="T20" fmla="*/ 105251 w 21"/>
                <a:gd name="T21" fmla="*/ 20208 h 20"/>
                <a:gd name="T22" fmla="*/ 105251 w 21"/>
                <a:gd name="T23" fmla="*/ 20208 h 20"/>
                <a:gd name="T24" fmla="*/ 105251 w 21"/>
                <a:gd name="T25" fmla="*/ 15156 h 20"/>
                <a:gd name="T26" fmla="*/ 105251 w 21"/>
                <a:gd name="T27" fmla="*/ 15156 h 20"/>
                <a:gd name="T28" fmla="*/ 105251 w 21"/>
                <a:gd name="T29" fmla="*/ 10104 h 20"/>
                <a:gd name="T30" fmla="*/ 105251 w 21"/>
                <a:gd name="T31" fmla="*/ 10104 h 20"/>
                <a:gd name="T32" fmla="*/ 105251 w 21"/>
                <a:gd name="T33" fmla="*/ 10104 h 20"/>
                <a:gd name="T34" fmla="*/ 105251 w 21"/>
                <a:gd name="T35" fmla="*/ 5052 h 20"/>
                <a:gd name="T36" fmla="*/ 105251 w 21"/>
                <a:gd name="T37" fmla="*/ 5052 h 20"/>
                <a:gd name="T38" fmla="*/ 105251 w 21"/>
                <a:gd name="T39" fmla="*/ 5052 h 20"/>
                <a:gd name="T40" fmla="*/ 105251 w 21"/>
                <a:gd name="T41" fmla="*/ 5052 h 20"/>
                <a:gd name="T42" fmla="*/ 105251 w 21"/>
                <a:gd name="T43" fmla="*/ 0 h 20"/>
                <a:gd name="T44" fmla="*/ 100239 w 21"/>
                <a:gd name="T45" fmla="*/ 0 h 20"/>
                <a:gd name="T46" fmla="*/ 100239 w 21"/>
                <a:gd name="T47" fmla="*/ 0 h 20"/>
                <a:gd name="T48" fmla="*/ 100239 w 21"/>
                <a:gd name="T49" fmla="*/ 0 h 20"/>
                <a:gd name="T50" fmla="*/ 95227 w 21"/>
                <a:gd name="T51" fmla="*/ 0 h 20"/>
                <a:gd name="T52" fmla="*/ 95227 w 21"/>
                <a:gd name="T53" fmla="*/ 0 h 20"/>
                <a:gd name="T54" fmla="*/ 90215 w 21"/>
                <a:gd name="T55" fmla="*/ 0 h 20"/>
                <a:gd name="T56" fmla="*/ 90215 w 21"/>
                <a:gd name="T57" fmla="*/ 0 h 20"/>
                <a:gd name="T58" fmla="*/ 85203 w 21"/>
                <a:gd name="T59" fmla="*/ 0 h 20"/>
                <a:gd name="T60" fmla="*/ 80191 w 21"/>
                <a:gd name="T61" fmla="*/ 0 h 20"/>
                <a:gd name="T62" fmla="*/ 80191 w 21"/>
                <a:gd name="T63" fmla="*/ 0 h 20"/>
                <a:gd name="T64" fmla="*/ 75179 w 21"/>
                <a:gd name="T65" fmla="*/ 0 h 20"/>
                <a:gd name="T66" fmla="*/ 75179 w 21"/>
                <a:gd name="T67" fmla="*/ 0 h 20"/>
                <a:gd name="T68" fmla="*/ 70167 w 21"/>
                <a:gd name="T69" fmla="*/ 0 h 20"/>
                <a:gd name="T70" fmla="*/ 50120 w 21"/>
                <a:gd name="T71" fmla="*/ 10104 h 20"/>
                <a:gd name="T72" fmla="*/ 55131 w 21"/>
                <a:gd name="T73" fmla="*/ 25260 h 20"/>
                <a:gd name="T74" fmla="*/ 25060 w 21"/>
                <a:gd name="T75" fmla="*/ 25260 h 20"/>
                <a:gd name="T76" fmla="*/ 35084 w 21"/>
                <a:gd name="T77" fmla="*/ 35364 h 20"/>
                <a:gd name="T78" fmla="*/ 25060 w 21"/>
                <a:gd name="T79" fmla="*/ 45468 h 20"/>
                <a:gd name="T80" fmla="*/ 35084 w 21"/>
                <a:gd name="T81" fmla="*/ 50521 h 20"/>
                <a:gd name="T82" fmla="*/ 40096 w 21"/>
                <a:gd name="T83" fmla="*/ 55573 h 20"/>
                <a:gd name="T84" fmla="*/ 35084 w 21"/>
                <a:gd name="T85" fmla="*/ 70729 h 20"/>
                <a:gd name="T86" fmla="*/ 35084 w 21"/>
                <a:gd name="T87" fmla="*/ 75781 h 20"/>
                <a:gd name="T88" fmla="*/ 15036 w 21"/>
                <a:gd name="T89" fmla="*/ 85885 h 20"/>
                <a:gd name="T90" fmla="*/ 35084 w 21"/>
                <a:gd name="T91" fmla="*/ 101041 h 2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
                <a:gd name="T139" fmla="*/ 0 h 20"/>
                <a:gd name="T140" fmla="*/ 21 w 21"/>
                <a:gd name="T141" fmla="*/ 20 h 2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 h="20">
                  <a:moveTo>
                    <a:pt x="7" y="20"/>
                  </a:moveTo>
                  <a:cubicBezTo>
                    <a:pt x="9" y="20"/>
                    <a:pt x="12" y="18"/>
                    <a:pt x="13" y="17"/>
                  </a:cubicBezTo>
                  <a:cubicBezTo>
                    <a:pt x="14" y="17"/>
                    <a:pt x="17" y="16"/>
                    <a:pt x="18" y="16"/>
                  </a:cubicBezTo>
                  <a:cubicBezTo>
                    <a:pt x="19" y="16"/>
                    <a:pt x="21" y="12"/>
                    <a:pt x="21" y="10"/>
                  </a:cubicBezTo>
                  <a:cubicBezTo>
                    <a:pt x="21" y="9"/>
                    <a:pt x="20" y="7"/>
                    <a:pt x="20" y="6"/>
                  </a:cubicBezTo>
                  <a:cubicBezTo>
                    <a:pt x="20" y="6"/>
                    <a:pt x="20" y="6"/>
                    <a:pt x="20" y="6"/>
                  </a:cubicBezTo>
                  <a:cubicBezTo>
                    <a:pt x="20" y="6"/>
                    <a:pt x="20" y="6"/>
                    <a:pt x="20" y="6"/>
                  </a:cubicBezTo>
                  <a:cubicBezTo>
                    <a:pt x="20" y="5"/>
                    <a:pt x="20" y="5"/>
                    <a:pt x="21" y="5"/>
                  </a:cubicBezTo>
                  <a:cubicBezTo>
                    <a:pt x="21" y="5"/>
                    <a:pt x="21" y="5"/>
                    <a:pt x="21" y="5"/>
                  </a:cubicBezTo>
                  <a:cubicBezTo>
                    <a:pt x="21" y="5"/>
                    <a:pt x="21" y="4"/>
                    <a:pt x="21" y="4"/>
                  </a:cubicBezTo>
                  <a:cubicBezTo>
                    <a:pt x="21" y="4"/>
                    <a:pt x="21" y="4"/>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ubicBezTo>
                    <a:pt x="21" y="2"/>
                    <a:pt x="21" y="2"/>
                    <a:pt x="21" y="2"/>
                  </a:cubicBezTo>
                  <a:cubicBezTo>
                    <a:pt x="21" y="2"/>
                    <a:pt x="21" y="2"/>
                    <a:pt x="21" y="1"/>
                  </a:cubicBezTo>
                  <a:cubicBezTo>
                    <a:pt x="21" y="1"/>
                    <a:pt x="21" y="1"/>
                    <a:pt x="21" y="1"/>
                  </a:cubicBezTo>
                  <a:cubicBezTo>
                    <a:pt x="21" y="1"/>
                    <a:pt x="21" y="1"/>
                    <a:pt x="21" y="1"/>
                  </a:cubicBezTo>
                  <a:cubicBezTo>
                    <a:pt x="21" y="1"/>
                    <a:pt x="21" y="1"/>
                    <a:pt x="21" y="1"/>
                  </a:cubicBezTo>
                  <a:cubicBezTo>
                    <a:pt x="21" y="1"/>
                    <a:pt x="21" y="1"/>
                    <a:pt x="21" y="0"/>
                  </a:cubicBezTo>
                  <a:cubicBezTo>
                    <a:pt x="21" y="0"/>
                    <a:pt x="21" y="0"/>
                    <a:pt x="20" y="0"/>
                  </a:cubicBezTo>
                  <a:cubicBezTo>
                    <a:pt x="20" y="0"/>
                    <a:pt x="20" y="0"/>
                    <a:pt x="20" y="0"/>
                  </a:cubicBezTo>
                  <a:cubicBezTo>
                    <a:pt x="20" y="0"/>
                    <a:pt x="20" y="0"/>
                    <a:pt x="20" y="0"/>
                  </a:cubicBezTo>
                  <a:cubicBezTo>
                    <a:pt x="19" y="0"/>
                    <a:pt x="19" y="0"/>
                    <a:pt x="19" y="0"/>
                  </a:cubicBezTo>
                  <a:cubicBezTo>
                    <a:pt x="19" y="0"/>
                    <a:pt x="19" y="0"/>
                    <a:pt x="19" y="0"/>
                  </a:cubicBezTo>
                  <a:cubicBezTo>
                    <a:pt x="18" y="0"/>
                    <a:pt x="18" y="0"/>
                    <a:pt x="18" y="0"/>
                  </a:cubicBezTo>
                  <a:cubicBezTo>
                    <a:pt x="18" y="0"/>
                    <a:pt x="18" y="0"/>
                    <a:pt x="18" y="0"/>
                  </a:cubicBezTo>
                  <a:cubicBezTo>
                    <a:pt x="17" y="0"/>
                    <a:pt x="17" y="0"/>
                    <a:pt x="17" y="0"/>
                  </a:cubicBezTo>
                  <a:cubicBezTo>
                    <a:pt x="17" y="0"/>
                    <a:pt x="17" y="0"/>
                    <a:pt x="16" y="0"/>
                  </a:cubicBezTo>
                  <a:cubicBezTo>
                    <a:pt x="16" y="0"/>
                    <a:pt x="16" y="0"/>
                    <a:pt x="16" y="0"/>
                  </a:cubicBezTo>
                  <a:cubicBezTo>
                    <a:pt x="16" y="0"/>
                    <a:pt x="15" y="0"/>
                    <a:pt x="15" y="0"/>
                  </a:cubicBezTo>
                  <a:cubicBezTo>
                    <a:pt x="15" y="0"/>
                    <a:pt x="15" y="0"/>
                    <a:pt x="15" y="0"/>
                  </a:cubicBezTo>
                  <a:cubicBezTo>
                    <a:pt x="15" y="0"/>
                    <a:pt x="15" y="0"/>
                    <a:pt x="14" y="0"/>
                  </a:cubicBezTo>
                  <a:cubicBezTo>
                    <a:pt x="12" y="0"/>
                    <a:pt x="10" y="2"/>
                    <a:pt x="10" y="2"/>
                  </a:cubicBezTo>
                  <a:cubicBezTo>
                    <a:pt x="10" y="3"/>
                    <a:pt x="11" y="4"/>
                    <a:pt x="11" y="5"/>
                  </a:cubicBezTo>
                  <a:cubicBezTo>
                    <a:pt x="10" y="5"/>
                    <a:pt x="8" y="5"/>
                    <a:pt x="5" y="5"/>
                  </a:cubicBezTo>
                  <a:cubicBezTo>
                    <a:pt x="3" y="5"/>
                    <a:pt x="6" y="6"/>
                    <a:pt x="7" y="7"/>
                  </a:cubicBezTo>
                  <a:cubicBezTo>
                    <a:pt x="8" y="8"/>
                    <a:pt x="7" y="8"/>
                    <a:pt x="5" y="9"/>
                  </a:cubicBezTo>
                  <a:cubicBezTo>
                    <a:pt x="3" y="10"/>
                    <a:pt x="5" y="10"/>
                    <a:pt x="7" y="10"/>
                  </a:cubicBezTo>
                  <a:cubicBezTo>
                    <a:pt x="9" y="10"/>
                    <a:pt x="9" y="11"/>
                    <a:pt x="8" y="11"/>
                  </a:cubicBezTo>
                  <a:cubicBezTo>
                    <a:pt x="7" y="12"/>
                    <a:pt x="5" y="14"/>
                    <a:pt x="7" y="14"/>
                  </a:cubicBezTo>
                  <a:cubicBezTo>
                    <a:pt x="8" y="14"/>
                    <a:pt x="8" y="14"/>
                    <a:pt x="7" y="15"/>
                  </a:cubicBezTo>
                  <a:cubicBezTo>
                    <a:pt x="6" y="15"/>
                    <a:pt x="5" y="16"/>
                    <a:pt x="3" y="17"/>
                  </a:cubicBezTo>
                  <a:cubicBezTo>
                    <a:pt x="0" y="18"/>
                    <a:pt x="5" y="20"/>
                    <a:pt x="7" y="2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5" name="Freeform 11"/>
            <p:cNvSpPr>
              <a:spLocks noChangeArrowheads="1"/>
            </p:cNvSpPr>
            <p:nvPr/>
          </p:nvSpPr>
          <p:spPr bwMode="auto">
            <a:xfrm>
              <a:off x="3197522" y="827272"/>
              <a:ext cx="25260" cy="31575"/>
            </a:xfrm>
            <a:custGeom>
              <a:avLst/>
              <a:gdLst>
                <a:gd name="T0" fmla="*/ 5052 w 5"/>
                <a:gd name="T1" fmla="*/ 26313 h 6"/>
                <a:gd name="T2" fmla="*/ 20208 w 5"/>
                <a:gd name="T3" fmla="*/ 5263 h 6"/>
                <a:gd name="T4" fmla="*/ 0 w 5"/>
                <a:gd name="T5" fmla="*/ 15788 h 6"/>
                <a:gd name="T6" fmla="*/ 5052 w 5"/>
                <a:gd name="T7" fmla="*/ 26313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1" y="5"/>
                  </a:moveTo>
                  <a:cubicBezTo>
                    <a:pt x="2" y="4"/>
                    <a:pt x="5" y="0"/>
                    <a:pt x="4" y="1"/>
                  </a:cubicBezTo>
                  <a:cubicBezTo>
                    <a:pt x="2" y="2"/>
                    <a:pt x="0" y="3"/>
                    <a:pt x="0" y="3"/>
                  </a:cubicBezTo>
                  <a:cubicBezTo>
                    <a:pt x="0" y="4"/>
                    <a:pt x="0" y="6"/>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6" name="Freeform 12"/>
            <p:cNvSpPr>
              <a:spLocks noChangeArrowheads="1"/>
            </p:cNvSpPr>
            <p:nvPr/>
          </p:nvSpPr>
          <p:spPr bwMode="auto">
            <a:xfrm>
              <a:off x="3481699" y="1256695"/>
              <a:ext cx="25260" cy="46310"/>
            </a:xfrm>
            <a:custGeom>
              <a:avLst/>
              <a:gdLst>
                <a:gd name="T0" fmla="*/ 20208 w 5"/>
                <a:gd name="T1" fmla="*/ 25728 h 9"/>
                <a:gd name="T2" fmla="*/ 20208 w 5"/>
                <a:gd name="T3" fmla="*/ 5146 h 9"/>
                <a:gd name="T4" fmla="*/ 5052 w 5"/>
                <a:gd name="T5" fmla="*/ 20582 h 9"/>
                <a:gd name="T6" fmla="*/ 10104 w 5"/>
                <a:gd name="T7" fmla="*/ 46310 h 9"/>
                <a:gd name="T8" fmla="*/ 20208 w 5"/>
                <a:gd name="T9" fmla="*/ 25728 h 9"/>
                <a:gd name="T10" fmla="*/ 0 60000 65536"/>
                <a:gd name="T11" fmla="*/ 0 60000 65536"/>
                <a:gd name="T12" fmla="*/ 0 60000 65536"/>
                <a:gd name="T13" fmla="*/ 0 60000 65536"/>
                <a:gd name="T14" fmla="*/ 0 60000 65536"/>
                <a:gd name="T15" fmla="*/ 0 w 5"/>
                <a:gd name="T16" fmla="*/ 0 h 9"/>
                <a:gd name="T17" fmla="*/ 5 w 5"/>
                <a:gd name="T18" fmla="*/ 9 h 9"/>
              </a:gdLst>
              <a:ahLst/>
              <a:cxnLst>
                <a:cxn ang="T10">
                  <a:pos x="T0" y="T1"/>
                </a:cxn>
                <a:cxn ang="T11">
                  <a:pos x="T2" y="T3"/>
                </a:cxn>
                <a:cxn ang="T12">
                  <a:pos x="T4" y="T5"/>
                </a:cxn>
                <a:cxn ang="T13">
                  <a:pos x="T6" y="T7"/>
                </a:cxn>
                <a:cxn ang="T14">
                  <a:pos x="T8" y="T9"/>
                </a:cxn>
              </a:cxnLst>
              <a:rect l="T15" t="T16" r="T17" b="T18"/>
              <a:pathLst>
                <a:path w="5" h="9">
                  <a:moveTo>
                    <a:pt x="4" y="5"/>
                  </a:moveTo>
                  <a:cubicBezTo>
                    <a:pt x="5" y="4"/>
                    <a:pt x="5" y="0"/>
                    <a:pt x="4" y="1"/>
                  </a:cubicBezTo>
                  <a:cubicBezTo>
                    <a:pt x="3" y="1"/>
                    <a:pt x="1" y="3"/>
                    <a:pt x="1" y="4"/>
                  </a:cubicBezTo>
                  <a:cubicBezTo>
                    <a:pt x="0" y="5"/>
                    <a:pt x="1" y="9"/>
                    <a:pt x="2" y="9"/>
                  </a:cubicBezTo>
                  <a:cubicBezTo>
                    <a:pt x="3" y="9"/>
                    <a:pt x="4" y="7"/>
                    <a:pt x="4"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7" name="Freeform 13"/>
            <p:cNvSpPr>
              <a:spLocks noChangeArrowheads="1"/>
            </p:cNvSpPr>
            <p:nvPr/>
          </p:nvSpPr>
          <p:spPr bwMode="auto">
            <a:xfrm>
              <a:off x="3471174" y="1296691"/>
              <a:ext cx="39995" cy="65256"/>
            </a:xfrm>
            <a:custGeom>
              <a:avLst/>
              <a:gdLst>
                <a:gd name="T0" fmla="*/ 9999 w 8"/>
                <a:gd name="T1" fmla="*/ 65256 h 13"/>
                <a:gd name="T2" fmla="*/ 29996 w 8"/>
                <a:gd name="T3" fmla="*/ 50197 h 13"/>
                <a:gd name="T4" fmla="*/ 24997 w 8"/>
                <a:gd name="T5" fmla="*/ 15059 h 13"/>
                <a:gd name="T6" fmla="*/ 9999 w 8"/>
                <a:gd name="T7" fmla="*/ 35138 h 13"/>
                <a:gd name="T8" fmla="*/ 9999 w 8"/>
                <a:gd name="T9" fmla="*/ 65256 h 13"/>
                <a:gd name="T10" fmla="*/ 0 60000 65536"/>
                <a:gd name="T11" fmla="*/ 0 60000 65536"/>
                <a:gd name="T12" fmla="*/ 0 60000 65536"/>
                <a:gd name="T13" fmla="*/ 0 60000 65536"/>
                <a:gd name="T14" fmla="*/ 0 60000 65536"/>
                <a:gd name="T15" fmla="*/ 0 w 8"/>
                <a:gd name="T16" fmla="*/ 0 h 13"/>
                <a:gd name="T17" fmla="*/ 8 w 8"/>
                <a:gd name="T18" fmla="*/ 13 h 13"/>
              </a:gdLst>
              <a:ahLst/>
              <a:cxnLst>
                <a:cxn ang="T10">
                  <a:pos x="T0" y="T1"/>
                </a:cxn>
                <a:cxn ang="T11">
                  <a:pos x="T2" y="T3"/>
                </a:cxn>
                <a:cxn ang="T12">
                  <a:pos x="T4" y="T5"/>
                </a:cxn>
                <a:cxn ang="T13">
                  <a:pos x="T6" y="T7"/>
                </a:cxn>
                <a:cxn ang="T14">
                  <a:pos x="T8" y="T9"/>
                </a:cxn>
              </a:cxnLst>
              <a:rect l="T15" t="T16" r="T17" b="T18"/>
              <a:pathLst>
                <a:path w="8" h="13">
                  <a:moveTo>
                    <a:pt x="2" y="13"/>
                  </a:moveTo>
                  <a:cubicBezTo>
                    <a:pt x="3" y="13"/>
                    <a:pt x="6" y="11"/>
                    <a:pt x="6" y="10"/>
                  </a:cubicBezTo>
                  <a:cubicBezTo>
                    <a:pt x="7" y="9"/>
                    <a:pt x="8" y="0"/>
                    <a:pt x="5" y="3"/>
                  </a:cubicBezTo>
                  <a:cubicBezTo>
                    <a:pt x="4" y="3"/>
                    <a:pt x="2" y="6"/>
                    <a:pt x="2" y="7"/>
                  </a:cubicBezTo>
                  <a:cubicBezTo>
                    <a:pt x="2" y="8"/>
                    <a:pt x="0" y="12"/>
                    <a:pt x="2" y="1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8" name="Freeform 14"/>
            <p:cNvSpPr>
              <a:spLocks noChangeArrowheads="1"/>
            </p:cNvSpPr>
            <p:nvPr/>
          </p:nvSpPr>
          <p:spPr bwMode="auto">
            <a:xfrm>
              <a:off x="3555375" y="1382996"/>
              <a:ext cx="65256" cy="33680"/>
            </a:xfrm>
            <a:custGeom>
              <a:avLst/>
              <a:gdLst>
                <a:gd name="T0" fmla="*/ 45177 w 13"/>
                <a:gd name="T1" fmla="*/ 4811 h 7"/>
                <a:gd name="T2" fmla="*/ 20079 w 13"/>
                <a:gd name="T3" fmla="*/ 4811 h 7"/>
                <a:gd name="T4" fmla="*/ 5020 w 13"/>
                <a:gd name="T5" fmla="*/ 4811 h 7"/>
                <a:gd name="T6" fmla="*/ 25098 w 13"/>
                <a:gd name="T7" fmla="*/ 19246 h 7"/>
                <a:gd name="T8" fmla="*/ 50197 w 13"/>
                <a:gd name="T9" fmla="*/ 33680 h 7"/>
                <a:gd name="T10" fmla="*/ 60236 w 13"/>
                <a:gd name="T11" fmla="*/ 19246 h 7"/>
                <a:gd name="T12" fmla="*/ 65256 w 13"/>
                <a:gd name="T13" fmla="*/ 4811 h 7"/>
                <a:gd name="T14" fmla="*/ 45177 w 13"/>
                <a:gd name="T15" fmla="*/ 4811 h 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7"/>
                <a:gd name="T26" fmla="*/ 13 w 13"/>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7">
                  <a:moveTo>
                    <a:pt x="9" y="1"/>
                  </a:moveTo>
                  <a:cubicBezTo>
                    <a:pt x="7" y="2"/>
                    <a:pt x="5" y="1"/>
                    <a:pt x="4" y="1"/>
                  </a:cubicBezTo>
                  <a:cubicBezTo>
                    <a:pt x="2" y="0"/>
                    <a:pt x="1" y="1"/>
                    <a:pt x="1" y="1"/>
                  </a:cubicBezTo>
                  <a:cubicBezTo>
                    <a:pt x="0" y="2"/>
                    <a:pt x="4" y="3"/>
                    <a:pt x="5" y="4"/>
                  </a:cubicBezTo>
                  <a:cubicBezTo>
                    <a:pt x="7" y="4"/>
                    <a:pt x="8" y="6"/>
                    <a:pt x="10" y="7"/>
                  </a:cubicBezTo>
                  <a:cubicBezTo>
                    <a:pt x="13" y="7"/>
                    <a:pt x="12" y="5"/>
                    <a:pt x="12" y="4"/>
                  </a:cubicBezTo>
                  <a:cubicBezTo>
                    <a:pt x="12" y="3"/>
                    <a:pt x="12" y="2"/>
                    <a:pt x="13" y="1"/>
                  </a:cubicBezTo>
                  <a:cubicBezTo>
                    <a:pt x="13" y="0"/>
                    <a:pt x="10" y="1"/>
                    <a:pt x="9"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9" name="Freeform 15"/>
            <p:cNvSpPr>
              <a:spLocks noChangeArrowheads="1"/>
            </p:cNvSpPr>
            <p:nvPr/>
          </p:nvSpPr>
          <p:spPr bwMode="auto">
            <a:xfrm>
              <a:off x="3784822" y="1441937"/>
              <a:ext cx="75781" cy="10525"/>
            </a:xfrm>
            <a:custGeom>
              <a:avLst/>
              <a:gdLst>
                <a:gd name="T0" fmla="*/ 60625 w 15"/>
                <a:gd name="T1" fmla="*/ 10525 h 2"/>
                <a:gd name="T2" fmla="*/ 25260 w 15"/>
                <a:gd name="T3" fmla="*/ 0 h 2"/>
                <a:gd name="T4" fmla="*/ 5052 w 15"/>
                <a:gd name="T5" fmla="*/ 0 h 2"/>
                <a:gd name="T6" fmla="*/ 25260 w 15"/>
                <a:gd name="T7" fmla="*/ 10525 h 2"/>
                <a:gd name="T8" fmla="*/ 60625 w 15"/>
                <a:gd name="T9" fmla="*/ 10525 h 2"/>
                <a:gd name="T10" fmla="*/ 0 60000 65536"/>
                <a:gd name="T11" fmla="*/ 0 60000 65536"/>
                <a:gd name="T12" fmla="*/ 0 60000 65536"/>
                <a:gd name="T13" fmla="*/ 0 60000 65536"/>
                <a:gd name="T14" fmla="*/ 0 60000 65536"/>
                <a:gd name="T15" fmla="*/ 0 w 15"/>
                <a:gd name="T16" fmla="*/ 0 h 2"/>
                <a:gd name="T17" fmla="*/ 15 w 15"/>
                <a:gd name="T18" fmla="*/ 2 h 2"/>
              </a:gdLst>
              <a:ahLst/>
              <a:cxnLst>
                <a:cxn ang="T10">
                  <a:pos x="T0" y="T1"/>
                </a:cxn>
                <a:cxn ang="T11">
                  <a:pos x="T2" y="T3"/>
                </a:cxn>
                <a:cxn ang="T12">
                  <a:pos x="T4" y="T5"/>
                </a:cxn>
                <a:cxn ang="T13">
                  <a:pos x="T6" y="T7"/>
                </a:cxn>
                <a:cxn ang="T14">
                  <a:pos x="T8" y="T9"/>
                </a:cxn>
              </a:cxnLst>
              <a:rect l="T15" t="T16" r="T17" b="T18"/>
              <a:pathLst>
                <a:path w="15" h="2">
                  <a:moveTo>
                    <a:pt x="12" y="2"/>
                  </a:moveTo>
                  <a:cubicBezTo>
                    <a:pt x="15" y="2"/>
                    <a:pt x="7" y="0"/>
                    <a:pt x="5" y="0"/>
                  </a:cubicBezTo>
                  <a:cubicBezTo>
                    <a:pt x="3" y="0"/>
                    <a:pt x="1" y="0"/>
                    <a:pt x="1" y="0"/>
                  </a:cubicBezTo>
                  <a:cubicBezTo>
                    <a:pt x="0" y="1"/>
                    <a:pt x="4" y="1"/>
                    <a:pt x="5" y="2"/>
                  </a:cubicBezTo>
                  <a:cubicBezTo>
                    <a:pt x="6" y="2"/>
                    <a:pt x="9" y="2"/>
                    <a:pt x="12"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0" name="Freeform 16"/>
            <p:cNvSpPr>
              <a:spLocks noChangeArrowheads="1"/>
            </p:cNvSpPr>
            <p:nvPr/>
          </p:nvSpPr>
          <p:spPr bwMode="auto">
            <a:xfrm>
              <a:off x="2888084" y="0"/>
              <a:ext cx="3999533" cy="3149106"/>
            </a:xfrm>
            <a:custGeom>
              <a:avLst/>
              <a:gdLst>
                <a:gd name="T0" fmla="*/ 539 w 803"/>
                <a:gd name="T1" fmla="*/ 441 h 631"/>
                <a:gd name="T2" fmla="*/ 515 w 803"/>
                <a:gd name="T3" fmla="*/ 398 h 631"/>
                <a:gd name="T4" fmla="*/ 537 w 803"/>
                <a:gd name="T5" fmla="*/ 365 h 631"/>
                <a:gd name="T6" fmla="*/ 589 w 803"/>
                <a:gd name="T7" fmla="*/ 334 h 631"/>
                <a:gd name="T8" fmla="*/ 592 w 803"/>
                <a:gd name="T9" fmla="*/ 269 h 631"/>
                <a:gd name="T10" fmla="*/ 617 w 803"/>
                <a:gd name="T11" fmla="*/ 293 h 631"/>
                <a:gd name="T12" fmla="*/ 640 w 803"/>
                <a:gd name="T13" fmla="*/ 195 h 631"/>
                <a:gd name="T14" fmla="*/ 691 w 803"/>
                <a:gd name="T15" fmla="*/ 163 h 631"/>
                <a:gd name="T16" fmla="*/ 702 w 803"/>
                <a:gd name="T17" fmla="*/ 198 h 631"/>
                <a:gd name="T18" fmla="*/ 729 w 803"/>
                <a:gd name="T19" fmla="*/ 156 h 631"/>
                <a:gd name="T20" fmla="*/ 766 w 803"/>
                <a:gd name="T21" fmla="*/ 111 h 631"/>
                <a:gd name="T22" fmla="*/ 764 w 803"/>
                <a:gd name="T23" fmla="*/ 94 h 631"/>
                <a:gd name="T24" fmla="*/ 662 w 803"/>
                <a:gd name="T25" fmla="*/ 72 h 631"/>
                <a:gd name="T26" fmla="*/ 599 w 803"/>
                <a:gd name="T27" fmla="*/ 71 h 631"/>
                <a:gd name="T28" fmla="*/ 543 w 803"/>
                <a:gd name="T29" fmla="*/ 46 h 631"/>
                <a:gd name="T30" fmla="*/ 500 w 803"/>
                <a:gd name="T31" fmla="*/ 18 h 631"/>
                <a:gd name="T32" fmla="*/ 443 w 803"/>
                <a:gd name="T33" fmla="*/ 21 h 631"/>
                <a:gd name="T34" fmla="*/ 380 w 803"/>
                <a:gd name="T35" fmla="*/ 55 h 631"/>
                <a:gd name="T36" fmla="*/ 380 w 803"/>
                <a:gd name="T37" fmla="*/ 95 h 631"/>
                <a:gd name="T38" fmla="*/ 340 w 803"/>
                <a:gd name="T39" fmla="*/ 80 h 631"/>
                <a:gd name="T40" fmla="*/ 297 w 803"/>
                <a:gd name="T41" fmla="*/ 88 h 631"/>
                <a:gd name="T42" fmla="*/ 234 w 803"/>
                <a:gd name="T43" fmla="*/ 120 h 631"/>
                <a:gd name="T44" fmla="*/ 237 w 803"/>
                <a:gd name="T45" fmla="*/ 93 h 631"/>
                <a:gd name="T46" fmla="*/ 199 w 803"/>
                <a:gd name="T47" fmla="*/ 71 h 631"/>
                <a:gd name="T48" fmla="*/ 172 w 803"/>
                <a:gd name="T49" fmla="*/ 81 h 631"/>
                <a:gd name="T50" fmla="*/ 142 w 803"/>
                <a:gd name="T51" fmla="*/ 111 h 631"/>
                <a:gd name="T52" fmla="*/ 110 w 803"/>
                <a:gd name="T53" fmla="*/ 151 h 631"/>
                <a:gd name="T54" fmla="*/ 134 w 803"/>
                <a:gd name="T55" fmla="*/ 168 h 631"/>
                <a:gd name="T56" fmla="*/ 177 w 803"/>
                <a:gd name="T57" fmla="*/ 116 h 631"/>
                <a:gd name="T58" fmla="*/ 198 w 803"/>
                <a:gd name="T59" fmla="*/ 159 h 631"/>
                <a:gd name="T60" fmla="*/ 165 w 803"/>
                <a:gd name="T61" fmla="*/ 191 h 631"/>
                <a:gd name="T62" fmla="*/ 127 w 803"/>
                <a:gd name="T63" fmla="*/ 186 h 631"/>
                <a:gd name="T64" fmla="*/ 114 w 803"/>
                <a:gd name="T65" fmla="*/ 196 h 631"/>
                <a:gd name="T66" fmla="*/ 77 w 803"/>
                <a:gd name="T67" fmla="*/ 233 h 631"/>
                <a:gd name="T68" fmla="*/ 50 w 803"/>
                <a:gd name="T69" fmla="*/ 282 h 631"/>
                <a:gd name="T70" fmla="*/ 114 w 803"/>
                <a:gd name="T71" fmla="*/ 250 h 631"/>
                <a:gd name="T72" fmla="*/ 136 w 803"/>
                <a:gd name="T73" fmla="*/ 243 h 631"/>
                <a:gd name="T74" fmla="*/ 163 w 803"/>
                <a:gd name="T75" fmla="*/ 258 h 631"/>
                <a:gd name="T76" fmla="*/ 183 w 803"/>
                <a:gd name="T77" fmla="*/ 274 h 631"/>
                <a:gd name="T78" fmla="*/ 200 w 803"/>
                <a:gd name="T79" fmla="*/ 250 h 631"/>
                <a:gd name="T80" fmla="*/ 241 w 803"/>
                <a:gd name="T81" fmla="*/ 230 h 631"/>
                <a:gd name="T82" fmla="*/ 214 w 803"/>
                <a:gd name="T83" fmla="*/ 260 h 631"/>
                <a:gd name="T84" fmla="*/ 232 w 803"/>
                <a:gd name="T85" fmla="*/ 286 h 631"/>
                <a:gd name="T86" fmla="*/ 175 w 803"/>
                <a:gd name="T87" fmla="*/ 302 h 631"/>
                <a:gd name="T88" fmla="*/ 86 w 803"/>
                <a:gd name="T89" fmla="*/ 285 h 631"/>
                <a:gd name="T90" fmla="*/ 5 w 803"/>
                <a:gd name="T91" fmla="*/ 351 h 631"/>
                <a:gd name="T92" fmla="*/ 8 w 803"/>
                <a:gd name="T93" fmla="*/ 399 h 631"/>
                <a:gd name="T94" fmla="*/ 54 w 803"/>
                <a:gd name="T95" fmla="*/ 424 h 631"/>
                <a:gd name="T96" fmla="*/ 81 w 803"/>
                <a:gd name="T97" fmla="*/ 420 h 631"/>
                <a:gd name="T98" fmla="*/ 117 w 803"/>
                <a:gd name="T99" fmla="*/ 438 h 631"/>
                <a:gd name="T100" fmla="*/ 125 w 803"/>
                <a:gd name="T101" fmla="*/ 471 h 631"/>
                <a:gd name="T102" fmla="*/ 137 w 803"/>
                <a:gd name="T103" fmla="*/ 582 h 631"/>
                <a:gd name="T104" fmla="*/ 210 w 803"/>
                <a:gd name="T105" fmla="*/ 603 h 631"/>
                <a:gd name="T106" fmla="*/ 252 w 803"/>
                <a:gd name="T107" fmla="*/ 489 h 631"/>
                <a:gd name="T108" fmla="*/ 267 w 803"/>
                <a:gd name="T109" fmla="*/ 395 h 631"/>
                <a:gd name="T110" fmla="*/ 225 w 803"/>
                <a:gd name="T111" fmla="*/ 324 h 631"/>
                <a:gd name="T112" fmla="*/ 306 w 803"/>
                <a:gd name="T113" fmla="*/ 374 h 631"/>
                <a:gd name="T114" fmla="*/ 321 w 803"/>
                <a:gd name="T115" fmla="*/ 339 h 631"/>
                <a:gd name="T116" fmla="*/ 283 w 803"/>
                <a:gd name="T117" fmla="*/ 317 h 631"/>
                <a:gd name="T118" fmla="*/ 346 w 803"/>
                <a:gd name="T119" fmla="*/ 336 h 631"/>
                <a:gd name="T120" fmla="*/ 428 w 803"/>
                <a:gd name="T121" fmla="*/ 392 h 631"/>
                <a:gd name="T122" fmla="*/ 475 w 803"/>
                <a:gd name="T123" fmla="*/ 354 h 6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3"/>
                <a:gd name="T187" fmla="*/ 0 h 631"/>
                <a:gd name="T188" fmla="*/ 803 w 803"/>
                <a:gd name="T189" fmla="*/ 631 h 63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3" h="631">
                  <a:moveTo>
                    <a:pt x="500" y="374"/>
                  </a:moveTo>
                  <a:cubicBezTo>
                    <a:pt x="501" y="374"/>
                    <a:pt x="504" y="381"/>
                    <a:pt x="505" y="384"/>
                  </a:cubicBezTo>
                  <a:cubicBezTo>
                    <a:pt x="507" y="387"/>
                    <a:pt x="507" y="389"/>
                    <a:pt x="508" y="391"/>
                  </a:cubicBezTo>
                  <a:cubicBezTo>
                    <a:pt x="510" y="392"/>
                    <a:pt x="508" y="396"/>
                    <a:pt x="509" y="397"/>
                  </a:cubicBezTo>
                  <a:cubicBezTo>
                    <a:pt x="509" y="398"/>
                    <a:pt x="509" y="399"/>
                    <a:pt x="508" y="400"/>
                  </a:cubicBezTo>
                  <a:cubicBezTo>
                    <a:pt x="508" y="401"/>
                    <a:pt x="508" y="401"/>
                    <a:pt x="508" y="402"/>
                  </a:cubicBezTo>
                  <a:cubicBezTo>
                    <a:pt x="508" y="402"/>
                    <a:pt x="508" y="403"/>
                    <a:pt x="508" y="403"/>
                  </a:cubicBezTo>
                  <a:cubicBezTo>
                    <a:pt x="508" y="403"/>
                    <a:pt x="508" y="403"/>
                    <a:pt x="508" y="403"/>
                  </a:cubicBezTo>
                  <a:cubicBezTo>
                    <a:pt x="508" y="403"/>
                    <a:pt x="508" y="403"/>
                    <a:pt x="508" y="403"/>
                  </a:cubicBezTo>
                  <a:cubicBezTo>
                    <a:pt x="508" y="403"/>
                    <a:pt x="508" y="404"/>
                    <a:pt x="508" y="404"/>
                  </a:cubicBezTo>
                  <a:cubicBezTo>
                    <a:pt x="508" y="405"/>
                    <a:pt x="509" y="409"/>
                    <a:pt x="510" y="410"/>
                  </a:cubicBezTo>
                  <a:cubicBezTo>
                    <a:pt x="511" y="411"/>
                    <a:pt x="512" y="411"/>
                    <a:pt x="513" y="412"/>
                  </a:cubicBezTo>
                  <a:cubicBezTo>
                    <a:pt x="513" y="412"/>
                    <a:pt x="513" y="412"/>
                    <a:pt x="513" y="412"/>
                  </a:cubicBezTo>
                  <a:cubicBezTo>
                    <a:pt x="513" y="412"/>
                    <a:pt x="513" y="413"/>
                    <a:pt x="513" y="413"/>
                  </a:cubicBezTo>
                  <a:cubicBezTo>
                    <a:pt x="514" y="413"/>
                    <a:pt x="514" y="413"/>
                    <a:pt x="514" y="413"/>
                  </a:cubicBezTo>
                  <a:cubicBezTo>
                    <a:pt x="514" y="413"/>
                    <a:pt x="514" y="413"/>
                    <a:pt x="515" y="414"/>
                  </a:cubicBezTo>
                  <a:cubicBezTo>
                    <a:pt x="515" y="414"/>
                    <a:pt x="515" y="414"/>
                    <a:pt x="515" y="414"/>
                  </a:cubicBezTo>
                  <a:cubicBezTo>
                    <a:pt x="515" y="414"/>
                    <a:pt x="516" y="414"/>
                    <a:pt x="516" y="415"/>
                  </a:cubicBezTo>
                  <a:cubicBezTo>
                    <a:pt x="516" y="415"/>
                    <a:pt x="516" y="415"/>
                    <a:pt x="516" y="415"/>
                  </a:cubicBezTo>
                  <a:cubicBezTo>
                    <a:pt x="517" y="415"/>
                    <a:pt x="517" y="416"/>
                    <a:pt x="517" y="416"/>
                  </a:cubicBezTo>
                  <a:cubicBezTo>
                    <a:pt x="517" y="416"/>
                    <a:pt x="518" y="416"/>
                    <a:pt x="518" y="417"/>
                  </a:cubicBezTo>
                  <a:cubicBezTo>
                    <a:pt x="518" y="417"/>
                    <a:pt x="518" y="417"/>
                    <a:pt x="519" y="417"/>
                  </a:cubicBezTo>
                  <a:cubicBezTo>
                    <a:pt x="519" y="417"/>
                    <a:pt x="519" y="418"/>
                    <a:pt x="519" y="418"/>
                  </a:cubicBezTo>
                  <a:cubicBezTo>
                    <a:pt x="519" y="418"/>
                    <a:pt x="520" y="419"/>
                    <a:pt x="520" y="419"/>
                  </a:cubicBezTo>
                  <a:cubicBezTo>
                    <a:pt x="520" y="419"/>
                    <a:pt x="520" y="419"/>
                    <a:pt x="521" y="420"/>
                  </a:cubicBezTo>
                  <a:cubicBezTo>
                    <a:pt x="521" y="420"/>
                    <a:pt x="521" y="420"/>
                    <a:pt x="521" y="421"/>
                  </a:cubicBezTo>
                  <a:cubicBezTo>
                    <a:pt x="522" y="422"/>
                    <a:pt x="521" y="423"/>
                    <a:pt x="522" y="425"/>
                  </a:cubicBezTo>
                  <a:cubicBezTo>
                    <a:pt x="523" y="426"/>
                    <a:pt x="524" y="429"/>
                    <a:pt x="525" y="431"/>
                  </a:cubicBezTo>
                  <a:cubicBezTo>
                    <a:pt x="526" y="432"/>
                    <a:pt x="527" y="435"/>
                    <a:pt x="529" y="436"/>
                  </a:cubicBezTo>
                  <a:cubicBezTo>
                    <a:pt x="531" y="437"/>
                    <a:pt x="535" y="440"/>
                    <a:pt x="537" y="441"/>
                  </a:cubicBezTo>
                  <a:cubicBezTo>
                    <a:pt x="538" y="441"/>
                    <a:pt x="538" y="441"/>
                    <a:pt x="539" y="441"/>
                  </a:cubicBezTo>
                  <a:cubicBezTo>
                    <a:pt x="539" y="441"/>
                    <a:pt x="539" y="441"/>
                    <a:pt x="539" y="441"/>
                  </a:cubicBezTo>
                  <a:cubicBezTo>
                    <a:pt x="540" y="441"/>
                    <a:pt x="540" y="441"/>
                    <a:pt x="540" y="441"/>
                  </a:cubicBezTo>
                  <a:cubicBezTo>
                    <a:pt x="540" y="441"/>
                    <a:pt x="540" y="441"/>
                    <a:pt x="541" y="441"/>
                  </a:cubicBezTo>
                  <a:cubicBezTo>
                    <a:pt x="541" y="441"/>
                    <a:pt x="541" y="441"/>
                    <a:pt x="541" y="441"/>
                  </a:cubicBezTo>
                  <a:cubicBezTo>
                    <a:pt x="541" y="441"/>
                    <a:pt x="542" y="441"/>
                    <a:pt x="542" y="441"/>
                  </a:cubicBezTo>
                  <a:cubicBezTo>
                    <a:pt x="542" y="441"/>
                    <a:pt x="542" y="441"/>
                    <a:pt x="542" y="441"/>
                  </a:cubicBezTo>
                  <a:cubicBezTo>
                    <a:pt x="542" y="441"/>
                    <a:pt x="542" y="441"/>
                    <a:pt x="542" y="441"/>
                  </a:cubicBezTo>
                  <a:cubicBezTo>
                    <a:pt x="542" y="441"/>
                    <a:pt x="542" y="441"/>
                    <a:pt x="542" y="441"/>
                  </a:cubicBezTo>
                  <a:cubicBezTo>
                    <a:pt x="542" y="440"/>
                    <a:pt x="542" y="440"/>
                    <a:pt x="542" y="440"/>
                  </a:cubicBezTo>
                  <a:cubicBezTo>
                    <a:pt x="542" y="440"/>
                    <a:pt x="542" y="440"/>
                    <a:pt x="542" y="440"/>
                  </a:cubicBezTo>
                  <a:cubicBezTo>
                    <a:pt x="542" y="439"/>
                    <a:pt x="541" y="439"/>
                    <a:pt x="541" y="439"/>
                  </a:cubicBezTo>
                  <a:cubicBezTo>
                    <a:pt x="541" y="439"/>
                    <a:pt x="541" y="439"/>
                    <a:pt x="541" y="438"/>
                  </a:cubicBezTo>
                  <a:cubicBezTo>
                    <a:pt x="541" y="438"/>
                    <a:pt x="541" y="438"/>
                    <a:pt x="541" y="438"/>
                  </a:cubicBezTo>
                  <a:cubicBezTo>
                    <a:pt x="541" y="438"/>
                    <a:pt x="541" y="438"/>
                    <a:pt x="541" y="438"/>
                  </a:cubicBezTo>
                  <a:cubicBezTo>
                    <a:pt x="541" y="438"/>
                    <a:pt x="541" y="438"/>
                    <a:pt x="540" y="437"/>
                  </a:cubicBezTo>
                  <a:cubicBezTo>
                    <a:pt x="540" y="437"/>
                    <a:pt x="540" y="437"/>
                    <a:pt x="540" y="437"/>
                  </a:cubicBezTo>
                  <a:cubicBezTo>
                    <a:pt x="540" y="436"/>
                    <a:pt x="540" y="436"/>
                    <a:pt x="540" y="436"/>
                  </a:cubicBezTo>
                  <a:cubicBezTo>
                    <a:pt x="540" y="436"/>
                    <a:pt x="540" y="436"/>
                    <a:pt x="539" y="435"/>
                  </a:cubicBezTo>
                  <a:cubicBezTo>
                    <a:pt x="539" y="435"/>
                    <a:pt x="539" y="435"/>
                    <a:pt x="539" y="435"/>
                  </a:cubicBezTo>
                  <a:cubicBezTo>
                    <a:pt x="539" y="435"/>
                    <a:pt x="539" y="435"/>
                    <a:pt x="539" y="435"/>
                  </a:cubicBezTo>
                  <a:cubicBezTo>
                    <a:pt x="537" y="433"/>
                    <a:pt x="536" y="427"/>
                    <a:pt x="536" y="426"/>
                  </a:cubicBezTo>
                  <a:cubicBezTo>
                    <a:pt x="536" y="425"/>
                    <a:pt x="532" y="422"/>
                    <a:pt x="529" y="420"/>
                  </a:cubicBezTo>
                  <a:cubicBezTo>
                    <a:pt x="528" y="420"/>
                    <a:pt x="528" y="419"/>
                    <a:pt x="527" y="419"/>
                  </a:cubicBezTo>
                  <a:cubicBezTo>
                    <a:pt x="527" y="419"/>
                    <a:pt x="527" y="419"/>
                    <a:pt x="527" y="419"/>
                  </a:cubicBezTo>
                  <a:cubicBezTo>
                    <a:pt x="527" y="419"/>
                    <a:pt x="527" y="419"/>
                    <a:pt x="527" y="419"/>
                  </a:cubicBezTo>
                  <a:cubicBezTo>
                    <a:pt x="526" y="418"/>
                    <a:pt x="526" y="418"/>
                    <a:pt x="526" y="418"/>
                  </a:cubicBezTo>
                  <a:cubicBezTo>
                    <a:pt x="526" y="418"/>
                    <a:pt x="526" y="418"/>
                    <a:pt x="525" y="418"/>
                  </a:cubicBezTo>
                  <a:cubicBezTo>
                    <a:pt x="525" y="418"/>
                    <a:pt x="525" y="418"/>
                    <a:pt x="525" y="418"/>
                  </a:cubicBezTo>
                  <a:cubicBezTo>
                    <a:pt x="524" y="417"/>
                    <a:pt x="524" y="417"/>
                    <a:pt x="523" y="417"/>
                  </a:cubicBezTo>
                  <a:cubicBezTo>
                    <a:pt x="521" y="416"/>
                    <a:pt x="518" y="409"/>
                    <a:pt x="517" y="407"/>
                  </a:cubicBezTo>
                  <a:cubicBezTo>
                    <a:pt x="516" y="406"/>
                    <a:pt x="515" y="406"/>
                    <a:pt x="515" y="407"/>
                  </a:cubicBezTo>
                  <a:cubicBezTo>
                    <a:pt x="514" y="407"/>
                    <a:pt x="513" y="403"/>
                    <a:pt x="513" y="402"/>
                  </a:cubicBezTo>
                  <a:cubicBezTo>
                    <a:pt x="514" y="401"/>
                    <a:pt x="514" y="400"/>
                    <a:pt x="515" y="398"/>
                  </a:cubicBezTo>
                  <a:cubicBezTo>
                    <a:pt x="515" y="396"/>
                    <a:pt x="516" y="389"/>
                    <a:pt x="516" y="388"/>
                  </a:cubicBezTo>
                  <a:cubicBezTo>
                    <a:pt x="517" y="387"/>
                    <a:pt x="518" y="389"/>
                    <a:pt x="519" y="390"/>
                  </a:cubicBezTo>
                  <a:cubicBezTo>
                    <a:pt x="520" y="391"/>
                    <a:pt x="520" y="390"/>
                    <a:pt x="521" y="390"/>
                  </a:cubicBezTo>
                  <a:cubicBezTo>
                    <a:pt x="522" y="390"/>
                    <a:pt x="523" y="392"/>
                    <a:pt x="524" y="394"/>
                  </a:cubicBezTo>
                  <a:cubicBezTo>
                    <a:pt x="525" y="395"/>
                    <a:pt x="525" y="394"/>
                    <a:pt x="526" y="394"/>
                  </a:cubicBezTo>
                  <a:cubicBezTo>
                    <a:pt x="526" y="394"/>
                    <a:pt x="527" y="394"/>
                    <a:pt x="527" y="394"/>
                  </a:cubicBezTo>
                  <a:cubicBezTo>
                    <a:pt x="527" y="394"/>
                    <a:pt x="527" y="394"/>
                    <a:pt x="527" y="394"/>
                  </a:cubicBezTo>
                  <a:cubicBezTo>
                    <a:pt x="527" y="395"/>
                    <a:pt x="527" y="395"/>
                    <a:pt x="527" y="395"/>
                  </a:cubicBezTo>
                  <a:cubicBezTo>
                    <a:pt x="527" y="395"/>
                    <a:pt x="528" y="395"/>
                    <a:pt x="528" y="396"/>
                  </a:cubicBezTo>
                  <a:cubicBezTo>
                    <a:pt x="528" y="396"/>
                    <a:pt x="528" y="396"/>
                    <a:pt x="528" y="396"/>
                  </a:cubicBezTo>
                  <a:cubicBezTo>
                    <a:pt x="528" y="396"/>
                    <a:pt x="528" y="397"/>
                    <a:pt x="529" y="397"/>
                  </a:cubicBezTo>
                  <a:cubicBezTo>
                    <a:pt x="529" y="397"/>
                    <a:pt x="529" y="397"/>
                    <a:pt x="529" y="397"/>
                  </a:cubicBezTo>
                  <a:cubicBezTo>
                    <a:pt x="529" y="398"/>
                    <a:pt x="529" y="398"/>
                    <a:pt x="530" y="398"/>
                  </a:cubicBezTo>
                  <a:cubicBezTo>
                    <a:pt x="530" y="399"/>
                    <a:pt x="530" y="399"/>
                    <a:pt x="530" y="399"/>
                  </a:cubicBezTo>
                  <a:cubicBezTo>
                    <a:pt x="531" y="401"/>
                    <a:pt x="533" y="398"/>
                    <a:pt x="535" y="400"/>
                  </a:cubicBezTo>
                  <a:cubicBezTo>
                    <a:pt x="535" y="400"/>
                    <a:pt x="535" y="400"/>
                    <a:pt x="536" y="401"/>
                  </a:cubicBezTo>
                  <a:cubicBezTo>
                    <a:pt x="536" y="401"/>
                    <a:pt x="536" y="401"/>
                    <a:pt x="536" y="401"/>
                  </a:cubicBezTo>
                  <a:cubicBezTo>
                    <a:pt x="536" y="401"/>
                    <a:pt x="536" y="401"/>
                    <a:pt x="536" y="402"/>
                  </a:cubicBezTo>
                  <a:cubicBezTo>
                    <a:pt x="536" y="402"/>
                    <a:pt x="537" y="402"/>
                    <a:pt x="537" y="402"/>
                  </a:cubicBezTo>
                  <a:cubicBezTo>
                    <a:pt x="537" y="402"/>
                    <a:pt x="538" y="402"/>
                    <a:pt x="538" y="403"/>
                  </a:cubicBezTo>
                  <a:cubicBezTo>
                    <a:pt x="538" y="403"/>
                    <a:pt x="539" y="403"/>
                    <a:pt x="539" y="404"/>
                  </a:cubicBezTo>
                  <a:cubicBezTo>
                    <a:pt x="540" y="404"/>
                    <a:pt x="538" y="409"/>
                    <a:pt x="539" y="410"/>
                  </a:cubicBezTo>
                  <a:cubicBezTo>
                    <a:pt x="540" y="411"/>
                    <a:pt x="542" y="408"/>
                    <a:pt x="542" y="407"/>
                  </a:cubicBezTo>
                  <a:cubicBezTo>
                    <a:pt x="542" y="406"/>
                    <a:pt x="545" y="406"/>
                    <a:pt x="545" y="406"/>
                  </a:cubicBezTo>
                  <a:cubicBezTo>
                    <a:pt x="546" y="405"/>
                    <a:pt x="546" y="403"/>
                    <a:pt x="546" y="402"/>
                  </a:cubicBezTo>
                  <a:cubicBezTo>
                    <a:pt x="547" y="400"/>
                    <a:pt x="548" y="401"/>
                    <a:pt x="550" y="401"/>
                  </a:cubicBezTo>
                  <a:cubicBezTo>
                    <a:pt x="551" y="401"/>
                    <a:pt x="554" y="398"/>
                    <a:pt x="555" y="397"/>
                  </a:cubicBezTo>
                  <a:cubicBezTo>
                    <a:pt x="556" y="395"/>
                    <a:pt x="556" y="389"/>
                    <a:pt x="555" y="388"/>
                  </a:cubicBezTo>
                  <a:cubicBezTo>
                    <a:pt x="555" y="386"/>
                    <a:pt x="553" y="381"/>
                    <a:pt x="552" y="380"/>
                  </a:cubicBezTo>
                  <a:cubicBezTo>
                    <a:pt x="551" y="378"/>
                    <a:pt x="547" y="375"/>
                    <a:pt x="545" y="374"/>
                  </a:cubicBezTo>
                  <a:cubicBezTo>
                    <a:pt x="544" y="374"/>
                    <a:pt x="543" y="372"/>
                    <a:pt x="541" y="369"/>
                  </a:cubicBezTo>
                  <a:cubicBezTo>
                    <a:pt x="539" y="367"/>
                    <a:pt x="539" y="367"/>
                    <a:pt x="537" y="365"/>
                  </a:cubicBezTo>
                  <a:cubicBezTo>
                    <a:pt x="535" y="364"/>
                    <a:pt x="536" y="364"/>
                    <a:pt x="536" y="362"/>
                  </a:cubicBezTo>
                  <a:cubicBezTo>
                    <a:pt x="536" y="361"/>
                    <a:pt x="536" y="360"/>
                    <a:pt x="536" y="359"/>
                  </a:cubicBezTo>
                  <a:cubicBezTo>
                    <a:pt x="537" y="359"/>
                    <a:pt x="537" y="358"/>
                    <a:pt x="538" y="357"/>
                  </a:cubicBezTo>
                  <a:cubicBezTo>
                    <a:pt x="538" y="356"/>
                    <a:pt x="538" y="356"/>
                    <a:pt x="539" y="356"/>
                  </a:cubicBezTo>
                  <a:cubicBezTo>
                    <a:pt x="539" y="356"/>
                    <a:pt x="539" y="356"/>
                    <a:pt x="539" y="356"/>
                  </a:cubicBezTo>
                  <a:cubicBezTo>
                    <a:pt x="539" y="356"/>
                    <a:pt x="539" y="356"/>
                    <a:pt x="539" y="355"/>
                  </a:cubicBezTo>
                  <a:cubicBezTo>
                    <a:pt x="539" y="355"/>
                    <a:pt x="540" y="355"/>
                    <a:pt x="540" y="355"/>
                  </a:cubicBezTo>
                  <a:cubicBezTo>
                    <a:pt x="540" y="355"/>
                    <a:pt x="540" y="355"/>
                    <a:pt x="540" y="355"/>
                  </a:cubicBezTo>
                  <a:cubicBezTo>
                    <a:pt x="540" y="355"/>
                    <a:pt x="540" y="355"/>
                    <a:pt x="541" y="355"/>
                  </a:cubicBezTo>
                  <a:cubicBezTo>
                    <a:pt x="541" y="355"/>
                    <a:pt x="541" y="355"/>
                    <a:pt x="541" y="354"/>
                  </a:cubicBezTo>
                  <a:cubicBezTo>
                    <a:pt x="541" y="354"/>
                    <a:pt x="541" y="354"/>
                    <a:pt x="542" y="354"/>
                  </a:cubicBezTo>
                  <a:cubicBezTo>
                    <a:pt x="542" y="354"/>
                    <a:pt x="543" y="354"/>
                    <a:pt x="544" y="353"/>
                  </a:cubicBezTo>
                  <a:cubicBezTo>
                    <a:pt x="544" y="353"/>
                    <a:pt x="544" y="353"/>
                    <a:pt x="544" y="353"/>
                  </a:cubicBezTo>
                  <a:cubicBezTo>
                    <a:pt x="544" y="353"/>
                    <a:pt x="544" y="353"/>
                    <a:pt x="544" y="353"/>
                  </a:cubicBezTo>
                  <a:cubicBezTo>
                    <a:pt x="544" y="353"/>
                    <a:pt x="545" y="353"/>
                    <a:pt x="545" y="353"/>
                  </a:cubicBezTo>
                  <a:cubicBezTo>
                    <a:pt x="546" y="352"/>
                    <a:pt x="546" y="354"/>
                    <a:pt x="547" y="354"/>
                  </a:cubicBezTo>
                  <a:cubicBezTo>
                    <a:pt x="548" y="354"/>
                    <a:pt x="549" y="353"/>
                    <a:pt x="550" y="353"/>
                  </a:cubicBezTo>
                  <a:cubicBezTo>
                    <a:pt x="551" y="353"/>
                    <a:pt x="551" y="353"/>
                    <a:pt x="551" y="355"/>
                  </a:cubicBezTo>
                  <a:cubicBezTo>
                    <a:pt x="551" y="357"/>
                    <a:pt x="554" y="357"/>
                    <a:pt x="554" y="356"/>
                  </a:cubicBezTo>
                  <a:cubicBezTo>
                    <a:pt x="554" y="355"/>
                    <a:pt x="554" y="355"/>
                    <a:pt x="555" y="354"/>
                  </a:cubicBezTo>
                  <a:cubicBezTo>
                    <a:pt x="556" y="353"/>
                    <a:pt x="558" y="353"/>
                    <a:pt x="560" y="353"/>
                  </a:cubicBezTo>
                  <a:cubicBezTo>
                    <a:pt x="562" y="353"/>
                    <a:pt x="566" y="351"/>
                    <a:pt x="566" y="351"/>
                  </a:cubicBezTo>
                  <a:cubicBezTo>
                    <a:pt x="567" y="350"/>
                    <a:pt x="566" y="349"/>
                    <a:pt x="566" y="348"/>
                  </a:cubicBezTo>
                  <a:cubicBezTo>
                    <a:pt x="566" y="348"/>
                    <a:pt x="568" y="349"/>
                    <a:pt x="569" y="349"/>
                  </a:cubicBezTo>
                  <a:cubicBezTo>
                    <a:pt x="571" y="349"/>
                    <a:pt x="571" y="347"/>
                    <a:pt x="572" y="347"/>
                  </a:cubicBezTo>
                  <a:cubicBezTo>
                    <a:pt x="572" y="346"/>
                    <a:pt x="574" y="347"/>
                    <a:pt x="575" y="347"/>
                  </a:cubicBezTo>
                  <a:cubicBezTo>
                    <a:pt x="577" y="347"/>
                    <a:pt x="578" y="346"/>
                    <a:pt x="578" y="345"/>
                  </a:cubicBezTo>
                  <a:cubicBezTo>
                    <a:pt x="578" y="345"/>
                    <a:pt x="579" y="344"/>
                    <a:pt x="580" y="344"/>
                  </a:cubicBezTo>
                  <a:cubicBezTo>
                    <a:pt x="581" y="344"/>
                    <a:pt x="583" y="342"/>
                    <a:pt x="584" y="341"/>
                  </a:cubicBezTo>
                  <a:cubicBezTo>
                    <a:pt x="584" y="340"/>
                    <a:pt x="584" y="339"/>
                    <a:pt x="585" y="339"/>
                  </a:cubicBezTo>
                  <a:cubicBezTo>
                    <a:pt x="587" y="338"/>
                    <a:pt x="586" y="337"/>
                    <a:pt x="586" y="336"/>
                  </a:cubicBezTo>
                  <a:cubicBezTo>
                    <a:pt x="586" y="336"/>
                    <a:pt x="588" y="335"/>
                    <a:pt x="589" y="334"/>
                  </a:cubicBezTo>
                  <a:cubicBezTo>
                    <a:pt x="590" y="333"/>
                    <a:pt x="589" y="332"/>
                    <a:pt x="589" y="332"/>
                  </a:cubicBezTo>
                  <a:cubicBezTo>
                    <a:pt x="590" y="331"/>
                    <a:pt x="590" y="327"/>
                    <a:pt x="590" y="326"/>
                  </a:cubicBezTo>
                  <a:cubicBezTo>
                    <a:pt x="590" y="325"/>
                    <a:pt x="592" y="324"/>
                    <a:pt x="594" y="323"/>
                  </a:cubicBezTo>
                  <a:cubicBezTo>
                    <a:pt x="595" y="323"/>
                    <a:pt x="595" y="323"/>
                    <a:pt x="595" y="321"/>
                  </a:cubicBezTo>
                  <a:cubicBezTo>
                    <a:pt x="595" y="320"/>
                    <a:pt x="596" y="319"/>
                    <a:pt x="596" y="318"/>
                  </a:cubicBezTo>
                  <a:cubicBezTo>
                    <a:pt x="597" y="318"/>
                    <a:pt x="596" y="316"/>
                    <a:pt x="595" y="315"/>
                  </a:cubicBezTo>
                  <a:cubicBezTo>
                    <a:pt x="595" y="315"/>
                    <a:pt x="592" y="315"/>
                    <a:pt x="591" y="314"/>
                  </a:cubicBezTo>
                  <a:cubicBezTo>
                    <a:pt x="590" y="313"/>
                    <a:pt x="594" y="310"/>
                    <a:pt x="594" y="310"/>
                  </a:cubicBezTo>
                  <a:cubicBezTo>
                    <a:pt x="594" y="309"/>
                    <a:pt x="592" y="308"/>
                    <a:pt x="592" y="307"/>
                  </a:cubicBezTo>
                  <a:cubicBezTo>
                    <a:pt x="591" y="307"/>
                    <a:pt x="592" y="307"/>
                    <a:pt x="592" y="307"/>
                  </a:cubicBezTo>
                  <a:cubicBezTo>
                    <a:pt x="593" y="306"/>
                    <a:pt x="591" y="303"/>
                    <a:pt x="589" y="303"/>
                  </a:cubicBezTo>
                  <a:cubicBezTo>
                    <a:pt x="588" y="302"/>
                    <a:pt x="586" y="300"/>
                    <a:pt x="585" y="299"/>
                  </a:cubicBezTo>
                  <a:cubicBezTo>
                    <a:pt x="584" y="297"/>
                    <a:pt x="582" y="294"/>
                    <a:pt x="580" y="293"/>
                  </a:cubicBezTo>
                  <a:cubicBezTo>
                    <a:pt x="579" y="292"/>
                    <a:pt x="579" y="291"/>
                    <a:pt x="580" y="290"/>
                  </a:cubicBezTo>
                  <a:cubicBezTo>
                    <a:pt x="580" y="289"/>
                    <a:pt x="582" y="287"/>
                    <a:pt x="582" y="286"/>
                  </a:cubicBezTo>
                  <a:cubicBezTo>
                    <a:pt x="582" y="285"/>
                    <a:pt x="583" y="284"/>
                    <a:pt x="585" y="284"/>
                  </a:cubicBezTo>
                  <a:cubicBezTo>
                    <a:pt x="586" y="284"/>
                    <a:pt x="589" y="283"/>
                    <a:pt x="591" y="283"/>
                  </a:cubicBezTo>
                  <a:cubicBezTo>
                    <a:pt x="593" y="282"/>
                    <a:pt x="592" y="281"/>
                    <a:pt x="590" y="281"/>
                  </a:cubicBezTo>
                  <a:cubicBezTo>
                    <a:pt x="588" y="281"/>
                    <a:pt x="585" y="280"/>
                    <a:pt x="584" y="279"/>
                  </a:cubicBezTo>
                  <a:cubicBezTo>
                    <a:pt x="582" y="279"/>
                    <a:pt x="579" y="281"/>
                    <a:pt x="578" y="282"/>
                  </a:cubicBezTo>
                  <a:cubicBezTo>
                    <a:pt x="577" y="282"/>
                    <a:pt x="575" y="281"/>
                    <a:pt x="574" y="279"/>
                  </a:cubicBezTo>
                  <a:cubicBezTo>
                    <a:pt x="573" y="277"/>
                    <a:pt x="570" y="276"/>
                    <a:pt x="569" y="274"/>
                  </a:cubicBezTo>
                  <a:cubicBezTo>
                    <a:pt x="568" y="273"/>
                    <a:pt x="567" y="273"/>
                    <a:pt x="569" y="272"/>
                  </a:cubicBezTo>
                  <a:cubicBezTo>
                    <a:pt x="571" y="272"/>
                    <a:pt x="573" y="272"/>
                    <a:pt x="574" y="272"/>
                  </a:cubicBezTo>
                  <a:cubicBezTo>
                    <a:pt x="576" y="271"/>
                    <a:pt x="574" y="270"/>
                    <a:pt x="575" y="268"/>
                  </a:cubicBezTo>
                  <a:cubicBezTo>
                    <a:pt x="576" y="267"/>
                    <a:pt x="581" y="264"/>
                    <a:pt x="581" y="264"/>
                  </a:cubicBezTo>
                  <a:cubicBezTo>
                    <a:pt x="582" y="263"/>
                    <a:pt x="583" y="263"/>
                    <a:pt x="583" y="263"/>
                  </a:cubicBezTo>
                  <a:cubicBezTo>
                    <a:pt x="584" y="263"/>
                    <a:pt x="585" y="264"/>
                    <a:pt x="585" y="265"/>
                  </a:cubicBezTo>
                  <a:cubicBezTo>
                    <a:pt x="586" y="266"/>
                    <a:pt x="584" y="268"/>
                    <a:pt x="584" y="268"/>
                  </a:cubicBezTo>
                  <a:cubicBezTo>
                    <a:pt x="583" y="269"/>
                    <a:pt x="584" y="269"/>
                    <a:pt x="584" y="270"/>
                  </a:cubicBezTo>
                  <a:cubicBezTo>
                    <a:pt x="585" y="272"/>
                    <a:pt x="584" y="272"/>
                    <a:pt x="585" y="273"/>
                  </a:cubicBezTo>
                  <a:cubicBezTo>
                    <a:pt x="586" y="273"/>
                    <a:pt x="590" y="270"/>
                    <a:pt x="592" y="269"/>
                  </a:cubicBezTo>
                  <a:cubicBezTo>
                    <a:pt x="592" y="269"/>
                    <a:pt x="593" y="269"/>
                    <a:pt x="593" y="269"/>
                  </a:cubicBezTo>
                  <a:cubicBezTo>
                    <a:pt x="593" y="269"/>
                    <a:pt x="593" y="269"/>
                    <a:pt x="593" y="269"/>
                  </a:cubicBezTo>
                  <a:cubicBezTo>
                    <a:pt x="594" y="269"/>
                    <a:pt x="594" y="269"/>
                    <a:pt x="594" y="269"/>
                  </a:cubicBezTo>
                  <a:cubicBezTo>
                    <a:pt x="594" y="269"/>
                    <a:pt x="594" y="269"/>
                    <a:pt x="594" y="269"/>
                  </a:cubicBezTo>
                  <a:cubicBezTo>
                    <a:pt x="595" y="269"/>
                    <a:pt x="595" y="269"/>
                    <a:pt x="595" y="269"/>
                  </a:cubicBezTo>
                  <a:cubicBezTo>
                    <a:pt x="595" y="269"/>
                    <a:pt x="595" y="269"/>
                    <a:pt x="595" y="269"/>
                  </a:cubicBezTo>
                  <a:cubicBezTo>
                    <a:pt x="595" y="269"/>
                    <a:pt x="595" y="269"/>
                    <a:pt x="595" y="269"/>
                  </a:cubicBezTo>
                  <a:cubicBezTo>
                    <a:pt x="595" y="269"/>
                    <a:pt x="595" y="269"/>
                    <a:pt x="595" y="269"/>
                  </a:cubicBezTo>
                  <a:cubicBezTo>
                    <a:pt x="595" y="269"/>
                    <a:pt x="596" y="269"/>
                    <a:pt x="596" y="269"/>
                  </a:cubicBezTo>
                  <a:cubicBezTo>
                    <a:pt x="596" y="269"/>
                    <a:pt x="596" y="269"/>
                    <a:pt x="596" y="269"/>
                  </a:cubicBezTo>
                  <a:cubicBezTo>
                    <a:pt x="597" y="270"/>
                    <a:pt x="598" y="270"/>
                    <a:pt x="599" y="270"/>
                  </a:cubicBezTo>
                  <a:cubicBezTo>
                    <a:pt x="600" y="270"/>
                    <a:pt x="599" y="272"/>
                    <a:pt x="599" y="273"/>
                  </a:cubicBezTo>
                  <a:cubicBezTo>
                    <a:pt x="600" y="274"/>
                    <a:pt x="598" y="276"/>
                    <a:pt x="598" y="277"/>
                  </a:cubicBezTo>
                  <a:cubicBezTo>
                    <a:pt x="598" y="277"/>
                    <a:pt x="598" y="277"/>
                    <a:pt x="598" y="277"/>
                  </a:cubicBezTo>
                  <a:cubicBezTo>
                    <a:pt x="599" y="277"/>
                    <a:pt x="599" y="277"/>
                    <a:pt x="599" y="277"/>
                  </a:cubicBezTo>
                  <a:cubicBezTo>
                    <a:pt x="599" y="277"/>
                    <a:pt x="599" y="277"/>
                    <a:pt x="599" y="277"/>
                  </a:cubicBezTo>
                  <a:cubicBezTo>
                    <a:pt x="599" y="277"/>
                    <a:pt x="599" y="278"/>
                    <a:pt x="600" y="278"/>
                  </a:cubicBezTo>
                  <a:cubicBezTo>
                    <a:pt x="600" y="278"/>
                    <a:pt x="600" y="278"/>
                    <a:pt x="600" y="278"/>
                  </a:cubicBezTo>
                  <a:cubicBezTo>
                    <a:pt x="601" y="278"/>
                    <a:pt x="601" y="278"/>
                    <a:pt x="601" y="278"/>
                  </a:cubicBezTo>
                  <a:cubicBezTo>
                    <a:pt x="601" y="278"/>
                    <a:pt x="602" y="278"/>
                    <a:pt x="602" y="278"/>
                  </a:cubicBezTo>
                  <a:cubicBezTo>
                    <a:pt x="602" y="278"/>
                    <a:pt x="602" y="278"/>
                    <a:pt x="602" y="278"/>
                  </a:cubicBezTo>
                  <a:cubicBezTo>
                    <a:pt x="603" y="278"/>
                    <a:pt x="604" y="279"/>
                    <a:pt x="605" y="279"/>
                  </a:cubicBezTo>
                  <a:cubicBezTo>
                    <a:pt x="605" y="279"/>
                    <a:pt x="605" y="279"/>
                    <a:pt x="606" y="279"/>
                  </a:cubicBezTo>
                  <a:cubicBezTo>
                    <a:pt x="606" y="279"/>
                    <a:pt x="606" y="279"/>
                    <a:pt x="606" y="279"/>
                  </a:cubicBezTo>
                  <a:cubicBezTo>
                    <a:pt x="606" y="279"/>
                    <a:pt x="606" y="279"/>
                    <a:pt x="606" y="279"/>
                  </a:cubicBezTo>
                  <a:cubicBezTo>
                    <a:pt x="607" y="279"/>
                    <a:pt x="608" y="282"/>
                    <a:pt x="608" y="282"/>
                  </a:cubicBezTo>
                  <a:cubicBezTo>
                    <a:pt x="608" y="283"/>
                    <a:pt x="607" y="282"/>
                    <a:pt x="606" y="282"/>
                  </a:cubicBezTo>
                  <a:cubicBezTo>
                    <a:pt x="605" y="283"/>
                    <a:pt x="608" y="286"/>
                    <a:pt x="608" y="287"/>
                  </a:cubicBezTo>
                  <a:cubicBezTo>
                    <a:pt x="609" y="288"/>
                    <a:pt x="608" y="290"/>
                    <a:pt x="608" y="291"/>
                  </a:cubicBezTo>
                  <a:cubicBezTo>
                    <a:pt x="608" y="293"/>
                    <a:pt x="609" y="295"/>
                    <a:pt x="610" y="295"/>
                  </a:cubicBezTo>
                  <a:cubicBezTo>
                    <a:pt x="611" y="295"/>
                    <a:pt x="613" y="293"/>
                    <a:pt x="614" y="293"/>
                  </a:cubicBezTo>
                  <a:cubicBezTo>
                    <a:pt x="614" y="292"/>
                    <a:pt x="616" y="293"/>
                    <a:pt x="617" y="293"/>
                  </a:cubicBezTo>
                  <a:cubicBezTo>
                    <a:pt x="618" y="293"/>
                    <a:pt x="619" y="291"/>
                    <a:pt x="620" y="290"/>
                  </a:cubicBezTo>
                  <a:cubicBezTo>
                    <a:pt x="620" y="288"/>
                    <a:pt x="619" y="286"/>
                    <a:pt x="618" y="285"/>
                  </a:cubicBezTo>
                  <a:cubicBezTo>
                    <a:pt x="618" y="283"/>
                    <a:pt x="617" y="280"/>
                    <a:pt x="616" y="278"/>
                  </a:cubicBezTo>
                  <a:cubicBezTo>
                    <a:pt x="616" y="278"/>
                    <a:pt x="616" y="278"/>
                    <a:pt x="616" y="278"/>
                  </a:cubicBezTo>
                  <a:cubicBezTo>
                    <a:pt x="616" y="278"/>
                    <a:pt x="616" y="278"/>
                    <a:pt x="616" y="278"/>
                  </a:cubicBezTo>
                  <a:cubicBezTo>
                    <a:pt x="615" y="276"/>
                    <a:pt x="613" y="275"/>
                    <a:pt x="612" y="273"/>
                  </a:cubicBezTo>
                  <a:cubicBezTo>
                    <a:pt x="612" y="273"/>
                    <a:pt x="612" y="273"/>
                    <a:pt x="611" y="273"/>
                  </a:cubicBezTo>
                  <a:cubicBezTo>
                    <a:pt x="611" y="273"/>
                    <a:pt x="611" y="273"/>
                    <a:pt x="610" y="272"/>
                  </a:cubicBezTo>
                  <a:cubicBezTo>
                    <a:pt x="607" y="271"/>
                    <a:pt x="608" y="270"/>
                    <a:pt x="608" y="269"/>
                  </a:cubicBezTo>
                  <a:cubicBezTo>
                    <a:pt x="609" y="268"/>
                    <a:pt x="611" y="268"/>
                    <a:pt x="612" y="267"/>
                  </a:cubicBezTo>
                  <a:cubicBezTo>
                    <a:pt x="613" y="266"/>
                    <a:pt x="615" y="262"/>
                    <a:pt x="615" y="261"/>
                  </a:cubicBezTo>
                  <a:cubicBezTo>
                    <a:pt x="616" y="260"/>
                    <a:pt x="617" y="256"/>
                    <a:pt x="617" y="256"/>
                  </a:cubicBezTo>
                  <a:cubicBezTo>
                    <a:pt x="617" y="256"/>
                    <a:pt x="617" y="255"/>
                    <a:pt x="617" y="255"/>
                  </a:cubicBezTo>
                  <a:cubicBezTo>
                    <a:pt x="618" y="255"/>
                    <a:pt x="619" y="255"/>
                    <a:pt x="620" y="254"/>
                  </a:cubicBezTo>
                  <a:cubicBezTo>
                    <a:pt x="620" y="254"/>
                    <a:pt x="620" y="254"/>
                    <a:pt x="620" y="254"/>
                  </a:cubicBezTo>
                  <a:cubicBezTo>
                    <a:pt x="620" y="254"/>
                    <a:pt x="620" y="254"/>
                    <a:pt x="620" y="254"/>
                  </a:cubicBezTo>
                  <a:cubicBezTo>
                    <a:pt x="621" y="254"/>
                    <a:pt x="621" y="252"/>
                    <a:pt x="622" y="251"/>
                  </a:cubicBezTo>
                  <a:cubicBezTo>
                    <a:pt x="622" y="251"/>
                    <a:pt x="624" y="253"/>
                    <a:pt x="625" y="254"/>
                  </a:cubicBezTo>
                  <a:cubicBezTo>
                    <a:pt x="627" y="255"/>
                    <a:pt x="631" y="253"/>
                    <a:pt x="632" y="253"/>
                  </a:cubicBezTo>
                  <a:cubicBezTo>
                    <a:pt x="633" y="252"/>
                    <a:pt x="635" y="249"/>
                    <a:pt x="636" y="248"/>
                  </a:cubicBezTo>
                  <a:cubicBezTo>
                    <a:pt x="636" y="247"/>
                    <a:pt x="638" y="245"/>
                    <a:pt x="638" y="244"/>
                  </a:cubicBezTo>
                  <a:cubicBezTo>
                    <a:pt x="639" y="243"/>
                    <a:pt x="640" y="242"/>
                    <a:pt x="642" y="241"/>
                  </a:cubicBezTo>
                  <a:cubicBezTo>
                    <a:pt x="643" y="240"/>
                    <a:pt x="644" y="236"/>
                    <a:pt x="644" y="235"/>
                  </a:cubicBezTo>
                  <a:cubicBezTo>
                    <a:pt x="644" y="234"/>
                    <a:pt x="646" y="231"/>
                    <a:pt x="647" y="229"/>
                  </a:cubicBezTo>
                  <a:cubicBezTo>
                    <a:pt x="647" y="227"/>
                    <a:pt x="648" y="227"/>
                    <a:pt x="649" y="226"/>
                  </a:cubicBezTo>
                  <a:cubicBezTo>
                    <a:pt x="650" y="225"/>
                    <a:pt x="648" y="219"/>
                    <a:pt x="648" y="216"/>
                  </a:cubicBezTo>
                  <a:cubicBezTo>
                    <a:pt x="648" y="213"/>
                    <a:pt x="647" y="212"/>
                    <a:pt x="647" y="210"/>
                  </a:cubicBezTo>
                  <a:cubicBezTo>
                    <a:pt x="647" y="208"/>
                    <a:pt x="649" y="205"/>
                    <a:pt x="649" y="204"/>
                  </a:cubicBezTo>
                  <a:cubicBezTo>
                    <a:pt x="649" y="203"/>
                    <a:pt x="647" y="202"/>
                    <a:pt x="647" y="202"/>
                  </a:cubicBezTo>
                  <a:cubicBezTo>
                    <a:pt x="646" y="203"/>
                    <a:pt x="645" y="199"/>
                    <a:pt x="644" y="198"/>
                  </a:cubicBezTo>
                  <a:cubicBezTo>
                    <a:pt x="643" y="198"/>
                    <a:pt x="644" y="198"/>
                    <a:pt x="645" y="197"/>
                  </a:cubicBezTo>
                  <a:cubicBezTo>
                    <a:pt x="645" y="197"/>
                    <a:pt x="642" y="195"/>
                    <a:pt x="640" y="195"/>
                  </a:cubicBezTo>
                  <a:cubicBezTo>
                    <a:pt x="639" y="194"/>
                    <a:pt x="639" y="192"/>
                    <a:pt x="638" y="192"/>
                  </a:cubicBezTo>
                  <a:cubicBezTo>
                    <a:pt x="636" y="191"/>
                    <a:pt x="633" y="190"/>
                    <a:pt x="632" y="190"/>
                  </a:cubicBezTo>
                  <a:cubicBezTo>
                    <a:pt x="631" y="190"/>
                    <a:pt x="634" y="193"/>
                    <a:pt x="633" y="193"/>
                  </a:cubicBezTo>
                  <a:cubicBezTo>
                    <a:pt x="632" y="193"/>
                    <a:pt x="631" y="194"/>
                    <a:pt x="629" y="194"/>
                  </a:cubicBezTo>
                  <a:cubicBezTo>
                    <a:pt x="627" y="194"/>
                    <a:pt x="629" y="193"/>
                    <a:pt x="629" y="193"/>
                  </a:cubicBezTo>
                  <a:cubicBezTo>
                    <a:pt x="629" y="192"/>
                    <a:pt x="626" y="193"/>
                    <a:pt x="625" y="193"/>
                  </a:cubicBezTo>
                  <a:cubicBezTo>
                    <a:pt x="624" y="193"/>
                    <a:pt x="626" y="191"/>
                    <a:pt x="625" y="191"/>
                  </a:cubicBezTo>
                  <a:cubicBezTo>
                    <a:pt x="625" y="190"/>
                    <a:pt x="624" y="190"/>
                    <a:pt x="624" y="191"/>
                  </a:cubicBezTo>
                  <a:cubicBezTo>
                    <a:pt x="623" y="191"/>
                    <a:pt x="620" y="189"/>
                    <a:pt x="619" y="189"/>
                  </a:cubicBezTo>
                  <a:cubicBezTo>
                    <a:pt x="618" y="190"/>
                    <a:pt x="617" y="188"/>
                    <a:pt x="619" y="187"/>
                  </a:cubicBezTo>
                  <a:cubicBezTo>
                    <a:pt x="622" y="185"/>
                    <a:pt x="627" y="180"/>
                    <a:pt x="627" y="179"/>
                  </a:cubicBezTo>
                  <a:cubicBezTo>
                    <a:pt x="627" y="177"/>
                    <a:pt x="631" y="175"/>
                    <a:pt x="632" y="174"/>
                  </a:cubicBezTo>
                  <a:cubicBezTo>
                    <a:pt x="633" y="173"/>
                    <a:pt x="634" y="170"/>
                    <a:pt x="636" y="169"/>
                  </a:cubicBezTo>
                  <a:cubicBezTo>
                    <a:pt x="637" y="167"/>
                    <a:pt x="636" y="166"/>
                    <a:pt x="639" y="163"/>
                  </a:cubicBezTo>
                  <a:cubicBezTo>
                    <a:pt x="642" y="160"/>
                    <a:pt x="651" y="161"/>
                    <a:pt x="652" y="162"/>
                  </a:cubicBezTo>
                  <a:cubicBezTo>
                    <a:pt x="654" y="162"/>
                    <a:pt x="657" y="162"/>
                    <a:pt x="659" y="162"/>
                  </a:cubicBezTo>
                  <a:cubicBezTo>
                    <a:pt x="660" y="162"/>
                    <a:pt x="664" y="164"/>
                    <a:pt x="665" y="163"/>
                  </a:cubicBezTo>
                  <a:cubicBezTo>
                    <a:pt x="666" y="162"/>
                    <a:pt x="665" y="162"/>
                    <a:pt x="663" y="162"/>
                  </a:cubicBezTo>
                  <a:cubicBezTo>
                    <a:pt x="661" y="161"/>
                    <a:pt x="664" y="160"/>
                    <a:pt x="665" y="160"/>
                  </a:cubicBezTo>
                  <a:cubicBezTo>
                    <a:pt x="666" y="160"/>
                    <a:pt x="666" y="160"/>
                    <a:pt x="665" y="159"/>
                  </a:cubicBezTo>
                  <a:cubicBezTo>
                    <a:pt x="664" y="159"/>
                    <a:pt x="668" y="159"/>
                    <a:pt x="669" y="159"/>
                  </a:cubicBezTo>
                  <a:cubicBezTo>
                    <a:pt x="670" y="159"/>
                    <a:pt x="670" y="160"/>
                    <a:pt x="670" y="160"/>
                  </a:cubicBezTo>
                  <a:cubicBezTo>
                    <a:pt x="671" y="161"/>
                    <a:pt x="672" y="159"/>
                    <a:pt x="672" y="159"/>
                  </a:cubicBezTo>
                  <a:cubicBezTo>
                    <a:pt x="673" y="159"/>
                    <a:pt x="673" y="161"/>
                    <a:pt x="673" y="161"/>
                  </a:cubicBezTo>
                  <a:cubicBezTo>
                    <a:pt x="673" y="162"/>
                    <a:pt x="674" y="162"/>
                    <a:pt x="676" y="163"/>
                  </a:cubicBezTo>
                  <a:cubicBezTo>
                    <a:pt x="677" y="164"/>
                    <a:pt x="674" y="164"/>
                    <a:pt x="674" y="164"/>
                  </a:cubicBezTo>
                  <a:cubicBezTo>
                    <a:pt x="673" y="164"/>
                    <a:pt x="675" y="166"/>
                    <a:pt x="676" y="166"/>
                  </a:cubicBezTo>
                  <a:cubicBezTo>
                    <a:pt x="676" y="166"/>
                    <a:pt x="680" y="165"/>
                    <a:pt x="681" y="164"/>
                  </a:cubicBezTo>
                  <a:cubicBezTo>
                    <a:pt x="682" y="163"/>
                    <a:pt x="682" y="163"/>
                    <a:pt x="684" y="164"/>
                  </a:cubicBezTo>
                  <a:cubicBezTo>
                    <a:pt x="685" y="164"/>
                    <a:pt x="685" y="164"/>
                    <a:pt x="686" y="164"/>
                  </a:cubicBezTo>
                  <a:cubicBezTo>
                    <a:pt x="686" y="164"/>
                    <a:pt x="687" y="164"/>
                    <a:pt x="688" y="164"/>
                  </a:cubicBezTo>
                  <a:cubicBezTo>
                    <a:pt x="689" y="164"/>
                    <a:pt x="689" y="163"/>
                    <a:pt x="691" y="163"/>
                  </a:cubicBezTo>
                  <a:cubicBezTo>
                    <a:pt x="692" y="163"/>
                    <a:pt x="692" y="162"/>
                    <a:pt x="692" y="161"/>
                  </a:cubicBezTo>
                  <a:cubicBezTo>
                    <a:pt x="691" y="160"/>
                    <a:pt x="688" y="161"/>
                    <a:pt x="687" y="161"/>
                  </a:cubicBezTo>
                  <a:cubicBezTo>
                    <a:pt x="686" y="161"/>
                    <a:pt x="686" y="160"/>
                    <a:pt x="687" y="160"/>
                  </a:cubicBezTo>
                  <a:cubicBezTo>
                    <a:pt x="688" y="159"/>
                    <a:pt x="689" y="157"/>
                    <a:pt x="689" y="156"/>
                  </a:cubicBezTo>
                  <a:cubicBezTo>
                    <a:pt x="690" y="156"/>
                    <a:pt x="691" y="155"/>
                    <a:pt x="692" y="155"/>
                  </a:cubicBezTo>
                  <a:cubicBezTo>
                    <a:pt x="693" y="154"/>
                    <a:pt x="693" y="149"/>
                    <a:pt x="694" y="147"/>
                  </a:cubicBezTo>
                  <a:cubicBezTo>
                    <a:pt x="695" y="146"/>
                    <a:pt x="699" y="145"/>
                    <a:pt x="699" y="145"/>
                  </a:cubicBezTo>
                  <a:cubicBezTo>
                    <a:pt x="700" y="144"/>
                    <a:pt x="701" y="145"/>
                    <a:pt x="702" y="145"/>
                  </a:cubicBezTo>
                  <a:cubicBezTo>
                    <a:pt x="703" y="144"/>
                    <a:pt x="703" y="142"/>
                    <a:pt x="704" y="142"/>
                  </a:cubicBezTo>
                  <a:cubicBezTo>
                    <a:pt x="705" y="141"/>
                    <a:pt x="703" y="145"/>
                    <a:pt x="704" y="146"/>
                  </a:cubicBezTo>
                  <a:cubicBezTo>
                    <a:pt x="704" y="147"/>
                    <a:pt x="702" y="148"/>
                    <a:pt x="703" y="149"/>
                  </a:cubicBezTo>
                  <a:cubicBezTo>
                    <a:pt x="703" y="150"/>
                    <a:pt x="705" y="151"/>
                    <a:pt x="706" y="151"/>
                  </a:cubicBezTo>
                  <a:cubicBezTo>
                    <a:pt x="707" y="152"/>
                    <a:pt x="707" y="151"/>
                    <a:pt x="707" y="150"/>
                  </a:cubicBezTo>
                  <a:cubicBezTo>
                    <a:pt x="708" y="149"/>
                    <a:pt x="710" y="146"/>
                    <a:pt x="711" y="146"/>
                  </a:cubicBezTo>
                  <a:cubicBezTo>
                    <a:pt x="711" y="145"/>
                    <a:pt x="710" y="144"/>
                    <a:pt x="709" y="142"/>
                  </a:cubicBezTo>
                  <a:cubicBezTo>
                    <a:pt x="708" y="141"/>
                    <a:pt x="709" y="140"/>
                    <a:pt x="710" y="140"/>
                  </a:cubicBezTo>
                  <a:cubicBezTo>
                    <a:pt x="711" y="140"/>
                    <a:pt x="712" y="139"/>
                    <a:pt x="712" y="139"/>
                  </a:cubicBezTo>
                  <a:cubicBezTo>
                    <a:pt x="713" y="138"/>
                    <a:pt x="713" y="140"/>
                    <a:pt x="713" y="141"/>
                  </a:cubicBezTo>
                  <a:cubicBezTo>
                    <a:pt x="714" y="141"/>
                    <a:pt x="714" y="141"/>
                    <a:pt x="713" y="142"/>
                  </a:cubicBezTo>
                  <a:cubicBezTo>
                    <a:pt x="712" y="143"/>
                    <a:pt x="713" y="146"/>
                    <a:pt x="713" y="147"/>
                  </a:cubicBezTo>
                  <a:cubicBezTo>
                    <a:pt x="713" y="147"/>
                    <a:pt x="714" y="148"/>
                    <a:pt x="714" y="149"/>
                  </a:cubicBezTo>
                  <a:cubicBezTo>
                    <a:pt x="715" y="149"/>
                    <a:pt x="714" y="150"/>
                    <a:pt x="713" y="150"/>
                  </a:cubicBezTo>
                  <a:cubicBezTo>
                    <a:pt x="713" y="151"/>
                    <a:pt x="714" y="151"/>
                    <a:pt x="715" y="151"/>
                  </a:cubicBezTo>
                  <a:cubicBezTo>
                    <a:pt x="715" y="152"/>
                    <a:pt x="712" y="154"/>
                    <a:pt x="712" y="155"/>
                  </a:cubicBezTo>
                  <a:cubicBezTo>
                    <a:pt x="712" y="156"/>
                    <a:pt x="711" y="157"/>
                    <a:pt x="710" y="158"/>
                  </a:cubicBezTo>
                  <a:cubicBezTo>
                    <a:pt x="709" y="158"/>
                    <a:pt x="706" y="162"/>
                    <a:pt x="705" y="163"/>
                  </a:cubicBezTo>
                  <a:cubicBezTo>
                    <a:pt x="704" y="164"/>
                    <a:pt x="703" y="169"/>
                    <a:pt x="703" y="170"/>
                  </a:cubicBezTo>
                  <a:cubicBezTo>
                    <a:pt x="702" y="170"/>
                    <a:pt x="700" y="171"/>
                    <a:pt x="699" y="171"/>
                  </a:cubicBezTo>
                  <a:cubicBezTo>
                    <a:pt x="698" y="171"/>
                    <a:pt x="699" y="172"/>
                    <a:pt x="699" y="173"/>
                  </a:cubicBezTo>
                  <a:cubicBezTo>
                    <a:pt x="699" y="175"/>
                    <a:pt x="696" y="179"/>
                    <a:pt x="696" y="180"/>
                  </a:cubicBezTo>
                  <a:cubicBezTo>
                    <a:pt x="695" y="181"/>
                    <a:pt x="697" y="187"/>
                    <a:pt x="699" y="190"/>
                  </a:cubicBezTo>
                  <a:cubicBezTo>
                    <a:pt x="700" y="192"/>
                    <a:pt x="701" y="196"/>
                    <a:pt x="702" y="198"/>
                  </a:cubicBezTo>
                  <a:cubicBezTo>
                    <a:pt x="703" y="201"/>
                    <a:pt x="705" y="202"/>
                    <a:pt x="705" y="203"/>
                  </a:cubicBezTo>
                  <a:cubicBezTo>
                    <a:pt x="706" y="203"/>
                    <a:pt x="707" y="205"/>
                    <a:pt x="708" y="206"/>
                  </a:cubicBezTo>
                  <a:cubicBezTo>
                    <a:pt x="709" y="207"/>
                    <a:pt x="709" y="210"/>
                    <a:pt x="711" y="211"/>
                  </a:cubicBezTo>
                  <a:cubicBezTo>
                    <a:pt x="713" y="213"/>
                    <a:pt x="712" y="209"/>
                    <a:pt x="713" y="208"/>
                  </a:cubicBezTo>
                  <a:cubicBezTo>
                    <a:pt x="714" y="208"/>
                    <a:pt x="715" y="205"/>
                    <a:pt x="715" y="204"/>
                  </a:cubicBezTo>
                  <a:cubicBezTo>
                    <a:pt x="715" y="203"/>
                    <a:pt x="713" y="203"/>
                    <a:pt x="714" y="203"/>
                  </a:cubicBezTo>
                  <a:cubicBezTo>
                    <a:pt x="714" y="202"/>
                    <a:pt x="713" y="201"/>
                    <a:pt x="713" y="201"/>
                  </a:cubicBezTo>
                  <a:cubicBezTo>
                    <a:pt x="712" y="200"/>
                    <a:pt x="713" y="198"/>
                    <a:pt x="714" y="198"/>
                  </a:cubicBezTo>
                  <a:cubicBezTo>
                    <a:pt x="715" y="197"/>
                    <a:pt x="717" y="198"/>
                    <a:pt x="717" y="198"/>
                  </a:cubicBezTo>
                  <a:cubicBezTo>
                    <a:pt x="718" y="198"/>
                    <a:pt x="715" y="195"/>
                    <a:pt x="715" y="194"/>
                  </a:cubicBezTo>
                  <a:cubicBezTo>
                    <a:pt x="716" y="192"/>
                    <a:pt x="717" y="192"/>
                    <a:pt x="717" y="191"/>
                  </a:cubicBezTo>
                  <a:cubicBezTo>
                    <a:pt x="718" y="190"/>
                    <a:pt x="720" y="189"/>
                    <a:pt x="721" y="189"/>
                  </a:cubicBezTo>
                  <a:cubicBezTo>
                    <a:pt x="722" y="189"/>
                    <a:pt x="723" y="189"/>
                    <a:pt x="723" y="188"/>
                  </a:cubicBezTo>
                  <a:cubicBezTo>
                    <a:pt x="724" y="187"/>
                    <a:pt x="723" y="186"/>
                    <a:pt x="722" y="186"/>
                  </a:cubicBezTo>
                  <a:cubicBezTo>
                    <a:pt x="721" y="186"/>
                    <a:pt x="721" y="185"/>
                    <a:pt x="722" y="184"/>
                  </a:cubicBezTo>
                  <a:cubicBezTo>
                    <a:pt x="722" y="184"/>
                    <a:pt x="722" y="183"/>
                    <a:pt x="721" y="182"/>
                  </a:cubicBezTo>
                  <a:cubicBezTo>
                    <a:pt x="721" y="182"/>
                    <a:pt x="722" y="181"/>
                    <a:pt x="723" y="180"/>
                  </a:cubicBezTo>
                  <a:cubicBezTo>
                    <a:pt x="724" y="180"/>
                    <a:pt x="725" y="181"/>
                    <a:pt x="726" y="181"/>
                  </a:cubicBezTo>
                  <a:cubicBezTo>
                    <a:pt x="726" y="180"/>
                    <a:pt x="726" y="179"/>
                    <a:pt x="726" y="178"/>
                  </a:cubicBezTo>
                  <a:cubicBezTo>
                    <a:pt x="726" y="177"/>
                    <a:pt x="724" y="177"/>
                    <a:pt x="723" y="177"/>
                  </a:cubicBezTo>
                  <a:cubicBezTo>
                    <a:pt x="722" y="177"/>
                    <a:pt x="721" y="176"/>
                    <a:pt x="721" y="174"/>
                  </a:cubicBezTo>
                  <a:cubicBezTo>
                    <a:pt x="720" y="173"/>
                    <a:pt x="722" y="172"/>
                    <a:pt x="722" y="172"/>
                  </a:cubicBezTo>
                  <a:cubicBezTo>
                    <a:pt x="723" y="171"/>
                    <a:pt x="721" y="169"/>
                    <a:pt x="720" y="169"/>
                  </a:cubicBezTo>
                  <a:cubicBezTo>
                    <a:pt x="719" y="170"/>
                    <a:pt x="718" y="169"/>
                    <a:pt x="719" y="168"/>
                  </a:cubicBezTo>
                  <a:cubicBezTo>
                    <a:pt x="719" y="168"/>
                    <a:pt x="718" y="166"/>
                    <a:pt x="718" y="165"/>
                  </a:cubicBezTo>
                  <a:cubicBezTo>
                    <a:pt x="718" y="164"/>
                    <a:pt x="719" y="161"/>
                    <a:pt x="720" y="161"/>
                  </a:cubicBezTo>
                  <a:cubicBezTo>
                    <a:pt x="721" y="160"/>
                    <a:pt x="721" y="159"/>
                    <a:pt x="720" y="158"/>
                  </a:cubicBezTo>
                  <a:cubicBezTo>
                    <a:pt x="720" y="157"/>
                    <a:pt x="721" y="157"/>
                    <a:pt x="722" y="157"/>
                  </a:cubicBezTo>
                  <a:cubicBezTo>
                    <a:pt x="723" y="156"/>
                    <a:pt x="723" y="157"/>
                    <a:pt x="724" y="157"/>
                  </a:cubicBezTo>
                  <a:cubicBezTo>
                    <a:pt x="725" y="157"/>
                    <a:pt x="724" y="157"/>
                    <a:pt x="725" y="156"/>
                  </a:cubicBezTo>
                  <a:cubicBezTo>
                    <a:pt x="725" y="155"/>
                    <a:pt x="727" y="154"/>
                    <a:pt x="728" y="154"/>
                  </a:cubicBezTo>
                  <a:cubicBezTo>
                    <a:pt x="729" y="154"/>
                    <a:pt x="728" y="156"/>
                    <a:pt x="729" y="156"/>
                  </a:cubicBezTo>
                  <a:cubicBezTo>
                    <a:pt x="730" y="157"/>
                    <a:pt x="731" y="154"/>
                    <a:pt x="732" y="154"/>
                  </a:cubicBezTo>
                  <a:cubicBezTo>
                    <a:pt x="733" y="153"/>
                    <a:pt x="733" y="153"/>
                    <a:pt x="733" y="152"/>
                  </a:cubicBezTo>
                  <a:cubicBezTo>
                    <a:pt x="733" y="152"/>
                    <a:pt x="735" y="151"/>
                    <a:pt x="736" y="151"/>
                  </a:cubicBezTo>
                  <a:cubicBezTo>
                    <a:pt x="738" y="152"/>
                    <a:pt x="739" y="154"/>
                    <a:pt x="739" y="155"/>
                  </a:cubicBezTo>
                  <a:cubicBezTo>
                    <a:pt x="740" y="156"/>
                    <a:pt x="741" y="155"/>
                    <a:pt x="741" y="154"/>
                  </a:cubicBezTo>
                  <a:cubicBezTo>
                    <a:pt x="742" y="153"/>
                    <a:pt x="742" y="152"/>
                    <a:pt x="742" y="152"/>
                  </a:cubicBezTo>
                  <a:cubicBezTo>
                    <a:pt x="743" y="151"/>
                    <a:pt x="744" y="151"/>
                    <a:pt x="745" y="151"/>
                  </a:cubicBezTo>
                  <a:cubicBezTo>
                    <a:pt x="745" y="151"/>
                    <a:pt x="744" y="149"/>
                    <a:pt x="744" y="149"/>
                  </a:cubicBezTo>
                  <a:cubicBezTo>
                    <a:pt x="744" y="148"/>
                    <a:pt x="746" y="149"/>
                    <a:pt x="746" y="149"/>
                  </a:cubicBezTo>
                  <a:cubicBezTo>
                    <a:pt x="747" y="148"/>
                    <a:pt x="745" y="147"/>
                    <a:pt x="745" y="147"/>
                  </a:cubicBezTo>
                  <a:cubicBezTo>
                    <a:pt x="745" y="146"/>
                    <a:pt x="746" y="147"/>
                    <a:pt x="746" y="147"/>
                  </a:cubicBezTo>
                  <a:cubicBezTo>
                    <a:pt x="747" y="147"/>
                    <a:pt x="748" y="146"/>
                    <a:pt x="748" y="145"/>
                  </a:cubicBezTo>
                  <a:cubicBezTo>
                    <a:pt x="748" y="145"/>
                    <a:pt x="749" y="146"/>
                    <a:pt x="750" y="146"/>
                  </a:cubicBezTo>
                  <a:cubicBezTo>
                    <a:pt x="750" y="146"/>
                    <a:pt x="751" y="143"/>
                    <a:pt x="754" y="140"/>
                  </a:cubicBezTo>
                  <a:cubicBezTo>
                    <a:pt x="758" y="137"/>
                    <a:pt x="763" y="137"/>
                    <a:pt x="764" y="137"/>
                  </a:cubicBezTo>
                  <a:cubicBezTo>
                    <a:pt x="765" y="137"/>
                    <a:pt x="765" y="137"/>
                    <a:pt x="767" y="138"/>
                  </a:cubicBezTo>
                  <a:cubicBezTo>
                    <a:pt x="769" y="138"/>
                    <a:pt x="769" y="137"/>
                    <a:pt x="770" y="137"/>
                  </a:cubicBezTo>
                  <a:cubicBezTo>
                    <a:pt x="770" y="137"/>
                    <a:pt x="770" y="135"/>
                    <a:pt x="770" y="135"/>
                  </a:cubicBezTo>
                  <a:cubicBezTo>
                    <a:pt x="770" y="134"/>
                    <a:pt x="768" y="132"/>
                    <a:pt x="767" y="132"/>
                  </a:cubicBezTo>
                  <a:cubicBezTo>
                    <a:pt x="766" y="132"/>
                    <a:pt x="766" y="130"/>
                    <a:pt x="764" y="130"/>
                  </a:cubicBezTo>
                  <a:cubicBezTo>
                    <a:pt x="763" y="129"/>
                    <a:pt x="763" y="128"/>
                    <a:pt x="763" y="128"/>
                  </a:cubicBezTo>
                  <a:cubicBezTo>
                    <a:pt x="762" y="127"/>
                    <a:pt x="762" y="127"/>
                    <a:pt x="762" y="128"/>
                  </a:cubicBezTo>
                  <a:cubicBezTo>
                    <a:pt x="761" y="129"/>
                    <a:pt x="762" y="129"/>
                    <a:pt x="759" y="128"/>
                  </a:cubicBezTo>
                  <a:cubicBezTo>
                    <a:pt x="756" y="128"/>
                    <a:pt x="757" y="125"/>
                    <a:pt x="757" y="124"/>
                  </a:cubicBezTo>
                  <a:cubicBezTo>
                    <a:pt x="757" y="123"/>
                    <a:pt x="757" y="122"/>
                    <a:pt x="755" y="122"/>
                  </a:cubicBezTo>
                  <a:cubicBezTo>
                    <a:pt x="753" y="122"/>
                    <a:pt x="754" y="121"/>
                    <a:pt x="755" y="121"/>
                  </a:cubicBezTo>
                  <a:cubicBezTo>
                    <a:pt x="756" y="121"/>
                    <a:pt x="758" y="121"/>
                    <a:pt x="759" y="121"/>
                  </a:cubicBezTo>
                  <a:cubicBezTo>
                    <a:pt x="760" y="121"/>
                    <a:pt x="761" y="122"/>
                    <a:pt x="762" y="122"/>
                  </a:cubicBezTo>
                  <a:cubicBezTo>
                    <a:pt x="763" y="122"/>
                    <a:pt x="765" y="121"/>
                    <a:pt x="767" y="120"/>
                  </a:cubicBezTo>
                  <a:cubicBezTo>
                    <a:pt x="768" y="119"/>
                    <a:pt x="768" y="117"/>
                    <a:pt x="768" y="116"/>
                  </a:cubicBezTo>
                  <a:cubicBezTo>
                    <a:pt x="767" y="116"/>
                    <a:pt x="767" y="115"/>
                    <a:pt x="766" y="115"/>
                  </a:cubicBezTo>
                  <a:cubicBezTo>
                    <a:pt x="766" y="115"/>
                    <a:pt x="766" y="111"/>
                    <a:pt x="766" y="111"/>
                  </a:cubicBezTo>
                  <a:cubicBezTo>
                    <a:pt x="766" y="110"/>
                    <a:pt x="767" y="111"/>
                    <a:pt x="768" y="111"/>
                  </a:cubicBezTo>
                  <a:cubicBezTo>
                    <a:pt x="768" y="112"/>
                    <a:pt x="769" y="112"/>
                    <a:pt x="768" y="113"/>
                  </a:cubicBezTo>
                  <a:cubicBezTo>
                    <a:pt x="768" y="113"/>
                    <a:pt x="769" y="114"/>
                    <a:pt x="769" y="115"/>
                  </a:cubicBezTo>
                  <a:cubicBezTo>
                    <a:pt x="770" y="115"/>
                    <a:pt x="770" y="116"/>
                    <a:pt x="772" y="116"/>
                  </a:cubicBezTo>
                  <a:cubicBezTo>
                    <a:pt x="773" y="117"/>
                    <a:pt x="778" y="117"/>
                    <a:pt x="779" y="117"/>
                  </a:cubicBezTo>
                  <a:cubicBezTo>
                    <a:pt x="780" y="117"/>
                    <a:pt x="783" y="119"/>
                    <a:pt x="782" y="120"/>
                  </a:cubicBezTo>
                  <a:cubicBezTo>
                    <a:pt x="781" y="120"/>
                    <a:pt x="783" y="122"/>
                    <a:pt x="784" y="122"/>
                  </a:cubicBezTo>
                  <a:cubicBezTo>
                    <a:pt x="785" y="122"/>
                    <a:pt x="788" y="122"/>
                    <a:pt x="790" y="123"/>
                  </a:cubicBezTo>
                  <a:cubicBezTo>
                    <a:pt x="791" y="123"/>
                    <a:pt x="792" y="125"/>
                    <a:pt x="794" y="125"/>
                  </a:cubicBezTo>
                  <a:cubicBezTo>
                    <a:pt x="795" y="125"/>
                    <a:pt x="797" y="124"/>
                    <a:pt x="797" y="123"/>
                  </a:cubicBezTo>
                  <a:cubicBezTo>
                    <a:pt x="797" y="123"/>
                    <a:pt x="795" y="122"/>
                    <a:pt x="795" y="123"/>
                  </a:cubicBezTo>
                  <a:cubicBezTo>
                    <a:pt x="794" y="123"/>
                    <a:pt x="794" y="122"/>
                    <a:pt x="793" y="122"/>
                  </a:cubicBezTo>
                  <a:cubicBezTo>
                    <a:pt x="793" y="121"/>
                    <a:pt x="794" y="121"/>
                    <a:pt x="795" y="121"/>
                  </a:cubicBezTo>
                  <a:cubicBezTo>
                    <a:pt x="796" y="120"/>
                    <a:pt x="795" y="119"/>
                    <a:pt x="794" y="118"/>
                  </a:cubicBezTo>
                  <a:cubicBezTo>
                    <a:pt x="794" y="117"/>
                    <a:pt x="793" y="116"/>
                    <a:pt x="793" y="116"/>
                  </a:cubicBezTo>
                  <a:cubicBezTo>
                    <a:pt x="794" y="116"/>
                    <a:pt x="796" y="116"/>
                    <a:pt x="797" y="116"/>
                  </a:cubicBezTo>
                  <a:cubicBezTo>
                    <a:pt x="799" y="116"/>
                    <a:pt x="797" y="115"/>
                    <a:pt x="797" y="114"/>
                  </a:cubicBezTo>
                  <a:cubicBezTo>
                    <a:pt x="796" y="114"/>
                    <a:pt x="799" y="115"/>
                    <a:pt x="800" y="116"/>
                  </a:cubicBezTo>
                  <a:cubicBezTo>
                    <a:pt x="801" y="116"/>
                    <a:pt x="800" y="116"/>
                    <a:pt x="800" y="114"/>
                  </a:cubicBezTo>
                  <a:cubicBezTo>
                    <a:pt x="801" y="113"/>
                    <a:pt x="801" y="113"/>
                    <a:pt x="802" y="113"/>
                  </a:cubicBezTo>
                  <a:cubicBezTo>
                    <a:pt x="803" y="112"/>
                    <a:pt x="802" y="112"/>
                    <a:pt x="800" y="111"/>
                  </a:cubicBezTo>
                  <a:cubicBezTo>
                    <a:pt x="797" y="110"/>
                    <a:pt x="797" y="109"/>
                    <a:pt x="796" y="108"/>
                  </a:cubicBezTo>
                  <a:cubicBezTo>
                    <a:pt x="796" y="107"/>
                    <a:pt x="795" y="107"/>
                    <a:pt x="795" y="108"/>
                  </a:cubicBezTo>
                  <a:cubicBezTo>
                    <a:pt x="794" y="108"/>
                    <a:pt x="793" y="105"/>
                    <a:pt x="792" y="105"/>
                  </a:cubicBezTo>
                  <a:cubicBezTo>
                    <a:pt x="791" y="105"/>
                    <a:pt x="789" y="104"/>
                    <a:pt x="789" y="105"/>
                  </a:cubicBezTo>
                  <a:cubicBezTo>
                    <a:pt x="788" y="105"/>
                    <a:pt x="785" y="104"/>
                    <a:pt x="785" y="105"/>
                  </a:cubicBezTo>
                  <a:cubicBezTo>
                    <a:pt x="784" y="105"/>
                    <a:pt x="786" y="109"/>
                    <a:pt x="785" y="109"/>
                  </a:cubicBezTo>
                  <a:cubicBezTo>
                    <a:pt x="784" y="110"/>
                    <a:pt x="782" y="103"/>
                    <a:pt x="782" y="102"/>
                  </a:cubicBezTo>
                  <a:cubicBezTo>
                    <a:pt x="782" y="101"/>
                    <a:pt x="781" y="100"/>
                    <a:pt x="780" y="100"/>
                  </a:cubicBezTo>
                  <a:cubicBezTo>
                    <a:pt x="779" y="100"/>
                    <a:pt x="776" y="99"/>
                    <a:pt x="774" y="99"/>
                  </a:cubicBezTo>
                  <a:cubicBezTo>
                    <a:pt x="772" y="99"/>
                    <a:pt x="771" y="96"/>
                    <a:pt x="769" y="96"/>
                  </a:cubicBezTo>
                  <a:cubicBezTo>
                    <a:pt x="768" y="96"/>
                    <a:pt x="765" y="95"/>
                    <a:pt x="764" y="94"/>
                  </a:cubicBezTo>
                  <a:cubicBezTo>
                    <a:pt x="762" y="93"/>
                    <a:pt x="761" y="93"/>
                    <a:pt x="759" y="92"/>
                  </a:cubicBezTo>
                  <a:cubicBezTo>
                    <a:pt x="756" y="91"/>
                    <a:pt x="756" y="90"/>
                    <a:pt x="755" y="89"/>
                  </a:cubicBezTo>
                  <a:cubicBezTo>
                    <a:pt x="753" y="88"/>
                    <a:pt x="752" y="89"/>
                    <a:pt x="751" y="88"/>
                  </a:cubicBezTo>
                  <a:cubicBezTo>
                    <a:pt x="750" y="88"/>
                    <a:pt x="750" y="86"/>
                    <a:pt x="749" y="85"/>
                  </a:cubicBezTo>
                  <a:cubicBezTo>
                    <a:pt x="747" y="85"/>
                    <a:pt x="745" y="84"/>
                    <a:pt x="743" y="84"/>
                  </a:cubicBezTo>
                  <a:cubicBezTo>
                    <a:pt x="741" y="83"/>
                    <a:pt x="741" y="82"/>
                    <a:pt x="739" y="81"/>
                  </a:cubicBezTo>
                  <a:cubicBezTo>
                    <a:pt x="736" y="80"/>
                    <a:pt x="728" y="81"/>
                    <a:pt x="725" y="81"/>
                  </a:cubicBezTo>
                  <a:cubicBezTo>
                    <a:pt x="722" y="80"/>
                    <a:pt x="720" y="79"/>
                    <a:pt x="720" y="79"/>
                  </a:cubicBezTo>
                  <a:cubicBezTo>
                    <a:pt x="719" y="80"/>
                    <a:pt x="720" y="81"/>
                    <a:pt x="721" y="81"/>
                  </a:cubicBezTo>
                  <a:cubicBezTo>
                    <a:pt x="722" y="82"/>
                    <a:pt x="719" y="82"/>
                    <a:pt x="719" y="82"/>
                  </a:cubicBezTo>
                  <a:cubicBezTo>
                    <a:pt x="719" y="83"/>
                    <a:pt x="720" y="84"/>
                    <a:pt x="721" y="84"/>
                  </a:cubicBezTo>
                  <a:cubicBezTo>
                    <a:pt x="723" y="85"/>
                    <a:pt x="722" y="85"/>
                    <a:pt x="722" y="86"/>
                  </a:cubicBezTo>
                  <a:cubicBezTo>
                    <a:pt x="722" y="87"/>
                    <a:pt x="722" y="87"/>
                    <a:pt x="723" y="88"/>
                  </a:cubicBezTo>
                  <a:cubicBezTo>
                    <a:pt x="724" y="88"/>
                    <a:pt x="723" y="89"/>
                    <a:pt x="723" y="89"/>
                  </a:cubicBezTo>
                  <a:cubicBezTo>
                    <a:pt x="722" y="89"/>
                    <a:pt x="723" y="91"/>
                    <a:pt x="722" y="92"/>
                  </a:cubicBezTo>
                  <a:cubicBezTo>
                    <a:pt x="721" y="92"/>
                    <a:pt x="720" y="90"/>
                    <a:pt x="720" y="90"/>
                  </a:cubicBezTo>
                  <a:cubicBezTo>
                    <a:pt x="719" y="90"/>
                    <a:pt x="720" y="92"/>
                    <a:pt x="720" y="92"/>
                  </a:cubicBezTo>
                  <a:cubicBezTo>
                    <a:pt x="719" y="92"/>
                    <a:pt x="717" y="89"/>
                    <a:pt x="717" y="89"/>
                  </a:cubicBezTo>
                  <a:cubicBezTo>
                    <a:pt x="717" y="88"/>
                    <a:pt x="714" y="87"/>
                    <a:pt x="713" y="86"/>
                  </a:cubicBezTo>
                  <a:cubicBezTo>
                    <a:pt x="712" y="85"/>
                    <a:pt x="711" y="82"/>
                    <a:pt x="711" y="82"/>
                  </a:cubicBezTo>
                  <a:cubicBezTo>
                    <a:pt x="710" y="82"/>
                    <a:pt x="710" y="82"/>
                    <a:pt x="710" y="83"/>
                  </a:cubicBezTo>
                  <a:cubicBezTo>
                    <a:pt x="710" y="84"/>
                    <a:pt x="703" y="83"/>
                    <a:pt x="701" y="83"/>
                  </a:cubicBezTo>
                  <a:cubicBezTo>
                    <a:pt x="698" y="82"/>
                    <a:pt x="693" y="82"/>
                    <a:pt x="692" y="82"/>
                  </a:cubicBezTo>
                  <a:cubicBezTo>
                    <a:pt x="690" y="83"/>
                    <a:pt x="689" y="84"/>
                    <a:pt x="689" y="85"/>
                  </a:cubicBezTo>
                  <a:cubicBezTo>
                    <a:pt x="689" y="86"/>
                    <a:pt x="690" y="89"/>
                    <a:pt x="690" y="89"/>
                  </a:cubicBezTo>
                  <a:cubicBezTo>
                    <a:pt x="689" y="90"/>
                    <a:pt x="688" y="87"/>
                    <a:pt x="688" y="86"/>
                  </a:cubicBezTo>
                  <a:cubicBezTo>
                    <a:pt x="688" y="85"/>
                    <a:pt x="686" y="85"/>
                    <a:pt x="685" y="84"/>
                  </a:cubicBezTo>
                  <a:cubicBezTo>
                    <a:pt x="684" y="83"/>
                    <a:pt x="683" y="82"/>
                    <a:pt x="682" y="81"/>
                  </a:cubicBezTo>
                  <a:cubicBezTo>
                    <a:pt x="680" y="80"/>
                    <a:pt x="681" y="81"/>
                    <a:pt x="681" y="80"/>
                  </a:cubicBezTo>
                  <a:cubicBezTo>
                    <a:pt x="681" y="79"/>
                    <a:pt x="680" y="78"/>
                    <a:pt x="679" y="77"/>
                  </a:cubicBezTo>
                  <a:cubicBezTo>
                    <a:pt x="678" y="76"/>
                    <a:pt x="676" y="73"/>
                    <a:pt x="674" y="72"/>
                  </a:cubicBezTo>
                  <a:cubicBezTo>
                    <a:pt x="671" y="71"/>
                    <a:pt x="665" y="72"/>
                    <a:pt x="662" y="72"/>
                  </a:cubicBezTo>
                  <a:cubicBezTo>
                    <a:pt x="659" y="72"/>
                    <a:pt x="655" y="73"/>
                    <a:pt x="653" y="73"/>
                  </a:cubicBezTo>
                  <a:cubicBezTo>
                    <a:pt x="651" y="73"/>
                    <a:pt x="649" y="72"/>
                    <a:pt x="648" y="71"/>
                  </a:cubicBezTo>
                  <a:cubicBezTo>
                    <a:pt x="647" y="71"/>
                    <a:pt x="643" y="67"/>
                    <a:pt x="642" y="66"/>
                  </a:cubicBezTo>
                  <a:cubicBezTo>
                    <a:pt x="641" y="65"/>
                    <a:pt x="639" y="66"/>
                    <a:pt x="639" y="65"/>
                  </a:cubicBezTo>
                  <a:cubicBezTo>
                    <a:pt x="639" y="64"/>
                    <a:pt x="641" y="65"/>
                    <a:pt x="642" y="65"/>
                  </a:cubicBezTo>
                  <a:cubicBezTo>
                    <a:pt x="642" y="65"/>
                    <a:pt x="641" y="63"/>
                    <a:pt x="641" y="62"/>
                  </a:cubicBezTo>
                  <a:cubicBezTo>
                    <a:pt x="640" y="61"/>
                    <a:pt x="638" y="60"/>
                    <a:pt x="636" y="60"/>
                  </a:cubicBezTo>
                  <a:cubicBezTo>
                    <a:pt x="634" y="60"/>
                    <a:pt x="633" y="59"/>
                    <a:pt x="631" y="59"/>
                  </a:cubicBezTo>
                  <a:cubicBezTo>
                    <a:pt x="629" y="59"/>
                    <a:pt x="630" y="60"/>
                    <a:pt x="629" y="60"/>
                  </a:cubicBezTo>
                  <a:cubicBezTo>
                    <a:pt x="629" y="60"/>
                    <a:pt x="627" y="60"/>
                    <a:pt x="626" y="60"/>
                  </a:cubicBezTo>
                  <a:cubicBezTo>
                    <a:pt x="625" y="60"/>
                    <a:pt x="625" y="61"/>
                    <a:pt x="624" y="61"/>
                  </a:cubicBezTo>
                  <a:cubicBezTo>
                    <a:pt x="623" y="61"/>
                    <a:pt x="621" y="61"/>
                    <a:pt x="620" y="61"/>
                  </a:cubicBezTo>
                  <a:cubicBezTo>
                    <a:pt x="618" y="61"/>
                    <a:pt x="619" y="61"/>
                    <a:pt x="620" y="60"/>
                  </a:cubicBezTo>
                  <a:cubicBezTo>
                    <a:pt x="620" y="59"/>
                    <a:pt x="620" y="59"/>
                    <a:pt x="620" y="58"/>
                  </a:cubicBezTo>
                  <a:cubicBezTo>
                    <a:pt x="619" y="58"/>
                    <a:pt x="620" y="58"/>
                    <a:pt x="621" y="58"/>
                  </a:cubicBezTo>
                  <a:cubicBezTo>
                    <a:pt x="622" y="58"/>
                    <a:pt x="627" y="59"/>
                    <a:pt x="628" y="59"/>
                  </a:cubicBezTo>
                  <a:cubicBezTo>
                    <a:pt x="630" y="59"/>
                    <a:pt x="622" y="57"/>
                    <a:pt x="619" y="57"/>
                  </a:cubicBezTo>
                  <a:cubicBezTo>
                    <a:pt x="616" y="57"/>
                    <a:pt x="610" y="56"/>
                    <a:pt x="608" y="56"/>
                  </a:cubicBezTo>
                  <a:cubicBezTo>
                    <a:pt x="607" y="57"/>
                    <a:pt x="603" y="58"/>
                    <a:pt x="602" y="58"/>
                  </a:cubicBezTo>
                  <a:cubicBezTo>
                    <a:pt x="602" y="58"/>
                    <a:pt x="601" y="59"/>
                    <a:pt x="602" y="61"/>
                  </a:cubicBezTo>
                  <a:cubicBezTo>
                    <a:pt x="603" y="62"/>
                    <a:pt x="603" y="61"/>
                    <a:pt x="603" y="60"/>
                  </a:cubicBezTo>
                  <a:cubicBezTo>
                    <a:pt x="604" y="60"/>
                    <a:pt x="604" y="61"/>
                    <a:pt x="606" y="61"/>
                  </a:cubicBezTo>
                  <a:cubicBezTo>
                    <a:pt x="607" y="62"/>
                    <a:pt x="604" y="61"/>
                    <a:pt x="604" y="62"/>
                  </a:cubicBezTo>
                  <a:cubicBezTo>
                    <a:pt x="605" y="62"/>
                    <a:pt x="604" y="62"/>
                    <a:pt x="604" y="63"/>
                  </a:cubicBezTo>
                  <a:cubicBezTo>
                    <a:pt x="603" y="64"/>
                    <a:pt x="606" y="66"/>
                    <a:pt x="607" y="67"/>
                  </a:cubicBezTo>
                  <a:cubicBezTo>
                    <a:pt x="607" y="67"/>
                    <a:pt x="606" y="67"/>
                    <a:pt x="605" y="67"/>
                  </a:cubicBezTo>
                  <a:cubicBezTo>
                    <a:pt x="605" y="67"/>
                    <a:pt x="605" y="67"/>
                    <a:pt x="604" y="68"/>
                  </a:cubicBezTo>
                  <a:cubicBezTo>
                    <a:pt x="603" y="68"/>
                    <a:pt x="602" y="66"/>
                    <a:pt x="602" y="66"/>
                  </a:cubicBezTo>
                  <a:cubicBezTo>
                    <a:pt x="602" y="65"/>
                    <a:pt x="600" y="65"/>
                    <a:pt x="599" y="66"/>
                  </a:cubicBezTo>
                  <a:cubicBezTo>
                    <a:pt x="598" y="66"/>
                    <a:pt x="600" y="67"/>
                    <a:pt x="601" y="68"/>
                  </a:cubicBezTo>
                  <a:cubicBezTo>
                    <a:pt x="601" y="69"/>
                    <a:pt x="600" y="69"/>
                    <a:pt x="599" y="69"/>
                  </a:cubicBezTo>
                  <a:cubicBezTo>
                    <a:pt x="599" y="69"/>
                    <a:pt x="600" y="71"/>
                    <a:pt x="599" y="71"/>
                  </a:cubicBezTo>
                  <a:cubicBezTo>
                    <a:pt x="598" y="71"/>
                    <a:pt x="596" y="68"/>
                    <a:pt x="595" y="68"/>
                  </a:cubicBezTo>
                  <a:cubicBezTo>
                    <a:pt x="594" y="67"/>
                    <a:pt x="593" y="66"/>
                    <a:pt x="592" y="67"/>
                  </a:cubicBezTo>
                  <a:cubicBezTo>
                    <a:pt x="591" y="67"/>
                    <a:pt x="590" y="66"/>
                    <a:pt x="588" y="66"/>
                  </a:cubicBezTo>
                  <a:cubicBezTo>
                    <a:pt x="587" y="65"/>
                    <a:pt x="586" y="66"/>
                    <a:pt x="586" y="67"/>
                  </a:cubicBezTo>
                  <a:cubicBezTo>
                    <a:pt x="585" y="67"/>
                    <a:pt x="584" y="67"/>
                    <a:pt x="583" y="67"/>
                  </a:cubicBezTo>
                  <a:cubicBezTo>
                    <a:pt x="582" y="67"/>
                    <a:pt x="580" y="64"/>
                    <a:pt x="579" y="63"/>
                  </a:cubicBezTo>
                  <a:cubicBezTo>
                    <a:pt x="578" y="62"/>
                    <a:pt x="579" y="63"/>
                    <a:pt x="578" y="65"/>
                  </a:cubicBezTo>
                  <a:cubicBezTo>
                    <a:pt x="577" y="66"/>
                    <a:pt x="577" y="68"/>
                    <a:pt x="578" y="70"/>
                  </a:cubicBezTo>
                  <a:cubicBezTo>
                    <a:pt x="578" y="72"/>
                    <a:pt x="576" y="73"/>
                    <a:pt x="576" y="74"/>
                  </a:cubicBezTo>
                  <a:cubicBezTo>
                    <a:pt x="575" y="74"/>
                    <a:pt x="575" y="73"/>
                    <a:pt x="574" y="72"/>
                  </a:cubicBezTo>
                  <a:cubicBezTo>
                    <a:pt x="574" y="72"/>
                    <a:pt x="573" y="72"/>
                    <a:pt x="572" y="72"/>
                  </a:cubicBezTo>
                  <a:cubicBezTo>
                    <a:pt x="572" y="72"/>
                    <a:pt x="571" y="70"/>
                    <a:pt x="571" y="70"/>
                  </a:cubicBezTo>
                  <a:cubicBezTo>
                    <a:pt x="571" y="69"/>
                    <a:pt x="570" y="68"/>
                    <a:pt x="570" y="68"/>
                  </a:cubicBezTo>
                  <a:cubicBezTo>
                    <a:pt x="569" y="67"/>
                    <a:pt x="569" y="67"/>
                    <a:pt x="567" y="66"/>
                  </a:cubicBezTo>
                  <a:cubicBezTo>
                    <a:pt x="566" y="65"/>
                    <a:pt x="566" y="65"/>
                    <a:pt x="566" y="64"/>
                  </a:cubicBezTo>
                  <a:cubicBezTo>
                    <a:pt x="565" y="63"/>
                    <a:pt x="565" y="64"/>
                    <a:pt x="564" y="64"/>
                  </a:cubicBezTo>
                  <a:cubicBezTo>
                    <a:pt x="564" y="64"/>
                    <a:pt x="563" y="63"/>
                    <a:pt x="563" y="63"/>
                  </a:cubicBezTo>
                  <a:cubicBezTo>
                    <a:pt x="563" y="62"/>
                    <a:pt x="562" y="62"/>
                    <a:pt x="562" y="63"/>
                  </a:cubicBezTo>
                  <a:cubicBezTo>
                    <a:pt x="562" y="63"/>
                    <a:pt x="560" y="60"/>
                    <a:pt x="560" y="60"/>
                  </a:cubicBezTo>
                  <a:cubicBezTo>
                    <a:pt x="559" y="59"/>
                    <a:pt x="557" y="59"/>
                    <a:pt x="556" y="59"/>
                  </a:cubicBezTo>
                  <a:cubicBezTo>
                    <a:pt x="555" y="59"/>
                    <a:pt x="554" y="58"/>
                    <a:pt x="554" y="57"/>
                  </a:cubicBezTo>
                  <a:cubicBezTo>
                    <a:pt x="553" y="56"/>
                    <a:pt x="558" y="58"/>
                    <a:pt x="559" y="59"/>
                  </a:cubicBezTo>
                  <a:cubicBezTo>
                    <a:pt x="561" y="59"/>
                    <a:pt x="561" y="60"/>
                    <a:pt x="562" y="61"/>
                  </a:cubicBezTo>
                  <a:cubicBezTo>
                    <a:pt x="564" y="62"/>
                    <a:pt x="565" y="62"/>
                    <a:pt x="565" y="62"/>
                  </a:cubicBezTo>
                  <a:cubicBezTo>
                    <a:pt x="565" y="61"/>
                    <a:pt x="564" y="55"/>
                    <a:pt x="564" y="54"/>
                  </a:cubicBezTo>
                  <a:cubicBezTo>
                    <a:pt x="564" y="53"/>
                    <a:pt x="562" y="53"/>
                    <a:pt x="560" y="52"/>
                  </a:cubicBezTo>
                  <a:cubicBezTo>
                    <a:pt x="559" y="51"/>
                    <a:pt x="560" y="50"/>
                    <a:pt x="558" y="49"/>
                  </a:cubicBezTo>
                  <a:cubicBezTo>
                    <a:pt x="557" y="49"/>
                    <a:pt x="557" y="48"/>
                    <a:pt x="556" y="48"/>
                  </a:cubicBezTo>
                  <a:cubicBezTo>
                    <a:pt x="555" y="48"/>
                    <a:pt x="553" y="48"/>
                    <a:pt x="553" y="48"/>
                  </a:cubicBezTo>
                  <a:cubicBezTo>
                    <a:pt x="552" y="48"/>
                    <a:pt x="551" y="48"/>
                    <a:pt x="550" y="48"/>
                  </a:cubicBezTo>
                  <a:cubicBezTo>
                    <a:pt x="548" y="48"/>
                    <a:pt x="547" y="48"/>
                    <a:pt x="546" y="47"/>
                  </a:cubicBezTo>
                  <a:cubicBezTo>
                    <a:pt x="545" y="46"/>
                    <a:pt x="545" y="46"/>
                    <a:pt x="543" y="46"/>
                  </a:cubicBezTo>
                  <a:cubicBezTo>
                    <a:pt x="542" y="46"/>
                    <a:pt x="541" y="45"/>
                    <a:pt x="540" y="45"/>
                  </a:cubicBezTo>
                  <a:cubicBezTo>
                    <a:pt x="539" y="45"/>
                    <a:pt x="539" y="46"/>
                    <a:pt x="538" y="47"/>
                  </a:cubicBezTo>
                  <a:cubicBezTo>
                    <a:pt x="538" y="47"/>
                    <a:pt x="540" y="48"/>
                    <a:pt x="541" y="49"/>
                  </a:cubicBezTo>
                  <a:cubicBezTo>
                    <a:pt x="542" y="50"/>
                    <a:pt x="542" y="50"/>
                    <a:pt x="541" y="50"/>
                  </a:cubicBezTo>
                  <a:cubicBezTo>
                    <a:pt x="540" y="51"/>
                    <a:pt x="540" y="51"/>
                    <a:pt x="541" y="52"/>
                  </a:cubicBezTo>
                  <a:cubicBezTo>
                    <a:pt x="543" y="53"/>
                    <a:pt x="540" y="52"/>
                    <a:pt x="541" y="53"/>
                  </a:cubicBezTo>
                  <a:cubicBezTo>
                    <a:pt x="542" y="54"/>
                    <a:pt x="538" y="54"/>
                    <a:pt x="536" y="53"/>
                  </a:cubicBezTo>
                  <a:cubicBezTo>
                    <a:pt x="533" y="52"/>
                    <a:pt x="531" y="53"/>
                    <a:pt x="530" y="53"/>
                  </a:cubicBezTo>
                  <a:cubicBezTo>
                    <a:pt x="529" y="53"/>
                    <a:pt x="528" y="50"/>
                    <a:pt x="528" y="50"/>
                  </a:cubicBezTo>
                  <a:cubicBezTo>
                    <a:pt x="528" y="49"/>
                    <a:pt x="525" y="49"/>
                    <a:pt x="523" y="49"/>
                  </a:cubicBezTo>
                  <a:cubicBezTo>
                    <a:pt x="521" y="49"/>
                    <a:pt x="518" y="48"/>
                    <a:pt x="517" y="47"/>
                  </a:cubicBezTo>
                  <a:cubicBezTo>
                    <a:pt x="516" y="47"/>
                    <a:pt x="517" y="47"/>
                    <a:pt x="516" y="48"/>
                  </a:cubicBezTo>
                  <a:cubicBezTo>
                    <a:pt x="516" y="48"/>
                    <a:pt x="512" y="46"/>
                    <a:pt x="510" y="46"/>
                  </a:cubicBezTo>
                  <a:cubicBezTo>
                    <a:pt x="508" y="46"/>
                    <a:pt x="507" y="46"/>
                    <a:pt x="506" y="47"/>
                  </a:cubicBezTo>
                  <a:cubicBezTo>
                    <a:pt x="506" y="48"/>
                    <a:pt x="508" y="50"/>
                    <a:pt x="509" y="51"/>
                  </a:cubicBezTo>
                  <a:cubicBezTo>
                    <a:pt x="510" y="52"/>
                    <a:pt x="507" y="53"/>
                    <a:pt x="506" y="54"/>
                  </a:cubicBezTo>
                  <a:cubicBezTo>
                    <a:pt x="506" y="54"/>
                    <a:pt x="507" y="52"/>
                    <a:pt x="507" y="51"/>
                  </a:cubicBezTo>
                  <a:cubicBezTo>
                    <a:pt x="506" y="50"/>
                    <a:pt x="504" y="44"/>
                    <a:pt x="503" y="44"/>
                  </a:cubicBezTo>
                  <a:cubicBezTo>
                    <a:pt x="503" y="43"/>
                    <a:pt x="502" y="43"/>
                    <a:pt x="500" y="43"/>
                  </a:cubicBezTo>
                  <a:cubicBezTo>
                    <a:pt x="499" y="43"/>
                    <a:pt x="499" y="40"/>
                    <a:pt x="498" y="39"/>
                  </a:cubicBezTo>
                  <a:cubicBezTo>
                    <a:pt x="498" y="39"/>
                    <a:pt x="498" y="40"/>
                    <a:pt x="496" y="40"/>
                  </a:cubicBezTo>
                  <a:cubicBezTo>
                    <a:pt x="495" y="41"/>
                    <a:pt x="495" y="41"/>
                    <a:pt x="494" y="42"/>
                  </a:cubicBezTo>
                  <a:cubicBezTo>
                    <a:pt x="492" y="44"/>
                    <a:pt x="492" y="44"/>
                    <a:pt x="490" y="45"/>
                  </a:cubicBezTo>
                  <a:cubicBezTo>
                    <a:pt x="488" y="46"/>
                    <a:pt x="485" y="50"/>
                    <a:pt x="484" y="51"/>
                  </a:cubicBezTo>
                  <a:cubicBezTo>
                    <a:pt x="482" y="52"/>
                    <a:pt x="483" y="49"/>
                    <a:pt x="483" y="47"/>
                  </a:cubicBezTo>
                  <a:cubicBezTo>
                    <a:pt x="483" y="44"/>
                    <a:pt x="483" y="43"/>
                    <a:pt x="482" y="43"/>
                  </a:cubicBezTo>
                  <a:cubicBezTo>
                    <a:pt x="482" y="42"/>
                    <a:pt x="484" y="43"/>
                    <a:pt x="485" y="43"/>
                  </a:cubicBezTo>
                  <a:cubicBezTo>
                    <a:pt x="486" y="43"/>
                    <a:pt x="490" y="37"/>
                    <a:pt x="491" y="36"/>
                  </a:cubicBezTo>
                  <a:cubicBezTo>
                    <a:pt x="493" y="36"/>
                    <a:pt x="493" y="35"/>
                    <a:pt x="495" y="34"/>
                  </a:cubicBezTo>
                  <a:cubicBezTo>
                    <a:pt x="496" y="33"/>
                    <a:pt x="497" y="34"/>
                    <a:pt x="500" y="32"/>
                  </a:cubicBezTo>
                  <a:cubicBezTo>
                    <a:pt x="502" y="30"/>
                    <a:pt x="501" y="25"/>
                    <a:pt x="501" y="23"/>
                  </a:cubicBezTo>
                  <a:cubicBezTo>
                    <a:pt x="501" y="20"/>
                    <a:pt x="501" y="19"/>
                    <a:pt x="500" y="18"/>
                  </a:cubicBezTo>
                  <a:cubicBezTo>
                    <a:pt x="499" y="17"/>
                    <a:pt x="499" y="17"/>
                    <a:pt x="498" y="15"/>
                  </a:cubicBezTo>
                  <a:cubicBezTo>
                    <a:pt x="497" y="14"/>
                    <a:pt x="496" y="13"/>
                    <a:pt x="495" y="13"/>
                  </a:cubicBezTo>
                  <a:cubicBezTo>
                    <a:pt x="494" y="13"/>
                    <a:pt x="493" y="13"/>
                    <a:pt x="493" y="13"/>
                  </a:cubicBezTo>
                  <a:cubicBezTo>
                    <a:pt x="493" y="13"/>
                    <a:pt x="491" y="13"/>
                    <a:pt x="490" y="13"/>
                  </a:cubicBezTo>
                  <a:cubicBezTo>
                    <a:pt x="489" y="14"/>
                    <a:pt x="481" y="13"/>
                    <a:pt x="478" y="13"/>
                  </a:cubicBezTo>
                  <a:cubicBezTo>
                    <a:pt x="475" y="13"/>
                    <a:pt x="476" y="14"/>
                    <a:pt x="475" y="15"/>
                  </a:cubicBezTo>
                  <a:cubicBezTo>
                    <a:pt x="474" y="16"/>
                    <a:pt x="473" y="16"/>
                    <a:pt x="472" y="17"/>
                  </a:cubicBezTo>
                  <a:cubicBezTo>
                    <a:pt x="471" y="17"/>
                    <a:pt x="471" y="15"/>
                    <a:pt x="472" y="14"/>
                  </a:cubicBezTo>
                  <a:cubicBezTo>
                    <a:pt x="472" y="13"/>
                    <a:pt x="473" y="10"/>
                    <a:pt x="473" y="10"/>
                  </a:cubicBezTo>
                  <a:cubicBezTo>
                    <a:pt x="473" y="9"/>
                    <a:pt x="471" y="9"/>
                    <a:pt x="470" y="9"/>
                  </a:cubicBezTo>
                  <a:cubicBezTo>
                    <a:pt x="469" y="9"/>
                    <a:pt x="471" y="8"/>
                    <a:pt x="471" y="7"/>
                  </a:cubicBezTo>
                  <a:cubicBezTo>
                    <a:pt x="472" y="7"/>
                    <a:pt x="472" y="6"/>
                    <a:pt x="472" y="5"/>
                  </a:cubicBezTo>
                  <a:cubicBezTo>
                    <a:pt x="472" y="4"/>
                    <a:pt x="472" y="4"/>
                    <a:pt x="470" y="3"/>
                  </a:cubicBezTo>
                  <a:cubicBezTo>
                    <a:pt x="469" y="2"/>
                    <a:pt x="468" y="1"/>
                    <a:pt x="467" y="1"/>
                  </a:cubicBezTo>
                  <a:cubicBezTo>
                    <a:pt x="465" y="0"/>
                    <a:pt x="465" y="0"/>
                    <a:pt x="464" y="0"/>
                  </a:cubicBezTo>
                  <a:cubicBezTo>
                    <a:pt x="463" y="0"/>
                    <a:pt x="463" y="0"/>
                    <a:pt x="462" y="1"/>
                  </a:cubicBezTo>
                  <a:cubicBezTo>
                    <a:pt x="461" y="1"/>
                    <a:pt x="458" y="2"/>
                    <a:pt x="458" y="3"/>
                  </a:cubicBezTo>
                  <a:cubicBezTo>
                    <a:pt x="458" y="4"/>
                    <a:pt x="458" y="5"/>
                    <a:pt x="456" y="7"/>
                  </a:cubicBezTo>
                  <a:cubicBezTo>
                    <a:pt x="455" y="9"/>
                    <a:pt x="456" y="10"/>
                    <a:pt x="456" y="12"/>
                  </a:cubicBezTo>
                  <a:cubicBezTo>
                    <a:pt x="456" y="14"/>
                    <a:pt x="456" y="15"/>
                    <a:pt x="452" y="15"/>
                  </a:cubicBezTo>
                  <a:cubicBezTo>
                    <a:pt x="449" y="16"/>
                    <a:pt x="449" y="14"/>
                    <a:pt x="448" y="16"/>
                  </a:cubicBezTo>
                  <a:cubicBezTo>
                    <a:pt x="447" y="17"/>
                    <a:pt x="449" y="19"/>
                    <a:pt x="453" y="21"/>
                  </a:cubicBezTo>
                  <a:cubicBezTo>
                    <a:pt x="457" y="22"/>
                    <a:pt x="456" y="21"/>
                    <a:pt x="456" y="22"/>
                  </a:cubicBezTo>
                  <a:cubicBezTo>
                    <a:pt x="456" y="23"/>
                    <a:pt x="454" y="22"/>
                    <a:pt x="453" y="22"/>
                  </a:cubicBezTo>
                  <a:cubicBezTo>
                    <a:pt x="451" y="23"/>
                    <a:pt x="453" y="23"/>
                    <a:pt x="454" y="23"/>
                  </a:cubicBezTo>
                  <a:cubicBezTo>
                    <a:pt x="455" y="23"/>
                    <a:pt x="456" y="24"/>
                    <a:pt x="457" y="25"/>
                  </a:cubicBezTo>
                  <a:cubicBezTo>
                    <a:pt x="458" y="27"/>
                    <a:pt x="456" y="28"/>
                    <a:pt x="456" y="29"/>
                  </a:cubicBezTo>
                  <a:cubicBezTo>
                    <a:pt x="456" y="29"/>
                    <a:pt x="456" y="27"/>
                    <a:pt x="455" y="26"/>
                  </a:cubicBezTo>
                  <a:cubicBezTo>
                    <a:pt x="455" y="25"/>
                    <a:pt x="454" y="25"/>
                    <a:pt x="453" y="26"/>
                  </a:cubicBezTo>
                  <a:cubicBezTo>
                    <a:pt x="451" y="26"/>
                    <a:pt x="450" y="25"/>
                    <a:pt x="450" y="24"/>
                  </a:cubicBezTo>
                  <a:cubicBezTo>
                    <a:pt x="449" y="23"/>
                    <a:pt x="448" y="22"/>
                    <a:pt x="447" y="21"/>
                  </a:cubicBezTo>
                  <a:cubicBezTo>
                    <a:pt x="445" y="20"/>
                    <a:pt x="445" y="21"/>
                    <a:pt x="443" y="21"/>
                  </a:cubicBezTo>
                  <a:cubicBezTo>
                    <a:pt x="442" y="22"/>
                    <a:pt x="443" y="20"/>
                    <a:pt x="441" y="19"/>
                  </a:cubicBezTo>
                  <a:cubicBezTo>
                    <a:pt x="440" y="19"/>
                    <a:pt x="441" y="18"/>
                    <a:pt x="439" y="19"/>
                  </a:cubicBezTo>
                  <a:cubicBezTo>
                    <a:pt x="438" y="19"/>
                    <a:pt x="438" y="19"/>
                    <a:pt x="436" y="19"/>
                  </a:cubicBezTo>
                  <a:cubicBezTo>
                    <a:pt x="434" y="19"/>
                    <a:pt x="434" y="20"/>
                    <a:pt x="432" y="20"/>
                  </a:cubicBezTo>
                  <a:cubicBezTo>
                    <a:pt x="431" y="20"/>
                    <a:pt x="432" y="19"/>
                    <a:pt x="432" y="18"/>
                  </a:cubicBezTo>
                  <a:cubicBezTo>
                    <a:pt x="432" y="18"/>
                    <a:pt x="430" y="19"/>
                    <a:pt x="429" y="20"/>
                  </a:cubicBezTo>
                  <a:cubicBezTo>
                    <a:pt x="427" y="20"/>
                    <a:pt x="426" y="21"/>
                    <a:pt x="425" y="22"/>
                  </a:cubicBezTo>
                  <a:cubicBezTo>
                    <a:pt x="424" y="22"/>
                    <a:pt x="420" y="23"/>
                    <a:pt x="417" y="25"/>
                  </a:cubicBezTo>
                  <a:cubicBezTo>
                    <a:pt x="414" y="26"/>
                    <a:pt x="414" y="28"/>
                    <a:pt x="412" y="30"/>
                  </a:cubicBezTo>
                  <a:cubicBezTo>
                    <a:pt x="411" y="31"/>
                    <a:pt x="412" y="31"/>
                    <a:pt x="410" y="32"/>
                  </a:cubicBezTo>
                  <a:cubicBezTo>
                    <a:pt x="409" y="32"/>
                    <a:pt x="407" y="33"/>
                    <a:pt x="406" y="34"/>
                  </a:cubicBezTo>
                  <a:cubicBezTo>
                    <a:pt x="405" y="35"/>
                    <a:pt x="405" y="35"/>
                    <a:pt x="404" y="36"/>
                  </a:cubicBezTo>
                  <a:cubicBezTo>
                    <a:pt x="402" y="37"/>
                    <a:pt x="403" y="38"/>
                    <a:pt x="403" y="39"/>
                  </a:cubicBezTo>
                  <a:cubicBezTo>
                    <a:pt x="403" y="40"/>
                    <a:pt x="405" y="40"/>
                    <a:pt x="404" y="41"/>
                  </a:cubicBezTo>
                  <a:cubicBezTo>
                    <a:pt x="404" y="42"/>
                    <a:pt x="404" y="43"/>
                    <a:pt x="402" y="43"/>
                  </a:cubicBezTo>
                  <a:cubicBezTo>
                    <a:pt x="400" y="43"/>
                    <a:pt x="399" y="44"/>
                    <a:pt x="396" y="45"/>
                  </a:cubicBezTo>
                  <a:cubicBezTo>
                    <a:pt x="393" y="46"/>
                    <a:pt x="391" y="45"/>
                    <a:pt x="390" y="46"/>
                  </a:cubicBezTo>
                  <a:cubicBezTo>
                    <a:pt x="388" y="47"/>
                    <a:pt x="390" y="50"/>
                    <a:pt x="389" y="51"/>
                  </a:cubicBezTo>
                  <a:cubicBezTo>
                    <a:pt x="389" y="53"/>
                    <a:pt x="390" y="54"/>
                    <a:pt x="391" y="55"/>
                  </a:cubicBezTo>
                  <a:cubicBezTo>
                    <a:pt x="392" y="57"/>
                    <a:pt x="392" y="58"/>
                    <a:pt x="394" y="58"/>
                  </a:cubicBezTo>
                  <a:cubicBezTo>
                    <a:pt x="395" y="59"/>
                    <a:pt x="397" y="60"/>
                    <a:pt x="398" y="61"/>
                  </a:cubicBezTo>
                  <a:cubicBezTo>
                    <a:pt x="399" y="62"/>
                    <a:pt x="400" y="62"/>
                    <a:pt x="401" y="63"/>
                  </a:cubicBezTo>
                  <a:cubicBezTo>
                    <a:pt x="402" y="64"/>
                    <a:pt x="402" y="67"/>
                    <a:pt x="402" y="68"/>
                  </a:cubicBezTo>
                  <a:cubicBezTo>
                    <a:pt x="402" y="69"/>
                    <a:pt x="401" y="73"/>
                    <a:pt x="401" y="74"/>
                  </a:cubicBezTo>
                  <a:cubicBezTo>
                    <a:pt x="401" y="75"/>
                    <a:pt x="400" y="72"/>
                    <a:pt x="399" y="71"/>
                  </a:cubicBezTo>
                  <a:cubicBezTo>
                    <a:pt x="399" y="71"/>
                    <a:pt x="398" y="71"/>
                    <a:pt x="397" y="71"/>
                  </a:cubicBezTo>
                  <a:cubicBezTo>
                    <a:pt x="396" y="72"/>
                    <a:pt x="398" y="69"/>
                    <a:pt x="399" y="68"/>
                  </a:cubicBezTo>
                  <a:cubicBezTo>
                    <a:pt x="400" y="68"/>
                    <a:pt x="400" y="66"/>
                    <a:pt x="400" y="65"/>
                  </a:cubicBezTo>
                  <a:cubicBezTo>
                    <a:pt x="400" y="64"/>
                    <a:pt x="394" y="64"/>
                    <a:pt x="392" y="63"/>
                  </a:cubicBezTo>
                  <a:cubicBezTo>
                    <a:pt x="391" y="62"/>
                    <a:pt x="387" y="56"/>
                    <a:pt x="386" y="55"/>
                  </a:cubicBezTo>
                  <a:cubicBezTo>
                    <a:pt x="386" y="53"/>
                    <a:pt x="383" y="53"/>
                    <a:pt x="383" y="53"/>
                  </a:cubicBezTo>
                  <a:cubicBezTo>
                    <a:pt x="382" y="53"/>
                    <a:pt x="380" y="55"/>
                    <a:pt x="380" y="55"/>
                  </a:cubicBezTo>
                  <a:cubicBezTo>
                    <a:pt x="379" y="56"/>
                    <a:pt x="381" y="56"/>
                    <a:pt x="382" y="57"/>
                  </a:cubicBezTo>
                  <a:cubicBezTo>
                    <a:pt x="383" y="57"/>
                    <a:pt x="383" y="58"/>
                    <a:pt x="382" y="59"/>
                  </a:cubicBezTo>
                  <a:cubicBezTo>
                    <a:pt x="382" y="59"/>
                    <a:pt x="382" y="57"/>
                    <a:pt x="381" y="58"/>
                  </a:cubicBezTo>
                  <a:cubicBezTo>
                    <a:pt x="380" y="59"/>
                    <a:pt x="378" y="57"/>
                    <a:pt x="377" y="57"/>
                  </a:cubicBezTo>
                  <a:cubicBezTo>
                    <a:pt x="376" y="57"/>
                    <a:pt x="374" y="57"/>
                    <a:pt x="374" y="58"/>
                  </a:cubicBezTo>
                  <a:cubicBezTo>
                    <a:pt x="375" y="58"/>
                    <a:pt x="374" y="59"/>
                    <a:pt x="375" y="60"/>
                  </a:cubicBezTo>
                  <a:cubicBezTo>
                    <a:pt x="375" y="62"/>
                    <a:pt x="377" y="63"/>
                    <a:pt x="378" y="64"/>
                  </a:cubicBezTo>
                  <a:cubicBezTo>
                    <a:pt x="379" y="64"/>
                    <a:pt x="381" y="64"/>
                    <a:pt x="382" y="65"/>
                  </a:cubicBezTo>
                  <a:cubicBezTo>
                    <a:pt x="383" y="66"/>
                    <a:pt x="383" y="67"/>
                    <a:pt x="382" y="68"/>
                  </a:cubicBezTo>
                  <a:cubicBezTo>
                    <a:pt x="382" y="69"/>
                    <a:pt x="380" y="67"/>
                    <a:pt x="378" y="67"/>
                  </a:cubicBezTo>
                  <a:cubicBezTo>
                    <a:pt x="377" y="68"/>
                    <a:pt x="375" y="68"/>
                    <a:pt x="374" y="68"/>
                  </a:cubicBezTo>
                  <a:cubicBezTo>
                    <a:pt x="373" y="68"/>
                    <a:pt x="372" y="67"/>
                    <a:pt x="372" y="65"/>
                  </a:cubicBezTo>
                  <a:cubicBezTo>
                    <a:pt x="373" y="64"/>
                    <a:pt x="372" y="56"/>
                    <a:pt x="371" y="55"/>
                  </a:cubicBezTo>
                  <a:cubicBezTo>
                    <a:pt x="370" y="54"/>
                    <a:pt x="369" y="53"/>
                    <a:pt x="369" y="53"/>
                  </a:cubicBezTo>
                  <a:cubicBezTo>
                    <a:pt x="369" y="54"/>
                    <a:pt x="369" y="58"/>
                    <a:pt x="369" y="59"/>
                  </a:cubicBezTo>
                  <a:cubicBezTo>
                    <a:pt x="369" y="60"/>
                    <a:pt x="365" y="62"/>
                    <a:pt x="365" y="63"/>
                  </a:cubicBezTo>
                  <a:cubicBezTo>
                    <a:pt x="365" y="65"/>
                    <a:pt x="364" y="65"/>
                    <a:pt x="364" y="67"/>
                  </a:cubicBezTo>
                  <a:cubicBezTo>
                    <a:pt x="363" y="68"/>
                    <a:pt x="367" y="71"/>
                    <a:pt x="368" y="72"/>
                  </a:cubicBezTo>
                  <a:cubicBezTo>
                    <a:pt x="369" y="73"/>
                    <a:pt x="368" y="74"/>
                    <a:pt x="368" y="75"/>
                  </a:cubicBezTo>
                  <a:cubicBezTo>
                    <a:pt x="368" y="75"/>
                    <a:pt x="367" y="81"/>
                    <a:pt x="368" y="83"/>
                  </a:cubicBezTo>
                  <a:cubicBezTo>
                    <a:pt x="368" y="86"/>
                    <a:pt x="368" y="87"/>
                    <a:pt x="369" y="88"/>
                  </a:cubicBezTo>
                  <a:cubicBezTo>
                    <a:pt x="370" y="88"/>
                    <a:pt x="370" y="87"/>
                    <a:pt x="371" y="87"/>
                  </a:cubicBezTo>
                  <a:cubicBezTo>
                    <a:pt x="372" y="87"/>
                    <a:pt x="373" y="86"/>
                    <a:pt x="374" y="86"/>
                  </a:cubicBezTo>
                  <a:cubicBezTo>
                    <a:pt x="375" y="86"/>
                    <a:pt x="378" y="86"/>
                    <a:pt x="380" y="86"/>
                  </a:cubicBezTo>
                  <a:cubicBezTo>
                    <a:pt x="382" y="87"/>
                    <a:pt x="382" y="88"/>
                    <a:pt x="383" y="90"/>
                  </a:cubicBezTo>
                  <a:cubicBezTo>
                    <a:pt x="383" y="91"/>
                    <a:pt x="385" y="93"/>
                    <a:pt x="386" y="94"/>
                  </a:cubicBezTo>
                  <a:cubicBezTo>
                    <a:pt x="387" y="96"/>
                    <a:pt x="384" y="96"/>
                    <a:pt x="384" y="98"/>
                  </a:cubicBezTo>
                  <a:cubicBezTo>
                    <a:pt x="384" y="101"/>
                    <a:pt x="386" y="102"/>
                    <a:pt x="388" y="102"/>
                  </a:cubicBezTo>
                  <a:cubicBezTo>
                    <a:pt x="389" y="103"/>
                    <a:pt x="387" y="103"/>
                    <a:pt x="386" y="103"/>
                  </a:cubicBezTo>
                  <a:cubicBezTo>
                    <a:pt x="385" y="103"/>
                    <a:pt x="384" y="104"/>
                    <a:pt x="384" y="105"/>
                  </a:cubicBezTo>
                  <a:cubicBezTo>
                    <a:pt x="383" y="105"/>
                    <a:pt x="382" y="104"/>
                    <a:pt x="382" y="103"/>
                  </a:cubicBezTo>
                  <a:cubicBezTo>
                    <a:pt x="381" y="103"/>
                    <a:pt x="381" y="97"/>
                    <a:pt x="380" y="95"/>
                  </a:cubicBezTo>
                  <a:cubicBezTo>
                    <a:pt x="380" y="93"/>
                    <a:pt x="379" y="91"/>
                    <a:pt x="378" y="90"/>
                  </a:cubicBezTo>
                  <a:cubicBezTo>
                    <a:pt x="376" y="89"/>
                    <a:pt x="371" y="93"/>
                    <a:pt x="370" y="94"/>
                  </a:cubicBezTo>
                  <a:cubicBezTo>
                    <a:pt x="370" y="95"/>
                    <a:pt x="371" y="95"/>
                    <a:pt x="372" y="97"/>
                  </a:cubicBezTo>
                  <a:cubicBezTo>
                    <a:pt x="372" y="98"/>
                    <a:pt x="371" y="101"/>
                    <a:pt x="370" y="103"/>
                  </a:cubicBezTo>
                  <a:cubicBezTo>
                    <a:pt x="369" y="106"/>
                    <a:pt x="366" y="110"/>
                    <a:pt x="365" y="110"/>
                  </a:cubicBezTo>
                  <a:cubicBezTo>
                    <a:pt x="364" y="111"/>
                    <a:pt x="367" y="112"/>
                    <a:pt x="368" y="114"/>
                  </a:cubicBezTo>
                  <a:cubicBezTo>
                    <a:pt x="369" y="115"/>
                    <a:pt x="369" y="116"/>
                    <a:pt x="368" y="118"/>
                  </a:cubicBezTo>
                  <a:cubicBezTo>
                    <a:pt x="368" y="119"/>
                    <a:pt x="365" y="113"/>
                    <a:pt x="364" y="112"/>
                  </a:cubicBezTo>
                  <a:cubicBezTo>
                    <a:pt x="363" y="111"/>
                    <a:pt x="360" y="111"/>
                    <a:pt x="358" y="111"/>
                  </a:cubicBezTo>
                  <a:cubicBezTo>
                    <a:pt x="356" y="111"/>
                    <a:pt x="353" y="110"/>
                    <a:pt x="352" y="108"/>
                  </a:cubicBezTo>
                  <a:cubicBezTo>
                    <a:pt x="351" y="107"/>
                    <a:pt x="350" y="108"/>
                    <a:pt x="350" y="108"/>
                  </a:cubicBezTo>
                  <a:cubicBezTo>
                    <a:pt x="349" y="109"/>
                    <a:pt x="349" y="108"/>
                    <a:pt x="349" y="107"/>
                  </a:cubicBezTo>
                  <a:cubicBezTo>
                    <a:pt x="350" y="106"/>
                    <a:pt x="355" y="107"/>
                    <a:pt x="357" y="107"/>
                  </a:cubicBezTo>
                  <a:cubicBezTo>
                    <a:pt x="359" y="107"/>
                    <a:pt x="360" y="106"/>
                    <a:pt x="362" y="105"/>
                  </a:cubicBezTo>
                  <a:cubicBezTo>
                    <a:pt x="364" y="104"/>
                    <a:pt x="366" y="95"/>
                    <a:pt x="366" y="94"/>
                  </a:cubicBezTo>
                  <a:cubicBezTo>
                    <a:pt x="367" y="93"/>
                    <a:pt x="366" y="92"/>
                    <a:pt x="365" y="91"/>
                  </a:cubicBezTo>
                  <a:cubicBezTo>
                    <a:pt x="364" y="90"/>
                    <a:pt x="362" y="85"/>
                    <a:pt x="362" y="82"/>
                  </a:cubicBezTo>
                  <a:cubicBezTo>
                    <a:pt x="362" y="79"/>
                    <a:pt x="362" y="76"/>
                    <a:pt x="362" y="74"/>
                  </a:cubicBezTo>
                  <a:cubicBezTo>
                    <a:pt x="362" y="72"/>
                    <a:pt x="359" y="70"/>
                    <a:pt x="359" y="68"/>
                  </a:cubicBezTo>
                  <a:cubicBezTo>
                    <a:pt x="358" y="67"/>
                    <a:pt x="359" y="66"/>
                    <a:pt x="359" y="65"/>
                  </a:cubicBezTo>
                  <a:cubicBezTo>
                    <a:pt x="360" y="64"/>
                    <a:pt x="360" y="58"/>
                    <a:pt x="361" y="57"/>
                  </a:cubicBezTo>
                  <a:cubicBezTo>
                    <a:pt x="361" y="56"/>
                    <a:pt x="362" y="56"/>
                    <a:pt x="362" y="55"/>
                  </a:cubicBezTo>
                  <a:cubicBezTo>
                    <a:pt x="362" y="54"/>
                    <a:pt x="360" y="53"/>
                    <a:pt x="359" y="53"/>
                  </a:cubicBezTo>
                  <a:cubicBezTo>
                    <a:pt x="358" y="53"/>
                    <a:pt x="356" y="54"/>
                    <a:pt x="354" y="54"/>
                  </a:cubicBezTo>
                  <a:cubicBezTo>
                    <a:pt x="352" y="54"/>
                    <a:pt x="351" y="53"/>
                    <a:pt x="351" y="53"/>
                  </a:cubicBezTo>
                  <a:cubicBezTo>
                    <a:pt x="350" y="53"/>
                    <a:pt x="349" y="53"/>
                    <a:pt x="348" y="54"/>
                  </a:cubicBezTo>
                  <a:cubicBezTo>
                    <a:pt x="347" y="55"/>
                    <a:pt x="348" y="56"/>
                    <a:pt x="346" y="62"/>
                  </a:cubicBezTo>
                  <a:cubicBezTo>
                    <a:pt x="345" y="67"/>
                    <a:pt x="340" y="68"/>
                    <a:pt x="340" y="69"/>
                  </a:cubicBezTo>
                  <a:cubicBezTo>
                    <a:pt x="340" y="70"/>
                    <a:pt x="339" y="71"/>
                    <a:pt x="339" y="72"/>
                  </a:cubicBezTo>
                  <a:cubicBezTo>
                    <a:pt x="339" y="73"/>
                    <a:pt x="339" y="72"/>
                    <a:pt x="340" y="73"/>
                  </a:cubicBezTo>
                  <a:cubicBezTo>
                    <a:pt x="341" y="73"/>
                    <a:pt x="341" y="79"/>
                    <a:pt x="342" y="79"/>
                  </a:cubicBezTo>
                  <a:cubicBezTo>
                    <a:pt x="342" y="80"/>
                    <a:pt x="341" y="80"/>
                    <a:pt x="340" y="80"/>
                  </a:cubicBezTo>
                  <a:cubicBezTo>
                    <a:pt x="340" y="80"/>
                    <a:pt x="340" y="83"/>
                    <a:pt x="341" y="84"/>
                  </a:cubicBezTo>
                  <a:cubicBezTo>
                    <a:pt x="342" y="85"/>
                    <a:pt x="342" y="84"/>
                    <a:pt x="343" y="83"/>
                  </a:cubicBezTo>
                  <a:cubicBezTo>
                    <a:pt x="343" y="83"/>
                    <a:pt x="344" y="86"/>
                    <a:pt x="345" y="88"/>
                  </a:cubicBezTo>
                  <a:cubicBezTo>
                    <a:pt x="346" y="89"/>
                    <a:pt x="347" y="90"/>
                    <a:pt x="349" y="89"/>
                  </a:cubicBezTo>
                  <a:cubicBezTo>
                    <a:pt x="350" y="89"/>
                    <a:pt x="349" y="94"/>
                    <a:pt x="348" y="95"/>
                  </a:cubicBezTo>
                  <a:cubicBezTo>
                    <a:pt x="347" y="96"/>
                    <a:pt x="347" y="92"/>
                    <a:pt x="344" y="91"/>
                  </a:cubicBezTo>
                  <a:cubicBezTo>
                    <a:pt x="342" y="89"/>
                    <a:pt x="339" y="88"/>
                    <a:pt x="339" y="87"/>
                  </a:cubicBezTo>
                  <a:cubicBezTo>
                    <a:pt x="338" y="87"/>
                    <a:pt x="334" y="83"/>
                    <a:pt x="331" y="83"/>
                  </a:cubicBezTo>
                  <a:cubicBezTo>
                    <a:pt x="329" y="83"/>
                    <a:pt x="327" y="82"/>
                    <a:pt x="324" y="82"/>
                  </a:cubicBezTo>
                  <a:cubicBezTo>
                    <a:pt x="322" y="82"/>
                    <a:pt x="321" y="81"/>
                    <a:pt x="320" y="81"/>
                  </a:cubicBezTo>
                  <a:cubicBezTo>
                    <a:pt x="319" y="80"/>
                    <a:pt x="318" y="81"/>
                    <a:pt x="319" y="82"/>
                  </a:cubicBezTo>
                  <a:cubicBezTo>
                    <a:pt x="319" y="82"/>
                    <a:pt x="317" y="83"/>
                    <a:pt x="318" y="85"/>
                  </a:cubicBezTo>
                  <a:cubicBezTo>
                    <a:pt x="319" y="87"/>
                    <a:pt x="320" y="88"/>
                    <a:pt x="320" y="89"/>
                  </a:cubicBezTo>
                  <a:cubicBezTo>
                    <a:pt x="321" y="91"/>
                    <a:pt x="319" y="91"/>
                    <a:pt x="318" y="91"/>
                  </a:cubicBezTo>
                  <a:cubicBezTo>
                    <a:pt x="316" y="91"/>
                    <a:pt x="317" y="92"/>
                    <a:pt x="317" y="94"/>
                  </a:cubicBezTo>
                  <a:cubicBezTo>
                    <a:pt x="317" y="96"/>
                    <a:pt x="316" y="94"/>
                    <a:pt x="315" y="93"/>
                  </a:cubicBezTo>
                  <a:cubicBezTo>
                    <a:pt x="314" y="93"/>
                    <a:pt x="314" y="93"/>
                    <a:pt x="315" y="93"/>
                  </a:cubicBezTo>
                  <a:cubicBezTo>
                    <a:pt x="315" y="93"/>
                    <a:pt x="315" y="92"/>
                    <a:pt x="315" y="91"/>
                  </a:cubicBezTo>
                  <a:cubicBezTo>
                    <a:pt x="316" y="91"/>
                    <a:pt x="314" y="90"/>
                    <a:pt x="314" y="89"/>
                  </a:cubicBezTo>
                  <a:cubicBezTo>
                    <a:pt x="313" y="89"/>
                    <a:pt x="312" y="89"/>
                    <a:pt x="311" y="91"/>
                  </a:cubicBezTo>
                  <a:cubicBezTo>
                    <a:pt x="309" y="92"/>
                    <a:pt x="309" y="92"/>
                    <a:pt x="306" y="92"/>
                  </a:cubicBezTo>
                  <a:cubicBezTo>
                    <a:pt x="304" y="93"/>
                    <a:pt x="304" y="91"/>
                    <a:pt x="302" y="92"/>
                  </a:cubicBezTo>
                  <a:cubicBezTo>
                    <a:pt x="300" y="93"/>
                    <a:pt x="300" y="93"/>
                    <a:pt x="299" y="94"/>
                  </a:cubicBezTo>
                  <a:cubicBezTo>
                    <a:pt x="299" y="94"/>
                    <a:pt x="300" y="95"/>
                    <a:pt x="299" y="95"/>
                  </a:cubicBezTo>
                  <a:cubicBezTo>
                    <a:pt x="297" y="96"/>
                    <a:pt x="297" y="95"/>
                    <a:pt x="297" y="96"/>
                  </a:cubicBezTo>
                  <a:cubicBezTo>
                    <a:pt x="296" y="97"/>
                    <a:pt x="295" y="97"/>
                    <a:pt x="295" y="98"/>
                  </a:cubicBezTo>
                  <a:cubicBezTo>
                    <a:pt x="294" y="98"/>
                    <a:pt x="294" y="97"/>
                    <a:pt x="293" y="98"/>
                  </a:cubicBezTo>
                  <a:cubicBezTo>
                    <a:pt x="292" y="98"/>
                    <a:pt x="293" y="97"/>
                    <a:pt x="291" y="97"/>
                  </a:cubicBezTo>
                  <a:cubicBezTo>
                    <a:pt x="290" y="98"/>
                    <a:pt x="291" y="96"/>
                    <a:pt x="291" y="96"/>
                  </a:cubicBezTo>
                  <a:cubicBezTo>
                    <a:pt x="292" y="95"/>
                    <a:pt x="294" y="94"/>
                    <a:pt x="295" y="94"/>
                  </a:cubicBezTo>
                  <a:cubicBezTo>
                    <a:pt x="295" y="93"/>
                    <a:pt x="295" y="91"/>
                    <a:pt x="295" y="90"/>
                  </a:cubicBezTo>
                  <a:cubicBezTo>
                    <a:pt x="295" y="89"/>
                    <a:pt x="296" y="89"/>
                    <a:pt x="297" y="88"/>
                  </a:cubicBezTo>
                  <a:cubicBezTo>
                    <a:pt x="297" y="88"/>
                    <a:pt x="295" y="89"/>
                    <a:pt x="294" y="90"/>
                  </a:cubicBezTo>
                  <a:cubicBezTo>
                    <a:pt x="292" y="90"/>
                    <a:pt x="290" y="92"/>
                    <a:pt x="289" y="92"/>
                  </a:cubicBezTo>
                  <a:cubicBezTo>
                    <a:pt x="288" y="93"/>
                    <a:pt x="287" y="93"/>
                    <a:pt x="284" y="94"/>
                  </a:cubicBezTo>
                  <a:cubicBezTo>
                    <a:pt x="282" y="94"/>
                    <a:pt x="281" y="97"/>
                    <a:pt x="280" y="97"/>
                  </a:cubicBezTo>
                  <a:cubicBezTo>
                    <a:pt x="279" y="98"/>
                    <a:pt x="278" y="97"/>
                    <a:pt x="277" y="97"/>
                  </a:cubicBezTo>
                  <a:cubicBezTo>
                    <a:pt x="276" y="97"/>
                    <a:pt x="278" y="98"/>
                    <a:pt x="278" y="99"/>
                  </a:cubicBezTo>
                  <a:cubicBezTo>
                    <a:pt x="278" y="99"/>
                    <a:pt x="275" y="99"/>
                    <a:pt x="275" y="100"/>
                  </a:cubicBezTo>
                  <a:cubicBezTo>
                    <a:pt x="274" y="100"/>
                    <a:pt x="275" y="102"/>
                    <a:pt x="274" y="104"/>
                  </a:cubicBezTo>
                  <a:cubicBezTo>
                    <a:pt x="274" y="106"/>
                    <a:pt x="270" y="105"/>
                    <a:pt x="268" y="106"/>
                  </a:cubicBezTo>
                  <a:cubicBezTo>
                    <a:pt x="266" y="106"/>
                    <a:pt x="266" y="104"/>
                    <a:pt x="266" y="103"/>
                  </a:cubicBezTo>
                  <a:cubicBezTo>
                    <a:pt x="265" y="102"/>
                    <a:pt x="264" y="102"/>
                    <a:pt x="263" y="102"/>
                  </a:cubicBezTo>
                  <a:cubicBezTo>
                    <a:pt x="262" y="101"/>
                    <a:pt x="263" y="100"/>
                    <a:pt x="264" y="99"/>
                  </a:cubicBezTo>
                  <a:cubicBezTo>
                    <a:pt x="265" y="98"/>
                    <a:pt x="268" y="97"/>
                    <a:pt x="268" y="97"/>
                  </a:cubicBezTo>
                  <a:cubicBezTo>
                    <a:pt x="269" y="97"/>
                    <a:pt x="267" y="95"/>
                    <a:pt x="266" y="94"/>
                  </a:cubicBezTo>
                  <a:cubicBezTo>
                    <a:pt x="266" y="93"/>
                    <a:pt x="264" y="92"/>
                    <a:pt x="262" y="92"/>
                  </a:cubicBezTo>
                  <a:cubicBezTo>
                    <a:pt x="260" y="92"/>
                    <a:pt x="259" y="92"/>
                    <a:pt x="257" y="91"/>
                  </a:cubicBezTo>
                  <a:cubicBezTo>
                    <a:pt x="255" y="91"/>
                    <a:pt x="256" y="92"/>
                    <a:pt x="257" y="93"/>
                  </a:cubicBezTo>
                  <a:cubicBezTo>
                    <a:pt x="258" y="93"/>
                    <a:pt x="259" y="95"/>
                    <a:pt x="259" y="96"/>
                  </a:cubicBezTo>
                  <a:cubicBezTo>
                    <a:pt x="260" y="97"/>
                    <a:pt x="257" y="102"/>
                    <a:pt x="257" y="103"/>
                  </a:cubicBezTo>
                  <a:cubicBezTo>
                    <a:pt x="257" y="104"/>
                    <a:pt x="260" y="104"/>
                    <a:pt x="261" y="106"/>
                  </a:cubicBezTo>
                  <a:cubicBezTo>
                    <a:pt x="262" y="108"/>
                    <a:pt x="259" y="111"/>
                    <a:pt x="259" y="112"/>
                  </a:cubicBezTo>
                  <a:cubicBezTo>
                    <a:pt x="258" y="112"/>
                    <a:pt x="257" y="112"/>
                    <a:pt x="257" y="111"/>
                  </a:cubicBezTo>
                  <a:cubicBezTo>
                    <a:pt x="256" y="111"/>
                    <a:pt x="255" y="110"/>
                    <a:pt x="254" y="110"/>
                  </a:cubicBezTo>
                  <a:cubicBezTo>
                    <a:pt x="253" y="110"/>
                    <a:pt x="253" y="109"/>
                    <a:pt x="253" y="109"/>
                  </a:cubicBezTo>
                  <a:cubicBezTo>
                    <a:pt x="252" y="109"/>
                    <a:pt x="251" y="111"/>
                    <a:pt x="250" y="112"/>
                  </a:cubicBezTo>
                  <a:cubicBezTo>
                    <a:pt x="249" y="112"/>
                    <a:pt x="247" y="113"/>
                    <a:pt x="246" y="114"/>
                  </a:cubicBezTo>
                  <a:cubicBezTo>
                    <a:pt x="245" y="115"/>
                    <a:pt x="243" y="116"/>
                    <a:pt x="243" y="117"/>
                  </a:cubicBezTo>
                  <a:cubicBezTo>
                    <a:pt x="242" y="118"/>
                    <a:pt x="245" y="121"/>
                    <a:pt x="246" y="121"/>
                  </a:cubicBezTo>
                  <a:cubicBezTo>
                    <a:pt x="246" y="122"/>
                    <a:pt x="246" y="122"/>
                    <a:pt x="245" y="123"/>
                  </a:cubicBezTo>
                  <a:cubicBezTo>
                    <a:pt x="245" y="124"/>
                    <a:pt x="241" y="122"/>
                    <a:pt x="240" y="122"/>
                  </a:cubicBezTo>
                  <a:cubicBezTo>
                    <a:pt x="239" y="121"/>
                    <a:pt x="238" y="122"/>
                    <a:pt x="237" y="122"/>
                  </a:cubicBezTo>
                  <a:cubicBezTo>
                    <a:pt x="237" y="123"/>
                    <a:pt x="235" y="121"/>
                    <a:pt x="234" y="120"/>
                  </a:cubicBezTo>
                  <a:cubicBezTo>
                    <a:pt x="234" y="119"/>
                    <a:pt x="233" y="119"/>
                    <a:pt x="232" y="119"/>
                  </a:cubicBezTo>
                  <a:cubicBezTo>
                    <a:pt x="231" y="119"/>
                    <a:pt x="232" y="119"/>
                    <a:pt x="232" y="120"/>
                  </a:cubicBezTo>
                  <a:cubicBezTo>
                    <a:pt x="231" y="121"/>
                    <a:pt x="231" y="121"/>
                    <a:pt x="230" y="121"/>
                  </a:cubicBezTo>
                  <a:cubicBezTo>
                    <a:pt x="230" y="121"/>
                    <a:pt x="230" y="123"/>
                    <a:pt x="232" y="125"/>
                  </a:cubicBezTo>
                  <a:cubicBezTo>
                    <a:pt x="234" y="127"/>
                    <a:pt x="233" y="125"/>
                    <a:pt x="235" y="125"/>
                  </a:cubicBezTo>
                  <a:cubicBezTo>
                    <a:pt x="236" y="124"/>
                    <a:pt x="236" y="127"/>
                    <a:pt x="236" y="128"/>
                  </a:cubicBezTo>
                  <a:cubicBezTo>
                    <a:pt x="237" y="129"/>
                    <a:pt x="235" y="129"/>
                    <a:pt x="234" y="129"/>
                  </a:cubicBezTo>
                  <a:cubicBezTo>
                    <a:pt x="233" y="130"/>
                    <a:pt x="231" y="129"/>
                    <a:pt x="230" y="128"/>
                  </a:cubicBezTo>
                  <a:cubicBezTo>
                    <a:pt x="228" y="127"/>
                    <a:pt x="229" y="126"/>
                    <a:pt x="228" y="126"/>
                  </a:cubicBezTo>
                  <a:cubicBezTo>
                    <a:pt x="227" y="126"/>
                    <a:pt x="226" y="125"/>
                    <a:pt x="225" y="125"/>
                  </a:cubicBezTo>
                  <a:cubicBezTo>
                    <a:pt x="224" y="124"/>
                    <a:pt x="223" y="123"/>
                    <a:pt x="224" y="123"/>
                  </a:cubicBezTo>
                  <a:cubicBezTo>
                    <a:pt x="224" y="122"/>
                    <a:pt x="224" y="120"/>
                    <a:pt x="223" y="119"/>
                  </a:cubicBezTo>
                  <a:cubicBezTo>
                    <a:pt x="223" y="117"/>
                    <a:pt x="222" y="117"/>
                    <a:pt x="223" y="117"/>
                  </a:cubicBezTo>
                  <a:cubicBezTo>
                    <a:pt x="224" y="117"/>
                    <a:pt x="224" y="115"/>
                    <a:pt x="223" y="114"/>
                  </a:cubicBezTo>
                  <a:cubicBezTo>
                    <a:pt x="223" y="114"/>
                    <a:pt x="220" y="111"/>
                    <a:pt x="219" y="111"/>
                  </a:cubicBezTo>
                  <a:cubicBezTo>
                    <a:pt x="219" y="111"/>
                    <a:pt x="218" y="110"/>
                    <a:pt x="218" y="109"/>
                  </a:cubicBezTo>
                  <a:cubicBezTo>
                    <a:pt x="218" y="109"/>
                    <a:pt x="217" y="108"/>
                    <a:pt x="216" y="108"/>
                  </a:cubicBezTo>
                  <a:cubicBezTo>
                    <a:pt x="215" y="108"/>
                    <a:pt x="214" y="108"/>
                    <a:pt x="213" y="107"/>
                  </a:cubicBezTo>
                  <a:cubicBezTo>
                    <a:pt x="212" y="107"/>
                    <a:pt x="213" y="106"/>
                    <a:pt x="214" y="106"/>
                  </a:cubicBezTo>
                  <a:cubicBezTo>
                    <a:pt x="214" y="106"/>
                    <a:pt x="214" y="105"/>
                    <a:pt x="215" y="104"/>
                  </a:cubicBezTo>
                  <a:cubicBezTo>
                    <a:pt x="215" y="104"/>
                    <a:pt x="216" y="106"/>
                    <a:pt x="218" y="107"/>
                  </a:cubicBezTo>
                  <a:cubicBezTo>
                    <a:pt x="219" y="108"/>
                    <a:pt x="223" y="109"/>
                    <a:pt x="224" y="110"/>
                  </a:cubicBezTo>
                  <a:cubicBezTo>
                    <a:pt x="226" y="110"/>
                    <a:pt x="230" y="111"/>
                    <a:pt x="232" y="111"/>
                  </a:cubicBezTo>
                  <a:cubicBezTo>
                    <a:pt x="234" y="112"/>
                    <a:pt x="237" y="112"/>
                    <a:pt x="238" y="112"/>
                  </a:cubicBezTo>
                  <a:cubicBezTo>
                    <a:pt x="239" y="112"/>
                    <a:pt x="241" y="111"/>
                    <a:pt x="243" y="111"/>
                  </a:cubicBezTo>
                  <a:cubicBezTo>
                    <a:pt x="244" y="111"/>
                    <a:pt x="245" y="110"/>
                    <a:pt x="247" y="109"/>
                  </a:cubicBezTo>
                  <a:cubicBezTo>
                    <a:pt x="248" y="107"/>
                    <a:pt x="248" y="104"/>
                    <a:pt x="248" y="103"/>
                  </a:cubicBezTo>
                  <a:cubicBezTo>
                    <a:pt x="247" y="103"/>
                    <a:pt x="248" y="99"/>
                    <a:pt x="247" y="98"/>
                  </a:cubicBezTo>
                  <a:cubicBezTo>
                    <a:pt x="246" y="98"/>
                    <a:pt x="246" y="97"/>
                    <a:pt x="244" y="97"/>
                  </a:cubicBezTo>
                  <a:cubicBezTo>
                    <a:pt x="243" y="96"/>
                    <a:pt x="243" y="95"/>
                    <a:pt x="242" y="96"/>
                  </a:cubicBezTo>
                  <a:cubicBezTo>
                    <a:pt x="241" y="96"/>
                    <a:pt x="241" y="95"/>
                    <a:pt x="240" y="94"/>
                  </a:cubicBezTo>
                  <a:cubicBezTo>
                    <a:pt x="239" y="94"/>
                    <a:pt x="239" y="94"/>
                    <a:pt x="237" y="93"/>
                  </a:cubicBezTo>
                  <a:cubicBezTo>
                    <a:pt x="235" y="93"/>
                    <a:pt x="235" y="93"/>
                    <a:pt x="234" y="92"/>
                  </a:cubicBezTo>
                  <a:cubicBezTo>
                    <a:pt x="233" y="91"/>
                    <a:pt x="229" y="88"/>
                    <a:pt x="228" y="87"/>
                  </a:cubicBezTo>
                  <a:cubicBezTo>
                    <a:pt x="226" y="87"/>
                    <a:pt x="225" y="86"/>
                    <a:pt x="223" y="86"/>
                  </a:cubicBezTo>
                  <a:cubicBezTo>
                    <a:pt x="222" y="87"/>
                    <a:pt x="221" y="86"/>
                    <a:pt x="220" y="86"/>
                  </a:cubicBezTo>
                  <a:cubicBezTo>
                    <a:pt x="219" y="86"/>
                    <a:pt x="218" y="86"/>
                    <a:pt x="218" y="85"/>
                  </a:cubicBezTo>
                  <a:cubicBezTo>
                    <a:pt x="218" y="85"/>
                    <a:pt x="217" y="85"/>
                    <a:pt x="216" y="86"/>
                  </a:cubicBezTo>
                  <a:cubicBezTo>
                    <a:pt x="215" y="87"/>
                    <a:pt x="216" y="84"/>
                    <a:pt x="215" y="84"/>
                  </a:cubicBezTo>
                  <a:cubicBezTo>
                    <a:pt x="214" y="84"/>
                    <a:pt x="213" y="83"/>
                    <a:pt x="214" y="84"/>
                  </a:cubicBezTo>
                  <a:cubicBezTo>
                    <a:pt x="215" y="84"/>
                    <a:pt x="218" y="82"/>
                    <a:pt x="216" y="82"/>
                  </a:cubicBezTo>
                  <a:cubicBezTo>
                    <a:pt x="214" y="81"/>
                    <a:pt x="212" y="80"/>
                    <a:pt x="212" y="81"/>
                  </a:cubicBezTo>
                  <a:cubicBezTo>
                    <a:pt x="212" y="81"/>
                    <a:pt x="211" y="82"/>
                    <a:pt x="211" y="82"/>
                  </a:cubicBezTo>
                  <a:cubicBezTo>
                    <a:pt x="211" y="82"/>
                    <a:pt x="211" y="82"/>
                    <a:pt x="211" y="82"/>
                  </a:cubicBezTo>
                  <a:cubicBezTo>
                    <a:pt x="211" y="82"/>
                    <a:pt x="211" y="82"/>
                    <a:pt x="210" y="82"/>
                  </a:cubicBezTo>
                  <a:cubicBezTo>
                    <a:pt x="210" y="82"/>
                    <a:pt x="210" y="82"/>
                    <a:pt x="210" y="82"/>
                  </a:cubicBezTo>
                  <a:cubicBezTo>
                    <a:pt x="210" y="82"/>
                    <a:pt x="210" y="82"/>
                    <a:pt x="209" y="82"/>
                  </a:cubicBezTo>
                  <a:cubicBezTo>
                    <a:pt x="209" y="82"/>
                    <a:pt x="209" y="82"/>
                    <a:pt x="209" y="82"/>
                  </a:cubicBezTo>
                  <a:cubicBezTo>
                    <a:pt x="208" y="82"/>
                    <a:pt x="208" y="82"/>
                    <a:pt x="208" y="82"/>
                  </a:cubicBezTo>
                  <a:cubicBezTo>
                    <a:pt x="206" y="82"/>
                    <a:pt x="204" y="81"/>
                    <a:pt x="204" y="81"/>
                  </a:cubicBezTo>
                  <a:cubicBezTo>
                    <a:pt x="204" y="80"/>
                    <a:pt x="201" y="80"/>
                    <a:pt x="200" y="79"/>
                  </a:cubicBezTo>
                  <a:cubicBezTo>
                    <a:pt x="200" y="78"/>
                    <a:pt x="202" y="79"/>
                    <a:pt x="204" y="79"/>
                  </a:cubicBezTo>
                  <a:cubicBezTo>
                    <a:pt x="205" y="79"/>
                    <a:pt x="206" y="79"/>
                    <a:pt x="206" y="79"/>
                  </a:cubicBezTo>
                  <a:cubicBezTo>
                    <a:pt x="207" y="78"/>
                    <a:pt x="208" y="77"/>
                    <a:pt x="209" y="77"/>
                  </a:cubicBezTo>
                  <a:cubicBezTo>
                    <a:pt x="209" y="76"/>
                    <a:pt x="209" y="75"/>
                    <a:pt x="208" y="75"/>
                  </a:cubicBezTo>
                  <a:cubicBezTo>
                    <a:pt x="207" y="75"/>
                    <a:pt x="207" y="74"/>
                    <a:pt x="205" y="74"/>
                  </a:cubicBezTo>
                  <a:cubicBezTo>
                    <a:pt x="204" y="74"/>
                    <a:pt x="204" y="73"/>
                    <a:pt x="203" y="74"/>
                  </a:cubicBezTo>
                  <a:cubicBezTo>
                    <a:pt x="202" y="74"/>
                    <a:pt x="203" y="73"/>
                    <a:pt x="202" y="72"/>
                  </a:cubicBezTo>
                  <a:cubicBezTo>
                    <a:pt x="201" y="71"/>
                    <a:pt x="200" y="72"/>
                    <a:pt x="200" y="73"/>
                  </a:cubicBezTo>
                  <a:cubicBezTo>
                    <a:pt x="199" y="73"/>
                    <a:pt x="199" y="74"/>
                    <a:pt x="199" y="75"/>
                  </a:cubicBezTo>
                  <a:cubicBezTo>
                    <a:pt x="198" y="75"/>
                    <a:pt x="198" y="74"/>
                    <a:pt x="199" y="74"/>
                  </a:cubicBezTo>
                  <a:cubicBezTo>
                    <a:pt x="199" y="74"/>
                    <a:pt x="198" y="74"/>
                    <a:pt x="198" y="74"/>
                  </a:cubicBezTo>
                  <a:cubicBezTo>
                    <a:pt x="197" y="74"/>
                    <a:pt x="197" y="73"/>
                    <a:pt x="198" y="73"/>
                  </a:cubicBezTo>
                  <a:cubicBezTo>
                    <a:pt x="198" y="72"/>
                    <a:pt x="199" y="71"/>
                    <a:pt x="199" y="71"/>
                  </a:cubicBezTo>
                  <a:cubicBezTo>
                    <a:pt x="199" y="71"/>
                    <a:pt x="199" y="69"/>
                    <a:pt x="198" y="70"/>
                  </a:cubicBezTo>
                  <a:cubicBezTo>
                    <a:pt x="197" y="70"/>
                    <a:pt x="196" y="70"/>
                    <a:pt x="196" y="70"/>
                  </a:cubicBezTo>
                  <a:cubicBezTo>
                    <a:pt x="195" y="71"/>
                    <a:pt x="194" y="73"/>
                    <a:pt x="194" y="74"/>
                  </a:cubicBezTo>
                  <a:cubicBezTo>
                    <a:pt x="194" y="75"/>
                    <a:pt x="193" y="75"/>
                    <a:pt x="193" y="75"/>
                  </a:cubicBezTo>
                  <a:cubicBezTo>
                    <a:pt x="192" y="75"/>
                    <a:pt x="193" y="70"/>
                    <a:pt x="193" y="70"/>
                  </a:cubicBezTo>
                  <a:cubicBezTo>
                    <a:pt x="194" y="69"/>
                    <a:pt x="192" y="70"/>
                    <a:pt x="191" y="71"/>
                  </a:cubicBezTo>
                  <a:cubicBezTo>
                    <a:pt x="190" y="72"/>
                    <a:pt x="190" y="74"/>
                    <a:pt x="189" y="74"/>
                  </a:cubicBezTo>
                  <a:cubicBezTo>
                    <a:pt x="188" y="75"/>
                    <a:pt x="188" y="78"/>
                    <a:pt x="187" y="79"/>
                  </a:cubicBezTo>
                  <a:cubicBezTo>
                    <a:pt x="186" y="80"/>
                    <a:pt x="187" y="77"/>
                    <a:pt x="187" y="76"/>
                  </a:cubicBezTo>
                  <a:cubicBezTo>
                    <a:pt x="188" y="76"/>
                    <a:pt x="188" y="74"/>
                    <a:pt x="188" y="73"/>
                  </a:cubicBezTo>
                  <a:cubicBezTo>
                    <a:pt x="189" y="73"/>
                    <a:pt x="190" y="71"/>
                    <a:pt x="189" y="71"/>
                  </a:cubicBezTo>
                  <a:cubicBezTo>
                    <a:pt x="188" y="71"/>
                    <a:pt x="188" y="70"/>
                    <a:pt x="187" y="71"/>
                  </a:cubicBezTo>
                  <a:cubicBezTo>
                    <a:pt x="186" y="71"/>
                    <a:pt x="186" y="70"/>
                    <a:pt x="185" y="70"/>
                  </a:cubicBezTo>
                  <a:cubicBezTo>
                    <a:pt x="184" y="70"/>
                    <a:pt x="185" y="71"/>
                    <a:pt x="185" y="72"/>
                  </a:cubicBezTo>
                  <a:cubicBezTo>
                    <a:pt x="185" y="72"/>
                    <a:pt x="184" y="73"/>
                    <a:pt x="184" y="73"/>
                  </a:cubicBezTo>
                  <a:cubicBezTo>
                    <a:pt x="184" y="74"/>
                    <a:pt x="184" y="73"/>
                    <a:pt x="183" y="73"/>
                  </a:cubicBezTo>
                  <a:cubicBezTo>
                    <a:pt x="183" y="73"/>
                    <a:pt x="183" y="74"/>
                    <a:pt x="183" y="75"/>
                  </a:cubicBezTo>
                  <a:cubicBezTo>
                    <a:pt x="184" y="75"/>
                    <a:pt x="182" y="75"/>
                    <a:pt x="182" y="74"/>
                  </a:cubicBezTo>
                  <a:cubicBezTo>
                    <a:pt x="182" y="74"/>
                    <a:pt x="181" y="74"/>
                    <a:pt x="180" y="74"/>
                  </a:cubicBezTo>
                  <a:cubicBezTo>
                    <a:pt x="179" y="75"/>
                    <a:pt x="179" y="75"/>
                    <a:pt x="179" y="76"/>
                  </a:cubicBezTo>
                  <a:cubicBezTo>
                    <a:pt x="179" y="76"/>
                    <a:pt x="181" y="77"/>
                    <a:pt x="181" y="78"/>
                  </a:cubicBezTo>
                  <a:cubicBezTo>
                    <a:pt x="180" y="78"/>
                    <a:pt x="180" y="79"/>
                    <a:pt x="180" y="80"/>
                  </a:cubicBezTo>
                  <a:cubicBezTo>
                    <a:pt x="181" y="81"/>
                    <a:pt x="179" y="79"/>
                    <a:pt x="179" y="80"/>
                  </a:cubicBezTo>
                  <a:cubicBezTo>
                    <a:pt x="178" y="80"/>
                    <a:pt x="178" y="78"/>
                    <a:pt x="179" y="78"/>
                  </a:cubicBezTo>
                  <a:cubicBezTo>
                    <a:pt x="179" y="77"/>
                    <a:pt x="179" y="76"/>
                    <a:pt x="178" y="77"/>
                  </a:cubicBezTo>
                  <a:cubicBezTo>
                    <a:pt x="176" y="78"/>
                    <a:pt x="177" y="76"/>
                    <a:pt x="175" y="76"/>
                  </a:cubicBezTo>
                  <a:cubicBezTo>
                    <a:pt x="174" y="77"/>
                    <a:pt x="172" y="77"/>
                    <a:pt x="172" y="78"/>
                  </a:cubicBezTo>
                  <a:cubicBezTo>
                    <a:pt x="172" y="79"/>
                    <a:pt x="174" y="79"/>
                    <a:pt x="175" y="80"/>
                  </a:cubicBezTo>
                  <a:cubicBezTo>
                    <a:pt x="176" y="80"/>
                    <a:pt x="175" y="81"/>
                    <a:pt x="176" y="82"/>
                  </a:cubicBezTo>
                  <a:cubicBezTo>
                    <a:pt x="176" y="82"/>
                    <a:pt x="174" y="80"/>
                    <a:pt x="173" y="80"/>
                  </a:cubicBezTo>
                  <a:cubicBezTo>
                    <a:pt x="172" y="80"/>
                    <a:pt x="173" y="81"/>
                    <a:pt x="173" y="82"/>
                  </a:cubicBezTo>
                  <a:cubicBezTo>
                    <a:pt x="173" y="82"/>
                    <a:pt x="172" y="81"/>
                    <a:pt x="172" y="81"/>
                  </a:cubicBezTo>
                  <a:cubicBezTo>
                    <a:pt x="171" y="80"/>
                    <a:pt x="171" y="82"/>
                    <a:pt x="170" y="83"/>
                  </a:cubicBezTo>
                  <a:cubicBezTo>
                    <a:pt x="169" y="83"/>
                    <a:pt x="170" y="81"/>
                    <a:pt x="170" y="81"/>
                  </a:cubicBezTo>
                  <a:cubicBezTo>
                    <a:pt x="170" y="80"/>
                    <a:pt x="170" y="81"/>
                    <a:pt x="169" y="82"/>
                  </a:cubicBezTo>
                  <a:cubicBezTo>
                    <a:pt x="168" y="83"/>
                    <a:pt x="168" y="82"/>
                    <a:pt x="168" y="81"/>
                  </a:cubicBezTo>
                  <a:cubicBezTo>
                    <a:pt x="169" y="81"/>
                    <a:pt x="168" y="80"/>
                    <a:pt x="166" y="80"/>
                  </a:cubicBezTo>
                  <a:cubicBezTo>
                    <a:pt x="165" y="80"/>
                    <a:pt x="166" y="79"/>
                    <a:pt x="166" y="78"/>
                  </a:cubicBezTo>
                  <a:cubicBezTo>
                    <a:pt x="166" y="77"/>
                    <a:pt x="165" y="78"/>
                    <a:pt x="164" y="79"/>
                  </a:cubicBezTo>
                  <a:cubicBezTo>
                    <a:pt x="163" y="80"/>
                    <a:pt x="163" y="80"/>
                    <a:pt x="164" y="82"/>
                  </a:cubicBezTo>
                  <a:cubicBezTo>
                    <a:pt x="164" y="83"/>
                    <a:pt x="162" y="82"/>
                    <a:pt x="162" y="83"/>
                  </a:cubicBezTo>
                  <a:cubicBezTo>
                    <a:pt x="161" y="84"/>
                    <a:pt x="162" y="84"/>
                    <a:pt x="163" y="84"/>
                  </a:cubicBezTo>
                  <a:cubicBezTo>
                    <a:pt x="164" y="85"/>
                    <a:pt x="164" y="86"/>
                    <a:pt x="164" y="86"/>
                  </a:cubicBezTo>
                  <a:cubicBezTo>
                    <a:pt x="164" y="87"/>
                    <a:pt x="162" y="86"/>
                    <a:pt x="161" y="87"/>
                  </a:cubicBezTo>
                  <a:cubicBezTo>
                    <a:pt x="161" y="87"/>
                    <a:pt x="161" y="88"/>
                    <a:pt x="160" y="88"/>
                  </a:cubicBezTo>
                  <a:cubicBezTo>
                    <a:pt x="159" y="88"/>
                    <a:pt x="159" y="89"/>
                    <a:pt x="160" y="89"/>
                  </a:cubicBezTo>
                  <a:cubicBezTo>
                    <a:pt x="161" y="90"/>
                    <a:pt x="160" y="90"/>
                    <a:pt x="159" y="90"/>
                  </a:cubicBezTo>
                  <a:cubicBezTo>
                    <a:pt x="158" y="90"/>
                    <a:pt x="157" y="90"/>
                    <a:pt x="157" y="91"/>
                  </a:cubicBezTo>
                  <a:cubicBezTo>
                    <a:pt x="156" y="91"/>
                    <a:pt x="155" y="91"/>
                    <a:pt x="154" y="91"/>
                  </a:cubicBezTo>
                  <a:cubicBezTo>
                    <a:pt x="154" y="90"/>
                    <a:pt x="153" y="90"/>
                    <a:pt x="152" y="91"/>
                  </a:cubicBezTo>
                  <a:cubicBezTo>
                    <a:pt x="152" y="92"/>
                    <a:pt x="151" y="93"/>
                    <a:pt x="151" y="94"/>
                  </a:cubicBezTo>
                  <a:cubicBezTo>
                    <a:pt x="151" y="94"/>
                    <a:pt x="153" y="94"/>
                    <a:pt x="154" y="94"/>
                  </a:cubicBezTo>
                  <a:cubicBezTo>
                    <a:pt x="155" y="93"/>
                    <a:pt x="153" y="95"/>
                    <a:pt x="152" y="96"/>
                  </a:cubicBezTo>
                  <a:cubicBezTo>
                    <a:pt x="151" y="96"/>
                    <a:pt x="153" y="96"/>
                    <a:pt x="154" y="96"/>
                  </a:cubicBezTo>
                  <a:cubicBezTo>
                    <a:pt x="155" y="95"/>
                    <a:pt x="154" y="97"/>
                    <a:pt x="153" y="97"/>
                  </a:cubicBezTo>
                  <a:cubicBezTo>
                    <a:pt x="152" y="97"/>
                    <a:pt x="151" y="97"/>
                    <a:pt x="150" y="98"/>
                  </a:cubicBezTo>
                  <a:cubicBezTo>
                    <a:pt x="150" y="99"/>
                    <a:pt x="152" y="99"/>
                    <a:pt x="153" y="100"/>
                  </a:cubicBezTo>
                  <a:cubicBezTo>
                    <a:pt x="155" y="100"/>
                    <a:pt x="149" y="99"/>
                    <a:pt x="149" y="100"/>
                  </a:cubicBezTo>
                  <a:cubicBezTo>
                    <a:pt x="149" y="101"/>
                    <a:pt x="148" y="102"/>
                    <a:pt x="148" y="102"/>
                  </a:cubicBezTo>
                  <a:cubicBezTo>
                    <a:pt x="148" y="103"/>
                    <a:pt x="149" y="103"/>
                    <a:pt x="150" y="103"/>
                  </a:cubicBezTo>
                  <a:cubicBezTo>
                    <a:pt x="151" y="103"/>
                    <a:pt x="148" y="104"/>
                    <a:pt x="147" y="104"/>
                  </a:cubicBezTo>
                  <a:cubicBezTo>
                    <a:pt x="147" y="104"/>
                    <a:pt x="145" y="105"/>
                    <a:pt x="145" y="106"/>
                  </a:cubicBezTo>
                  <a:cubicBezTo>
                    <a:pt x="145" y="107"/>
                    <a:pt x="144" y="107"/>
                    <a:pt x="143" y="108"/>
                  </a:cubicBezTo>
                  <a:cubicBezTo>
                    <a:pt x="142" y="109"/>
                    <a:pt x="142" y="110"/>
                    <a:pt x="142" y="111"/>
                  </a:cubicBezTo>
                  <a:cubicBezTo>
                    <a:pt x="142" y="111"/>
                    <a:pt x="142" y="111"/>
                    <a:pt x="144" y="112"/>
                  </a:cubicBezTo>
                  <a:cubicBezTo>
                    <a:pt x="146" y="113"/>
                    <a:pt x="143" y="112"/>
                    <a:pt x="142" y="112"/>
                  </a:cubicBezTo>
                  <a:cubicBezTo>
                    <a:pt x="141" y="112"/>
                    <a:pt x="140" y="114"/>
                    <a:pt x="141" y="114"/>
                  </a:cubicBezTo>
                  <a:cubicBezTo>
                    <a:pt x="142" y="114"/>
                    <a:pt x="141" y="115"/>
                    <a:pt x="141" y="116"/>
                  </a:cubicBezTo>
                  <a:cubicBezTo>
                    <a:pt x="141" y="117"/>
                    <a:pt x="140" y="118"/>
                    <a:pt x="139" y="119"/>
                  </a:cubicBezTo>
                  <a:cubicBezTo>
                    <a:pt x="138" y="120"/>
                    <a:pt x="140" y="119"/>
                    <a:pt x="140" y="119"/>
                  </a:cubicBezTo>
                  <a:cubicBezTo>
                    <a:pt x="141" y="119"/>
                    <a:pt x="139" y="121"/>
                    <a:pt x="138" y="121"/>
                  </a:cubicBezTo>
                  <a:cubicBezTo>
                    <a:pt x="137" y="122"/>
                    <a:pt x="136" y="122"/>
                    <a:pt x="136" y="123"/>
                  </a:cubicBezTo>
                  <a:cubicBezTo>
                    <a:pt x="136" y="124"/>
                    <a:pt x="135" y="123"/>
                    <a:pt x="134" y="123"/>
                  </a:cubicBezTo>
                  <a:cubicBezTo>
                    <a:pt x="133" y="123"/>
                    <a:pt x="131" y="126"/>
                    <a:pt x="131" y="127"/>
                  </a:cubicBezTo>
                  <a:cubicBezTo>
                    <a:pt x="130" y="128"/>
                    <a:pt x="129" y="129"/>
                    <a:pt x="128" y="130"/>
                  </a:cubicBezTo>
                  <a:cubicBezTo>
                    <a:pt x="128" y="130"/>
                    <a:pt x="130" y="131"/>
                    <a:pt x="131" y="131"/>
                  </a:cubicBezTo>
                  <a:cubicBezTo>
                    <a:pt x="132" y="131"/>
                    <a:pt x="134" y="130"/>
                    <a:pt x="134" y="130"/>
                  </a:cubicBezTo>
                  <a:cubicBezTo>
                    <a:pt x="135" y="129"/>
                    <a:pt x="132" y="132"/>
                    <a:pt x="131" y="132"/>
                  </a:cubicBezTo>
                  <a:cubicBezTo>
                    <a:pt x="130" y="132"/>
                    <a:pt x="130" y="131"/>
                    <a:pt x="129" y="131"/>
                  </a:cubicBezTo>
                  <a:cubicBezTo>
                    <a:pt x="129" y="131"/>
                    <a:pt x="128" y="132"/>
                    <a:pt x="128" y="132"/>
                  </a:cubicBezTo>
                  <a:cubicBezTo>
                    <a:pt x="128" y="133"/>
                    <a:pt x="126" y="133"/>
                    <a:pt x="125" y="133"/>
                  </a:cubicBezTo>
                  <a:cubicBezTo>
                    <a:pt x="124" y="133"/>
                    <a:pt x="124" y="134"/>
                    <a:pt x="124" y="135"/>
                  </a:cubicBezTo>
                  <a:cubicBezTo>
                    <a:pt x="124" y="136"/>
                    <a:pt x="124" y="136"/>
                    <a:pt x="124" y="137"/>
                  </a:cubicBezTo>
                  <a:cubicBezTo>
                    <a:pt x="125" y="138"/>
                    <a:pt x="124" y="137"/>
                    <a:pt x="122" y="136"/>
                  </a:cubicBezTo>
                  <a:cubicBezTo>
                    <a:pt x="121" y="136"/>
                    <a:pt x="121" y="137"/>
                    <a:pt x="120" y="138"/>
                  </a:cubicBezTo>
                  <a:cubicBezTo>
                    <a:pt x="119" y="138"/>
                    <a:pt x="117" y="138"/>
                    <a:pt x="116" y="138"/>
                  </a:cubicBezTo>
                  <a:cubicBezTo>
                    <a:pt x="115" y="139"/>
                    <a:pt x="116" y="139"/>
                    <a:pt x="117" y="139"/>
                  </a:cubicBezTo>
                  <a:cubicBezTo>
                    <a:pt x="118" y="140"/>
                    <a:pt x="117" y="140"/>
                    <a:pt x="115" y="140"/>
                  </a:cubicBezTo>
                  <a:cubicBezTo>
                    <a:pt x="114" y="140"/>
                    <a:pt x="114" y="140"/>
                    <a:pt x="114" y="141"/>
                  </a:cubicBezTo>
                  <a:cubicBezTo>
                    <a:pt x="114" y="142"/>
                    <a:pt x="112" y="141"/>
                    <a:pt x="111" y="142"/>
                  </a:cubicBezTo>
                  <a:cubicBezTo>
                    <a:pt x="111" y="143"/>
                    <a:pt x="113" y="143"/>
                    <a:pt x="112" y="143"/>
                  </a:cubicBezTo>
                  <a:cubicBezTo>
                    <a:pt x="111" y="143"/>
                    <a:pt x="109" y="143"/>
                    <a:pt x="110" y="144"/>
                  </a:cubicBezTo>
                  <a:cubicBezTo>
                    <a:pt x="111" y="145"/>
                    <a:pt x="111" y="146"/>
                    <a:pt x="112" y="147"/>
                  </a:cubicBezTo>
                  <a:cubicBezTo>
                    <a:pt x="112" y="149"/>
                    <a:pt x="114" y="149"/>
                    <a:pt x="112" y="148"/>
                  </a:cubicBezTo>
                  <a:cubicBezTo>
                    <a:pt x="110" y="148"/>
                    <a:pt x="110" y="149"/>
                    <a:pt x="111" y="150"/>
                  </a:cubicBezTo>
                  <a:cubicBezTo>
                    <a:pt x="112" y="151"/>
                    <a:pt x="112" y="151"/>
                    <a:pt x="110" y="151"/>
                  </a:cubicBezTo>
                  <a:cubicBezTo>
                    <a:pt x="108" y="152"/>
                    <a:pt x="110" y="152"/>
                    <a:pt x="111" y="153"/>
                  </a:cubicBezTo>
                  <a:cubicBezTo>
                    <a:pt x="111" y="153"/>
                    <a:pt x="110" y="154"/>
                    <a:pt x="111" y="154"/>
                  </a:cubicBezTo>
                  <a:cubicBezTo>
                    <a:pt x="112" y="154"/>
                    <a:pt x="109" y="155"/>
                    <a:pt x="111" y="156"/>
                  </a:cubicBezTo>
                  <a:cubicBezTo>
                    <a:pt x="112" y="157"/>
                    <a:pt x="112" y="156"/>
                    <a:pt x="113" y="155"/>
                  </a:cubicBezTo>
                  <a:cubicBezTo>
                    <a:pt x="114" y="154"/>
                    <a:pt x="113" y="156"/>
                    <a:pt x="112" y="157"/>
                  </a:cubicBezTo>
                  <a:cubicBezTo>
                    <a:pt x="111" y="159"/>
                    <a:pt x="111" y="157"/>
                    <a:pt x="110" y="158"/>
                  </a:cubicBezTo>
                  <a:cubicBezTo>
                    <a:pt x="108" y="158"/>
                    <a:pt x="110" y="159"/>
                    <a:pt x="111" y="160"/>
                  </a:cubicBezTo>
                  <a:cubicBezTo>
                    <a:pt x="111" y="162"/>
                    <a:pt x="111" y="161"/>
                    <a:pt x="112" y="161"/>
                  </a:cubicBezTo>
                  <a:cubicBezTo>
                    <a:pt x="113" y="161"/>
                    <a:pt x="113" y="161"/>
                    <a:pt x="114" y="160"/>
                  </a:cubicBezTo>
                  <a:cubicBezTo>
                    <a:pt x="115" y="160"/>
                    <a:pt x="113" y="162"/>
                    <a:pt x="114" y="163"/>
                  </a:cubicBezTo>
                  <a:cubicBezTo>
                    <a:pt x="114" y="164"/>
                    <a:pt x="113" y="163"/>
                    <a:pt x="112" y="163"/>
                  </a:cubicBezTo>
                  <a:cubicBezTo>
                    <a:pt x="111" y="164"/>
                    <a:pt x="111" y="165"/>
                    <a:pt x="112" y="166"/>
                  </a:cubicBezTo>
                  <a:cubicBezTo>
                    <a:pt x="113" y="166"/>
                    <a:pt x="114" y="168"/>
                    <a:pt x="115" y="168"/>
                  </a:cubicBezTo>
                  <a:cubicBezTo>
                    <a:pt x="116" y="169"/>
                    <a:pt x="118" y="169"/>
                    <a:pt x="120" y="169"/>
                  </a:cubicBezTo>
                  <a:cubicBezTo>
                    <a:pt x="121" y="168"/>
                    <a:pt x="121" y="169"/>
                    <a:pt x="122" y="168"/>
                  </a:cubicBezTo>
                  <a:cubicBezTo>
                    <a:pt x="123" y="168"/>
                    <a:pt x="125" y="166"/>
                    <a:pt x="126" y="164"/>
                  </a:cubicBezTo>
                  <a:cubicBezTo>
                    <a:pt x="128" y="162"/>
                    <a:pt x="129" y="162"/>
                    <a:pt x="130" y="162"/>
                  </a:cubicBezTo>
                  <a:cubicBezTo>
                    <a:pt x="131" y="161"/>
                    <a:pt x="131" y="161"/>
                    <a:pt x="131" y="159"/>
                  </a:cubicBezTo>
                  <a:cubicBezTo>
                    <a:pt x="131" y="159"/>
                    <a:pt x="131" y="159"/>
                    <a:pt x="131" y="159"/>
                  </a:cubicBezTo>
                  <a:cubicBezTo>
                    <a:pt x="131" y="159"/>
                    <a:pt x="131" y="159"/>
                    <a:pt x="131" y="159"/>
                  </a:cubicBezTo>
                  <a:cubicBezTo>
                    <a:pt x="131" y="159"/>
                    <a:pt x="131" y="159"/>
                    <a:pt x="131" y="159"/>
                  </a:cubicBezTo>
                  <a:cubicBezTo>
                    <a:pt x="131" y="159"/>
                    <a:pt x="131" y="159"/>
                    <a:pt x="131" y="159"/>
                  </a:cubicBezTo>
                  <a:cubicBezTo>
                    <a:pt x="131" y="159"/>
                    <a:pt x="131" y="160"/>
                    <a:pt x="131" y="160"/>
                  </a:cubicBezTo>
                  <a:cubicBezTo>
                    <a:pt x="131" y="160"/>
                    <a:pt x="131" y="160"/>
                    <a:pt x="131" y="160"/>
                  </a:cubicBezTo>
                  <a:cubicBezTo>
                    <a:pt x="131" y="160"/>
                    <a:pt x="132" y="160"/>
                    <a:pt x="132" y="160"/>
                  </a:cubicBezTo>
                  <a:cubicBezTo>
                    <a:pt x="132" y="160"/>
                    <a:pt x="132" y="161"/>
                    <a:pt x="132" y="161"/>
                  </a:cubicBezTo>
                  <a:cubicBezTo>
                    <a:pt x="132" y="161"/>
                    <a:pt x="132" y="161"/>
                    <a:pt x="132" y="161"/>
                  </a:cubicBezTo>
                  <a:cubicBezTo>
                    <a:pt x="132" y="161"/>
                    <a:pt x="132" y="161"/>
                    <a:pt x="132" y="162"/>
                  </a:cubicBezTo>
                  <a:cubicBezTo>
                    <a:pt x="132" y="162"/>
                    <a:pt x="132" y="162"/>
                    <a:pt x="132" y="162"/>
                  </a:cubicBezTo>
                  <a:cubicBezTo>
                    <a:pt x="132" y="162"/>
                    <a:pt x="132" y="162"/>
                    <a:pt x="132" y="162"/>
                  </a:cubicBezTo>
                  <a:cubicBezTo>
                    <a:pt x="132" y="163"/>
                    <a:pt x="133" y="163"/>
                    <a:pt x="133" y="163"/>
                  </a:cubicBezTo>
                  <a:cubicBezTo>
                    <a:pt x="133" y="164"/>
                    <a:pt x="133" y="167"/>
                    <a:pt x="134" y="168"/>
                  </a:cubicBezTo>
                  <a:cubicBezTo>
                    <a:pt x="134" y="169"/>
                    <a:pt x="135" y="169"/>
                    <a:pt x="136" y="168"/>
                  </a:cubicBezTo>
                  <a:cubicBezTo>
                    <a:pt x="137" y="167"/>
                    <a:pt x="135" y="171"/>
                    <a:pt x="135" y="172"/>
                  </a:cubicBezTo>
                  <a:cubicBezTo>
                    <a:pt x="135" y="173"/>
                    <a:pt x="137" y="176"/>
                    <a:pt x="138" y="177"/>
                  </a:cubicBezTo>
                  <a:cubicBezTo>
                    <a:pt x="138" y="178"/>
                    <a:pt x="139" y="180"/>
                    <a:pt x="139" y="181"/>
                  </a:cubicBezTo>
                  <a:cubicBezTo>
                    <a:pt x="139" y="182"/>
                    <a:pt x="138" y="185"/>
                    <a:pt x="139" y="185"/>
                  </a:cubicBezTo>
                  <a:cubicBezTo>
                    <a:pt x="139" y="185"/>
                    <a:pt x="141" y="185"/>
                    <a:pt x="142" y="185"/>
                  </a:cubicBezTo>
                  <a:cubicBezTo>
                    <a:pt x="144" y="185"/>
                    <a:pt x="144" y="185"/>
                    <a:pt x="145" y="184"/>
                  </a:cubicBezTo>
                  <a:cubicBezTo>
                    <a:pt x="145" y="183"/>
                    <a:pt x="145" y="182"/>
                    <a:pt x="147" y="181"/>
                  </a:cubicBezTo>
                  <a:cubicBezTo>
                    <a:pt x="149" y="180"/>
                    <a:pt x="150" y="181"/>
                    <a:pt x="151" y="180"/>
                  </a:cubicBezTo>
                  <a:cubicBezTo>
                    <a:pt x="152" y="180"/>
                    <a:pt x="154" y="174"/>
                    <a:pt x="155" y="173"/>
                  </a:cubicBezTo>
                  <a:cubicBezTo>
                    <a:pt x="155" y="171"/>
                    <a:pt x="155" y="169"/>
                    <a:pt x="155" y="168"/>
                  </a:cubicBezTo>
                  <a:cubicBezTo>
                    <a:pt x="155" y="167"/>
                    <a:pt x="158" y="164"/>
                    <a:pt x="158" y="163"/>
                  </a:cubicBezTo>
                  <a:cubicBezTo>
                    <a:pt x="159" y="163"/>
                    <a:pt x="159" y="163"/>
                    <a:pt x="160" y="163"/>
                  </a:cubicBezTo>
                  <a:cubicBezTo>
                    <a:pt x="160" y="163"/>
                    <a:pt x="161" y="160"/>
                    <a:pt x="162" y="160"/>
                  </a:cubicBezTo>
                  <a:cubicBezTo>
                    <a:pt x="163" y="159"/>
                    <a:pt x="163" y="158"/>
                    <a:pt x="164" y="158"/>
                  </a:cubicBezTo>
                  <a:cubicBezTo>
                    <a:pt x="164" y="157"/>
                    <a:pt x="163" y="155"/>
                    <a:pt x="162" y="154"/>
                  </a:cubicBezTo>
                  <a:cubicBezTo>
                    <a:pt x="162" y="153"/>
                    <a:pt x="161" y="152"/>
                    <a:pt x="159" y="152"/>
                  </a:cubicBezTo>
                  <a:cubicBezTo>
                    <a:pt x="157" y="152"/>
                    <a:pt x="157" y="151"/>
                    <a:pt x="157" y="150"/>
                  </a:cubicBezTo>
                  <a:cubicBezTo>
                    <a:pt x="156" y="149"/>
                    <a:pt x="157" y="146"/>
                    <a:pt x="157" y="146"/>
                  </a:cubicBezTo>
                  <a:cubicBezTo>
                    <a:pt x="158" y="145"/>
                    <a:pt x="158" y="142"/>
                    <a:pt x="158" y="141"/>
                  </a:cubicBezTo>
                  <a:cubicBezTo>
                    <a:pt x="159" y="140"/>
                    <a:pt x="157" y="139"/>
                    <a:pt x="157" y="139"/>
                  </a:cubicBezTo>
                  <a:cubicBezTo>
                    <a:pt x="157" y="138"/>
                    <a:pt x="158" y="139"/>
                    <a:pt x="159" y="139"/>
                  </a:cubicBezTo>
                  <a:cubicBezTo>
                    <a:pt x="160" y="139"/>
                    <a:pt x="162" y="136"/>
                    <a:pt x="163" y="135"/>
                  </a:cubicBezTo>
                  <a:cubicBezTo>
                    <a:pt x="164" y="134"/>
                    <a:pt x="164" y="132"/>
                    <a:pt x="165" y="132"/>
                  </a:cubicBezTo>
                  <a:cubicBezTo>
                    <a:pt x="165" y="131"/>
                    <a:pt x="168" y="130"/>
                    <a:pt x="168" y="130"/>
                  </a:cubicBezTo>
                  <a:cubicBezTo>
                    <a:pt x="169" y="130"/>
                    <a:pt x="171" y="129"/>
                    <a:pt x="171" y="128"/>
                  </a:cubicBezTo>
                  <a:cubicBezTo>
                    <a:pt x="171" y="126"/>
                    <a:pt x="174" y="125"/>
                    <a:pt x="174" y="124"/>
                  </a:cubicBezTo>
                  <a:cubicBezTo>
                    <a:pt x="175" y="123"/>
                    <a:pt x="173" y="123"/>
                    <a:pt x="173" y="122"/>
                  </a:cubicBezTo>
                  <a:cubicBezTo>
                    <a:pt x="172" y="121"/>
                    <a:pt x="173" y="121"/>
                    <a:pt x="174" y="120"/>
                  </a:cubicBezTo>
                  <a:cubicBezTo>
                    <a:pt x="174" y="120"/>
                    <a:pt x="174" y="119"/>
                    <a:pt x="174" y="119"/>
                  </a:cubicBezTo>
                  <a:cubicBezTo>
                    <a:pt x="175" y="118"/>
                    <a:pt x="175" y="118"/>
                    <a:pt x="176" y="117"/>
                  </a:cubicBezTo>
                  <a:cubicBezTo>
                    <a:pt x="178" y="116"/>
                    <a:pt x="177" y="116"/>
                    <a:pt x="177" y="116"/>
                  </a:cubicBezTo>
                  <a:cubicBezTo>
                    <a:pt x="177" y="115"/>
                    <a:pt x="179" y="115"/>
                    <a:pt x="180" y="115"/>
                  </a:cubicBezTo>
                  <a:cubicBezTo>
                    <a:pt x="181" y="116"/>
                    <a:pt x="181" y="116"/>
                    <a:pt x="181" y="116"/>
                  </a:cubicBezTo>
                  <a:cubicBezTo>
                    <a:pt x="181" y="116"/>
                    <a:pt x="181" y="116"/>
                    <a:pt x="182" y="116"/>
                  </a:cubicBezTo>
                  <a:cubicBezTo>
                    <a:pt x="182" y="116"/>
                    <a:pt x="182" y="115"/>
                    <a:pt x="182" y="115"/>
                  </a:cubicBezTo>
                  <a:cubicBezTo>
                    <a:pt x="182" y="115"/>
                    <a:pt x="182" y="115"/>
                    <a:pt x="183" y="115"/>
                  </a:cubicBezTo>
                  <a:cubicBezTo>
                    <a:pt x="183" y="115"/>
                    <a:pt x="183" y="115"/>
                    <a:pt x="183" y="115"/>
                  </a:cubicBezTo>
                  <a:cubicBezTo>
                    <a:pt x="184" y="115"/>
                    <a:pt x="184" y="115"/>
                    <a:pt x="184" y="115"/>
                  </a:cubicBezTo>
                  <a:cubicBezTo>
                    <a:pt x="186" y="115"/>
                    <a:pt x="186" y="116"/>
                    <a:pt x="187" y="117"/>
                  </a:cubicBezTo>
                  <a:cubicBezTo>
                    <a:pt x="188" y="118"/>
                    <a:pt x="187" y="121"/>
                    <a:pt x="186" y="121"/>
                  </a:cubicBezTo>
                  <a:cubicBezTo>
                    <a:pt x="185" y="121"/>
                    <a:pt x="183" y="125"/>
                    <a:pt x="182" y="126"/>
                  </a:cubicBezTo>
                  <a:cubicBezTo>
                    <a:pt x="182" y="127"/>
                    <a:pt x="178" y="130"/>
                    <a:pt x="177" y="131"/>
                  </a:cubicBezTo>
                  <a:cubicBezTo>
                    <a:pt x="177" y="133"/>
                    <a:pt x="173" y="136"/>
                    <a:pt x="172" y="137"/>
                  </a:cubicBezTo>
                  <a:cubicBezTo>
                    <a:pt x="171" y="138"/>
                    <a:pt x="172" y="138"/>
                    <a:pt x="173" y="139"/>
                  </a:cubicBezTo>
                  <a:cubicBezTo>
                    <a:pt x="173" y="141"/>
                    <a:pt x="174" y="146"/>
                    <a:pt x="174" y="147"/>
                  </a:cubicBezTo>
                  <a:cubicBezTo>
                    <a:pt x="173" y="148"/>
                    <a:pt x="173" y="149"/>
                    <a:pt x="173" y="150"/>
                  </a:cubicBezTo>
                  <a:cubicBezTo>
                    <a:pt x="173" y="151"/>
                    <a:pt x="173" y="152"/>
                    <a:pt x="174" y="152"/>
                  </a:cubicBezTo>
                  <a:cubicBezTo>
                    <a:pt x="176" y="152"/>
                    <a:pt x="177" y="153"/>
                    <a:pt x="177" y="154"/>
                  </a:cubicBezTo>
                  <a:cubicBezTo>
                    <a:pt x="177" y="155"/>
                    <a:pt x="177" y="155"/>
                    <a:pt x="179" y="156"/>
                  </a:cubicBezTo>
                  <a:cubicBezTo>
                    <a:pt x="180" y="156"/>
                    <a:pt x="182" y="156"/>
                    <a:pt x="183" y="156"/>
                  </a:cubicBezTo>
                  <a:cubicBezTo>
                    <a:pt x="184" y="156"/>
                    <a:pt x="185" y="155"/>
                    <a:pt x="187" y="155"/>
                  </a:cubicBezTo>
                  <a:cubicBezTo>
                    <a:pt x="189" y="154"/>
                    <a:pt x="191" y="154"/>
                    <a:pt x="193" y="153"/>
                  </a:cubicBezTo>
                  <a:cubicBezTo>
                    <a:pt x="194" y="153"/>
                    <a:pt x="195" y="153"/>
                    <a:pt x="195" y="153"/>
                  </a:cubicBezTo>
                  <a:cubicBezTo>
                    <a:pt x="196" y="153"/>
                    <a:pt x="196" y="153"/>
                    <a:pt x="196" y="153"/>
                  </a:cubicBezTo>
                  <a:cubicBezTo>
                    <a:pt x="196" y="153"/>
                    <a:pt x="196" y="153"/>
                    <a:pt x="196" y="153"/>
                  </a:cubicBezTo>
                  <a:cubicBezTo>
                    <a:pt x="197" y="153"/>
                    <a:pt x="198" y="153"/>
                    <a:pt x="199" y="153"/>
                  </a:cubicBezTo>
                  <a:cubicBezTo>
                    <a:pt x="200" y="152"/>
                    <a:pt x="200" y="152"/>
                    <a:pt x="200" y="153"/>
                  </a:cubicBezTo>
                  <a:cubicBezTo>
                    <a:pt x="200" y="155"/>
                    <a:pt x="202" y="154"/>
                    <a:pt x="203" y="155"/>
                  </a:cubicBezTo>
                  <a:cubicBezTo>
                    <a:pt x="204" y="155"/>
                    <a:pt x="204" y="157"/>
                    <a:pt x="203" y="157"/>
                  </a:cubicBezTo>
                  <a:cubicBezTo>
                    <a:pt x="201" y="157"/>
                    <a:pt x="198" y="157"/>
                    <a:pt x="199" y="158"/>
                  </a:cubicBezTo>
                  <a:cubicBezTo>
                    <a:pt x="199" y="158"/>
                    <a:pt x="199" y="158"/>
                    <a:pt x="199" y="158"/>
                  </a:cubicBezTo>
                  <a:cubicBezTo>
                    <a:pt x="199" y="158"/>
                    <a:pt x="199" y="158"/>
                    <a:pt x="199" y="158"/>
                  </a:cubicBezTo>
                  <a:cubicBezTo>
                    <a:pt x="199" y="159"/>
                    <a:pt x="199" y="159"/>
                    <a:pt x="198" y="159"/>
                  </a:cubicBezTo>
                  <a:cubicBezTo>
                    <a:pt x="198" y="159"/>
                    <a:pt x="198" y="159"/>
                    <a:pt x="197" y="159"/>
                  </a:cubicBezTo>
                  <a:cubicBezTo>
                    <a:pt x="197" y="159"/>
                    <a:pt x="197" y="159"/>
                    <a:pt x="197" y="159"/>
                  </a:cubicBezTo>
                  <a:cubicBezTo>
                    <a:pt x="194" y="159"/>
                    <a:pt x="189" y="159"/>
                    <a:pt x="187" y="159"/>
                  </a:cubicBezTo>
                  <a:cubicBezTo>
                    <a:pt x="186" y="159"/>
                    <a:pt x="181" y="161"/>
                    <a:pt x="181" y="162"/>
                  </a:cubicBezTo>
                  <a:cubicBezTo>
                    <a:pt x="181" y="164"/>
                    <a:pt x="182" y="166"/>
                    <a:pt x="183" y="167"/>
                  </a:cubicBezTo>
                  <a:cubicBezTo>
                    <a:pt x="183" y="167"/>
                    <a:pt x="184" y="167"/>
                    <a:pt x="184" y="167"/>
                  </a:cubicBezTo>
                  <a:cubicBezTo>
                    <a:pt x="184" y="167"/>
                    <a:pt x="184" y="167"/>
                    <a:pt x="184" y="167"/>
                  </a:cubicBezTo>
                  <a:cubicBezTo>
                    <a:pt x="184" y="167"/>
                    <a:pt x="184" y="168"/>
                    <a:pt x="184" y="168"/>
                  </a:cubicBezTo>
                  <a:cubicBezTo>
                    <a:pt x="184" y="168"/>
                    <a:pt x="184" y="168"/>
                    <a:pt x="184" y="168"/>
                  </a:cubicBezTo>
                  <a:cubicBezTo>
                    <a:pt x="184" y="169"/>
                    <a:pt x="185" y="169"/>
                    <a:pt x="185" y="170"/>
                  </a:cubicBezTo>
                  <a:cubicBezTo>
                    <a:pt x="185" y="171"/>
                    <a:pt x="185" y="171"/>
                    <a:pt x="185" y="172"/>
                  </a:cubicBezTo>
                  <a:cubicBezTo>
                    <a:pt x="185" y="174"/>
                    <a:pt x="183" y="176"/>
                    <a:pt x="182" y="176"/>
                  </a:cubicBezTo>
                  <a:cubicBezTo>
                    <a:pt x="180" y="175"/>
                    <a:pt x="178" y="171"/>
                    <a:pt x="177" y="171"/>
                  </a:cubicBezTo>
                  <a:cubicBezTo>
                    <a:pt x="176" y="171"/>
                    <a:pt x="173" y="172"/>
                    <a:pt x="173" y="173"/>
                  </a:cubicBezTo>
                  <a:cubicBezTo>
                    <a:pt x="173" y="174"/>
                    <a:pt x="172" y="175"/>
                    <a:pt x="172" y="176"/>
                  </a:cubicBezTo>
                  <a:cubicBezTo>
                    <a:pt x="171" y="177"/>
                    <a:pt x="171" y="178"/>
                    <a:pt x="171" y="179"/>
                  </a:cubicBezTo>
                  <a:cubicBezTo>
                    <a:pt x="171" y="180"/>
                    <a:pt x="171" y="181"/>
                    <a:pt x="171" y="181"/>
                  </a:cubicBezTo>
                  <a:cubicBezTo>
                    <a:pt x="171" y="181"/>
                    <a:pt x="171" y="181"/>
                    <a:pt x="171" y="181"/>
                  </a:cubicBezTo>
                  <a:cubicBezTo>
                    <a:pt x="171" y="182"/>
                    <a:pt x="171" y="183"/>
                    <a:pt x="171" y="183"/>
                  </a:cubicBezTo>
                  <a:cubicBezTo>
                    <a:pt x="171" y="184"/>
                    <a:pt x="170" y="184"/>
                    <a:pt x="170" y="185"/>
                  </a:cubicBezTo>
                  <a:cubicBezTo>
                    <a:pt x="170" y="185"/>
                    <a:pt x="170" y="185"/>
                    <a:pt x="170" y="185"/>
                  </a:cubicBezTo>
                  <a:cubicBezTo>
                    <a:pt x="170" y="185"/>
                    <a:pt x="170" y="186"/>
                    <a:pt x="169" y="186"/>
                  </a:cubicBezTo>
                  <a:cubicBezTo>
                    <a:pt x="169" y="186"/>
                    <a:pt x="169" y="186"/>
                    <a:pt x="169" y="186"/>
                  </a:cubicBezTo>
                  <a:cubicBezTo>
                    <a:pt x="169" y="187"/>
                    <a:pt x="168" y="187"/>
                    <a:pt x="168" y="187"/>
                  </a:cubicBezTo>
                  <a:cubicBezTo>
                    <a:pt x="168" y="188"/>
                    <a:pt x="167" y="188"/>
                    <a:pt x="167" y="188"/>
                  </a:cubicBezTo>
                  <a:cubicBezTo>
                    <a:pt x="167" y="188"/>
                    <a:pt x="167" y="188"/>
                    <a:pt x="167" y="188"/>
                  </a:cubicBezTo>
                  <a:cubicBezTo>
                    <a:pt x="167" y="188"/>
                    <a:pt x="167" y="188"/>
                    <a:pt x="167" y="188"/>
                  </a:cubicBezTo>
                  <a:cubicBezTo>
                    <a:pt x="167" y="189"/>
                    <a:pt x="167" y="189"/>
                    <a:pt x="167" y="189"/>
                  </a:cubicBezTo>
                  <a:cubicBezTo>
                    <a:pt x="167" y="189"/>
                    <a:pt x="166" y="189"/>
                    <a:pt x="166" y="189"/>
                  </a:cubicBezTo>
                  <a:cubicBezTo>
                    <a:pt x="166" y="190"/>
                    <a:pt x="166" y="190"/>
                    <a:pt x="166" y="190"/>
                  </a:cubicBezTo>
                  <a:cubicBezTo>
                    <a:pt x="166" y="190"/>
                    <a:pt x="166" y="190"/>
                    <a:pt x="166" y="190"/>
                  </a:cubicBezTo>
                  <a:cubicBezTo>
                    <a:pt x="165" y="190"/>
                    <a:pt x="165" y="191"/>
                    <a:pt x="165" y="191"/>
                  </a:cubicBezTo>
                  <a:cubicBezTo>
                    <a:pt x="165" y="191"/>
                    <a:pt x="165" y="191"/>
                    <a:pt x="165" y="191"/>
                  </a:cubicBezTo>
                  <a:cubicBezTo>
                    <a:pt x="164" y="191"/>
                    <a:pt x="164" y="191"/>
                    <a:pt x="164" y="191"/>
                  </a:cubicBezTo>
                  <a:cubicBezTo>
                    <a:pt x="162" y="191"/>
                    <a:pt x="163" y="189"/>
                    <a:pt x="160" y="189"/>
                  </a:cubicBezTo>
                  <a:cubicBezTo>
                    <a:pt x="158" y="189"/>
                    <a:pt x="152" y="190"/>
                    <a:pt x="150" y="191"/>
                  </a:cubicBezTo>
                  <a:cubicBezTo>
                    <a:pt x="150" y="192"/>
                    <a:pt x="149" y="192"/>
                    <a:pt x="149" y="192"/>
                  </a:cubicBezTo>
                  <a:cubicBezTo>
                    <a:pt x="149" y="192"/>
                    <a:pt x="148" y="192"/>
                    <a:pt x="148" y="192"/>
                  </a:cubicBezTo>
                  <a:cubicBezTo>
                    <a:pt x="148" y="192"/>
                    <a:pt x="148" y="192"/>
                    <a:pt x="147" y="192"/>
                  </a:cubicBezTo>
                  <a:cubicBezTo>
                    <a:pt x="147" y="192"/>
                    <a:pt x="147" y="193"/>
                    <a:pt x="147" y="193"/>
                  </a:cubicBezTo>
                  <a:cubicBezTo>
                    <a:pt x="146" y="193"/>
                    <a:pt x="146" y="193"/>
                    <a:pt x="146" y="193"/>
                  </a:cubicBezTo>
                  <a:cubicBezTo>
                    <a:pt x="146" y="193"/>
                    <a:pt x="145" y="193"/>
                    <a:pt x="145" y="193"/>
                  </a:cubicBezTo>
                  <a:cubicBezTo>
                    <a:pt x="145" y="193"/>
                    <a:pt x="145" y="193"/>
                    <a:pt x="144" y="193"/>
                  </a:cubicBezTo>
                  <a:cubicBezTo>
                    <a:pt x="143" y="193"/>
                    <a:pt x="143" y="191"/>
                    <a:pt x="143" y="190"/>
                  </a:cubicBezTo>
                  <a:cubicBezTo>
                    <a:pt x="142" y="190"/>
                    <a:pt x="142" y="191"/>
                    <a:pt x="141" y="192"/>
                  </a:cubicBezTo>
                  <a:cubicBezTo>
                    <a:pt x="140" y="193"/>
                    <a:pt x="140" y="191"/>
                    <a:pt x="138" y="191"/>
                  </a:cubicBezTo>
                  <a:cubicBezTo>
                    <a:pt x="137" y="191"/>
                    <a:pt x="134" y="193"/>
                    <a:pt x="133" y="193"/>
                  </a:cubicBezTo>
                  <a:cubicBezTo>
                    <a:pt x="132" y="193"/>
                    <a:pt x="133" y="191"/>
                    <a:pt x="133" y="191"/>
                  </a:cubicBezTo>
                  <a:cubicBezTo>
                    <a:pt x="132" y="190"/>
                    <a:pt x="129" y="192"/>
                    <a:pt x="129" y="192"/>
                  </a:cubicBezTo>
                  <a:cubicBezTo>
                    <a:pt x="128" y="191"/>
                    <a:pt x="127" y="190"/>
                    <a:pt x="128" y="190"/>
                  </a:cubicBezTo>
                  <a:cubicBezTo>
                    <a:pt x="128" y="190"/>
                    <a:pt x="128" y="190"/>
                    <a:pt x="128" y="190"/>
                  </a:cubicBezTo>
                  <a:cubicBezTo>
                    <a:pt x="128" y="190"/>
                    <a:pt x="128" y="189"/>
                    <a:pt x="128" y="189"/>
                  </a:cubicBezTo>
                  <a:cubicBezTo>
                    <a:pt x="128" y="189"/>
                    <a:pt x="128" y="189"/>
                    <a:pt x="128" y="189"/>
                  </a:cubicBezTo>
                  <a:cubicBezTo>
                    <a:pt x="128" y="189"/>
                    <a:pt x="128" y="189"/>
                    <a:pt x="128" y="189"/>
                  </a:cubicBezTo>
                  <a:cubicBezTo>
                    <a:pt x="128" y="189"/>
                    <a:pt x="128" y="189"/>
                    <a:pt x="128" y="189"/>
                  </a:cubicBezTo>
                  <a:cubicBezTo>
                    <a:pt x="128" y="189"/>
                    <a:pt x="128" y="188"/>
                    <a:pt x="128" y="188"/>
                  </a:cubicBezTo>
                  <a:cubicBezTo>
                    <a:pt x="128" y="188"/>
                    <a:pt x="128" y="188"/>
                    <a:pt x="128" y="188"/>
                  </a:cubicBezTo>
                  <a:cubicBezTo>
                    <a:pt x="128" y="188"/>
                    <a:pt x="128" y="188"/>
                    <a:pt x="128" y="188"/>
                  </a:cubicBezTo>
                  <a:cubicBezTo>
                    <a:pt x="127" y="188"/>
                    <a:pt x="127" y="188"/>
                    <a:pt x="127" y="188"/>
                  </a:cubicBezTo>
                  <a:cubicBezTo>
                    <a:pt x="127" y="187"/>
                    <a:pt x="127" y="187"/>
                    <a:pt x="127" y="187"/>
                  </a:cubicBezTo>
                  <a:cubicBezTo>
                    <a:pt x="127" y="187"/>
                    <a:pt x="127" y="187"/>
                    <a:pt x="127" y="187"/>
                  </a:cubicBezTo>
                  <a:cubicBezTo>
                    <a:pt x="127" y="187"/>
                    <a:pt x="127" y="187"/>
                    <a:pt x="127" y="187"/>
                  </a:cubicBezTo>
                  <a:cubicBezTo>
                    <a:pt x="127" y="187"/>
                    <a:pt x="127" y="187"/>
                    <a:pt x="127" y="187"/>
                  </a:cubicBezTo>
                  <a:cubicBezTo>
                    <a:pt x="127" y="186"/>
                    <a:pt x="127" y="186"/>
                    <a:pt x="127" y="186"/>
                  </a:cubicBezTo>
                  <a:cubicBezTo>
                    <a:pt x="127" y="186"/>
                    <a:pt x="129" y="186"/>
                    <a:pt x="130" y="186"/>
                  </a:cubicBezTo>
                  <a:cubicBezTo>
                    <a:pt x="131" y="185"/>
                    <a:pt x="128" y="184"/>
                    <a:pt x="127" y="184"/>
                  </a:cubicBezTo>
                  <a:cubicBezTo>
                    <a:pt x="126" y="184"/>
                    <a:pt x="128" y="182"/>
                    <a:pt x="129" y="181"/>
                  </a:cubicBezTo>
                  <a:cubicBezTo>
                    <a:pt x="131" y="180"/>
                    <a:pt x="131" y="180"/>
                    <a:pt x="132" y="179"/>
                  </a:cubicBezTo>
                  <a:cubicBezTo>
                    <a:pt x="132" y="178"/>
                    <a:pt x="131" y="178"/>
                    <a:pt x="130" y="179"/>
                  </a:cubicBezTo>
                  <a:cubicBezTo>
                    <a:pt x="129" y="179"/>
                    <a:pt x="128" y="176"/>
                    <a:pt x="129" y="175"/>
                  </a:cubicBezTo>
                  <a:cubicBezTo>
                    <a:pt x="130" y="175"/>
                    <a:pt x="130" y="173"/>
                    <a:pt x="130" y="172"/>
                  </a:cubicBezTo>
                  <a:cubicBezTo>
                    <a:pt x="130" y="171"/>
                    <a:pt x="128" y="172"/>
                    <a:pt x="127" y="173"/>
                  </a:cubicBezTo>
                  <a:cubicBezTo>
                    <a:pt x="127" y="173"/>
                    <a:pt x="126" y="175"/>
                    <a:pt x="126" y="175"/>
                  </a:cubicBezTo>
                  <a:cubicBezTo>
                    <a:pt x="127" y="176"/>
                    <a:pt x="126" y="177"/>
                    <a:pt x="125" y="177"/>
                  </a:cubicBezTo>
                  <a:cubicBezTo>
                    <a:pt x="124" y="178"/>
                    <a:pt x="124" y="176"/>
                    <a:pt x="123" y="175"/>
                  </a:cubicBezTo>
                  <a:cubicBezTo>
                    <a:pt x="123" y="175"/>
                    <a:pt x="122" y="176"/>
                    <a:pt x="122" y="177"/>
                  </a:cubicBezTo>
                  <a:cubicBezTo>
                    <a:pt x="121" y="177"/>
                    <a:pt x="121" y="181"/>
                    <a:pt x="121" y="182"/>
                  </a:cubicBezTo>
                  <a:cubicBezTo>
                    <a:pt x="120" y="182"/>
                    <a:pt x="121" y="184"/>
                    <a:pt x="122" y="185"/>
                  </a:cubicBezTo>
                  <a:cubicBezTo>
                    <a:pt x="122" y="185"/>
                    <a:pt x="122" y="186"/>
                    <a:pt x="122" y="186"/>
                  </a:cubicBezTo>
                  <a:cubicBezTo>
                    <a:pt x="122" y="186"/>
                    <a:pt x="122" y="186"/>
                    <a:pt x="122" y="186"/>
                  </a:cubicBezTo>
                  <a:cubicBezTo>
                    <a:pt x="122" y="186"/>
                    <a:pt x="122" y="187"/>
                    <a:pt x="122" y="187"/>
                  </a:cubicBezTo>
                  <a:cubicBezTo>
                    <a:pt x="122" y="187"/>
                    <a:pt x="122" y="188"/>
                    <a:pt x="122" y="188"/>
                  </a:cubicBezTo>
                  <a:cubicBezTo>
                    <a:pt x="122" y="188"/>
                    <a:pt x="122" y="188"/>
                    <a:pt x="122" y="188"/>
                  </a:cubicBezTo>
                  <a:cubicBezTo>
                    <a:pt x="122" y="188"/>
                    <a:pt x="122" y="189"/>
                    <a:pt x="122" y="189"/>
                  </a:cubicBezTo>
                  <a:cubicBezTo>
                    <a:pt x="122" y="190"/>
                    <a:pt x="122" y="190"/>
                    <a:pt x="122" y="190"/>
                  </a:cubicBezTo>
                  <a:cubicBezTo>
                    <a:pt x="123" y="190"/>
                    <a:pt x="123" y="190"/>
                    <a:pt x="123" y="191"/>
                  </a:cubicBezTo>
                  <a:cubicBezTo>
                    <a:pt x="123" y="191"/>
                    <a:pt x="123" y="191"/>
                    <a:pt x="123" y="191"/>
                  </a:cubicBezTo>
                  <a:cubicBezTo>
                    <a:pt x="123" y="191"/>
                    <a:pt x="123" y="192"/>
                    <a:pt x="123" y="192"/>
                  </a:cubicBezTo>
                  <a:cubicBezTo>
                    <a:pt x="123" y="192"/>
                    <a:pt x="123" y="192"/>
                    <a:pt x="123" y="192"/>
                  </a:cubicBezTo>
                  <a:cubicBezTo>
                    <a:pt x="123" y="192"/>
                    <a:pt x="123" y="193"/>
                    <a:pt x="123" y="193"/>
                  </a:cubicBezTo>
                  <a:cubicBezTo>
                    <a:pt x="123" y="194"/>
                    <a:pt x="123" y="195"/>
                    <a:pt x="122" y="196"/>
                  </a:cubicBezTo>
                  <a:cubicBezTo>
                    <a:pt x="121" y="196"/>
                    <a:pt x="118" y="193"/>
                    <a:pt x="117" y="195"/>
                  </a:cubicBezTo>
                  <a:cubicBezTo>
                    <a:pt x="116" y="195"/>
                    <a:pt x="116" y="195"/>
                    <a:pt x="116" y="196"/>
                  </a:cubicBezTo>
                  <a:cubicBezTo>
                    <a:pt x="115" y="196"/>
                    <a:pt x="115" y="196"/>
                    <a:pt x="115" y="196"/>
                  </a:cubicBezTo>
                  <a:cubicBezTo>
                    <a:pt x="115" y="196"/>
                    <a:pt x="115" y="196"/>
                    <a:pt x="114" y="196"/>
                  </a:cubicBezTo>
                  <a:cubicBezTo>
                    <a:pt x="114" y="196"/>
                    <a:pt x="114" y="196"/>
                    <a:pt x="114" y="196"/>
                  </a:cubicBezTo>
                  <a:cubicBezTo>
                    <a:pt x="114" y="196"/>
                    <a:pt x="113" y="197"/>
                    <a:pt x="113" y="197"/>
                  </a:cubicBezTo>
                  <a:cubicBezTo>
                    <a:pt x="112" y="197"/>
                    <a:pt x="111" y="197"/>
                    <a:pt x="110" y="198"/>
                  </a:cubicBezTo>
                  <a:cubicBezTo>
                    <a:pt x="108" y="199"/>
                    <a:pt x="108" y="199"/>
                    <a:pt x="107" y="199"/>
                  </a:cubicBezTo>
                  <a:cubicBezTo>
                    <a:pt x="106" y="199"/>
                    <a:pt x="104" y="204"/>
                    <a:pt x="103" y="206"/>
                  </a:cubicBezTo>
                  <a:cubicBezTo>
                    <a:pt x="103" y="206"/>
                    <a:pt x="103" y="206"/>
                    <a:pt x="103" y="207"/>
                  </a:cubicBezTo>
                  <a:cubicBezTo>
                    <a:pt x="103" y="207"/>
                    <a:pt x="103" y="207"/>
                    <a:pt x="103" y="207"/>
                  </a:cubicBezTo>
                  <a:cubicBezTo>
                    <a:pt x="102" y="207"/>
                    <a:pt x="102" y="207"/>
                    <a:pt x="102" y="207"/>
                  </a:cubicBezTo>
                  <a:cubicBezTo>
                    <a:pt x="102" y="207"/>
                    <a:pt x="102" y="207"/>
                    <a:pt x="102" y="207"/>
                  </a:cubicBezTo>
                  <a:cubicBezTo>
                    <a:pt x="102" y="208"/>
                    <a:pt x="101" y="208"/>
                    <a:pt x="101" y="208"/>
                  </a:cubicBezTo>
                  <a:cubicBezTo>
                    <a:pt x="101" y="208"/>
                    <a:pt x="101" y="208"/>
                    <a:pt x="101" y="208"/>
                  </a:cubicBezTo>
                  <a:cubicBezTo>
                    <a:pt x="101" y="208"/>
                    <a:pt x="101" y="208"/>
                    <a:pt x="101" y="208"/>
                  </a:cubicBezTo>
                  <a:cubicBezTo>
                    <a:pt x="100" y="208"/>
                    <a:pt x="100" y="208"/>
                    <a:pt x="100" y="208"/>
                  </a:cubicBezTo>
                  <a:cubicBezTo>
                    <a:pt x="100" y="208"/>
                    <a:pt x="100" y="208"/>
                    <a:pt x="100" y="208"/>
                  </a:cubicBezTo>
                  <a:cubicBezTo>
                    <a:pt x="100" y="208"/>
                    <a:pt x="100" y="208"/>
                    <a:pt x="100" y="208"/>
                  </a:cubicBezTo>
                  <a:cubicBezTo>
                    <a:pt x="100" y="208"/>
                    <a:pt x="100" y="208"/>
                    <a:pt x="99" y="208"/>
                  </a:cubicBezTo>
                  <a:cubicBezTo>
                    <a:pt x="99" y="208"/>
                    <a:pt x="98" y="208"/>
                    <a:pt x="97" y="208"/>
                  </a:cubicBezTo>
                  <a:cubicBezTo>
                    <a:pt x="96" y="208"/>
                    <a:pt x="96" y="208"/>
                    <a:pt x="95" y="209"/>
                  </a:cubicBezTo>
                  <a:cubicBezTo>
                    <a:pt x="95" y="209"/>
                    <a:pt x="95" y="209"/>
                    <a:pt x="95" y="209"/>
                  </a:cubicBezTo>
                  <a:cubicBezTo>
                    <a:pt x="95" y="209"/>
                    <a:pt x="94" y="209"/>
                    <a:pt x="94" y="210"/>
                  </a:cubicBezTo>
                  <a:cubicBezTo>
                    <a:pt x="93" y="211"/>
                    <a:pt x="94" y="213"/>
                    <a:pt x="94" y="214"/>
                  </a:cubicBezTo>
                  <a:cubicBezTo>
                    <a:pt x="94" y="214"/>
                    <a:pt x="92" y="216"/>
                    <a:pt x="91" y="216"/>
                  </a:cubicBezTo>
                  <a:cubicBezTo>
                    <a:pt x="91" y="217"/>
                    <a:pt x="90" y="216"/>
                    <a:pt x="88" y="217"/>
                  </a:cubicBezTo>
                  <a:cubicBezTo>
                    <a:pt x="87" y="218"/>
                    <a:pt x="87" y="219"/>
                    <a:pt x="86" y="220"/>
                  </a:cubicBezTo>
                  <a:cubicBezTo>
                    <a:pt x="84" y="221"/>
                    <a:pt x="83" y="220"/>
                    <a:pt x="82" y="219"/>
                  </a:cubicBezTo>
                  <a:cubicBezTo>
                    <a:pt x="80" y="218"/>
                    <a:pt x="79" y="218"/>
                    <a:pt x="80" y="219"/>
                  </a:cubicBezTo>
                  <a:cubicBezTo>
                    <a:pt x="80" y="220"/>
                    <a:pt x="81" y="222"/>
                    <a:pt x="81" y="223"/>
                  </a:cubicBezTo>
                  <a:cubicBezTo>
                    <a:pt x="81" y="223"/>
                    <a:pt x="80" y="224"/>
                    <a:pt x="78" y="224"/>
                  </a:cubicBezTo>
                  <a:cubicBezTo>
                    <a:pt x="76" y="224"/>
                    <a:pt x="74" y="222"/>
                    <a:pt x="71" y="223"/>
                  </a:cubicBezTo>
                  <a:cubicBezTo>
                    <a:pt x="68" y="223"/>
                    <a:pt x="67" y="224"/>
                    <a:pt x="68" y="224"/>
                  </a:cubicBezTo>
                  <a:cubicBezTo>
                    <a:pt x="68" y="224"/>
                    <a:pt x="68" y="226"/>
                    <a:pt x="68" y="227"/>
                  </a:cubicBezTo>
                  <a:cubicBezTo>
                    <a:pt x="69" y="228"/>
                    <a:pt x="76" y="230"/>
                    <a:pt x="77" y="231"/>
                  </a:cubicBezTo>
                  <a:cubicBezTo>
                    <a:pt x="78" y="231"/>
                    <a:pt x="77" y="232"/>
                    <a:pt x="77" y="233"/>
                  </a:cubicBezTo>
                  <a:cubicBezTo>
                    <a:pt x="78" y="234"/>
                    <a:pt x="80" y="235"/>
                    <a:pt x="81" y="240"/>
                  </a:cubicBezTo>
                  <a:cubicBezTo>
                    <a:pt x="82" y="244"/>
                    <a:pt x="80" y="245"/>
                    <a:pt x="80" y="247"/>
                  </a:cubicBezTo>
                  <a:cubicBezTo>
                    <a:pt x="80" y="247"/>
                    <a:pt x="80" y="248"/>
                    <a:pt x="80" y="248"/>
                  </a:cubicBezTo>
                  <a:cubicBezTo>
                    <a:pt x="80" y="248"/>
                    <a:pt x="80" y="248"/>
                    <a:pt x="80" y="249"/>
                  </a:cubicBezTo>
                  <a:cubicBezTo>
                    <a:pt x="79" y="249"/>
                    <a:pt x="79" y="249"/>
                    <a:pt x="79" y="249"/>
                  </a:cubicBezTo>
                  <a:cubicBezTo>
                    <a:pt x="79" y="249"/>
                    <a:pt x="79" y="250"/>
                    <a:pt x="79" y="250"/>
                  </a:cubicBezTo>
                  <a:cubicBezTo>
                    <a:pt x="79" y="250"/>
                    <a:pt x="79" y="250"/>
                    <a:pt x="79" y="250"/>
                  </a:cubicBezTo>
                  <a:cubicBezTo>
                    <a:pt x="79" y="250"/>
                    <a:pt x="78" y="250"/>
                    <a:pt x="78" y="251"/>
                  </a:cubicBezTo>
                  <a:cubicBezTo>
                    <a:pt x="78" y="251"/>
                    <a:pt x="78" y="251"/>
                    <a:pt x="77" y="251"/>
                  </a:cubicBezTo>
                  <a:cubicBezTo>
                    <a:pt x="75" y="252"/>
                    <a:pt x="70" y="250"/>
                    <a:pt x="68" y="250"/>
                  </a:cubicBezTo>
                  <a:cubicBezTo>
                    <a:pt x="65" y="250"/>
                    <a:pt x="59" y="250"/>
                    <a:pt x="57" y="250"/>
                  </a:cubicBezTo>
                  <a:cubicBezTo>
                    <a:pt x="55" y="250"/>
                    <a:pt x="53" y="250"/>
                    <a:pt x="52" y="251"/>
                  </a:cubicBezTo>
                  <a:cubicBezTo>
                    <a:pt x="51" y="252"/>
                    <a:pt x="49" y="251"/>
                    <a:pt x="47" y="252"/>
                  </a:cubicBezTo>
                  <a:cubicBezTo>
                    <a:pt x="46" y="254"/>
                    <a:pt x="47" y="254"/>
                    <a:pt x="48" y="256"/>
                  </a:cubicBezTo>
                  <a:cubicBezTo>
                    <a:pt x="48" y="256"/>
                    <a:pt x="48" y="257"/>
                    <a:pt x="48" y="257"/>
                  </a:cubicBezTo>
                  <a:cubicBezTo>
                    <a:pt x="48" y="257"/>
                    <a:pt x="48" y="258"/>
                    <a:pt x="48" y="258"/>
                  </a:cubicBezTo>
                  <a:cubicBezTo>
                    <a:pt x="48" y="258"/>
                    <a:pt x="48" y="258"/>
                    <a:pt x="48" y="259"/>
                  </a:cubicBezTo>
                  <a:cubicBezTo>
                    <a:pt x="48" y="259"/>
                    <a:pt x="48" y="259"/>
                    <a:pt x="48" y="259"/>
                  </a:cubicBezTo>
                  <a:cubicBezTo>
                    <a:pt x="48" y="259"/>
                    <a:pt x="48" y="259"/>
                    <a:pt x="48" y="260"/>
                  </a:cubicBezTo>
                  <a:cubicBezTo>
                    <a:pt x="48" y="260"/>
                    <a:pt x="48" y="260"/>
                    <a:pt x="48" y="260"/>
                  </a:cubicBezTo>
                  <a:cubicBezTo>
                    <a:pt x="48" y="261"/>
                    <a:pt x="48" y="261"/>
                    <a:pt x="48" y="261"/>
                  </a:cubicBezTo>
                  <a:cubicBezTo>
                    <a:pt x="48" y="261"/>
                    <a:pt x="48" y="262"/>
                    <a:pt x="49" y="263"/>
                  </a:cubicBezTo>
                  <a:cubicBezTo>
                    <a:pt x="49" y="263"/>
                    <a:pt x="49" y="263"/>
                    <a:pt x="49" y="263"/>
                  </a:cubicBezTo>
                  <a:cubicBezTo>
                    <a:pt x="49" y="263"/>
                    <a:pt x="49" y="263"/>
                    <a:pt x="49" y="263"/>
                  </a:cubicBezTo>
                  <a:cubicBezTo>
                    <a:pt x="49" y="264"/>
                    <a:pt x="49" y="264"/>
                    <a:pt x="49" y="264"/>
                  </a:cubicBezTo>
                  <a:cubicBezTo>
                    <a:pt x="49" y="264"/>
                    <a:pt x="49" y="264"/>
                    <a:pt x="49" y="264"/>
                  </a:cubicBezTo>
                  <a:cubicBezTo>
                    <a:pt x="49" y="265"/>
                    <a:pt x="49" y="265"/>
                    <a:pt x="49" y="265"/>
                  </a:cubicBezTo>
                  <a:cubicBezTo>
                    <a:pt x="49" y="267"/>
                    <a:pt x="46" y="271"/>
                    <a:pt x="45" y="273"/>
                  </a:cubicBezTo>
                  <a:cubicBezTo>
                    <a:pt x="44" y="275"/>
                    <a:pt x="45" y="274"/>
                    <a:pt x="46" y="275"/>
                  </a:cubicBezTo>
                  <a:cubicBezTo>
                    <a:pt x="47" y="275"/>
                    <a:pt x="47" y="278"/>
                    <a:pt x="47" y="279"/>
                  </a:cubicBezTo>
                  <a:cubicBezTo>
                    <a:pt x="46" y="281"/>
                    <a:pt x="46" y="282"/>
                    <a:pt x="48" y="282"/>
                  </a:cubicBezTo>
                  <a:cubicBezTo>
                    <a:pt x="49" y="282"/>
                    <a:pt x="49" y="282"/>
                    <a:pt x="50" y="282"/>
                  </a:cubicBezTo>
                  <a:cubicBezTo>
                    <a:pt x="50" y="282"/>
                    <a:pt x="50" y="282"/>
                    <a:pt x="50" y="282"/>
                  </a:cubicBezTo>
                  <a:cubicBezTo>
                    <a:pt x="50" y="282"/>
                    <a:pt x="50" y="282"/>
                    <a:pt x="51" y="282"/>
                  </a:cubicBezTo>
                  <a:cubicBezTo>
                    <a:pt x="51" y="282"/>
                    <a:pt x="51" y="282"/>
                    <a:pt x="51" y="282"/>
                  </a:cubicBezTo>
                  <a:cubicBezTo>
                    <a:pt x="51" y="282"/>
                    <a:pt x="51" y="282"/>
                    <a:pt x="52" y="281"/>
                  </a:cubicBezTo>
                  <a:cubicBezTo>
                    <a:pt x="52" y="281"/>
                    <a:pt x="52" y="281"/>
                    <a:pt x="52" y="281"/>
                  </a:cubicBezTo>
                  <a:cubicBezTo>
                    <a:pt x="54" y="281"/>
                    <a:pt x="57" y="286"/>
                    <a:pt x="58" y="286"/>
                  </a:cubicBezTo>
                  <a:cubicBezTo>
                    <a:pt x="58" y="287"/>
                    <a:pt x="59" y="287"/>
                    <a:pt x="60" y="287"/>
                  </a:cubicBezTo>
                  <a:cubicBezTo>
                    <a:pt x="61" y="286"/>
                    <a:pt x="62" y="285"/>
                    <a:pt x="64" y="285"/>
                  </a:cubicBezTo>
                  <a:cubicBezTo>
                    <a:pt x="67" y="284"/>
                    <a:pt x="65" y="284"/>
                    <a:pt x="67" y="284"/>
                  </a:cubicBezTo>
                  <a:cubicBezTo>
                    <a:pt x="69" y="284"/>
                    <a:pt x="77" y="281"/>
                    <a:pt x="79" y="280"/>
                  </a:cubicBezTo>
                  <a:cubicBezTo>
                    <a:pt x="80" y="279"/>
                    <a:pt x="81" y="279"/>
                    <a:pt x="81" y="278"/>
                  </a:cubicBezTo>
                  <a:cubicBezTo>
                    <a:pt x="81" y="277"/>
                    <a:pt x="83" y="275"/>
                    <a:pt x="84" y="274"/>
                  </a:cubicBezTo>
                  <a:cubicBezTo>
                    <a:pt x="84" y="273"/>
                    <a:pt x="83" y="272"/>
                    <a:pt x="83" y="270"/>
                  </a:cubicBezTo>
                  <a:cubicBezTo>
                    <a:pt x="83" y="268"/>
                    <a:pt x="86" y="265"/>
                    <a:pt x="86" y="264"/>
                  </a:cubicBezTo>
                  <a:cubicBezTo>
                    <a:pt x="86" y="264"/>
                    <a:pt x="88" y="263"/>
                    <a:pt x="90" y="262"/>
                  </a:cubicBezTo>
                  <a:cubicBezTo>
                    <a:pt x="92" y="261"/>
                    <a:pt x="91" y="262"/>
                    <a:pt x="92" y="262"/>
                  </a:cubicBezTo>
                  <a:cubicBezTo>
                    <a:pt x="92" y="262"/>
                    <a:pt x="96" y="260"/>
                    <a:pt x="97" y="258"/>
                  </a:cubicBezTo>
                  <a:cubicBezTo>
                    <a:pt x="97" y="258"/>
                    <a:pt x="97" y="258"/>
                    <a:pt x="97" y="258"/>
                  </a:cubicBezTo>
                  <a:cubicBezTo>
                    <a:pt x="97" y="258"/>
                    <a:pt x="97" y="258"/>
                    <a:pt x="97" y="258"/>
                  </a:cubicBezTo>
                  <a:cubicBezTo>
                    <a:pt x="97" y="258"/>
                    <a:pt x="97" y="258"/>
                    <a:pt x="97" y="258"/>
                  </a:cubicBezTo>
                  <a:cubicBezTo>
                    <a:pt x="97" y="257"/>
                    <a:pt x="97" y="257"/>
                    <a:pt x="97" y="257"/>
                  </a:cubicBezTo>
                  <a:cubicBezTo>
                    <a:pt x="97" y="257"/>
                    <a:pt x="97" y="257"/>
                    <a:pt x="97" y="257"/>
                  </a:cubicBezTo>
                  <a:cubicBezTo>
                    <a:pt x="97" y="257"/>
                    <a:pt x="97" y="257"/>
                    <a:pt x="97" y="257"/>
                  </a:cubicBezTo>
                  <a:cubicBezTo>
                    <a:pt x="97" y="256"/>
                    <a:pt x="97" y="256"/>
                    <a:pt x="97" y="255"/>
                  </a:cubicBezTo>
                  <a:cubicBezTo>
                    <a:pt x="97" y="255"/>
                    <a:pt x="97" y="255"/>
                    <a:pt x="97" y="255"/>
                  </a:cubicBezTo>
                  <a:cubicBezTo>
                    <a:pt x="97" y="254"/>
                    <a:pt x="101" y="250"/>
                    <a:pt x="102" y="250"/>
                  </a:cubicBezTo>
                  <a:cubicBezTo>
                    <a:pt x="103" y="250"/>
                    <a:pt x="107" y="252"/>
                    <a:pt x="110" y="252"/>
                  </a:cubicBezTo>
                  <a:cubicBezTo>
                    <a:pt x="110" y="252"/>
                    <a:pt x="111" y="252"/>
                    <a:pt x="111" y="252"/>
                  </a:cubicBezTo>
                  <a:cubicBezTo>
                    <a:pt x="112" y="251"/>
                    <a:pt x="112" y="251"/>
                    <a:pt x="112" y="251"/>
                  </a:cubicBezTo>
                  <a:cubicBezTo>
                    <a:pt x="112" y="251"/>
                    <a:pt x="113" y="251"/>
                    <a:pt x="113" y="251"/>
                  </a:cubicBezTo>
                  <a:cubicBezTo>
                    <a:pt x="113" y="251"/>
                    <a:pt x="113" y="251"/>
                    <a:pt x="113" y="251"/>
                  </a:cubicBezTo>
                  <a:cubicBezTo>
                    <a:pt x="113" y="251"/>
                    <a:pt x="114" y="250"/>
                    <a:pt x="114" y="250"/>
                  </a:cubicBezTo>
                  <a:cubicBezTo>
                    <a:pt x="114" y="250"/>
                    <a:pt x="114" y="250"/>
                    <a:pt x="114" y="250"/>
                  </a:cubicBezTo>
                  <a:cubicBezTo>
                    <a:pt x="115" y="250"/>
                    <a:pt x="115" y="250"/>
                    <a:pt x="115" y="250"/>
                  </a:cubicBezTo>
                  <a:cubicBezTo>
                    <a:pt x="115" y="250"/>
                    <a:pt x="115" y="250"/>
                    <a:pt x="115" y="249"/>
                  </a:cubicBezTo>
                  <a:cubicBezTo>
                    <a:pt x="115" y="249"/>
                    <a:pt x="116" y="249"/>
                    <a:pt x="116" y="249"/>
                  </a:cubicBezTo>
                  <a:cubicBezTo>
                    <a:pt x="117" y="248"/>
                    <a:pt x="117" y="248"/>
                    <a:pt x="117" y="248"/>
                  </a:cubicBezTo>
                  <a:cubicBezTo>
                    <a:pt x="117" y="248"/>
                    <a:pt x="118" y="248"/>
                    <a:pt x="118" y="247"/>
                  </a:cubicBezTo>
                  <a:cubicBezTo>
                    <a:pt x="118" y="247"/>
                    <a:pt x="118" y="247"/>
                    <a:pt x="118" y="247"/>
                  </a:cubicBezTo>
                  <a:cubicBezTo>
                    <a:pt x="119" y="247"/>
                    <a:pt x="119" y="246"/>
                    <a:pt x="120" y="246"/>
                  </a:cubicBezTo>
                  <a:cubicBezTo>
                    <a:pt x="120" y="246"/>
                    <a:pt x="120" y="245"/>
                    <a:pt x="120" y="245"/>
                  </a:cubicBezTo>
                  <a:cubicBezTo>
                    <a:pt x="121" y="245"/>
                    <a:pt x="124" y="246"/>
                    <a:pt x="126" y="247"/>
                  </a:cubicBezTo>
                  <a:cubicBezTo>
                    <a:pt x="127" y="248"/>
                    <a:pt x="127" y="249"/>
                    <a:pt x="129" y="252"/>
                  </a:cubicBezTo>
                  <a:cubicBezTo>
                    <a:pt x="130" y="254"/>
                    <a:pt x="134" y="257"/>
                    <a:pt x="135" y="258"/>
                  </a:cubicBezTo>
                  <a:cubicBezTo>
                    <a:pt x="135" y="259"/>
                    <a:pt x="143" y="263"/>
                    <a:pt x="144" y="264"/>
                  </a:cubicBezTo>
                  <a:cubicBezTo>
                    <a:pt x="145" y="265"/>
                    <a:pt x="146" y="267"/>
                    <a:pt x="147" y="268"/>
                  </a:cubicBezTo>
                  <a:cubicBezTo>
                    <a:pt x="148" y="268"/>
                    <a:pt x="149" y="269"/>
                    <a:pt x="149" y="270"/>
                  </a:cubicBezTo>
                  <a:cubicBezTo>
                    <a:pt x="150" y="271"/>
                    <a:pt x="151" y="272"/>
                    <a:pt x="151" y="274"/>
                  </a:cubicBezTo>
                  <a:cubicBezTo>
                    <a:pt x="150" y="275"/>
                    <a:pt x="148" y="278"/>
                    <a:pt x="149" y="278"/>
                  </a:cubicBezTo>
                  <a:cubicBezTo>
                    <a:pt x="150" y="279"/>
                    <a:pt x="151" y="276"/>
                    <a:pt x="152" y="275"/>
                  </a:cubicBezTo>
                  <a:cubicBezTo>
                    <a:pt x="152" y="275"/>
                    <a:pt x="153" y="272"/>
                    <a:pt x="154" y="271"/>
                  </a:cubicBezTo>
                  <a:cubicBezTo>
                    <a:pt x="154" y="270"/>
                    <a:pt x="152" y="269"/>
                    <a:pt x="152" y="269"/>
                  </a:cubicBezTo>
                  <a:cubicBezTo>
                    <a:pt x="151" y="268"/>
                    <a:pt x="153" y="266"/>
                    <a:pt x="154" y="266"/>
                  </a:cubicBezTo>
                  <a:cubicBezTo>
                    <a:pt x="154" y="266"/>
                    <a:pt x="156" y="266"/>
                    <a:pt x="157" y="267"/>
                  </a:cubicBezTo>
                  <a:cubicBezTo>
                    <a:pt x="158" y="268"/>
                    <a:pt x="159" y="268"/>
                    <a:pt x="160" y="267"/>
                  </a:cubicBezTo>
                  <a:cubicBezTo>
                    <a:pt x="160" y="266"/>
                    <a:pt x="158" y="264"/>
                    <a:pt x="157" y="263"/>
                  </a:cubicBezTo>
                  <a:cubicBezTo>
                    <a:pt x="155" y="262"/>
                    <a:pt x="152" y="261"/>
                    <a:pt x="150" y="261"/>
                  </a:cubicBezTo>
                  <a:cubicBezTo>
                    <a:pt x="149" y="260"/>
                    <a:pt x="150" y="259"/>
                    <a:pt x="150" y="258"/>
                  </a:cubicBezTo>
                  <a:cubicBezTo>
                    <a:pt x="150" y="257"/>
                    <a:pt x="148" y="258"/>
                    <a:pt x="147" y="258"/>
                  </a:cubicBezTo>
                  <a:cubicBezTo>
                    <a:pt x="146" y="258"/>
                    <a:pt x="145" y="257"/>
                    <a:pt x="144" y="256"/>
                  </a:cubicBezTo>
                  <a:cubicBezTo>
                    <a:pt x="143" y="255"/>
                    <a:pt x="141" y="251"/>
                    <a:pt x="141" y="250"/>
                  </a:cubicBezTo>
                  <a:cubicBezTo>
                    <a:pt x="140" y="249"/>
                    <a:pt x="139" y="248"/>
                    <a:pt x="138" y="248"/>
                  </a:cubicBezTo>
                  <a:cubicBezTo>
                    <a:pt x="137" y="248"/>
                    <a:pt x="136" y="246"/>
                    <a:pt x="135" y="245"/>
                  </a:cubicBezTo>
                  <a:cubicBezTo>
                    <a:pt x="134" y="245"/>
                    <a:pt x="136" y="244"/>
                    <a:pt x="136" y="243"/>
                  </a:cubicBezTo>
                  <a:cubicBezTo>
                    <a:pt x="137" y="242"/>
                    <a:pt x="136" y="242"/>
                    <a:pt x="135" y="242"/>
                  </a:cubicBezTo>
                  <a:cubicBezTo>
                    <a:pt x="135" y="241"/>
                    <a:pt x="135" y="241"/>
                    <a:pt x="136" y="240"/>
                  </a:cubicBezTo>
                  <a:cubicBezTo>
                    <a:pt x="137" y="240"/>
                    <a:pt x="139" y="239"/>
                    <a:pt x="140" y="239"/>
                  </a:cubicBezTo>
                  <a:cubicBezTo>
                    <a:pt x="140" y="239"/>
                    <a:pt x="140" y="239"/>
                    <a:pt x="140" y="239"/>
                  </a:cubicBezTo>
                  <a:cubicBezTo>
                    <a:pt x="140" y="239"/>
                    <a:pt x="140" y="239"/>
                    <a:pt x="140" y="239"/>
                  </a:cubicBezTo>
                  <a:cubicBezTo>
                    <a:pt x="140" y="239"/>
                    <a:pt x="140" y="239"/>
                    <a:pt x="140" y="239"/>
                  </a:cubicBezTo>
                  <a:cubicBezTo>
                    <a:pt x="140" y="239"/>
                    <a:pt x="140" y="239"/>
                    <a:pt x="140" y="239"/>
                  </a:cubicBezTo>
                  <a:cubicBezTo>
                    <a:pt x="140" y="239"/>
                    <a:pt x="140" y="239"/>
                    <a:pt x="140" y="239"/>
                  </a:cubicBezTo>
                  <a:cubicBezTo>
                    <a:pt x="141" y="240"/>
                    <a:pt x="141" y="240"/>
                    <a:pt x="141" y="241"/>
                  </a:cubicBezTo>
                  <a:cubicBezTo>
                    <a:pt x="141" y="241"/>
                    <a:pt x="141" y="241"/>
                    <a:pt x="141" y="241"/>
                  </a:cubicBezTo>
                  <a:cubicBezTo>
                    <a:pt x="141" y="241"/>
                    <a:pt x="141" y="241"/>
                    <a:pt x="141" y="242"/>
                  </a:cubicBezTo>
                  <a:cubicBezTo>
                    <a:pt x="141" y="242"/>
                    <a:pt x="141" y="242"/>
                    <a:pt x="141" y="242"/>
                  </a:cubicBezTo>
                  <a:cubicBezTo>
                    <a:pt x="141" y="242"/>
                    <a:pt x="142" y="242"/>
                    <a:pt x="142" y="243"/>
                  </a:cubicBezTo>
                  <a:cubicBezTo>
                    <a:pt x="143" y="244"/>
                    <a:pt x="143" y="242"/>
                    <a:pt x="144" y="242"/>
                  </a:cubicBezTo>
                  <a:cubicBezTo>
                    <a:pt x="145" y="241"/>
                    <a:pt x="144" y="243"/>
                    <a:pt x="144" y="244"/>
                  </a:cubicBezTo>
                  <a:cubicBezTo>
                    <a:pt x="144" y="246"/>
                    <a:pt x="145" y="245"/>
                    <a:pt x="146" y="246"/>
                  </a:cubicBezTo>
                  <a:cubicBezTo>
                    <a:pt x="148" y="247"/>
                    <a:pt x="147" y="247"/>
                    <a:pt x="147" y="248"/>
                  </a:cubicBezTo>
                  <a:cubicBezTo>
                    <a:pt x="148" y="250"/>
                    <a:pt x="151" y="250"/>
                    <a:pt x="152" y="251"/>
                  </a:cubicBezTo>
                  <a:cubicBezTo>
                    <a:pt x="153" y="251"/>
                    <a:pt x="154" y="252"/>
                    <a:pt x="155" y="253"/>
                  </a:cubicBezTo>
                  <a:cubicBezTo>
                    <a:pt x="155" y="253"/>
                    <a:pt x="155" y="253"/>
                    <a:pt x="155" y="253"/>
                  </a:cubicBezTo>
                  <a:cubicBezTo>
                    <a:pt x="155" y="253"/>
                    <a:pt x="155" y="253"/>
                    <a:pt x="155" y="253"/>
                  </a:cubicBezTo>
                  <a:cubicBezTo>
                    <a:pt x="155" y="253"/>
                    <a:pt x="155" y="253"/>
                    <a:pt x="155" y="253"/>
                  </a:cubicBezTo>
                  <a:cubicBezTo>
                    <a:pt x="156" y="253"/>
                    <a:pt x="156" y="253"/>
                    <a:pt x="156" y="253"/>
                  </a:cubicBezTo>
                  <a:cubicBezTo>
                    <a:pt x="157" y="253"/>
                    <a:pt x="157" y="253"/>
                    <a:pt x="157" y="254"/>
                  </a:cubicBezTo>
                  <a:cubicBezTo>
                    <a:pt x="158" y="254"/>
                    <a:pt x="158" y="254"/>
                    <a:pt x="159" y="254"/>
                  </a:cubicBezTo>
                  <a:cubicBezTo>
                    <a:pt x="159" y="255"/>
                    <a:pt x="159" y="255"/>
                    <a:pt x="160" y="255"/>
                  </a:cubicBezTo>
                  <a:cubicBezTo>
                    <a:pt x="160" y="255"/>
                    <a:pt x="160" y="255"/>
                    <a:pt x="160" y="256"/>
                  </a:cubicBezTo>
                  <a:cubicBezTo>
                    <a:pt x="160" y="256"/>
                    <a:pt x="161" y="256"/>
                    <a:pt x="161" y="257"/>
                  </a:cubicBezTo>
                  <a:cubicBezTo>
                    <a:pt x="161" y="257"/>
                    <a:pt x="161" y="257"/>
                    <a:pt x="162" y="257"/>
                  </a:cubicBezTo>
                  <a:cubicBezTo>
                    <a:pt x="162" y="257"/>
                    <a:pt x="162" y="257"/>
                    <a:pt x="162" y="257"/>
                  </a:cubicBezTo>
                  <a:cubicBezTo>
                    <a:pt x="162" y="258"/>
                    <a:pt x="162" y="258"/>
                    <a:pt x="163" y="258"/>
                  </a:cubicBezTo>
                  <a:cubicBezTo>
                    <a:pt x="163" y="258"/>
                    <a:pt x="163" y="258"/>
                    <a:pt x="163" y="258"/>
                  </a:cubicBezTo>
                  <a:cubicBezTo>
                    <a:pt x="163" y="258"/>
                    <a:pt x="163" y="258"/>
                    <a:pt x="163" y="258"/>
                  </a:cubicBezTo>
                  <a:cubicBezTo>
                    <a:pt x="164" y="259"/>
                    <a:pt x="164" y="259"/>
                    <a:pt x="164" y="259"/>
                  </a:cubicBezTo>
                  <a:cubicBezTo>
                    <a:pt x="164" y="260"/>
                    <a:pt x="163" y="264"/>
                    <a:pt x="164" y="267"/>
                  </a:cubicBezTo>
                  <a:cubicBezTo>
                    <a:pt x="164" y="267"/>
                    <a:pt x="164" y="268"/>
                    <a:pt x="164" y="268"/>
                  </a:cubicBezTo>
                  <a:cubicBezTo>
                    <a:pt x="164" y="268"/>
                    <a:pt x="164" y="268"/>
                    <a:pt x="164" y="268"/>
                  </a:cubicBezTo>
                  <a:cubicBezTo>
                    <a:pt x="165" y="268"/>
                    <a:pt x="165" y="269"/>
                    <a:pt x="165" y="269"/>
                  </a:cubicBezTo>
                  <a:cubicBezTo>
                    <a:pt x="165" y="269"/>
                    <a:pt x="165" y="269"/>
                    <a:pt x="165" y="269"/>
                  </a:cubicBezTo>
                  <a:cubicBezTo>
                    <a:pt x="165" y="269"/>
                    <a:pt x="165" y="269"/>
                    <a:pt x="165" y="269"/>
                  </a:cubicBezTo>
                  <a:cubicBezTo>
                    <a:pt x="165" y="269"/>
                    <a:pt x="165" y="270"/>
                    <a:pt x="165" y="270"/>
                  </a:cubicBezTo>
                  <a:cubicBezTo>
                    <a:pt x="165" y="270"/>
                    <a:pt x="165" y="270"/>
                    <a:pt x="165" y="270"/>
                  </a:cubicBezTo>
                  <a:cubicBezTo>
                    <a:pt x="165" y="270"/>
                    <a:pt x="165" y="270"/>
                    <a:pt x="165" y="270"/>
                  </a:cubicBezTo>
                  <a:cubicBezTo>
                    <a:pt x="165" y="270"/>
                    <a:pt x="165" y="270"/>
                    <a:pt x="165" y="270"/>
                  </a:cubicBezTo>
                  <a:cubicBezTo>
                    <a:pt x="166" y="270"/>
                    <a:pt x="166" y="271"/>
                    <a:pt x="166" y="271"/>
                  </a:cubicBezTo>
                  <a:cubicBezTo>
                    <a:pt x="166" y="273"/>
                    <a:pt x="167" y="271"/>
                    <a:pt x="168" y="271"/>
                  </a:cubicBezTo>
                  <a:cubicBezTo>
                    <a:pt x="168" y="272"/>
                    <a:pt x="169" y="271"/>
                    <a:pt x="170" y="273"/>
                  </a:cubicBezTo>
                  <a:cubicBezTo>
                    <a:pt x="171" y="274"/>
                    <a:pt x="169" y="274"/>
                    <a:pt x="170" y="275"/>
                  </a:cubicBezTo>
                  <a:cubicBezTo>
                    <a:pt x="172" y="275"/>
                    <a:pt x="177" y="275"/>
                    <a:pt x="178" y="275"/>
                  </a:cubicBezTo>
                  <a:cubicBezTo>
                    <a:pt x="179" y="275"/>
                    <a:pt x="179" y="276"/>
                    <a:pt x="178" y="277"/>
                  </a:cubicBezTo>
                  <a:cubicBezTo>
                    <a:pt x="177" y="278"/>
                    <a:pt x="174" y="276"/>
                    <a:pt x="173" y="276"/>
                  </a:cubicBezTo>
                  <a:cubicBezTo>
                    <a:pt x="172" y="276"/>
                    <a:pt x="172" y="276"/>
                    <a:pt x="171" y="277"/>
                  </a:cubicBezTo>
                  <a:cubicBezTo>
                    <a:pt x="170" y="278"/>
                    <a:pt x="173" y="279"/>
                    <a:pt x="173" y="281"/>
                  </a:cubicBezTo>
                  <a:cubicBezTo>
                    <a:pt x="173" y="282"/>
                    <a:pt x="173" y="282"/>
                    <a:pt x="174" y="282"/>
                  </a:cubicBezTo>
                  <a:cubicBezTo>
                    <a:pt x="175" y="282"/>
                    <a:pt x="175" y="283"/>
                    <a:pt x="176" y="284"/>
                  </a:cubicBezTo>
                  <a:cubicBezTo>
                    <a:pt x="176" y="285"/>
                    <a:pt x="177" y="283"/>
                    <a:pt x="178" y="283"/>
                  </a:cubicBezTo>
                  <a:cubicBezTo>
                    <a:pt x="178" y="283"/>
                    <a:pt x="179" y="282"/>
                    <a:pt x="179" y="280"/>
                  </a:cubicBezTo>
                  <a:cubicBezTo>
                    <a:pt x="179" y="279"/>
                    <a:pt x="179" y="279"/>
                    <a:pt x="180" y="279"/>
                  </a:cubicBezTo>
                  <a:cubicBezTo>
                    <a:pt x="180" y="279"/>
                    <a:pt x="180" y="278"/>
                    <a:pt x="180" y="277"/>
                  </a:cubicBezTo>
                  <a:cubicBezTo>
                    <a:pt x="180" y="276"/>
                    <a:pt x="181" y="277"/>
                    <a:pt x="181" y="277"/>
                  </a:cubicBezTo>
                  <a:cubicBezTo>
                    <a:pt x="182" y="278"/>
                    <a:pt x="182" y="277"/>
                    <a:pt x="182" y="276"/>
                  </a:cubicBezTo>
                  <a:cubicBezTo>
                    <a:pt x="182" y="276"/>
                    <a:pt x="184" y="277"/>
                    <a:pt x="185" y="277"/>
                  </a:cubicBezTo>
                  <a:cubicBezTo>
                    <a:pt x="185" y="277"/>
                    <a:pt x="185" y="277"/>
                    <a:pt x="185" y="276"/>
                  </a:cubicBezTo>
                  <a:cubicBezTo>
                    <a:pt x="184" y="275"/>
                    <a:pt x="184" y="274"/>
                    <a:pt x="183" y="274"/>
                  </a:cubicBezTo>
                  <a:cubicBezTo>
                    <a:pt x="181" y="274"/>
                    <a:pt x="180" y="271"/>
                    <a:pt x="179" y="270"/>
                  </a:cubicBezTo>
                  <a:cubicBezTo>
                    <a:pt x="178" y="268"/>
                    <a:pt x="177" y="266"/>
                    <a:pt x="178" y="265"/>
                  </a:cubicBezTo>
                  <a:cubicBezTo>
                    <a:pt x="178" y="265"/>
                    <a:pt x="179" y="266"/>
                    <a:pt x="181" y="266"/>
                  </a:cubicBezTo>
                  <a:cubicBezTo>
                    <a:pt x="182" y="267"/>
                    <a:pt x="182" y="265"/>
                    <a:pt x="182" y="264"/>
                  </a:cubicBezTo>
                  <a:cubicBezTo>
                    <a:pt x="181" y="263"/>
                    <a:pt x="184" y="264"/>
                    <a:pt x="185" y="264"/>
                  </a:cubicBezTo>
                  <a:cubicBezTo>
                    <a:pt x="187" y="264"/>
                    <a:pt x="187" y="263"/>
                    <a:pt x="189" y="263"/>
                  </a:cubicBezTo>
                  <a:cubicBezTo>
                    <a:pt x="189" y="263"/>
                    <a:pt x="189" y="263"/>
                    <a:pt x="189" y="263"/>
                  </a:cubicBezTo>
                  <a:cubicBezTo>
                    <a:pt x="189" y="263"/>
                    <a:pt x="189" y="263"/>
                    <a:pt x="190" y="263"/>
                  </a:cubicBezTo>
                  <a:cubicBezTo>
                    <a:pt x="190" y="263"/>
                    <a:pt x="190" y="263"/>
                    <a:pt x="190" y="263"/>
                  </a:cubicBezTo>
                  <a:cubicBezTo>
                    <a:pt x="190" y="263"/>
                    <a:pt x="191" y="263"/>
                    <a:pt x="191" y="263"/>
                  </a:cubicBezTo>
                  <a:cubicBezTo>
                    <a:pt x="191" y="263"/>
                    <a:pt x="191" y="263"/>
                    <a:pt x="191" y="263"/>
                  </a:cubicBezTo>
                  <a:cubicBezTo>
                    <a:pt x="191" y="264"/>
                    <a:pt x="192" y="264"/>
                    <a:pt x="192" y="264"/>
                  </a:cubicBezTo>
                  <a:cubicBezTo>
                    <a:pt x="192" y="264"/>
                    <a:pt x="192" y="264"/>
                    <a:pt x="192" y="264"/>
                  </a:cubicBezTo>
                  <a:cubicBezTo>
                    <a:pt x="192" y="264"/>
                    <a:pt x="192" y="264"/>
                    <a:pt x="192" y="264"/>
                  </a:cubicBezTo>
                  <a:cubicBezTo>
                    <a:pt x="193" y="264"/>
                    <a:pt x="193" y="264"/>
                    <a:pt x="193" y="264"/>
                  </a:cubicBezTo>
                  <a:cubicBezTo>
                    <a:pt x="195" y="264"/>
                    <a:pt x="195" y="264"/>
                    <a:pt x="196" y="263"/>
                  </a:cubicBezTo>
                  <a:cubicBezTo>
                    <a:pt x="198" y="263"/>
                    <a:pt x="197" y="264"/>
                    <a:pt x="200" y="262"/>
                  </a:cubicBezTo>
                  <a:cubicBezTo>
                    <a:pt x="202" y="261"/>
                    <a:pt x="201" y="261"/>
                    <a:pt x="200" y="261"/>
                  </a:cubicBezTo>
                  <a:cubicBezTo>
                    <a:pt x="200" y="260"/>
                    <a:pt x="200" y="260"/>
                    <a:pt x="200" y="260"/>
                  </a:cubicBezTo>
                  <a:cubicBezTo>
                    <a:pt x="200" y="260"/>
                    <a:pt x="200" y="260"/>
                    <a:pt x="200" y="260"/>
                  </a:cubicBezTo>
                  <a:cubicBezTo>
                    <a:pt x="200" y="260"/>
                    <a:pt x="200" y="260"/>
                    <a:pt x="200" y="260"/>
                  </a:cubicBezTo>
                  <a:cubicBezTo>
                    <a:pt x="200" y="260"/>
                    <a:pt x="200" y="260"/>
                    <a:pt x="200" y="260"/>
                  </a:cubicBezTo>
                  <a:cubicBezTo>
                    <a:pt x="200" y="260"/>
                    <a:pt x="200" y="260"/>
                    <a:pt x="200" y="259"/>
                  </a:cubicBezTo>
                  <a:cubicBezTo>
                    <a:pt x="200" y="259"/>
                    <a:pt x="200" y="259"/>
                    <a:pt x="200" y="259"/>
                  </a:cubicBezTo>
                  <a:cubicBezTo>
                    <a:pt x="200" y="259"/>
                    <a:pt x="200" y="258"/>
                    <a:pt x="200" y="257"/>
                  </a:cubicBezTo>
                  <a:cubicBezTo>
                    <a:pt x="199" y="255"/>
                    <a:pt x="197" y="255"/>
                    <a:pt x="198" y="254"/>
                  </a:cubicBezTo>
                  <a:cubicBezTo>
                    <a:pt x="198" y="253"/>
                    <a:pt x="199" y="252"/>
                    <a:pt x="199" y="252"/>
                  </a:cubicBezTo>
                  <a:cubicBezTo>
                    <a:pt x="199" y="251"/>
                    <a:pt x="199" y="251"/>
                    <a:pt x="199" y="251"/>
                  </a:cubicBezTo>
                  <a:cubicBezTo>
                    <a:pt x="199" y="251"/>
                    <a:pt x="199" y="251"/>
                    <a:pt x="199" y="251"/>
                  </a:cubicBezTo>
                  <a:cubicBezTo>
                    <a:pt x="199" y="251"/>
                    <a:pt x="199" y="251"/>
                    <a:pt x="200" y="250"/>
                  </a:cubicBezTo>
                  <a:cubicBezTo>
                    <a:pt x="200" y="250"/>
                    <a:pt x="200" y="250"/>
                    <a:pt x="200" y="250"/>
                  </a:cubicBezTo>
                  <a:cubicBezTo>
                    <a:pt x="200" y="250"/>
                    <a:pt x="200" y="250"/>
                    <a:pt x="200" y="250"/>
                  </a:cubicBezTo>
                  <a:cubicBezTo>
                    <a:pt x="201" y="249"/>
                    <a:pt x="202" y="247"/>
                    <a:pt x="202" y="246"/>
                  </a:cubicBezTo>
                  <a:cubicBezTo>
                    <a:pt x="202" y="244"/>
                    <a:pt x="203" y="243"/>
                    <a:pt x="205" y="242"/>
                  </a:cubicBezTo>
                  <a:cubicBezTo>
                    <a:pt x="207" y="242"/>
                    <a:pt x="206" y="240"/>
                    <a:pt x="206" y="239"/>
                  </a:cubicBezTo>
                  <a:cubicBezTo>
                    <a:pt x="206" y="239"/>
                    <a:pt x="206" y="239"/>
                    <a:pt x="206" y="239"/>
                  </a:cubicBezTo>
                  <a:cubicBezTo>
                    <a:pt x="206" y="239"/>
                    <a:pt x="206" y="239"/>
                    <a:pt x="206" y="239"/>
                  </a:cubicBezTo>
                  <a:cubicBezTo>
                    <a:pt x="206" y="239"/>
                    <a:pt x="207" y="239"/>
                    <a:pt x="207" y="239"/>
                  </a:cubicBezTo>
                  <a:cubicBezTo>
                    <a:pt x="207" y="238"/>
                    <a:pt x="208" y="237"/>
                    <a:pt x="208" y="237"/>
                  </a:cubicBezTo>
                  <a:cubicBezTo>
                    <a:pt x="209" y="236"/>
                    <a:pt x="210" y="235"/>
                    <a:pt x="210" y="233"/>
                  </a:cubicBezTo>
                  <a:cubicBezTo>
                    <a:pt x="211" y="232"/>
                    <a:pt x="214" y="233"/>
                    <a:pt x="215" y="233"/>
                  </a:cubicBezTo>
                  <a:cubicBezTo>
                    <a:pt x="216" y="233"/>
                    <a:pt x="216" y="234"/>
                    <a:pt x="216" y="235"/>
                  </a:cubicBezTo>
                  <a:cubicBezTo>
                    <a:pt x="217" y="236"/>
                    <a:pt x="221" y="235"/>
                    <a:pt x="222" y="235"/>
                  </a:cubicBezTo>
                  <a:cubicBezTo>
                    <a:pt x="223" y="235"/>
                    <a:pt x="221" y="237"/>
                    <a:pt x="219" y="237"/>
                  </a:cubicBezTo>
                  <a:cubicBezTo>
                    <a:pt x="217" y="238"/>
                    <a:pt x="217" y="239"/>
                    <a:pt x="218" y="239"/>
                  </a:cubicBezTo>
                  <a:cubicBezTo>
                    <a:pt x="218" y="240"/>
                    <a:pt x="220" y="242"/>
                    <a:pt x="221" y="243"/>
                  </a:cubicBezTo>
                  <a:cubicBezTo>
                    <a:pt x="222" y="244"/>
                    <a:pt x="222" y="245"/>
                    <a:pt x="224" y="245"/>
                  </a:cubicBezTo>
                  <a:cubicBezTo>
                    <a:pt x="225" y="245"/>
                    <a:pt x="225" y="243"/>
                    <a:pt x="226" y="243"/>
                  </a:cubicBezTo>
                  <a:cubicBezTo>
                    <a:pt x="227" y="242"/>
                    <a:pt x="228" y="242"/>
                    <a:pt x="229" y="242"/>
                  </a:cubicBezTo>
                  <a:cubicBezTo>
                    <a:pt x="229" y="241"/>
                    <a:pt x="230" y="243"/>
                    <a:pt x="231" y="243"/>
                  </a:cubicBezTo>
                  <a:cubicBezTo>
                    <a:pt x="232" y="243"/>
                    <a:pt x="232" y="242"/>
                    <a:pt x="233" y="243"/>
                  </a:cubicBezTo>
                  <a:cubicBezTo>
                    <a:pt x="234" y="243"/>
                    <a:pt x="233" y="242"/>
                    <a:pt x="233" y="241"/>
                  </a:cubicBezTo>
                  <a:cubicBezTo>
                    <a:pt x="233" y="240"/>
                    <a:pt x="233" y="240"/>
                    <a:pt x="232" y="239"/>
                  </a:cubicBezTo>
                  <a:cubicBezTo>
                    <a:pt x="231" y="238"/>
                    <a:pt x="230" y="239"/>
                    <a:pt x="229" y="239"/>
                  </a:cubicBezTo>
                  <a:cubicBezTo>
                    <a:pt x="227" y="239"/>
                    <a:pt x="227" y="237"/>
                    <a:pt x="227" y="236"/>
                  </a:cubicBezTo>
                  <a:cubicBezTo>
                    <a:pt x="226" y="236"/>
                    <a:pt x="227" y="235"/>
                    <a:pt x="228" y="235"/>
                  </a:cubicBezTo>
                  <a:cubicBezTo>
                    <a:pt x="229" y="234"/>
                    <a:pt x="230" y="233"/>
                    <a:pt x="231" y="233"/>
                  </a:cubicBezTo>
                  <a:cubicBezTo>
                    <a:pt x="232" y="232"/>
                    <a:pt x="233" y="233"/>
                    <a:pt x="234" y="233"/>
                  </a:cubicBezTo>
                  <a:cubicBezTo>
                    <a:pt x="235" y="232"/>
                    <a:pt x="237" y="231"/>
                    <a:pt x="238" y="231"/>
                  </a:cubicBezTo>
                  <a:cubicBezTo>
                    <a:pt x="238" y="231"/>
                    <a:pt x="239" y="231"/>
                    <a:pt x="239" y="231"/>
                  </a:cubicBezTo>
                  <a:cubicBezTo>
                    <a:pt x="239" y="231"/>
                    <a:pt x="239" y="231"/>
                    <a:pt x="239" y="231"/>
                  </a:cubicBezTo>
                  <a:cubicBezTo>
                    <a:pt x="240" y="231"/>
                    <a:pt x="240" y="231"/>
                    <a:pt x="240" y="231"/>
                  </a:cubicBezTo>
                  <a:cubicBezTo>
                    <a:pt x="240" y="231"/>
                    <a:pt x="240" y="231"/>
                    <a:pt x="241" y="231"/>
                  </a:cubicBezTo>
                  <a:cubicBezTo>
                    <a:pt x="241" y="230"/>
                    <a:pt x="241" y="230"/>
                    <a:pt x="241" y="230"/>
                  </a:cubicBezTo>
                  <a:cubicBezTo>
                    <a:pt x="241" y="230"/>
                    <a:pt x="242" y="230"/>
                    <a:pt x="242" y="230"/>
                  </a:cubicBezTo>
                  <a:cubicBezTo>
                    <a:pt x="242" y="230"/>
                    <a:pt x="242" y="230"/>
                    <a:pt x="242" y="230"/>
                  </a:cubicBezTo>
                  <a:cubicBezTo>
                    <a:pt x="242" y="230"/>
                    <a:pt x="242" y="230"/>
                    <a:pt x="243" y="230"/>
                  </a:cubicBezTo>
                  <a:cubicBezTo>
                    <a:pt x="243" y="230"/>
                    <a:pt x="245" y="230"/>
                    <a:pt x="244" y="230"/>
                  </a:cubicBezTo>
                  <a:cubicBezTo>
                    <a:pt x="244" y="231"/>
                    <a:pt x="242" y="232"/>
                    <a:pt x="241" y="233"/>
                  </a:cubicBezTo>
                  <a:cubicBezTo>
                    <a:pt x="240" y="234"/>
                    <a:pt x="238" y="233"/>
                    <a:pt x="239" y="235"/>
                  </a:cubicBezTo>
                  <a:cubicBezTo>
                    <a:pt x="239" y="236"/>
                    <a:pt x="239" y="239"/>
                    <a:pt x="237" y="240"/>
                  </a:cubicBezTo>
                  <a:cubicBezTo>
                    <a:pt x="236" y="241"/>
                    <a:pt x="236" y="240"/>
                    <a:pt x="235" y="241"/>
                  </a:cubicBezTo>
                  <a:cubicBezTo>
                    <a:pt x="234" y="241"/>
                    <a:pt x="236" y="242"/>
                    <a:pt x="238" y="243"/>
                  </a:cubicBezTo>
                  <a:cubicBezTo>
                    <a:pt x="239" y="244"/>
                    <a:pt x="240" y="244"/>
                    <a:pt x="242" y="244"/>
                  </a:cubicBezTo>
                  <a:cubicBezTo>
                    <a:pt x="243" y="245"/>
                    <a:pt x="246" y="249"/>
                    <a:pt x="247" y="250"/>
                  </a:cubicBezTo>
                  <a:cubicBezTo>
                    <a:pt x="248" y="250"/>
                    <a:pt x="248" y="250"/>
                    <a:pt x="248" y="250"/>
                  </a:cubicBezTo>
                  <a:cubicBezTo>
                    <a:pt x="248" y="251"/>
                    <a:pt x="248" y="251"/>
                    <a:pt x="248" y="251"/>
                  </a:cubicBezTo>
                  <a:cubicBezTo>
                    <a:pt x="248" y="251"/>
                    <a:pt x="248" y="251"/>
                    <a:pt x="248" y="251"/>
                  </a:cubicBezTo>
                  <a:cubicBezTo>
                    <a:pt x="249" y="251"/>
                    <a:pt x="249" y="251"/>
                    <a:pt x="250" y="251"/>
                  </a:cubicBezTo>
                  <a:cubicBezTo>
                    <a:pt x="250" y="251"/>
                    <a:pt x="251" y="251"/>
                    <a:pt x="251" y="251"/>
                  </a:cubicBezTo>
                  <a:cubicBezTo>
                    <a:pt x="253" y="252"/>
                    <a:pt x="253" y="252"/>
                    <a:pt x="254" y="254"/>
                  </a:cubicBezTo>
                  <a:cubicBezTo>
                    <a:pt x="254" y="256"/>
                    <a:pt x="255" y="257"/>
                    <a:pt x="255" y="258"/>
                  </a:cubicBezTo>
                  <a:cubicBezTo>
                    <a:pt x="255" y="259"/>
                    <a:pt x="255" y="259"/>
                    <a:pt x="255" y="259"/>
                  </a:cubicBezTo>
                  <a:cubicBezTo>
                    <a:pt x="255" y="259"/>
                    <a:pt x="255" y="259"/>
                    <a:pt x="255" y="259"/>
                  </a:cubicBezTo>
                  <a:cubicBezTo>
                    <a:pt x="255" y="259"/>
                    <a:pt x="255" y="259"/>
                    <a:pt x="255" y="259"/>
                  </a:cubicBezTo>
                  <a:cubicBezTo>
                    <a:pt x="255" y="260"/>
                    <a:pt x="254" y="260"/>
                    <a:pt x="254" y="260"/>
                  </a:cubicBezTo>
                  <a:cubicBezTo>
                    <a:pt x="254" y="260"/>
                    <a:pt x="254" y="260"/>
                    <a:pt x="254" y="260"/>
                  </a:cubicBezTo>
                  <a:cubicBezTo>
                    <a:pt x="253" y="261"/>
                    <a:pt x="252" y="261"/>
                    <a:pt x="251" y="262"/>
                  </a:cubicBezTo>
                  <a:cubicBezTo>
                    <a:pt x="251" y="262"/>
                    <a:pt x="251" y="262"/>
                    <a:pt x="251" y="262"/>
                  </a:cubicBezTo>
                  <a:cubicBezTo>
                    <a:pt x="251" y="262"/>
                    <a:pt x="250" y="262"/>
                    <a:pt x="250" y="262"/>
                  </a:cubicBezTo>
                  <a:cubicBezTo>
                    <a:pt x="247" y="263"/>
                    <a:pt x="247" y="262"/>
                    <a:pt x="246" y="262"/>
                  </a:cubicBezTo>
                  <a:cubicBezTo>
                    <a:pt x="245" y="262"/>
                    <a:pt x="244" y="263"/>
                    <a:pt x="241" y="263"/>
                  </a:cubicBezTo>
                  <a:cubicBezTo>
                    <a:pt x="239" y="263"/>
                    <a:pt x="235" y="261"/>
                    <a:pt x="234" y="260"/>
                  </a:cubicBezTo>
                  <a:cubicBezTo>
                    <a:pt x="232" y="260"/>
                    <a:pt x="232" y="259"/>
                    <a:pt x="230" y="258"/>
                  </a:cubicBezTo>
                  <a:cubicBezTo>
                    <a:pt x="227" y="258"/>
                    <a:pt x="226" y="257"/>
                    <a:pt x="222" y="257"/>
                  </a:cubicBezTo>
                  <a:cubicBezTo>
                    <a:pt x="217" y="257"/>
                    <a:pt x="217" y="258"/>
                    <a:pt x="214" y="260"/>
                  </a:cubicBezTo>
                  <a:cubicBezTo>
                    <a:pt x="211" y="262"/>
                    <a:pt x="207" y="261"/>
                    <a:pt x="205" y="261"/>
                  </a:cubicBezTo>
                  <a:cubicBezTo>
                    <a:pt x="203" y="261"/>
                    <a:pt x="204" y="262"/>
                    <a:pt x="205" y="263"/>
                  </a:cubicBezTo>
                  <a:cubicBezTo>
                    <a:pt x="206" y="264"/>
                    <a:pt x="205" y="263"/>
                    <a:pt x="203" y="264"/>
                  </a:cubicBezTo>
                  <a:cubicBezTo>
                    <a:pt x="202" y="264"/>
                    <a:pt x="203" y="264"/>
                    <a:pt x="202" y="265"/>
                  </a:cubicBezTo>
                  <a:cubicBezTo>
                    <a:pt x="202" y="265"/>
                    <a:pt x="197" y="265"/>
                    <a:pt x="196" y="265"/>
                  </a:cubicBezTo>
                  <a:cubicBezTo>
                    <a:pt x="194" y="265"/>
                    <a:pt x="194" y="267"/>
                    <a:pt x="193" y="268"/>
                  </a:cubicBezTo>
                  <a:cubicBezTo>
                    <a:pt x="192" y="269"/>
                    <a:pt x="193" y="270"/>
                    <a:pt x="194" y="271"/>
                  </a:cubicBezTo>
                  <a:cubicBezTo>
                    <a:pt x="195" y="272"/>
                    <a:pt x="195" y="273"/>
                    <a:pt x="194" y="274"/>
                  </a:cubicBezTo>
                  <a:cubicBezTo>
                    <a:pt x="193" y="274"/>
                    <a:pt x="191" y="274"/>
                    <a:pt x="190" y="274"/>
                  </a:cubicBezTo>
                  <a:cubicBezTo>
                    <a:pt x="189" y="274"/>
                    <a:pt x="190" y="275"/>
                    <a:pt x="192" y="276"/>
                  </a:cubicBezTo>
                  <a:cubicBezTo>
                    <a:pt x="193" y="277"/>
                    <a:pt x="194" y="276"/>
                    <a:pt x="195" y="276"/>
                  </a:cubicBezTo>
                  <a:cubicBezTo>
                    <a:pt x="196" y="276"/>
                    <a:pt x="196" y="277"/>
                    <a:pt x="195" y="277"/>
                  </a:cubicBezTo>
                  <a:cubicBezTo>
                    <a:pt x="195" y="278"/>
                    <a:pt x="195" y="279"/>
                    <a:pt x="196" y="280"/>
                  </a:cubicBezTo>
                  <a:cubicBezTo>
                    <a:pt x="197" y="280"/>
                    <a:pt x="196" y="281"/>
                    <a:pt x="198" y="281"/>
                  </a:cubicBezTo>
                  <a:cubicBezTo>
                    <a:pt x="199" y="282"/>
                    <a:pt x="200" y="282"/>
                    <a:pt x="201" y="283"/>
                  </a:cubicBezTo>
                  <a:cubicBezTo>
                    <a:pt x="202" y="283"/>
                    <a:pt x="203" y="283"/>
                    <a:pt x="204" y="284"/>
                  </a:cubicBezTo>
                  <a:cubicBezTo>
                    <a:pt x="205" y="285"/>
                    <a:pt x="207" y="286"/>
                    <a:pt x="209" y="286"/>
                  </a:cubicBezTo>
                  <a:cubicBezTo>
                    <a:pt x="210" y="286"/>
                    <a:pt x="210" y="284"/>
                    <a:pt x="210" y="283"/>
                  </a:cubicBezTo>
                  <a:cubicBezTo>
                    <a:pt x="210" y="283"/>
                    <a:pt x="215" y="284"/>
                    <a:pt x="216" y="285"/>
                  </a:cubicBezTo>
                  <a:cubicBezTo>
                    <a:pt x="218" y="286"/>
                    <a:pt x="221" y="286"/>
                    <a:pt x="223" y="285"/>
                  </a:cubicBezTo>
                  <a:cubicBezTo>
                    <a:pt x="225" y="285"/>
                    <a:pt x="226" y="283"/>
                    <a:pt x="227" y="282"/>
                  </a:cubicBezTo>
                  <a:cubicBezTo>
                    <a:pt x="227" y="282"/>
                    <a:pt x="228" y="283"/>
                    <a:pt x="229" y="282"/>
                  </a:cubicBezTo>
                  <a:cubicBezTo>
                    <a:pt x="230" y="282"/>
                    <a:pt x="230" y="283"/>
                    <a:pt x="231" y="283"/>
                  </a:cubicBezTo>
                  <a:cubicBezTo>
                    <a:pt x="232" y="284"/>
                    <a:pt x="232" y="283"/>
                    <a:pt x="232" y="283"/>
                  </a:cubicBezTo>
                  <a:cubicBezTo>
                    <a:pt x="232" y="283"/>
                    <a:pt x="232" y="283"/>
                    <a:pt x="232" y="283"/>
                  </a:cubicBezTo>
                  <a:cubicBezTo>
                    <a:pt x="232" y="283"/>
                    <a:pt x="232" y="283"/>
                    <a:pt x="232" y="283"/>
                  </a:cubicBezTo>
                  <a:cubicBezTo>
                    <a:pt x="232" y="283"/>
                    <a:pt x="232" y="283"/>
                    <a:pt x="232" y="284"/>
                  </a:cubicBezTo>
                  <a:cubicBezTo>
                    <a:pt x="232" y="284"/>
                    <a:pt x="232" y="284"/>
                    <a:pt x="232" y="284"/>
                  </a:cubicBezTo>
                  <a:cubicBezTo>
                    <a:pt x="232" y="284"/>
                    <a:pt x="232" y="284"/>
                    <a:pt x="232" y="284"/>
                  </a:cubicBezTo>
                  <a:cubicBezTo>
                    <a:pt x="232" y="284"/>
                    <a:pt x="232" y="285"/>
                    <a:pt x="232" y="285"/>
                  </a:cubicBezTo>
                  <a:cubicBezTo>
                    <a:pt x="232" y="286"/>
                    <a:pt x="232" y="286"/>
                    <a:pt x="232" y="286"/>
                  </a:cubicBezTo>
                  <a:cubicBezTo>
                    <a:pt x="232" y="286"/>
                    <a:pt x="232" y="286"/>
                    <a:pt x="232" y="286"/>
                  </a:cubicBezTo>
                  <a:cubicBezTo>
                    <a:pt x="232" y="287"/>
                    <a:pt x="232" y="291"/>
                    <a:pt x="232" y="292"/>
                  </a:cubicBezTo>
                  <a:cubicBezTo>
                    <a:pt x="232" y="292"/>
                    <a:pt x="232" y="293"/>
                    <a:pt x="232" y="293"/>
                  </a:cubicBezTo>
                  <a:cubicBezTo>
                    <a:pt x="232" y="293"/>
                    <a:pt x="232" y="293"/>
                    <a:pt x="232" y="293"/>
                  </a:cubicBezTo>
                  <a:cubicBezTo>
                    <a:pt x="231" y="293"/>
                    <a:pt x="231" y="293"/>
                    <a:pt x="231" y="294"/>
                  </a:cubicBezTo>
                  <a:cubicBezTo>
                    <a:pt x="231" y="294"/>
                    <a:pt x="231" y="294"/>
                    <a:pt x="230" y="294"/>
                  </a:cubicBezTo>
                  <a:cubicBezTo>
                    <a:pt x="230" y="294"/>
                    <a:pt x="230" y="294"/>
                    <a:pt x="230" y="294"/>
                  </a:cubicBezTo>
                  <a:cubicBezTo>
                    <a:pt x="230" y="295"/>
                    <a:pt x="230" y="295"/>
                    <a:pt x="230" y="295"/>
                  </a:cubicBezTo>
                  <a:cubicBezTo>
                    <a:pt x="230" y="295"/>
                    <a:pt x="230" y="296"/>
                    <a:pt x="230" y="296"/>
                  </a:cubicBezTo>
                  <a:cubicBezTo>
                    <a:pt x="230" y="296"/>
                    <a:pt x="230" y="296"/>
                    <a:pt x="230" y="296"/>
                  </a:cubicBezTo>
                  <a:cubicBezTo>
                    <a:pt x="230" y="297"/>
                    <a:pt x="230" y="298"/>
                    <a:pt x="229" y="299"/>
                  </a:cubicBezTo>
                  <a:cubicBezTo>
                    <a:pt x="229" y="299"/>
                    <a:pt x="229" y="299"/>
                    <a:pt x="229" y="299"/>
                  </a:cubicBezTo>
                  <a:cubicBezTo>
                    <a:pt x="229" y="299"/>
                    <a:pt x="229" y="300"/>
                    <a:pt x="229" y="300"/>
                  </a:cubicBezTo>
                  <a:cubicBezTo>
                    <a:pt x="228" y="301"/>
                    <a:pt x="228" y="302"/>
                    <a:pt x="227" y="303"/>
                  </a:cubicBezTo>
                  <a:cubicBezTo>
                    <a:pt x="227" y="304"/>
                    <a:pt x="227" y="304"/>
                    <a:pt x="226" y="305"/>
                  </a:cubicBezTo>
                  <a:cubicBezTo>
                    <a:pt x="226" y="305"/>
                    <a:pt x="226" y="305"/>
                    <a:pt x="226" y="305"/>
                  </a:cubicBezTo>
                  <a:cubicBezTo>
                    <a:pt x="226" y="306"/>
                    <a:pt x="226" y="306"/>
                    <a:pt x="226" y="307"/>
                  </a:cubicBezTo>
                  <a:cubicBezTo>
                    <a:pt x="226" y="307"/>
                    <a:pt x="226" y="307"/>
                    <a:pt x="225" y="307"/>
                  </a:cubicBezTo>
                  <a:cubicBezTo>
                    <a:pt x="225" y="307"/>
                    <a:pt x="225" y="308"/>
                    <a:pt x="225" y="308"/>
                  </a:cubicBezTo>
                  <a:cubicBezTo>
                    <a:pt x="225" y="308"/>
                    <a:pt x="225" y="308"/>
                    <a:pt x="225" y="309"/>
                  </a:cubicBezTo>
                  <a:cubicBezTo>
                    <a:pt x="223" y="310"/>
                    <a:pt x="218" y="309"/>
                    <a:pt x="217" y="309"/>
                  </a:cubicBezTo>
                  <a:cubicBezTo>
                    <a:pt x="215" y="309"/>
                    <a:pt x="215" y="308"/>
                    <a:pt x="214" y="307"/>
                  </a:cubicBezTo>
                  <a:cubicBezTo>
                    <a:pt x="213" y="306"/>
                    <a:pt x="212" y="308"/>
                    <a:pt x="211" y="307"/>
                  </a:cubicBezTo>
                  <a:cubicBezTo>
                    <a:pt x="210" y="306"/>
                    <a:pt x="211" y="307"/>
                    <a:pt x="209" y="307"/>
                  </a:cubicBezTo>
                  <a:cubicBezTo>
                    <a:pt x="208" y="308"/>
                    <a:pt x="206" y="310"/>
                    <a:pt x="205" y="311"/>
                  </a:cubicBezTo>
                  <a:cubicBezTo>
                    <a:pt x="203" y="311"/>
                    <a:pt x="198" y="310"/>
                    <a:pt x="196" y="309"/>
                  </a:cubicBezTo>
                  <a:cubicBezTo>
                    <a:pt x="195" y="309"/>
                    <a:pt x="190" y="307"/>
                    <a:pt x="189" y="307"/>
                  </a:cubicBezTo>
                  <a:cubicBezTo>
                    <a:pt x="189" y="307"/>
                    <a:pt x="188" y="307"/>
                    <a:pt x="188" y="307"/>
                  </a:cubicBezTo>
                  <a:cubicBezTo>
                    <a:pt x="187" y="307"/>
                    <a:pt x="186" y="307"/>
                    <a:pt x="184" y="306"/>
                  </a:cubicBezTo>
                  <a:cubicBezTo>
                    <a:pt x="184" y="306"/>
                    <a:pt x="184" y="306"/>
                    <a:pt x="184" y="306"/>
                  </a:cubicBezTo>
                  <a:cubicBezTo>
                    <a:pt x="183" y="306"/>
                    <a:pt x="182" y="306"/>
                    <a:pt x="182" y="306"/>
                  </a:cubicBezTo>
                  <a:cubicBezTo>
                    <a:pt x="178" y="305"/>
                    <a:pt x="179" y="305"/>
                    <a:pt x="178" y="304"/>
                  </a:cubicBezTo>
                  <a:cubicBezTo>
                    <a:pt x="178" y="303"/>
                    <a:pt x="177" y="302"/>
                    <a:pt x="175" y="302"/>
                  </a:cubicBezTo>
                  <a:cubicBezTo>
                    <a:pt x="173" y="301"/>
                    <a:pt x="168" y="303"/>
                    <a:pt x="167" y="304"/>
                  </a:cubicBezTo>
                  <a:cubicBezTo>
                    <a:pt x="166" y="305"/>
                    <a:pt x="165" y="305"/>
                    <a:pt x="165" y="307"/>
                  </a:cubicBezTo>
                  <a:cubicBezTo>
                    <a:pt x="166" y="310"/>
                    <a:pt x="166" y="312"/>
                    <a:pt x="163" y="313"/>
                  </a:cubicBezTo>
                  <a:cubicBezTo>
                    <a:pt x="161" y="314"/>
                    <a:pt x="160" y="314"/>
                    <a:pt x="157" y="312"/>
                  </a:cubicBezTo>
                  <a:cubicBezTo>
                    <a:pt x="154" y="310"/>
                    <a:pt x="153" y="310"/>
                    <a:pt x="151" y="310"/>
                  </a:cubicBezTo>
                  <a:cubicBezTo>
                    <a:pt x="148" y="310"/>
                    <a:pt x="146" y="307"/>
                    <a:pt x="146" y="306"/>
                  </a:cubicBezTo>
                  <a:cubicBezTo>
                    <a:pt x="146" y="305"/>
                    <a:pt x="146" y="303"/>
                    <a:pt x="144" y="303"/>
                  </a:cubicBezTo>
                  <a:cubicBezTo>
                    <a:pt x="142" y="303"/>
                    <a:pt x="141" y="302"/>
                    <a:pt x="139" y="302"/>
                  </a:cubicBezTo>
                  <a:cubicBezTo>
                    <a:pt x="136" y="302"/>
                    <a:pt x="134" y="302"/>
                    <a:pt x="133" y="301"/>
                  </a:cubicBezTo>
                  <a:cubicBezTo>
                    <a:pt x="132" y="301"/>
                    <a:pt x="132" y="301"/>
                    <a:pt x="132" y="301"/>
                  </a:cubicBezTo>
                  <a:cubicBezTo>
                    <a:pt x="132" y="301"/>
                    <a:pt x="131" y="301"/>
                    <a:pt x="131" y="300"/>
                  </a:cubicBezTo>
                  <a:cubicBezTo>
                    <a:pt x="131" y="300"/>
                    <a:pt x="131" y="300"/>
                    <a:pt x="131" y="300"/>
                  </a:cubicBezTo>
                  <a:cubicBezTo>
                    <a:pt x="131" y="300"/>
                    <a:pt x="131" y="300"/>
                    <a:pt x="131" y="300"/>
                  </a:cubicBezTo>
                  <a:cubicBezTo>
                    <a:pt x="131" y="300"/>
                    <a:pt x="130" y="300"/>
                    <a:pt x="130" y="300"/>
                  </a:cubicBezTo>
                  <a:cubicBezTo>
                    <a:pt x="130" y="300"/>
                    <a:pt x="130" y="300"/>
                    <a:pt x="129" y="301"/>
                  </a:cubicBezTo>
                  <a:cubicBezTo>
                    <a:pt x="128" y="301"/>
                    <a:pt x="129" y="300"/>
                    <a:pt x="129" y="299"/>
                  </a:cubicBezTo>
                  <a:cubicBezTo>
                    <a:pt x="129" y="298"/>
                    <a:pt x="127" y="299"/>
                    <a:pt x="126" y="298"/>
                  </a:cubicBezTo>
                  <a:cubicBezTo>
                    <a:pt x="124" y="297"/>
                    <a:pt x="126" y="295"/>
                    <a:pt x="127" y="294"/>
                  </a:cubicBezTo>
                  <a:cubicBezTo>
                    <a:pt x="128" y="293"/>
                    <a:pt x="129" y="290"/>
                    <a:pt x="128" y="289"/>
                  </a:cubicBezTo>
                  <a:cubicBezTo>
                    <a:pt x="127" y="288"/>
                    <a:pt x="128" y="286"/>
                    <a:pt x="128" y="285"/>
                  </a:cubicBezTo>
                  <a:cubicBezTo>
                    <a:pt x="128" y="284"/>
                    <a:pt x="129" y="283"/>
                    <a:pt x="128" y="283"/>
                  </a:cubicBezTo>
                  <a:cubicBezTo>
                    <a:pt x="127" y="283"/>
                    <a:pt x="127" y="282"/>
                    <a:pt x="125" y="281"/>
                  </a:cubicBezTo>
                  <a:cubicBezTo>
                    <a:pt x="124" y="280"/>
                    <a:pt x="121" y="282"/>
                    <a:pt x="120" y="282"/>
                  </a:cubicBezTo>
                  <a:cubicBezTo>
                    <a:pt x="119" y="282"/>
                    <a:pt x="119" y="282"/>
                    <a:pt x="119" y="282"/>
                  </a:cubicBezTo>
                  <a:cubicBezTo>
                    <a:pt x="118" y="282"/>
                    <a:pt x="118" y="282"/>
                    <a:pt x="117" y="282"/>
                  </a:cubicBezTo>
                  <a:cubicBezTo>
                    <a:pt x="116" y="282"/>
                    <a:pt x="115" y="282"/>
                    <a:pt x="115" y="282"/>
                  </a:cubicBezTo>
                  <a:cubicBezTo>
                    <a:pt x="112" y="282"/>
                    <a:pt x="108" y="283"/>
                    <a:pt x="107" y="284"/>
                  </a:cubicBezTo>
                  <a:cubicBezTo>
                    <a:pt x="105" y="284"/>
                    <a:pt x="104" y="283"/>
                    <a:pt x="103" y="283"/>
                  </a:cubicBezTo>
                  <a:cubicBezTo>
                    <a:pt x="102" y="282"/>
                    <a:pt x="99" y="283"/>
                    <a:pt x="97" y="283"/>
                  </a:cubicBezTo>
                  <a:cubicBezTo>
                    <a:pt x="95" y="283"/>
                    <a:pt x="95" y="282"/>
                    <a:pt x="94" y="282"/>
                  </a:cubicBezTo>
                  <a:cubicBezTo>
                    <a:pt x="93" y="281"/>
                    <a:pt x="92" y="283"/>
                    <a:pt x="92" y="284"/>
                  </a:cubicBezTo>
                  <a:cubicBezTo>
                    <a:pt x="91" y="285"/>
                    <a:pt x="88" y="285"/>
                    <a:pt x="86" y="285"/>
                  </a:cubicBezTo>
                  <a:cubicBezTo>
                    <a:pt x="85" y="286"/>
                    <a:pt x="83" y="287"/>
                    <a:pt x="83" y="288"/>
                  </a:cubicBezTo>
                  <a:cubicBezTo>
                    <a:pt x="82" y="288"/>
                    <a:pt x="80" y="288"/>
                    <a:pt x="78" y="289"/>
                  </a:cubicBezTo>
                  <a:cubicBezTo>
                    <a:pt x="78" y="289"/>
                    <a:pt x="77" y="289"/>
                    <a:pt x="77" y="289"/>
                  </a:cubicBezTo>
                  <a:cubicBezTo>
                    <a:pt x="77" y="289"/>
                    <a:pt x="77" y="290"/>
                    <a:pt x="77" y="290"/>
                  </a:cubicBezTo>
                  <a:cubicBezTo>
                    <a:pt x="77" y="290"/>
                    <a:pt x="76" y="290"/>
                    <a:pt x="76" y="290"/>
                  </a:cubicBezTo>
                  <a:cubicBezTo>
                    <a:pt x="76" y="290"/>
                    <a:pt x="76" y="290"/>
                    <a:pt x="76" y="290"/>
                  </a:cubicBezTo>
                  <a:cubicBezTo>
                    <a:pt x="76" y="291"/>
                    <a:pt x="75" y="291"/>
                    <a:pt x="75" y="291"/>
                  </a:cubicBezTo>
                  <a:cubicBezTo>
                    <a:pt x="75" y="291"/>
                    <a:pt x="75" y="291"/>
                    <a:pt x="74" y="291"/>
                  </a:cubicBezTo>
                  <a:cubicBezTo>
                    <a:pt x="73" y="292"/>
                    <a:pt x="73" y="291"/>
                    <a:pt x="72" y="291"/>
                  </a:cubicBezTo>
                  <a:cubicBezTo>
                    <a:pt x="70" y="290"/>
                    <a:pt x="66" y="291"/>
                    <a:pt x="64" y="291"/>
                  </a:cubicBezTo>
                  <a:cubicBezTo>
                    <a:pt x="62" y="291"/>
                    <a:pt x="61" y="288"/>
                    <a:pt x="60" y="288"/>
                  </a:cubicBezTo>
                  <a:cubicBezTo>
                    <a:pt x="59" y="288"/>
                    <a:pt x="57" y="290"/>
                    <a:pt x="56" y="292"/>
                  </a:cubicBezTo>
                  <a:cubicBezTo>
                    <a:pt x="56" y="293"/>
                    <a:pt x="54" y="297"/>
                    <a:pt x="52" y="298"/>
                  </a:cubicBezTo>
                  <a:cubicBezTo>
                    <a:pt x="49" y="300"/>
                    <a:pt x="47" y="299"/>
                    <a:pt x="46" y="300"/>
                  </a:cubicBezTo>
                  <a:cubicBezTo>
                    <a:pt x="45" y="301"/>
                    <a:pt x="43" y="303"/>
                    <a:pt x="43" y="304"/>
                  </a:cubicBezTo>
                  <a:cubicBezTo>
                    <a:pt x="42" y="306"/>
                    <a:pt x="41" y="306"/>
                    <a:pt x="40" y="307"/>
                  </a:cubicBezTo>
                  <a:cubicBezTo>
                    <a:pt x="39" y="309"/>
                    <a:pt x="40" y="311"/>
                    <a:pt x="39" y="315"/>
                  </a:cubicBezTo>
                  <a:cubicBezTo>
                    <a:pt x="39" y="319"/>
                    <a:pt x="33" y="322"/>
                    <a:pt x="30" y="323"/>
                  </a:cubicBezTo>
                  <a:cubicBezTo>
                    <a:pt x="30" y="323"/>
                    <a:pt x="29" y="323"/>
                    <a:pt x="28" y="323"/>
                  </a:cubicBezTo>
                  <a:cubicBezTo>
                    <a:pt x="28" y="323"/>
                    <a:pt x="28" y="324"/>
                    <a:pt x="28" y="324"/>
                  </a:cubicBezTo>
                  <a:cubicBezTo>
                    <a:pt x="27" y="324"/>
                    <a:pt x="27" y="324"/>
                    <a:pt x="27" y="324"/>
                  </a:cubicBezTo>
                  <a:cubicBezTo>
                    <a:pt x="26" y="324"/>
                    <a:pt x="26" y="325"/>
                    <a:pt x="26" y="325"/>
                  </a:cubicBezTo>
                  <a:cubicBezTo>
                    <a:pt x="26" y="325"/>
                    <a:pt x="25" y="325"/>
                    <a:pt x="25" y="325"/>
                  </a:cubicBezTo>
                  <a:cubicBezTo>
                    <a:pt x="25" y="325"/>
                    <a:pt x="25" y="326"/>
                    <a:pt x="25" y="326"/>
                  </a:cubicBezTo>
                  <a:cubicBezTo>
                    <a:pt x="24" y="326"/>
                    <a:pt x="24" y="326"/>
                    <a:pt x="24" y="326"/>
                  </a:cubicBezTo>
                  <a:cubicBezTo>
                    <a:pt x="24" y="326"/>
                    <a:pt x="24" y="326"/>
                    <a:pt x="24" y="327"/>
                  </a:cubicBezTo>
                  <a:cubicBezTo>
                    <a:pt x="22" y="328"/>
                    <a:pt x="22" y="330"/>
                    <a:pt x="20" y="331"/>
                  </a:cubicBezTo>
                  <a:cubicBezTo>
                    <a:pt x="18" y="332"/>
                    <a:pt x="16" y="337"/>
                    <a:pt x="16" y="338"/>
                  </a:cubicBezTo>
                  <a:cubicBezTo>
                    <a:pt x="16" y="339"/>
                    <a:pt x="10" y="343"/>
                    <a:pt x="10" y="345"/>
                  </a:cubicBezTo>
                  <a:cubicBezTo>
                    <a:pt x="9" y="347"/>
                    <a:pt x="7" y="350"/>
                    <a:pt x="6" y="350"/>
                  </a:cubicBezTo>
                  <a:cubicBezTo>
                    <a:pt x="6" y="350"/>
                    <a:pt x="6" y="351"/>
                    <a:pt x="6" y="351"/>
                  </a:cubicBezTo>
                  <a:cubicBezTo>
                    <a:pt x="5" y="351"/>
                    <a:pt x="5" y="351"/>
                    <a:pt x="5" y="351"/>
                  </a:cubicBezTo>
                  <a:cubicBezTo>
                    <a:pt x="5" y="351"/>
                    <a:pt x="5" y="352"/>
                    <a:pt x="5" y="352"/>
                  </a:cubicBezTo>
                  <a:cubicBezTo>
                    <a:pt x="5" y="352"/>
                    <a:pt x="5" y="352"/>
                    <a:pt x="5" y="352"/>
                  </a:cubicBezTo>
                  <a:cubicBezTo>
                    <a:pt x="5" y="352"/>
                    <a:pt x="5" y="353"/>
                    <a:pt x="5" y="353"/>
                  </a:cubicBezTo>
                  <a:cubicBezTo>
                    <a:pt x="5" y="353"/>
                    <a:pt x="5" y="353"/>
                    <a:pt x="5" y="353"/>
                  </a:cubicBezTo>
                  <a:cubicBezTo>
                    <a:pt x="5" y="354"/>
                    <a:pt x="4" y="354"/>
                    <a:pt x="4" y="355"/>
                  </a:cubicBezTo>
                  <a:cubicBezTo>
                    <a:pt x="4" y="355"/>
                    <a:pt x="4" y="355"/>
                    <a:pt x="4" y="355"/>
                  </a:cubicBezTo>
                  <a:cubicBezTo>
                    <a:pt x="5" y="357"/>
                    <a:pt x="7" y="358"/>
                    <a:pt x="8" y="359"/>
                  </a:cubicBezTo>
                  <a:cubicBezTo>
                    <a:pt x="8" y="360"/>
                    <a:pt x="7" y="361"/>
                    <a:pt x="7" y="362"/>
                  </a:cubicBezTo>
                  <a:cubicBezTo>
                    <a:pt x="6" y="364"/>
                    <a:pt x="8" y="365"/>
                    <a:pt x="8" y="367"/>
                  </a:cubicBezTo>
                  <a:cubicBezTo>
                    <a:pt x="9" y="369"/>
                    <a:pt x="6" y="372"/>
                    <a:pt x="6" y="374"/>
                  </a:cubicBezTo>
                  <a:cubicBezTo>
                    <a:pt x="6" y="374"/>
                    <a:pt x="6" y="375"/>
                    <a:pt x="6" y="376"/>
                  </a:cubicBezTo>
                  <a:cubicBezTo>
                    <a:pt x="6" y="376"/>
                    <a:pt x="5" y="377"/>
                    <a:pt x="5" y="377"/>
                  </a:cubicBezTo>
                  <a:cubicBezTo>
                    <a:pt x="5" y="377"/>
                    <a:pt x="5" y="377"/>
                    <a:pt x="5" y="378"/>
                  </a:cubicBezTo>
                  <a:cubicBezTo>
                    <a:pt x="5" y="378"/>
                    <a:pt x="5" y="378"/>
                    <a:pt x="5" y="378"/>
                  </a:cubicBezTo>
                  <a:cubicBezTo>
                    <a:pt x="4" y="379"/>
                    <a:pt x="4" y="379"/>
                    <a:pt x="4" y="379"/>
                  </a:cubicBezTo>
                  <a:cubicBezTo>
                    <a:pt x="4" y="379"/>
                    <a:pt x="4" y="379"/>
                    <a:pt x="4" y="380"/>
                  </a:cubicBezTo>
                  <a:cubicBezTo>
                    <a:pt x="2" y="381"/>
                    <a:pt x="0" y="383"/>
                    <a:pt x="1" y="384"/>
                  </a:cubicBezTo>
                  <a:cubicBezTo>
                    <a:pt x="3" y="385"/>
                    <a:pt x="2" y="385"/>
                    <a:pt x="3" y="388"/>
                  </a:cubicBezTo>
                  <a:cubicBezTo>
                    <a:pt x="3" y="388"/>
                    <a:pt x="3" y="388"/>
                    <a:pt x="3" y="388"/>
                  </a:cubicBezTo>
                  <a:cubicBezTo>
                    <a:pt x="3" y="389"/>
                    <a:pt x="3" y="390"/>
                    <a:pt x="3" y="390"/>
                  </a:cubicBezTo>
                  <a:cubicBezTo>
                    <a:pt x="3" y="390"/>
                    <a:pt x="3" y="390"/>
                    <a:pt x="3" y="390"/>
                  </a:cubicBezTo>
                  <a:cubicBezTo>
                    <a:pt x="3" y="390"/>
                    <a:pt x="3" y="391"/>
                    <a:pt x="2" y="391"/>
                  </a:cubicBezTo>
                  <a:cubicBezTo>
                    <a:pt x="2" y="391"/>
                    <a:pt x="2" y="392"/>
                    <a:pt x="2" y="392"/>
                  </a:cubicBezTo>
                  <a:cubicBezTo>
                    <a:pt x="2" y="392"/>
                    <a:pt x="2" y="393"/>
                    <a:pt x="2" y="393"/>
                  </a:cubicBezTo>
                  <a:cubicBezTo>
                    <a:pt x="2" y="393"/>
                    <a:pt x="2" y="393"/>
                    <a:pt x="2" y="393"/>
                  </a:cubicBezTo>
                  <a:cubicBezTo>
                    <a:pt x="2" y="393"/>
                    <a:pt x="3" y="393"/>
                    <a:pt x="3" y="394"/>
                  </a:cubicBezTo>
                  <a:cubicBezTo>
                    <a:pt x="3" y="394"/>
                    <a:pt x="3" y="394"/>
                    <a:pt x="3" y="394"/>
                  </a:cubicBezTo>
                  <a:cubicBezTo>
                    <a:pt x="3" y="394"/>
                    <a:pt x="3" y="394"/>
                    <a:pt x="3" y="394"/>
                  </a:cubicBezTo>
                  <a:cubicBezTo>
                    <a:pt x="3" y="394"/>
                    <a:pt x="4" y="394"/>
                    <a:pt x="4" y="395"/>
                  </a:cubicBezTo>
                  <a:cubicBezTo>
                    <a:pt x="5" y="395"/>
                    <a:pt x="5" y="395"/>
                    <a:pt x="6" y="396"/>
                  </a:cubicBezTo>
                  <a:cubicBezTo>
                    <a:pt x="8" y="397"/>
                    <a:pt x="7" y="398"/>
                    <a:pt x="7" y="398"/>
                  </a:cubicBezTo>
                  <a:cubicBezTo>
                    <a:pt x="8" y="399"/>
                    <a:pt x="8" y="399"/>
                    <a:pt x="8" y="399"/>
                  </a:cubicBezTo>
                  <a:cubicBezTo>
                    <a:pt x="8" y="399"/>
                    <a:pt x="8" y="399"/>
                    <a:pt x="8" y="400"/>
                  </a:cubicBezTo>
                  <a:cubicBezTo>
                    <a:pt x="8" y="400"/>
                    <a:pt x="8" y="400"/>
                    <a:pt x="8" y="400"/>
                  </a:cubicBezTo>
                  <a:cubicBezTo>
                    <a:pt x="9" y="400"/>
                    <a:pt x="9" y="400"/>
                    <a:pt x="9" y="400"/>
                  </a:cubicBezTo>
                  <a:cubicBezTo>
                    <a:pt x="9" y="400"/>
                    <a:pt x="9" y="400"/>
                    <a:pt x="9" y="400"/>
                  </a:cubicBezTo>
                  <a:cubicBezTo>
                    <a:pt x="10" y="401"/>
                    <a:pt x="10" y="401"/>
                    <a:pt x="11" y="401"/>
                  </a:cubicBezTo>
                  <a:cubicBezTo>
                    <a:pt x="13" y="403"/>
                    <a:pt x="12" y="403"/>
                    <a:pt x="13" y="404"/>
                  </a:cubicBezTo>
                  <a:cubicBezTo>
                    <a:pt x="14" y="405"/>
                    <a:pt x="15" y="407"/>
                    <a:pt x="15" y="407"/>
                  </a:cubicBezTo>
                  <a:cubicBezTo>
                    <a:pt x="15" y="407"/>
                    <a:pt x="15" y="407"/>
                    <a:pt x="16" y="407"/>
                  </a:cubicBezTo>
                  <a:cubicBezTo>
                    <a:pt x="16" y="407"/>
                    <a:pt x="16" y="407"/>
                    <a:pt x="16" y="407"/>
                  </a:cubicBezTo>
                  <a:cubicBezTo>
                    <a:pt x="16" y="408"/>
                    <a:pt x="16" y="408"/>
                    <a:pt x="16" y="408"/>
                  </a:cubicBezTo>
                  <a:cubicBezTo>
                    <a:pt x="16" y="408"/>
                    <a:pt x="16" y="408"/>
                    <a:pt x="16" y="408"/>
                  </a:cubicBezTo>
                  <a:cubicBezTo>
                    <a:pt x="16" y="408"/>
                    <a:pt x="16" y="409"/>
                    <a:pt x="16" y="409"/>
                  </a:cubicBezTo>
                  <a:cubicBezTo>
                    <a:pt x="16" y="409"/>
                    <a:pt x="16" y="410"/>
                    <a:pt x="17" y="411"/>
                  </a:cubicBezTo>
                  <a:cubicBezTo>
                    <a:pt x="17" y="411"/>
                    <a:pt x="17" y="411"/>
                    <a:pt x="17" y="411"/>
                  </a:cubicBezTo>
                  <a:cubicBezTo>
                    <a:pt x="17" y="411"/>
                    <a:pt x="17" y="411"/>
                    <a:pt x="17" y="411"/>
                  </a:cubicBezTo>
                  <a:cubicBezTo>
                    <a:pt x="17" y="412"/>
                    <a:pt x="18" y="413"/>
                    <a:pt x="19" y="415"/>
                  </a:cubicBezTo>
                  <a:cubicBezTo>
                    <a:pt x="19" y="415"/>
                    <a:pt x="19" y="415"/>
                    <a:pt x="19" y="415"/>
                  </a:cubicBezTo>
                  <a:cubicBezTo>
                    <a:pt x="20" y="416"/>
                    <a:pt x="20" y="416"/>
                    <a:pt x="20" y="416"/>
                  </a:cubicBezTo>
                  <a:cubicBezTo>
                    <a:pt x="20" y="416"/>
                    <a:pt x="21" y="416"/>
                    <a:pt x="21" y="416"/>
                  </a:cubicBezTo>
                  <a:cubicBezTo>
                    <a:pt x="21" y="416"/>
                    <a:pt x="21" y="416"/>
                    <a:pt x="21" y="417"/>
                  </a:cubicBezTo>
                  <a:cubicBezTo>
                    <a:pt x="22" y="417"/>
                    <a:pt x="22" y="417"/>
                    <a:pt x="23" y="418"/>
                  </a:cubicBezTo>
                  <a:cubicBezTo>
                    <a:pt x="23" y="418"/>
                    <a:pt x="24" y="418"/>
                    <a:pt x="24" y="418"/>
                  </a:cubicBezTo>
                  <a:cubicBezTo>
                    <a:pt x="26" y="420"/>
                    <a:pt x="31" y="424"/>
                    <a:pt x="33" y="425"/>
                  </a:cubicBezTo>
                  <a:cubicBezTo>
                    <a:pt x="33" y="425"/>
                    <a:pt x="34" y="425"/>
                    <a:pt x="34" y="426"/>
                  </a:cubicBezTo>
                  <a:cubicBezTo>
                    <a:pt x="34" y="426"/>
                    <a:pt x="35" y="426"/>
                    <a:pt x="35" y="426"/>
                  </a:cubicBezTo>
                  <a:cubicBezTo>
                    <a:pt x="35" y="426"/>
                    <a:pt x="36" y="426"/>
                    <a:pt x="36" y="427"/>
                  </a:cubicBezTo>
                  <a:cubicBezTo>
                    <a:pt x="37" y="427"/>
                    <a:pt x="37" y="427"/>
                    <a:pt x="37" y="427"/>
                  </a:cubicBezTo>
                  <a:cubicBezTo>
                    <a:pt x="38" y="427"/>
                    <a:pt x="38" y="427"/>
                    <a:pt x="38" y="427"/>
                  </a:cubicBezTo>
                  <a:cubicBezTo>
                    <a:pt x="39" y="427"/>
                    <a:pt x="39" y="428"/>
                    <a:pt x="39" y="428"/>
                  </a:cubicBezTo>
                  <a:cubicBezTo>
                    <a:pt x="40" y="428"/>
                    <a:pt x="40" y="428"/>
                    <a:pt x="40" y="428"/>
                  </a:cubicBezTo>
                  <a:cubicBezTo>
                    <a:pt x="40" y="428"/>
                    <a:pt x="40" y="428"/>
                    <a:pt x="40" y="428"/>
                  </a:cubicBezTo>
                  <a:cubicBezTo>
                    <a:pt x="42" y="428"/>
                    <a:pt x="51" y="424"/>
                    <a:pt x="54" y="424"/>
                  </a:cubicBezTo>
                  <a:cubicBezTo>
                    <a:pt x="54" y="424"/>
                    <a:pt x="55" y="424"/>
                    <a:pt x="55" y="424"/>
                  </a:cubicBezTo>
                  <a:cubicBezTo>
                    <a:pt x="55" y="424"/>
                    <a:pt x="56" y="424"/>
                    <a:pt x="56" y="424"/>
                  </a:cubicBezTo>
                  <a:cubicBezTo>
                    <a:pt x="56" y="424"/>
                    <a:pt x="56" y="424"/>
                    <a:pt x="57" y="424"/>
                  </a:cubicBezTo>
                  <a:cubicBezTo>
                    <a:pt x="57" y="424"/>
                    <a:pt x="57" y="424"/>
                    <a:pt x="57" y="424"/>
                  </a:cubicBezTo>
                  <a:cubicBezTo>
                    <a:pt x="58" y="425"/>
                    <a:pt x="58" y="425"/>
                    <a:pt x="58" y="425"/>
                  </a:cubicBezTo>
                  <a:cubicBezTo>
                    <a:pt x="59" y="425"/>
                    <a:pt x="59" y="425"/>
                    <a:pt x="59" y="425"/>
                  </a:cubicBezTo>
                  <a:cubicBezTo>
                    <a:pt x="59" y="425"/>
                    <a:pt x="60" y="425"/>
                    <a:pt x="60" y="425"/>
                  </a:cubicBezTo>
                  <a:cubicBezTo>
                    <a:pt x="60" y="425"/>
                    <a:pt x="60" y="425"/>
                    <a:pt x="61" y="425"/>
                  </a:cubicBezTo>
                  <a:cubicBezTo>
                    <a:pt x="62" y="426"/>
                    <a:pt x="63" y="426"/>
                    <a:pt x="64" y="426"/>
                  </a:cubicBezTo>
                  <a:cubicBezTo>
                    <a:pt x="64" y="426"/>
                    <a:pt x="64" y="426"/>
                    <a:pt x="64" y="426"/>
                  </a:cubicBezTo>
                  <a:cubicBezTo>
                    <a:pt x="64" y="426"/>
                    <a:pt x="65" y="426"/>
                    <a:pt x="65" y="426"/>
                  </a:cubicBezTo>
                  <a:cubicBezTo>
                    <a:pt x="65" y="427"/>
                    <a:pt x="66" y="426"/>
                    <a:pt x="66" y="426"/>
                  </a:cubicBezTo>
                  <a:cubicBezTo>
                    <a:pt x="66" y="426"/>
                    <a:pt x="66" y="426"/>
                    <a:pt x="66" y="426"/>
                  </a:cubicBezTo>
                  <a:cubicBezTo>
                    <a:pt x="67" y="426"/>
                    <a:pt x="67" y="426"/>
                    <a:pt x="67" y="426"/>
                  </a:cubicBezTo>
                  <a:cubicBezTo>
                    <a:pt x="67" y="426"/>
                    <a:pt x="67" y="426"/>
                    <a:pt x="67" y="426"/>
                  </a:cubicBezTo>
                  <a:cubicBezTo>
                    <a:pt x="68" y="426"/>
                    <a:pt x="68" y="426"/>
                    <a:pt x="69" y="426"/>
                  </a:cubicBezTo>
                  <a:cubicBezTo>
                    <a:pt x="69" y="426"/>
                    <a:pt x="69" y="426"/>
                    <a:pt x="69" y="426"/>
                  </a:cubicBezTo>
                  <a:cubicBezTo>
                    <a:pt x="69" y="426"/>
                    <a:pt x="70" y="425"/>
                    <a:pt x="70" y="425"/>
                  </a:cubicBezTo>
                  <a:cubicBezTo>
                    <a:pt x="70" y="425"/>
                    <a:pt x="71" y="425"/>
                    <a:pt x="71" y="425"/>
                  </a:cubicBezTo>
                  <a:cubicBezTo>
                    <a:pt x="71" y="425"/>
                    <a:pt x="71" y="425"/>
                    <a:pt x="72" y="425"/>
                  </a:cubicBezTo>
                  <a:cubicBezTo>
                    <a:pt x="72" y="425"/>
                    <a:pt x="72" y="424"/>
                    <a:pt x="72" y="424"/>
                  </a:cubicBezTo>
                  <a:cubicBezTo>
                    <a:pt x="74" y="424"/>
                    <a:pt x="75" y="423"/>
                    <a:pt x="76" y="423"/>
                  </a:cubicBezTo>
                  <a:cubicBezTo>
                    <a:pt x="76" y="423"/>
                    <a:pt x="76" y="423"/>
                    <a:pt x="76" y="423"/>
                  </a:cubicBezTo>
                  <a:cubicBezTo>
                    <a:pt x="77" y="422"/>
                    <a:pt x="78" y="422"/>
                    <a:pt x="79" y="422"/>
                  </a:cubicBezTo>
                  <a:cubicBezTo>
                    <a:pt x="79" y="422"/>
                    <a:pt x="79" y="422"/>
                    <a:pt x="79" y="422"/>
                  </a:cubicBezTo>
                  <a:cubicBezTo>
                    <a:pt x="79" y="421"/>
                    <a:pt x="79" y="421"/>
                    <a:pt x="80" y="421"/>
                  </a:cubicBezTo>
                  <a:cubicBezTo>
                    <a:pt x="80" y="421"/>
                    <a:pt x="80" y="421"/>
                    <a:pt x="80" y="421"/>
                  </a:cubicBezTo>
                  <a:cubicBezTo>
                    <a:pt x="80" y="421"/>
                    <a:pt x="80" y="421"/>
                    <a:pt x="81" y="421"/>
                  </a:cubicBezTo>
                  <a:cubicBezTo>
                    <a:pt x="81" y="421"/>
                    <a:pt x="81" y="421"/>
                    <a:pt x="81" y="421"/>
                  </a:cubicBezTo>
                  <a:cubicBezTo>
                    <a:pt x="81" y="421"/>
                    <a:pt x="81" y="420"/>
                    <a:pt x="81" y="420"/>
                  </a:cubicBezTo>
                  <a:cubicBezTo>
                    <a:pt x="81" y="420"/>
                    <a:pt x="81" y="420"/>
                    <a:pt x="81" y="420"/>
                  </a:cubicBezTo>
                  <a:cubicBezTo>
                    <a:pt x="81" y="420"/>
                    <a:pt x="81" y="420"/>
                    <a:pt x="81" y="420"/>
                  </a:cubicBezTo>
                  <a:cubicBezTo>
                    <a:pt x="82" y="420"/>
                    <a:pt x="82" y="420"/>
                    <a:pt x="82" y="420"/>
                  </a:cubicBezTo>
                  <a:cubicBezTo>
                    <a:pt x="82" y="420"/>
                    <a:pt x="82" y="420"/>
                    <a:pt x="82" y="420"/>
                  </a:cubicBezTo>
                  <a:cubicBezTo>
                    <a:pt x="82" y="420"/>
                    <a:pt x="83" y="420"/>
                    <a:pt x="83" y="420"/>
                  </a:cubicBezTo>
                  <a:cubicBezTo>
                    <a:pt x="83" y="420"/>
                    <a:pt x="83" y="420"/>
                    <a:pt x="83" y="420"/>
                  </a:cubicBezTo>
                  <a:cubicBezTo>
                    <a:pt x="84" y="420"/>
                    <a:pt x="85" y="420"/>
                    <a:pt x="86" y="420"/>
                  </a:cubicBezTo>
                  <a:cubicBezTo>
                    <a:pt x="87" y="420"/>
                    <a:pt x="88" y="420"/>
                    <a:pt x="88" y="420"/>
                  </a:cubicBezTo>
                  <a:cubicBezTo>
                    <a:pt x="88" y="420"/>
                    <a:pt x="88" y="420"/>
                    <a:pt x="88" y="420"/>
                  </a:cubicBezTo>
                  <a:cubicBezTo>
                    <a:pt x="89" y="420"/>
                    <a:pt x="89" y="420"/>
                    <a:pt x="89" y="420"/>
                  </a:cubicBezTo>
                  <a:cubicBezTo>
                    <a:pt x="90" y="420"/>
                    <a:pt x="90" y="420"/>
                    <a:pt x="90" y="420"/>
                  </a:cubicBezTo>
                  <a:cubicBezTo>
                    <a:pt x="90" y="420"/>
                    <a:pt x="90" y="419"/>
                    <a:pt x="90" y="419"/>
                  </a:cubicBezTo>
                  <a:cubicBezTo>
                    <a:pt x="91" y="419"/>
                    <a:pt x="91" y="419"/>
                    <a:pt x="91" y="419"/>
                  </a:cubicBezTo>
                  <a:cubicBezTo>
                    <a:pt x="91" y="419"/>
                    <a:pt x="91" y="419"/>
                    <a:pt x="91" y="419"/>
                  </a:cubicBezTo>
                  <a:cubicBezTo>
                    <a:pt x="91" y="419"/>
                    <a:pt x="92" y="419"/>
                    <a:pt x="92" y="419"/>
                  </a:cubicBezTo>
                  <a:cubicBezTo>
                    <a:pt x="92" y="419"/>
                    <a:pt x="92" y="419"/>
                    <a:pt x="92" y="419"/>
                  </a:cubicBezTo>
                  <a:cubicBezTo>
                    <a:pt x="92" y="419"/>
                    <a:pt x="92" y="419"/>
                    <a:pt x="92" y="419"/>
                  </a:cubicBezTo>
                  <a:cubicBezTo>
                    <a:pt x="92" y="419"/>
                    <a:pt x="93" y="419"/>
                    <a:pt x="93" y="419"/>
                  </a:cubicBezTo>
                  <a:cubicBezTo>
                    <a:pt x="93" y="419"/>
                    <a:pt x="93" y="419"/>
                    <a:pt x="93" y="419"/>
                  </a:cubicBezTo>
                  <a:cubicBezTo>
                    <a:pt x="94" y="419"/>
                    <a:pt x="96" y="423"/>
                    <a:pt x="97" y="423"/>
                  </a:cubicBezTo>
                  <a:cubicBezTo>
                    <a:pt x="98" y="424"/>
                    <a:pt x="98" y="428"/>
                    <a:pt x="100" y="429"/>
                  </a:cubicBezTo>
                  <a:cubicBezTo>
                    <a:pt x="100" y="429"/>
                    <a:pt x="100" y="429"/>
                    <a:pt x="101" y="429"/>
                  </a:cubicBezTo>
                  <a:cubicBezTo>
                    <a:pt x="101" y="429"/>
                    <a:pt x="101" y="429"/>
                    <a:pt x="101" y="429"/>
                  </a:cubicBezTo>
                  <a:cubicBezTo>
                    <a:pt x="101" y="429"/>
                    <a:pt x="102" y="429"/>
                    <a:pt x="102" y="429"/>
                  </a:cubicBezTo>
                  <a:cubicBezTo>
                    <a:pt x="102" y="429"/>
                    <a:pt x="102" y="429"/>
                    <a:pt x="102" y="429"/>
                  </a:cubicBezTo>
                  <a:cubicBezTo>
                    <a:pt x="103" y="429"/>
                    <a:pt x="103" y="429"/>
                    <a:pt x="104" y="429"/>
                  </a:cubicBezTo>
                  <a:cubicBezTo>
                    <a:pt x="104" y="429"/>
                    <a:pt x="104" y="429"/>
                    <a:pt x="104" y="429"/>
                  </a:cubicBezTo>
                  <a:cubicBezTo>
                    <a:pt x="106" y="429"/>
                    <a:pt x="108" y="429"/>
                    <a:pt x="110" y="429"/>
                  </a:cubicBezTo>
                  <a:cubicBezTo>
                    <a:pt x="110" y="429"/>
                    <a:pt x="111" y="429"/>
                    <a:pt x="111" y="429"/>
                  </a:cubicBezTo>
                  <a:cubicBezTo>
                    <a:pt x="111" y="429"/>
                    <a:pt x="111" y="429"/>
                    <a:pt x="111" y="429"/>
                  </a:cubicBezTo>
                  <a:cubicBezTo>
                    <a:pt x="112" y="429"/>
                    <a:pt x="112" y="429"/>
                    <a:pt x="112" y="429"/>
                  </a:cubicBezTo>
                  <a:cubicBezTo>
                    <a:pt x="115" y="429"/>
                    <a:pt x="115" y="430"/>
                    <a:pt x="116" y="431"/>
                  </a:cubicBezTo>
                  <a:cubicBezTo>
                    <a:pt x="116" y="431"/>
                    <a:pt x="118" y="434"/>
                    <a:pt x="117" y="436"/>
                  </a:cubicBezTo>
                  <a:cubicBezTo>
                    <a:pt x="117" y="437"/>
                    <a:pt x="117" y="437"/>
                    <a:pt x="117" y="438"/>
                  </a:cubicBezTo>
                  <a:cubicBezTo>
                    <a:pt x="117" y="438"/>
                    <a:pt x="117" y="438"/>
                    <a:pt x="117" y="438"/>
                  </a:cubicBezTo>
                  <a:cubicBezTo>
                    <a:pt x="117" y="439"/>
                    <a:pt x="116" y="439"/>
                    <a:pt x="116" y="439"/>
                  </a:cubicBezTo>
                  <a:cubicBezTo>
                    <a:pt x="116" y="440"/>
                    <a:pt x="116" y="440"/>
                    <a:pt x="116" y="441"/>
                  </a:cubicBezTo>
                  <a:cubicBezTo>
                    <a:pt x="116" y="441"/>
                    <a:pt x="116" y="441"/>
                    <a:pt x="116" y="441"/>
                  </a:cubicBezTo>
                  <a:cubicBezTo>
                    <a:pt x="115" y="442"/>
                    <a:pt x="115" y="442"/>
                    <a:pt x="115" y="442"/>
                  </a:cubicBezTo>
                  <a:cubicBezTo>
                    <a:pt x="115" y="442"/>
                    <a:pt x="115" y="443"/>
                    <a:pt x="115" y="443"/>
                  </a:cubicBezTo>
                  <a:cubicBezTo>
                    <a:pt x="115" y="443"/>
                    <a:pt x="115" y="443"/>
                    <a:pt x="115" y="443"/>
                  </a:cubicBezTo>
                  <a:cubicBezTo>
                    <a:pt x="115" y="444"/>
                    <a:pt x="115" y="444"/>
                    <a:pt x="115" y="444"/>
                  </a:cubicBezTo>
                  <a:cubicBezTo>
                    <a:pt x="115" y="444"/>
                    <a:pt x="115" y="444"/>
                    <a:pt x="115" y="444"/>
                  </a:cubicBezTo>
                  <a:cubicBezTo>
                    <a:pt x="115" y="445"/>
                    <a:pt x="115" y="446"/>
                    <a:pt x="115" y="447"/>
                  </a:cubicBezTo>
                  <a:cubicBezTo>
                    <a:pt x="115" y="447"/>
                    <a:pt x="115" y="447"/>
                    <a:pt x="115" y="447"/>
                  </a:cubicBezTo>
                  <a:cubicBezTo>
                    <a:pt x="115" y="448"/>
                    <a:pt x="114" y="448"/>
                    <a:pt x="114" y="448"/>
                  </a:cubicBezTo>
                  <a:cubicBezTo>
                    <a:pt x="114" y="448"/>
                    <a:pt x="114" y="448"/>
                    <a:pt x="114" y="449"/>
                  </a:cubicBezTo>
                  <a:cubicBezTo>
                    <a:pt x="114" y="449"/>
                    <a:pt x="114" y="449"/>
                    <a:pt x="114" y="449"/>
                  </a:cubicBezTo>
                  <a:cubicBezTo>
                    <a:pt x="114" y="451"/>
                    <a:pt x="114" y="451"/>
                    <a:pt x="112" y="452"/>
                  </a:cubicBezTo>
                  <a:cubicBezTo>
                    <a:pt x="111" y="453"/>
                    <a:pt x="112" y="453"/>
                    <a:pt x="114" y="455"/>
                  </a:cubicBezTo>
                  <a:cubicBezTo>
                    <a:pt x="115" y="457"/>
                    <a:pt x="114" y="456"/>
                    <a:pt x="115" y="458"/>
                  </a:cubicBezTo>
                  <a:cubicBezTo>
                    <a:pt x="115" y="458"/>
                    <a:pt x="115" y="458"/>
                    <a:pt x="115" y="459"/>
                  </a:cubicBezTo>
                  <a:cubicBezTo>
                    <a:pt x="115" y="459"/>
                    <a:pt x="115" y="459"/>
                    <a:pt x="115" y="459"/>
                  </a:cubicBezTo>
                  <a:cubicBezTo>
                    <a:pt x="115" y="459"/>
                    <a:pt x="115" y="459"/>
                    <a:pt x="116" y="460"/>
                  </a:cubicBezTo>
                  <a:cubicBezTo>
                    <a:pt x="116" y="460"/>
                    <a:pt x="116" y="460"/>
                    <a:pt x="116" y="460"/>
                  </a:cubicBezTo>
                  <a:cubicBezTo>
                    <a:pt x="116" y="460"/>
                    <a:pt x="117" y="461"/>
                    <a:pt x="117" y="461"/>
                  </a:cubicBezTo>
                  <a:cubicBezTo>
                    <a:pt x="117" y="461"/>
                    <a:pt x="117" y="461"/>
                    <a:pt x="117" y="462"/>
                  </a:cubicBezTo>
                  <a:cubicBezTo>
                    <a:pt x="119" y="463"/>
                    <a:pt x="121" y="466"/>
                    <a:pt x="123" y="468"/>
                  </a:cubicBezTo>
                  <a:cubicBezTo>
                    <a:pt x="123" y="468"/>
                    <a:pt x="123" y="468"/>
                    <a:pt x="123" y="468"/>
                  </a:cubicBezTo>
                  <a:cubicBezTo>
                    <a:pt x="123" y="468"/>
                    <a:pt x="123" y="468"/>
                    <a:pt x="123" y="468"/>
                  </a:cubicBezTo>
                  <a:cubicBezTo>
                    <a:pt x="123" y="468"/>
                    <a:pt x="124" y="469"/>
                    <a:pt x="124" y="469"/>
                  </a:cubicBezTo>
                  <a:cubicBezTo>
                    <a:pt x="124" y="469"/>
                    <a:pt x="124" y="469"/>
                    <a:pt x="124" y="469"/>
                  </a:cubicBezTo>
                  <a:cubicBezTo>
                    <a:pt x="124" y="469"/>
                    <a:pt x="124" y="469"/>
                    <a:pt x="124" y="469"/>
                  </a:cubicBezTo>
                  <a:cubicBezTo>
                    <a:pt x="124" y="469"/>
                    <a:pt x="124" y="469"/>
                    <a:pt x="124" y="470"/>
                  </a:cubicBezTo>
                  <a:cubicBezTo>
                    <a:pt x="124" y="470"/>
                    <a:pt x="124" y="470"/>
                    <a:pt x="125" y="470"/>
                  </a:cubicBezTo>
                  <a:cubicBezTo>
                    <a:pt x="125" y="470"/>
                    <a:pt x="125" y="470"/>
                    <a:pt x="125" y="471"/>
                  </a:cubicBezTo>
                  <a:cubicBezTo>
                    <a:pt x="125" y="472"/>
                    <a:pt x="125" y="473"/>
                    <a:pt x="125" y="474"/>
                  </a:cubicBezTo>
                  <a:cubicBezTo>
                    <a:pt x="125" y="474"/>
                    <a:pt x="126" y="474"/>
                    <a:pt x="126" y="475"/>
                  </a:cubicBezTo>
                  <a:cubicBezTo>
                    <a:pt x="125" y="475"/>
                    <a:pt x="126" y="475"/>
                    <a:pt x="126" y="476"/>
                  </a:cubicBezTo>
                  <a:cubicBezTo>
                    <a:pt x="126" y="476"/>
                    <a:pt x="126" y="476"/>
                    <a:pt x="126" y="476"/>
                  </a:cubicBezTo>
                  <a:cubicBezTo>
                    <a:pt x="126" y="477"/>
                    <a:pt x="127" y="478"/>
                    <a:pt x="128" y="479"/>
                  </a:cubicBezTo>
                  <a:cubicBezTo>
                    <a:pt x="128" y="479"/>
                    <a:pt x="128" y="479"/>
                    <a:pt x="128" y="479"/>
                  </a:cubicBezTo>
                  <a:cubicBezTo>
                    <a:pt x="128" y="479"/>
                    <a:pt x="129" y="483"/>
                    <a:pt x="130" y="485"/>
                  </a:cubicBezTo>
                  <a:cubicBezTo>
                    <a:pt x="131" y="487"/>
                    <a:pt x="130" y="493"/>
                    <a:pt x="131" y="495"/>
                  </a:cubicBezTo>
                  <a:cubicBezTo>
                    <a:pt x="132" y="496"/>
                    <a:pt x="132" y="501"/>
                    <a:pt x="132" y="503"/>
                  </a:cubicBezTo>
                  <a:cubicBezTo>
                    <a:pt x="132" y="505"/>
                    <a:pt x="132" y="505"/>
                    <a:pt x="131" y="506"/>
                  </a:cubicBezTo>
                  <a:cubicBezTo>
                    <a:pt x="130" y="508"/>
                    <a:pt x="128" y="508"/>
                    <a:pt x="127" y="509"/>
                  </a:cubicBezTo>
                  <a:cubicBezTo>
                    <a:pt x="127" y="511"/>
                    <a:pt x="124" y="522"/>
                    <a:pt x="124" y="523"/>
                  </a:cubicBezTo>
                  <a:cubicBezTo>
                    <a:pt x="124" y="523"/>
                    <a:pt x="124" y="524"/>
                    <a:pt x="124" y="524"/>
                  </a:cubicBezTo>
                  <a:cubicBezTo>
                    <a:pt x="124" y="524"/>
                    <a:pt x="124" y="524"/>
                    <a:pt x="124" y="524"/>
                  </a:cubicBezTo>
                  <a:cubicBezTo>
                    <a:pt x="124" y="525"/>
                    <a:pt x="124" y="525"/>
                    <a:pt x="123" y="526"/>
                  </a:cubicBezTo>
                  <a:cubicBezTo>
                    <a:pt x="123" y="526"/>
                    <a:pt x="123" y="526"/>
                    <a:pt x="123" y="526"/>
                  </a:cubicBezTo>
                  <a:cubicBezTo>
                    <a:pt x="123" y="527"/>
                    <a:pt x="123" y="527"/>
                    <a:pt x="123" y="527"/>
                  </a:cubicBezTo>
                  <a:cubicBezTo>
                    <a:pt x="123" y="528"/>
                    <a:pt x="123" y="528"/>
                    <a:pt x="123" y="528"/>
                  </a:cubicBezTo>
                  <a:cubicBezTo>
                    <a:pt x="123" y="529"/>
                    <a:pt x="123" y="529"/>
                    <a:pt x="123" y="530"/>
                  </a:cubicBezTo>
                  <a:cubicBezTo>
                    <a:pt x="123" y="530"/>
                    <a:pt x="123" y="530"/>
                    <a:pt x="123" y="530"/>
                  </a:cubicBezTo>
                  <a:cubicBezTo>
                    <a:pt x="123" y="530"/>
                    <a:pt x="123" y="530"/>
                    <a:pt x="123" y="530"/>
                  </a:cubicBezTo>
                  <a:cubicBezTo>
                    <a:pt x="123" y="531"/>
                    <a:pt x="123" y="531"/>
                    <a:pt x="123" y="531"/>
                  </a:cubicBezTo>
                  <a:cubicBezTo>
                    <a:pt x="123" y="531"/>
                    <a:pt x="123" y="532"/>
                    <a:pt x="123" y="532"/>
                  </a:cubicBezTo>
                  <a:cubicBezTo>
                    <a:pt x="123" y="532"/>
                    <a:pt x="123" y="532"/>
                    <a:pt x="123" y="533"/>
                  </a:cubicBezTo>
                  <a:cubicBezTo>
                    <a:pt x="124" y="533"/>
                    <a:pt x="124" y="533"/>
                    <a:pt x="124" y="534"/>
                  </a:cubicBezTo>
                  <a:cubicBezTo>
                    <a:pt x="124" y="534"/>
                    <a:pt x="124" y="534"/>
                    <a:pt x="124" y="534"/>
                  </a:cubicBezTo>
                  <a:cubicBezTo>
                    <a:pt x="124" y="535"/>
                    <a:pt x="124" y="535"/>
                    <a:pt x="124" y="535"/>
                  </a:cubicBezTo>
                  <a:cubicBezTo>
                    <a:pt x="126" y="538"/>
                    <a:pt x="129" y="543"/>
                    <a:pt x="129" y="546"/>
                  </a:cubicBezTo>
                  <a:cubicBezTo>
                    <a:pt x="130" y="550"/>
                    <a:pt x="132" y="552"/>
                    <a:pt x="134" y="556"/>
                  </a:cubicBezTo>
                  <a:cubicBezTo>
                    <a:pt x="136" y="559"/>
                    <a:pt x="134" y="566"/>
                    <a:pt x="135" y="569"/>
                  </a:cubicBezTo>
                  <a:cubicBezTo>
                    <a:pt x="136" y="573"/>
                    <a:pt x="137" y="576"/>
                    <a:pt x="137" y="580"/>
                  </a:cubicBezTo>
                  <a:cubicBezTo>
                    <a:pt x="137" y="581"/>
                    <a:pt x="137" y="582"/>
                    <a:pt x="137" y="582"/>
                  </a:cubicBezTo>
                  <a:cubicBezTo>
                    <a:pt x="137" y="582"/>
                    <a:pt x="137" y="582"/>
                    <a:pt x="137" y="583"/>
                  </a:cubicBezTo>
                  <a:cubicBezTo>
                    <a:pt x="137" y="583"/>
                    <a:pt x="137" y="583"/>
                    <a:pt x="137" y="584"/>
                  </a:cubicBezTo>
                  <a:cubicBezTo>
                    <a:pt x="137" y="584"/>
                    <a:pt x="137" y="584"/>
                    <a:pt x="137" y="584"/>
                  </a:cubicBezTo>
                  <a:cubicBezTo>
                    <a:pt x="138" y="585"/>
                    <a:pt x="138" y="585"/>
                    <a:pt x="138" y="585"/>
                  </a:cubicBezTo>
                  <a:cubicBezTo>
                    <a:pt x="138" y="585"/>
                    <a:pt x="138" y="586"/>
                    <a:pt x="138" y="586"/>
                  </a:cubicBezTo>
                  <a:cubicBezTo>
                    <a:pt x="139" y="586"/>
                    <a:pt x="139" y="587"/>
                    <a:pt x="139" y="587"/>
                  </a:cubicBezTo>
                  <a:cubicBezTo>
                    <a:pt x="139" y="587"/>
                    <a:pt x="139" y="587"/>
                    <a:pt x="139" y="588"/>
                  </a:cubicBezTo>
                  <a:cubicBezTo>
                    <a:pt x="140" y="588"/>
                    <a:pt x="140" y="588"/>
                    <a:pt x="140" y="588"/>
                  </a:cubicBezTo>
                  <a:cubicBezTo>
                    <a:pt x="140" y="589"/>
                    <a:pt x="140" y="589"/>
                    <a:pt x="140" y="589"/>
                  </a:cubicBezTo>
                  <a:cubicBezTo>
                    <a:pt x="141" y="589"/>
                    <a:pt x="141" y="590"/>
                    <a:pt x="141" y="590"/>
                  </a:cubicBezTo>
                  <a:cubicBezTo>
                    <a:pt x="141" y="590"/>
                    <a:pt x="141" y="590"/>
                    <a:pt x="142" y="590"/>
                  </a:cubicBezTo>
                  <a:cubicBezTo>
                    <a:pt x="142" y="591"/>
                    <a:pt x="142" y="591"/>
                    <a:pt x="142" y="591"/>
                  </a:cubicBezTo>
                  <a:cubicBezTo>
                    <a:pt x="143" y="591"/>
                    <a:pt x="143" y="592"/>
                    <a:pt x="143" y="592"/>
                  </a:cubicBezTo>
                  <a:cubicBezTo>
                    <a:pt x="145" y="595"/>
                    <a:pt x="146" y="596"/>
                    <a:pt x="147" y="599"/>
                  </a:cubicBezTo>
                  <a:cubicBezTo>
                    <a:pt x="148" y="602"/>
                    <a:pt x="146" y="600"/>
                    <a:pt x="145" y="602"/>
                  </a:cubicBezTo>
                  <a:cubicBezTo>
                    <a:pt x="144" y="603"/>
                    <a:pt x="146" y="606"/>
                    <a:pt x="147" y="609"/>
                  </a:cubicBezTo>
                  <a:cubicBezTo>
                    <a:pt x="148" y="612"/>
                    <a:pt x="148" y="615"/>
                    <a:pt x="147" y="617"/>
                  </a:cubicBezTo>
                  <a:cubicBezTo>
                    <a:pt x="146" y="619"/>
                    <a:pt x="147" y="619"/>
                    <a:pt x="147" y="621"/>
                  </a:cubicBezTo>
                  <a:cubicBezTo>
                    <a:pt x="148" y="624"/>
                    <a:pt x="148" y="624"/>
                    <a:pt x="149" y="626"/>
                  </a:cubicBezTo>
                  <a:cubicBezTo>
                    <a:pt x="149" y="628"/>
                    <a:pt x="150" y="627"/>
                    <a:pt x="152" y="628"/>
                  </a:cubicBezTo>
                  <a:cubicBezTo>
                    <a:pt x="153" y="628"/>
                    <a:pt x="153" y="630"/>
                    <a:pt x="155" y="630"/>
                  </a:cubicBezTo>
                  <a:cubicBezTo>
                    <a:pt x="158" y="631"/>
                    <a:pt x="158" y="630"/>
                    <a:pt x="158" y="628"/>
                  </a:cubicBezTo>
                  <a:cubicBezTo>
                    <a:pt x="159" y="627"/>
                    <a:pt x="161" y="628"/>
                    <a:pt x="163" y="628"/>
                  </a:cubicBezTo>
                  <a:cubicBezTo>
                    <a:pt x="164" y="628"/>
                    <a:pt x="164" y="627"/>
                    <a:pt x="165" y="626"/>
                  </a:cubicBezTo>
                  <a:cubicBezTo>
                    <a:pt x="167" y="625"/>
                    <a:pt x="168" y="625"/>
                    <a:pt x="170" y="625"/>
                  </a:cubicBezTo>
                  <a:cubicBezTo>
                    <a:pt x="173" y="625"/>
                    <a:pt x="175" y="625"/>
                    <a:pt x="176" y="625"/>
                  </a:cubicBezTo>
                  <a:cubicBezTo>
                    <a:pt x="178" y="625"/>
                    <a:pt x="180" y="626"/>
                    <a:pt x="181" y="625"/>
                  </a:cubicBezTo>
                  <a:cubicBezTo>
                    <a:pt x="182" y="625"/>
                    <a:pt x="185" y="625"/>
                    <a:pt x="186" y="624"/>
                  </a:cubicBezTo>
                  <a:cubicBezTo>
                    <a:pt x="188" y="624"/>
                    <a:pt x="190" y="623"/>
                    <a:pt x="191" y="622"/>
                  </a:cubicBezTo>
                  <a:cubicBezTo>
                    <a:pt x="193" y="620"/>
                    <a:pt x="199" y="614"/>
                    <a:pt x="200" y="614"/>
                  </a:cubicBezTo>
                  <a:cubicBezTo>
                    <a:pt x="201" y="613"/>
                    <a:pt x="206" y="606"/>
                    <a:pt x="207" y="605"/>
                  </a:cubicBezTo>
                  <a:cubicBezTo>
                    <a:pt x="208" y="603"/>
                    <a:pt x="209" y="603"/>
                    <a:pt x="210" y="603"/>
                  </a:cubicBezTo>
                  <a:cubicBezTo>
                    <a:pt x="211" y="603"/>
                    <a:pt x="214" y="598"/>
                    <a:pt x="215" y="597"/>
                  </a:cubicBezTo>
                  <a:cubicBezTo>
                    <a:pt x="216" y="595"/>
                    <a:pt x="218" y="593"/>
                    <a:pt x="219" y="592"/>
                  </a:cubicBezTo>
                  <a:cubicBezTo>
                    <a:pt x="220" y="590"/>
                    <a:pt x="221" y="587"/>
                    <a:pt x="222" y="585"/>
                  </a:cubicBezTo>
                  <a:cubicBezTo>
                    <a:pt x="222" y="585"/>
                    <a:pt x="222" y="584"/>
                    <a:pt x="222" y="584"/>
                  </a:cubicBezTo>
                  <a:cubicBezTo>
                    <a:pt x="222" y="584"/>
                    <a:pt x="222" y="584"/>
                    <a:pt x="222" y="584"/>
                  </a:cubicBezTo>
                  <a:cubicBezTo>
                    <a:pt x="222" y="583"/>
                    <a:pt x="222" y="582"/>
                    <a:pt x="222" y="582"/>
                  </a:cubicBezTo>
                  <a:cubicBezTo>
                    <a:pt x="222" y="582"/>
                    <a:pt x="222" y="582"/>
                    <a:pt x="222" y="582"/>
                  </a:cubicBezTo>
                  <a:cubicBezTo>
                    <a:pt x="222" y="582"/>
                    <a:pt x="222" y="582"/>
                    <a:pt x="222" y="582"/>
                  </a:cubicBezTo>
                  <a:cubicBezTo>
                    <a:pt x="222" y="581"/>
                    <a:pt x="222" y="581"/>
                    <a:pt x="222" y="580"/>
                  </a:cubicBezTo>
                  <a:cubicBezTo>
                    <a:pt x="222" y="580"/>
                    <a:pt x="222" y="580"/>
                    <a:pt x="222" y="580"/>
                  </a:cubicBezTo>
                  <a:cubicBezTo>
                    <a:pt x="223" y="580"/>
                    <a:pt x="223" y="579"/>
                    <a:pt x="223" y="578"/>
                  </a:cubicBezTo>
                  <a:cubicBezTo>
                    <a:pt x="223" y="578"/>
                    <a:pt x="223" y="578"/>
                    <a:pt x="223" y="578"/>
                  </a:cubicBezTo>
                  <a:cubicBezTo>
                    <a:pt x="223" y="578"/>
                    <a:pt x="223" y="578"/>
                    <a:pt x="223" y="578"/>
                  </a:cubicBezTo>
                  <a:cubicBezTo>
                    <a:pt x="222" y="577"/>
                    <a:pt x="223" y="574"/>
                    <a:pt x="226" y="572"/>
                  </a:cubicBezTo>
                  <a:cubicBezTo>
                    <a:pt x="228" y="571"/>
                    <a:pt x="234" y="568"/>
                    <a:pt x="235" y="565"/>
                  </a:cubicBezTo>
                  <a:cubicBezTo>
                    <a:pt x="236" y="562"/>
                    <a:pt x="234" y="554"/>
                    <a:pt x="234" y="553"/>
                  </a:cubicBezTo>
                  <a:cubicBezTo>
                    <a:pt x="234" y="552"/>
                    <a:pt x="233" y="546"/>
                    <a:pt x="232" y="546"/>
                  </a:cubicBezTo>
                  <a:cubicBezTo>
                    <a:pt x="231" y="546"/>
                    <a:pt x="231" y="545"/>
                    <a:pt x="232" y="542"/>
                  </a:cubicBezTo>
                  <a:cubicBezTo>
                    <a:pt x="233" y="540"/>
                    <a:pt x="243" y="532"/>
                    <a:pt x="246" y="530"/>
                  </a:cubicBezTo>
                  <a:cubicBezTo>
                    <a:pt x="248" y="528"/>
                    <a:pt x="252" y="527"/>
                    <a:pt x="253" y="526"/>
                  </a:cubicBezTo>
                  <a:cubicBezTo>
                    <a:pt x="254" y="525"/>
                    <a:pt x="259" y="519"/>
                    <a:pt x="260" y="519"/>
                  </a:cubicBezTo>
                  <a:cubicBezTo>
                    <a:pt x="260" y="518"/>
                    <a:pt x="259" y="515"/>
                    <a:pt x="258" y="513"/>
                  </a:cubicBezTo>
                  <a:cubicBezTo>
                    <a:pt x="257" y="511"/>
                    <a:pt x="257" y="503"/>
                    <a:pt x="257" y="501"/>
                  </a:cubicBezTo>
                  <a:cubicBezTo>
                    <a:pt x="257" y="501"/>
                    <a:pt x="257" y="500"/>
                    <a:pt x="257" y="500"/>
                  </a:cubicBezTo>
                  <a:cubicBezTo>
                    <a:pt x="257" y="500"/>
                    <a:pt x="257" y="500"/>
                    <a:pt x="257" y="499"/>
                  </a:cubicBezTo>
                  <a:cubicBezTo>
                    <a:pt x="257" y="499"/>
                    <a:pt x="257" y="499"/>
                    <a:pt x="257" y="498"/>
                  </a:cubicBezTo>
                  <a:cubicBezTo>
                    <a:pt x="257" y="498"/>
                    <a:pt x="257" y="498"/>
                    <a:pt x="257" y="498"/>
                  </a:cubicBezTo>
                  <a:cubicBezTo>
                    <a:pt x="257" y="497"/>
                    <a:pt x="257" y="497"/>
                    <a:pt x="257" y="497"/>
                  </a:cubicBezTo>
                  <a:cubicBezTo>
                    <a:pt x="257" y="496"/>
                    <a:pt x="257" y="496"/>
                    <a:pt x="257" y="496"/>
                  </a:cubicBezTo>
                  <a:cubicBezTo>
                    <a:pt x="257" y="496"/>
                    <a:pt x="257" y="496"/>
                    <a:pt x="257" y="496"/>
                  </a:cubicBezTo>
                  <a:cubicBezTo>
                    <a:pt x="257" y="495"/>
                    <a:pt x="257" y="495"/>
                    <a:pt x="257" y="495"/>
                  </a:cubicBezTo>
                  <a:cubicBezTo>
                    <a:pt x="256" y="493"/>
                    <a:pt x="253" y="491"/>
                    <a:pt x="252" y="489"/>
                  </a:cubicBezTo>
                  <a:cubicBezTo>
                    <a:pt x="251" y="488"/>
                    <a:pt x="252" y="480"/>
                    <a:pt x="252" y="479"/>
                  </a:cubicBezTo>
                  <a:cubicBezTo>
                    <a:pt x="252" y="478"/>
                    <a:pt x="250" y="474"/>
                    <a:pt x="250" y="473"/>
                  </a:cubicBezTo>
                  <a:cubicBezTo>
                    <a:pt x="250" y="472"/>
                    <a:pt x="250" y="470"/>
                    <a:pt x="250" y="469"/>
                  </a:cubicBezTo>
                  <a:cubicBezTo>
                    <a:pt x="250" y="469"/>
                    <a:pt x="250" y="469"/>
                    <a:pt x="250" y="469"/>
                  </a:cubicBezTo>
                  <a:cubicBezTo>
                    <a:pt x="250" y="469"/>
                    <a:pt x="250" y="469"/>
                    <a:pt x="250" y="469"/>
                  </a:cubicBezTo>
                  <a:cubicBezTo>
                    <a:pt x="251" y="469"/>
                    <a:pt x="251" y="469"/>
                    <a:pt x="251" y="469"/>
                  </a:cubicBezTo>
                  <a:cubicBezTo>
                    <a:pt x="251" y="469"/>
                    <a:pt x="251" y="469"/>
                    <a:pt x="251" y="469"/>
                  </a:cubicBezTo>
                  <a:cubicBezTo>
                    <a:pt x="251" y="468"/>
                    <a:pt x="252" y="467"/>
                    <a:pt x="252" y="466"/>
                  </a:cubicBezTo>
                  <a:cubicBezTo>
                    <a:pt x="252" y="466"/>
                    <a:pt x="252" y="466"/>
                    <a:pt x="252" y="466"/>
                  </a:cubicBezTo>
                  <a:cubicBezTo>
                    <a:pt x="253" y="465"/>
                    <a:pt x="253" y="465"/>
                    <a:pt x="253" y="464"/>
                  </a:cubicBezTo>
                  <a:cubicBezTo>
                    <a:pt x="254" y="462"/>
                    <a:pt x="257" y="457"/>
                    <a:pt x="258" y="456"/>
                  </a:cubicBezTo>
                  <a:cubicBezTo>
                    <a:pt x="258" y="456"/>
                    <a:pt x="258" y="456"/>
                    <a:pt x="258" y="456"/>
                  </a:cubicBezTo>
                  <a:cubicBezTo>
                    <a:pt x="258" y="456"/>
                    <a:pt x="258" y="456"/>
                    <a:pt x="259" y="456"/>
                  </a:cubicBezTo>
                  <a:cubicBezTo>
                    <a:pt x="259" y="456"/>
                    <a:pt x="259" y="456"/>
                    <a:pt x="259" y="455"/>
                  </a:cubicBezTo>
                  <a:cubicBezTo>
                    <a:pt x="259" y="455"/>
                    <a:pt x="259" y="455"/>
                    <a:pt x="259" y="455"/>
                  </a:cubicBezTo>
                  <a:cubicBezTo>
                    <a:pt x="260" y="455"/>
                    <a:pt x="261" y="455"/>
                    <a:pt x="261" y="455"/>
                  </a:cubicBezTo>
                  <a:cubicBezTo>
                    <a:pt x="262" y="455"/>
                    <a:pt x="268" y="447"/>
                    <a:pt x="270" y="443"/>
                  </a:cubicBezTo>
                  <a:cubicBezTo>
                    <a:pt x="272" y="440"/>
                    <a:pt x="278" y="437"/>
                    <a:pt x="280" y="436"/>
                  </a:cubicBezTo>
                  <a:cubicBezTo>
                    <a:pt x="282" y="435"/>
                    <a:pt x="281" y="435"/>
                    <a:pt x="281" y="434"/>
                  </a:cubicBezTo>
                  <a:cubicBezTo>
                    <a:pt x="282" y="433"/>
                    <a:pt x="283" y="432"/>
                    <a:pt x="285" y="431"/>
                  </a:cubicBezTo>
                  <a:cubicBezTo>
                    <a:pt x="287" y="430"/>
                    <a:pt x="292" y="420"/>
                    <a:pt x="293" y="417"/>
                  </a:cubicBezTo>
                  <a:cubicBezTo>
                    <a:pt x="294" y="415"/>
                    <a:pt x="298" y="408"/>
                    <a:pt x="299" y="406"/>
                  </a:cubicBezTo>
                  <a:cubicBezTo>
                    <a:pt x="300" y="405"/>
                    <a:pt x="300" y="398"/>
                    <a:pt x="300" y="396"/>
                  </a:cubicBezTo>
                  <a:cubicBezTo>
                    <a:pt x="300" y="394"/>
                    <a:pt x="300" y="393"/>
                    <a:pt x="299" y="394"/>
                  </a:cubicBezTo>
                  <a:cubicBezTo>
                    <a:pt x="298" y="394"/>
                    <a:pt x="294" y="396"/>
                    <a:pt x="293" y="397"/>
                  </a:cubicBezTo>
                  <a:cubicBezTo>
                    <a:pt x="291" y="398"/>
                    <a:pt x="287" y="397"/>
                    <a:pt x="285" y="397"/>
                  </a:cubicBezTo>
                  <a:cubicBezTo>
                    <a:pt x="283" y="398"/>
                    <a:pt x="283" y="399"/>
                    <a:pt x="282" y="399"/>
                  </a:cubicBezTo>
                  <a:cubicBezTo>
                    <a:pt x="280" y="400"/>
                    <a:pt x="281" y="399"/>
                    <a:pt x="279" y="398"/>
                  </a:cubicBezTo>
                  <a:cubicBezTo>
                    <a:pt x="277" y="398"/>
                    <a:pt x="273" y="400"/>
                    <a:pt x="272" y="401"/>
                  </a:cubicBezTo>
                  <a:cubicBezTo>
                    <a:pt x="271" y="401"/>
                    <a:pt x="268" y="397"/>
                    <a:pt x="268" y="396"/>
                  </a:cubicBezTo>
                  <a:cubicBezTo>
                    <a:pt x="268" y="396"/>
                    <a:pt x="267" y="395"/>
                    <a:pt x="267" y="395"/>
                  </a:cubicBezTo>
                  <a:cubicBezTo>
                    <a:pt x="267" y="395"/>
                    <a:pt x="267" y="395"/>
                    <a:pt x="267" y="395"/>
                  </a:cubicBezTo>
                  <a:cubicBezTo>
                    <a:pt x="267" y="395"/>
                    <a:pt x="267" y="395"/>
                    <a:pt x="267" y="395"/>
                  </a:cubicBezTo>
                  <a:cubicBezTo>
                    <a:pt x="267" y="395"/>
                    <a:pt x="266" y="394"/>
                    <a:pt x="266" y="394"/>
                  </a:cubicBezTo>
                  <a:cubicBezTo>
                    <a:pt x="266" y="394"/>
                    <a:pt x="266" y="394"/>
                    <a:pt x="266" y="394"/>
                  </a:cubicBezTo>
                  <a:cubicBezTo>
                    <a:pt x="266" y="394"/>
                    <a:pt x="266" y="394"/>
                    <a:pt x="266" y="394"/>
                  </a:cubicBezTo>
                  <a:cubicBezTo>
                    <a:pt x="266" y="394"/>
                    <a:pt x="266" y="393"/>
                    <a:pt x="266" y="393"/>
                  </a:cubicBezTo>
                  <a:cubicBezTo>
                    <a:pt x="266" y="392"/>
                    <a:pt x="266" y="392"/>
                    <a:pt x="266" y="391"/>
                  </a:cubicBezTo>
                  <a:cubicBezTo>
                    <a:pt x="265" y="391"/>
                    <a:pt x="265" y="390"/>
                    <a:pt x="265" y="389"/>
                  </a:cubicBezTo>
                  <a:cubicBezTo>
                    <a:pt x="265" y="389"/>
                    <a:pt x="265" y="389"/>
                    <a:pt x="265" y="389"/>
                  </a:cubicBezTo>
                  <a:cubicBezTo>
                    <a:pt x="264" y="389"/>
                    <a:pt x="264" y="389"/>
                    <a:pt x="264" y="389"/>
                  </a:cubicBezTo>
                  <a:cubicBezTo>
                    <a:pt x="264" y="388"/>
                    <a:pt x="264" y="388"/>
                    <a:pt x="264" y="388"/>
                  </a:cubicBezTo>
                  <a:cubicBezTo>
                    <a:pt x="262" y="387"/>
                    <a:pt x="261" y="386"/>
                    <a:pt x="259" y="385"/>
                  </a:cubicBezTo>
                  <a:cubicBezTo>
                    <a:pt x="258" y="384"/>
                    <a:pt x="257" y="382"/>
                    <a:pt x="256" y="382"/>
                  </a:cubicBezTo>
                  <a:cubicBezTo>
                    <a:pt x="255" y="382"/>
                    <a:pt x="252" y="378"/>
                    <a:pt x="250" y="378"/>
                  </a:cubicBezTo>
                  <a:cubicBezTo>
                    <a:pt x="249" y="378"/>
                    <a:pt x="248" y="373"/>
                    <a:pt x="247" y="371"/>
                  </a:cubicBezTo>
                  <a:cubicBezTo>
                    <a:pt x="247" y="370"/>
                    <a:pt x="247" y="370"/>
                    <a:pt x="246" y="369"/>
                  </a:cubicBezTo>
                  <a:cubicBezTo>
                    <a:pt x="246" y="369"/>
                    <a:pt x="246" y="369"/>
                    <a:pt x="246" y="369"/>
                  </a:cubicBezTo>
                  <a:cubicBezTo>
                    <a:pt x="246" y="368"/>
                    <a:pt x="245" y="368"/>
                    <a:pt x="244" y="367"/>
                  </a:cubicBezTo>
                  <a:cubicBezTo>
                    <a:pt x="244" y="367"/>
                    <a:pt x="244" y="367"/>
                    <a:pt x="244" y="367"/>
                  </a:cubicBezTo>
                  <a:cubicBezTo>
                    <a:pt x="244" y="366"/>
                    <a:pt x="244" y="366"/>
                    <a:pt x="244" y="366"/>
                  </a:cubicBezTo>
                  <a:cubicBezTo>
                    <a:pt x="244" y="366"/>
                    <a:pt x="243" y="366"/>
                    <a:pt x="243" y="366"/>
                  </a:cubicBezTo>
                  <a:cubicBezTo>
                    <a:pt x="243" y="366"/>
                    <a:pt x="243" y="365"/>
                    <a:pt x="243" y="365"/>
                  </a:cubicBezTo>
                  <a:cubicBezTo>
                    <a:pt x="243" y="365"/>
                    <a:pt x="243" y="365"/>
                    <a:pt x="243" y="365"/>
                  </a:cubicBezTo>
                  <a:cubicBezTo>
                    <a:pt x="243" y="365"/>
                    <a:pt x="242" y="365"/>
                    <a:pt x="242" y="365"/>
                  </a:cubicBezTo>
                  <a:cubicBezTo>
                    <a:pt x="241" y="364"/>
                    <a:pt x="238" y="360"/>
                    <a:pt x="238" y="357"/>
                  </a:cubicBezTo>
                  <a:cubicBezTo>
                    <a:pt x="238" y="355"/>
                    <a:pt x="237" y="352"/>
                    <a:pt x="237" y="351"/>
                  </a:cubicBezTo>
                  <a:cubicBezTo>
                    <a:pt x="237" y="349"/>
                    <a:pt x="237" y="348"/>
                    <a:pt x="235" y="348"/>
                  </a:cubicBezTo>
                  <a:cubicBezTo>
                    <a:pt x="233" y="347"/>
                    <a:pt x="231" y="344"/>
                    <a:pt x="231" y="344"/>
                  </a:cubicBezTo>
                  <a:cubicBezTo>
                    <a:pt x="230" y="343"/>
                    <a:pt x="232" y="342"/>
                    <a:pt x="231" y="341"/>
                  </a:cubicBezTo>
                  <a:cubicBezTo>
                    <a:pt x="231" y="340"/>
                    <a:pt x="225" y="329"/>
                    <a:pt x="224" y="327"/>
                  </a:cubicBezTo>
                  <a:cubicBezTo>
                    <a:pt x="222" y="324"/>
                    <a:pt x="223" y="324"/>
                    <a:pt x="223" y="323"/>
                  </a:cubicBezTo>
                  <a:cubicBezTo>
                    <a:pt x="223" y="323"/>
                    <a:pt x="221" y="321"/>
                    <a:pt x="220" y="320"/>
                  </a:cubicBezTo>
                  <a:cubicBezTo>
                    <a:pt x="219" y="319"/>
                    <a:pt x="224" y="323"/>
                    <a:pt x="225" y="324"/>
                  </a:cubicBezTo>
                  <a:cubicBezTo>
                    <a:pt x="225" y="324"/>
                    <a:pt x="225" y="324"/>
                    <a:pt x="226" y="324"/>
                  </a:cubicBezTo>
                  <a:cubicBezTo>
                    <a:pt x="226" y="324"/>
                    <a:pt x="226" y="324"/>
                    <a:pt x="226" y="324"/>
                  </a:cubicBezTo>
                  <a:cubicBezTo>
                    <a:pt x="226" y="324"/>
                    <a:pt x="226" y="323"/>
                    <a:pt x="226" y="323"/>
                  </a:cubicBezTo>
                  <a:cubicBezTo>
                    <a:pt x="227" y="323"/>
                    <a:pt x="227" y="323"/>
                    <a:pt x="228" y="323"/>
                  </a:cubicBezTo>
                  <a:cubicBezTo>
                    <a:pt x="228" y="323"/>
                    <a:pt x="228" y="323"/>
                    <a:pt x="228" y="323"/>
                  </a:cubicBezTo>
                  <a:cubicBezTo>
                    <a:pt x="230" y="323"/>
                    <a:pt x="232" y="328"/>
                    <a:pt x="233" y="330"/>
                  </a:cubicBezTo>
                  <a:cubicBezTo>
                    <a:pt x="235" y="332"/>
                    <a:pt x="237" y="334"/>
                    <a:pt x="238" y="335"/>
                  </a:cubicBezTo>
                  <a:cubicBezTo>
                    <a:pt x="239" y="335"/>
                    <a:pt x="237" y="336"/>
                    <a:pt x="238" y="337"/>
                  </a:cubicBezTo>
                  <a:cubicBezTo>
                    <a:pt x="238" y="338"/>
                    <a:pt x="240" y="339"/>
                    <a:pt x="241" y="340"/>
                  </a:cubicBezTo>
                  <a:cubicBezTo>
                    <a:pt x="242" y="340"/>
                    <a:pt x="247" y="347"/>
                    <a:pt x="247" y="348"/>
                  </a:cubicBezTo>
                  <a:cubicBezTo>
                    <a:pt x="248" y="349"/>
                    <a:pt x="247" y="349"/>
                    <a:pt x="246" y="350"/>
                  </a:cubicBezTo>
                  <a:cubicBezTo>
                    <a:pt x="246" y="351"/>
                    <a:pt x="248" y="355"/>
                    <a:pt x="249" y="357"/>
                  </a:cubicBezTo>
                  <a:cubicBezTo>
                    <a:pt x="250" y="358"/>
                    <a:pt x="252" y="359"/>
                    <a:pt x="253" y="360"/>
                  </a:cubicBezTo>
                  <a:cubicBezTo>
                    <a:pt x="254" y="361"/>
                    <a:pt x="256" y="363"/>
                    <a:pt x="257" y="365"/>
                  </a:cubicBezTo>
                  <a:cubicBezTo>
                    <a:pt x="258" y="367"/>
                    <a:pt x="261" y="370"/>
                    <a:pt x="262" y="372"/>
                  </a:cubicBezTo>
                  <a:cubicBezTo>
                    <a:pt x="262" y="373"/>
                    <a:pt x="262" y="373"/>
                    <a:pt x="262" y="373"/>
                  </a:cubicBezTo>
                  <a:cubicBezTo>
                    <a:pt x="262" y="373"/>
                    <a:pt x="262" y="374"/>
                    <a:pt x="262" y="374"/>
                  </a:cubicBezTo>
                  <a:cubicBezTo>
                    <a:pt x="262" y="374"/>
                    <a:pt x="262" y="374"/>
                    <a:pt x="262" y="374"/>
                  </a:cubicBezTo>
                  <a:cubicBezTo>
                    <a:pt x="262" y="374"/>
                    <a:pt x="262" y="374"/>
                    <a:pt x="262" y="374"/>
                  </a:cubicBezTo>
                  <a:cubicBezTo>
                    <a:pt x="262" y="374"/>
                    <a:pt x="262" y="374"/>
                    <a:pt x="262" y="375"/>
                  </a:cubicBezTo>
                  <a:cubicBezTo>
                    <a:pt x="262" y="375"/>
                    <a:pt x="262" y="375"/>
                    <a:pt x="262" y="375"/>
                  </a:cubicBezTo>
                  <a:cubicBezTo>
                    <a:pt x="262" y="376"/>
                    <a:pt x="262" y="376"/>
                    <a:pt x="262" y="376"/>
                  </a:cubicBezTo>
                  <a:cubicBezTo>
                    <a:pt x="262" y="376"/>
                    <a:pt x="262" y="376"/>
                    <a:pt x="262" y="376"/>
                  </a:cubicBezTo>
                  <a:cubicBezTo>
                    <a:pt x="262" y="378"/>
                    <a:pt x="266" y="385"/>
                    <a:pt x="266" y="387"/>
                  </a:cubicBezTo>
                  <a:cubicBezTo>
                    <a:pt x="266" y="388"/>
                    <a:pt x="267" y="390"/>
                    <a:pt x="268" y="390"/>
                  </a:cubicBezTo>
                  <a:cubicBezTo>
                    <a:pt x="270" y="390"/>
                    <a:pt x="273" y="389"/>
                    <a:pt x="274" y="388"/>
                  </a:cubicBezTo>
                  <a:cubicBezTo>
                    <a:pt x="275" y="387"/>
                    <a:pt x="279" y="387"/>
                    <a:pt x="282" y="387"/>
                  </a:cubicBezTo>
                  <a:cubicBezTo>
                    <a:pt x="285" y="387"/>
                    <a:pt x="292" y="383"/>
                    <a:pt x="294" y="382"/>
                  </a:cubicBezTo>
                  <a:cubicBezTo>
                    <a:pt x="296" y="380"/>
                    <a:pt x="303" y="379"/>
                    <a:pt x="304" y="378"/>
                  </a:cubicBezTo>
                  <a:cubicBezTo>
                    <a:pt x="304" y="378"/>
                    <a:pt x="305" y="375"/>
                    <a:pt x="305" y="374"/>
                  </a:cubicBezTo>
                  <a:cubicBezTo>
                    <a:pt x="305" y="374"/>
                    <a:pt x="306" y="374"/>
                    <a:pt x="306" y="374"/>
                  </a:cubicBezTo>
                  <a:cubicBezTo>
                    <a:pt x="306" y="374"/>
                    <a:pt x="306" y="374"/>
                    <a:pt x="306" y="374"/>
                  </a:cubicBezTo>
                  <a:cubicBezTo>
                    <a:pt x="306" y="374"/>
                    <a:pt x="306" y="374"/>
                    <a:pt x="307" y="374"/>
                  </a:cubicBezTo>
                  <a:cubicBezTo>
                    <a:pt x="307" y="374"/>
                    <a:pt x="307" y="373"/>
                    <a:pt x="307" y="373"/>
                  </a:cubicBezTo>
                  <a:cubicBezTo>
                    <a:pt x="307" y="373"/>
                    <a:pt x="307" y="373"/>
                    <a:pt x="308" y="373"/>
                  </a:cubicBezTo>
                  <a:cubicBezTo>
                    <a:pt x="308" y="373"/>
                    <a:pt x="308" y="373"/>
                    <a:pt x="308" y="373"/>
                  </a:cubicBezTo>
                  <a:cubicBezTo>
                    <a:pt x="308" y="373"/>
                    <a:pt x="309" y="373"/>
                    <a:pt x="309" y="373"/>
                  </a:cubicBezTo>
                  <a:cubicBezTo>
                    <a:pt x="309" y="373"/>
                    <a:pt x="309" y="373"/>
                    <a:pt x="309" y="372"/>
                  </a:cubicBezTo>
                  <a:cubicBezTo>
                    <a:pt x="310" y="372"/>
                    <a:pt x="310" y="372"/>
                    <a:pt x="310" y="372"/>
                  </a:cubicBezTo>
                  <a:cubicBezTo>
                    <a:pt x="310" y="372"/>
                    <a:pt x="311" y="372"/>
                    <a:pt x="311" y="372"/>
                  </a:cubicBezTo>
                  <a:cubicBezTo>
                    <a:pt x="311" y="372"/>
                    <a:pt x="311" y="372"/>
                    <a:pt x="311" y="372"/>
                  </a:cubicBezTo>
                  <a:cubicBezTo>
                    <a:pt x="312" y="372"/>
                    <a:pt x="312" y="372"/>
                    <a:pt x="312" y="372"/>
                  </a:cubicBezTo>
                  <a:cubicBezTo>
                    <a:pt x="312" y="372"/>
                    <a:pt x="312" y="372"/>
                    <a:pt x="312" y="372"/>
                  </a:cubicBezTo>
                  <a:cubicBezTo>
                    <a:pt x="313" y="372"/>
                    <a:pt x="313" y="371"/>
                    <a:pt x="313" y="371"/>
                  </a:cubicBezTo>
                  <a:cubicBezTo>
                    <a:pt x="313" y="371"/>
                    <a:pt x="313" y="371"/>
                    <a:pt x="313" y="371"/>
                  </a:cubicBezTo>
                  <a:cubicBezTo>
                    <a:pt x="315" y="371"/>
                    <a:pt x="318" y="371"/>
                    <a:pt x="318" y="370"/>
                  </a:cubicBezTo>
                  <a:cubicBezTo>
                    <a:pt x="318" y="368"/>
                    <a:pt x="319" y="368"/>
                    <a:pt x="320" y="367"/>
                  </a:cubicBezTo>
                  <a:cubicBezTo>
                    <a:pt x="322" y="367"/>
                    <a:pt x="322" y="366"/>
                    <a:pt x="322" y="365"/>
                  </a:cubicBezTo>
                  <a:cubicBezTo>
                    <a:pt x="323" y="364"/>
                    <a:pt x="325" y="363"/>
                    <a:pt x="327" y="363"/>
                  </a:cubicBezTo>
                  <a:cubicBezTo>
                    <a:pt x="328" y="363"/>
                    <a:pt x="327" y="362"/>
                    <a:pt x="327" y="360"/>
                  </a:cubicBezTo>
                  <a:cubicBezTo>
                    <a:pt x="327" y="359"/>
                    <a:pt x="327" y="358"/>
                    <a:pt x="328" y="356"/>
                  </a:cubicBezTo>
                  <a:cubicBezTo>
                    <a:pt x="328" y="354"/>
                    <a:pt x="328" y="356"/>
                    <a:pt x="329" y="357"/>
                  </a:cubicBezTo>
                  <a:cubicBezTo>
                    <a:pt x="330" y="357"/>
                    <a:pt x="331" y="354"/>
                    <a:pt x="332" y="353"/>
                  </a:cubicBezTo>
                  <a:cubicBezTo>
                    <a:pt x="333" y="353"/>
                    <a:pt x="334" y="351"/>
                    <a:pt x="334" y="349"/>
                  </a:cubicBezTo>
                  <a:cubicBezTo>
                    <a:pt x="335" y="348"/>
                    <a:pt x="335" y="347"/>
                    <a:pt x="334" y="347"/>
                  </a:cubicBezTo>
                  <a:cubicBezTo>
                    <a:pt x="332" y="346"/>
                    <a:pt x="332" y="345"/>
                    <a:pt x="330" y="343"/>
                  </a:cubicBezTo>
                  <a:cubicBezTo>
                    <a:pt x="329" y="342"/>
                    <a:pt x="326" y="342"/>
                    <a:pt x="324" y="342"/>
                  </a:cubicBezTo>
                  <a:cubicBezTo>
                    <a:pt x="324" y="342"/>
                    <a:pt x="324" y="342"/>
                    <a:pt x="324" y="342"/>
                  </a:cubicBezTo>
                  <a:cubicBezTo>
                    <a:pt x="323" y="342"/>
                    <a:pt x="323" y="342"/>
                    <a:pt x="323" y="341"/>
                  </a:cubicBezTo>
                  <a:cubicBezTo>
                    <a:pt x="323" y="341"/>
                    <a:pt x="323" y="341"/>
                    <a:pt x="323" y="341"/>
                  </a:cubicBezTo>
                  <a:cubicBezTo>
                    <a:pt x="323" y="341"/>
                    <a:pt x="323" y="341"/>
                    <a:pt x="323" y="341"/>
                  </a:cubicBezTo>
                  <a:cubicBezTo>
                    <a:pt x="322" y="341"/>
                    <a:pt x="322" y="341"/>
                    <a:pt x="322" y="340"/>
                  </a:cubicBezTo>
                  <a:cubicBezTo>
                    <a:pt x="322" y="340"/>
                    <a:pt x="322" y="340"/>
                    <a:pt x="322" y="340"/>
                  </a:cubicBezTo>
                  <a:cubicBezTo>
                    <a:pt x="322" y="340"/>
                    <a:pt x="322" y="340"/>
                    <a:pt x="321" y="339"/>
                  </a:cubicBezTo>
                  <a:cubicBezTo>
                    <a:pt x="321" y="339"/>
                    <a:pt x="321" y="339"/>
                    <a:pt x="321" y="339"/>
                  </a:cubicBezTo>
                  <a:cubicBezTo>
                    <a:pt x="321" y="339"/>
                    <a:pt x="321" y="339"/>
                    <a:pt x="321" y="338"/>
                  </a:cubicBezTo>
                  <a:cubicBezTo>
                    <a:pt x="321" y="338"/>
                    <a:pt x="321" y="338"/>
                    <a:pt x="321" y="338"/>
                  </a:cubicBezTo>
                  <a:cubicBezTo>
                    <a:pt x="320" y="337"/>
                    <a:pt x="320" y="336"/>
                    <a:pt x="320" y="335"/>
                  </a:cubicBezTo>
                  <a:cubicBezTo>
                    <a:pt x="319" y="333"/>
                    <a:pt x="321" y="332"/>
                    <a:pt x="320" y="332"/>
                  </a:cubicBezTo>
                  <a:cubicBezTo>
                    <a:pt x="319" y="332"/>
                    <a:pt x="313" y="338"/>
                    <a:pt x="312" y="340"/>
                  </a:cubicBezTo>
                  <a:cubicBezTo>
                    <a:pt x="311" y="341"/>
                    <a:pt x="307" y="340"/>
                    <a:pt x="305" y="340"/>
                  </a:cubicBezTo>
                  <a:cubicBezTo>
                    <a:pt x="303" y="340"/>
                    <a:pt x="303" y="341"/>
                    <a:pt x="301" y="340"/>
                  </a:cubicBezTo>
                  <a:cubicBezTo>
                    <a:pt x="301" y="340"/>
                    <a:pt x="301" y="340"/>
                    <a:pt x="300" y="340"/>
                  </a:cubicBezTo>
                  <a:cubicBezTo>
                    <a:pt x="300" y="340"/>
                    <a:pt x="300" y="340"/>
                    <a:pt x="300" y="340"/>
                  </a:cubicBezTo>
                  <a:cubicBezTo>
                    <a:pt x="300" y="340"/>
                    <a:pt x="300" y="339"/>
                    <a:pt x="300" y="339"/>
                  </a:cubicBezTo>
                  <a:cubicBezTo>
                    <a:pt x="299" y="339"/>
                    <a:pt x="299" y="339"/>
                    <a:pt x="299" y="339"/>
                  </a:cubicBezTo>
                  <a:cubicBezTo>
                    <a:pt x="299" y="339"/>
                    <a:pt x="299" y="339"/>
                    <a:pt x="299" y="339"/>
                  </a:cubicBezTo>
                  <a:cubicBezTo>
                    <a:pt x="299" y="339"/>
                    <a:pt x="299" y="338"/>
                    <a:pt x="299" y="338"/>
                  </a:cubicBezTo>
                  <a:cubicBezTo>
                    <a:pt x="299" y="338"/>
                    <a:pt x="299" y="338"/>
                    <a:pt x="298" y="338"/>
                  </a:cubicBezTo>
                  <a:cubicBezTo>
                    <a:pt x="298" y="337"/>
                    <a:pt x="301" y="336"/>
                    <a:pt x="301" y="335"/>
                  </a:cubicBezTo>
                  <a:cubicBezTo>
                    <a:pt x="301" y="334"/>
                    <a:pt x="299" y="332"/>
                    <a:pt x="298" y="331"/>
                  </a:cubicBezTo>
                  <a:cubicBezTo>
                    <a:pt x="298" y="331"/>
                    <a:pt x="297" y="333"/>
                    <a:pt x="297" y="334"/>
                  </a:cubicBezTo>
                  <a:cubicBezTo>
                    <a:pt x="296" y="334"/>
                    <a:pt x="296" y="334"/>
                    <a:pt x="296" y="334"/>
                  </a:cubicBezTo>
                  <a:cubicBezTo>
                    <a:pt x="296" y="334"/>
                    <a:pt x="296" y="334"/>
                    <a:pt x="296" y="334"/>
                  </a:cubicBezTo>
                  <a:cubicBezTo>
                    <a:pt x="296" y="334"/>
                    <a:pt x="296" y="334"/>
                    <a:pt x="295" y="334"/>
                  </a:cubicBezTo>
                  <a:cubicBezTo>
                    <a:pt x="295" y="334"/>
                    <a:pt x="295" y="334"/>
                    <a:pt x="295" y="334"/>
                  </a:cubicBezTo>
                  <a:cubicBezTo>
                    <a:pt x="295" y="333"/>
                    <a:pt x="295" y="333"/>
                    <a:pt x="295" y="333"/>
                  </a:cubicBezTo>
                  <a:cubicBezTo>
                    <a:pt x="295" y="333"/>
                    <a:pt x="294" y="333"/>
                    <a:pt x="294" y="333"/>
                  </a:cubicBezTo>
                  <a:cubicBezTo>
                    <a:pt x="294" y="332"/>
                    <a:pt x="293" y="330"/>
                    <a:pt x="293" y="329"/>
                  </a:cubicBezTo>
                  <a:cubicBezTo>
                    <a:pt x="293" y="328"/>
                    <a:pt x="291" y="326"/>
                    <a:pt x="290" y="325"/>
                  </a:cubicBezTo>
                  <a:cubicBezTo>
                    <a:pt x="289" y="325"/>
                    <a:pt x="287" y="323"/>
                    <a:pt x="287" y="322"/>
                  </a:cubicBezTo>
                  <a:cubicBezTo>
                    <a:pt x="287" y="322"/>
                    <a:pt x="287" y="321"/>
                    <a:pt x="286" y="321"/>
                  </a:cubicBezTo>
                  <a:cubicBezTo>
                    <a:pt x="286" y="321"/>
                    <a:pt x="286" y="321"/>
                    <a:pt x="286" y="321"/>
                  </a:cubicBezTo>
                  <a:cubicBezTo>
                    <a:pt x="286" y="320"/>
                    <a:pt x="286" y="320"/>
                    <a:pt x="285" y="319"/>
                  </a:cubicBezTo>
                  <a:cubicBezTo>
                    <a:pt x="285" y="319"/>
                    <a:pt x="284" y="318"/>
                    <a:pt x="284" y="318"/>
                  </a:cubicBezTo>
                  <a:cubicBezTo>
                    <a:pt x="284" y="318"/>
                    <a:pt x="283" y="317"/>
                    <a:pt x="283" y="317"/>
                  </a:cubicBezTo>
                  <a:cubicBezTo>
                    <a:pt x="283" y="317"/>
                    <a:pt x="283" y="317"/>
                    <a:pt x="283" y="317"/>
                  </a:cubicBezTo>
                  <a:cubicBezTo>
                    <a:pt x="283" y="317"/>
                    <a:pt x="283" y="317"/>
                    <a:pt x="283" y="317"/>
                  </a:cubicBezTo>
                  <a:cubicBezTo>
                    <a:pt x="283" y="317"/>
                    <a:pt x="283" y="317"/>
                    <a:pt x="283" y="317"/>
                  </a:cubicBezTo>
                  <a:cubicBezTo>
                    <a:pt x="283" y="316"/>
                    <a:pt x="284" y="316"/>
                    <a:pt x="284" y="316"/>
                  </a:cubicBezTo>
                  <a:cubicBezTo>
                    <a:pt x="284" y="316"/>
                    <a:pt x="284" y="316"/>
                    <a:pt x="284" y="316"/>
                  </a:cubicBezTo>
                  <a:cubicBezTo>
                    <a:pt x="284" y="316"/>
                    <a:pt x="284" y="316"/>
                    <a:pt x="284" y="316"/>
                  </a:cubicBezTo>
                  <a:cubicBezTo>
                    <a:pt x="284" y="316"/>
                    <a:pt x="284" y="316"/>
                    <a:pt x="284" y="316"/>
                  </a:cubicBezTo>
                  <a:cubicBezTo>
                    <a:pt x="284" y="316"/>
                    <a:pt x="284" y="316"/>
                    <a:pt x="284" y="315"/>
                  </a:cubicBezTo>
                  <a:cubicBezTo>
                    <a:pt x="284" y="315"/>
                    <a:pt x="286" y="315"/>
                    <a:pt x="287" y="315"/>
                  </a:cubicBezTo>
                  <a:cubicBezTo>
                    <a:pt x="287" y="315"/>
                    <a:pt x="287" y="315"/>
                    <a:pt x="287" y="315"/>
                  </a:cubicBezTo>
                  <a:cubicBezTo>
                    <a:pt x="287" y="315"/>
                    <a:pt x="287" y="315"/>
                    <a:pt x="288" y="315"/>
                  </a:cubicBezTo>
                  <a:cubicBezTo>
                    <a:pt x="288" y="315"/>
                    <a:pt x="288" y="314"/>
                    <a:pt x="288" y="314"/>
                  </a:cubicBezTo>
                  <a:cubicBezTo>
                    <a:pt x="288" y="314"/>
                    <a:pt x="288" y="314"/>
                    <a:pt x="288" y="314"/>
                  </a:cubicBezTo>
                  <a:cubicBezTo>
                    <a:pt x="288" y="314"/>
                    <a:pt x="288" y="314"/>
                    <a:pt x="288" y="314"/>
                  </a:cubicBezTo>
                  <a:cubicBezTo>
                    <a:pt x="288" y="314"/>
                    <a:pt x="288" y="314"/>
                    <a:pt x="288" y="314"/>
                  </a:cubicBezTo>
                  <a:cubicBezTo>
                    <a:pt x="288" y="314"/>
                    <a:pt x="288" y="314"/>
                    <a:pt x="288" y="314"/>
                  </a:cubicBezTo>
                  <a:cubicBezTo>
                    <a:pt x="288" y="313"/>
                    <a:pt x="289" y="314"/>
                    <a:pt x="290" y="315"/>
                  </a:cubicBezTo>
                  <a:cubicBezTo>
                    <a:pt x="290" y="315"/>
                    <a:pt x="292" y="316"/>
                    <a:pt x="293" y="316"/>
                  </a:cubicBezTo>
                  <a:cubicBezTo>
                    <a:pt x="293" y="316"/>
                    <a:pt x="295" y="319"/>
                    <a:pt x="296" y="321"/>
                  </a:cubicBezTo>
                  <a:cubicBezTo>
                    <a:pt x="297" y="323"/>
                    <a:pt x="298" y="323"/>
                    <a:pt x="300" y="323"/>
                  </a:cubicBezTo>
                  <a:cubicBezTo>
                    <a:pt x="303" y="324"/>
                    <a:pt x="303" y="325"/>
                    <a:pt x="304" y="326"/>
                  </a:cubicBezTo>
                  <a:cubicBezTo>
                    <a:pt x="305" y="327"/>
                    <a:pt x="308" y="328"/>
                    <a:pt x="309" y="329"/>
                  </a:cubicBezTo>
                  <a:cubicBezTo>
                    <a:pt x="311" y="329"/>
                    <a:pt x="313" y="330"/>
                    <a:pt x="314" y="330"/>
                  </a:cubicBezTo>
                  <a:cubicBezTo>
                    <a:pt x="315" y="330"/>
                    <a:pt x="318" y="327"/>
                    <a:pt x="319" y="327"/>
                  </a:cubicBezTo>
                  <a:cubicBezTo>
                    <a:pt x="319" y="326"/>
                    <a:pt x="321" y="328"/>
                    <a:pt x="321" y="330"/>
                  </a:cubicBezTo>
                  <a:cubicBezTo>
                    <a:pt x="322" y="332"/>
                    <a:pt x="322" y="333"/>
                    <a:pt x="325" y="334"/>
                  </a:cubicBezTo>
                  <a:cubicBezTo>
                    <a:pt x="328" y="334"/>
                    <a:pt x="337" y="335"/>
                    <a:pt x="338" y="335"/>
                  </a:cubicBezTo>
                  <a:cubicBezTo>
                    <a:pt x="338" y="335"/>
                    <a:pt x="338" y="335"/>
                    <a:pt x="339" y="335"/>
                  </a:cubicBezTo>
                  <a:cubicBezTo>
                    <a:pt x="339" y="335"/>
                    <a:pt x="339" y="335"/>
                    <a:pt x="339" y="335"/>
                  </a:cubicBezTo>
                  <a:cubicBezTo>
                    <a:pt x="340" y="336"/>
                    <a:pt x="342" y="336"/>
                    <a:pt x="344" y="336"/>
                  </a:cubicBezTo>
                  <a:cubicBezTo>
                    <a:pt x="344" y="336"/>
                    <a:pt x="344" y="336"/>
                    <a:pt x="344" y="336"/>
                  </a:cubicBezTo>
                  <a:cubicBezTo>
                    <a:pt x="345" y="336"/>
                    <a:pt x="345" y="336"/>
                    <a:pt x="346" y="336"/>
                  </a:cubicBezTo>
                  <a:cubicBezTo>
                    <a:pt x="349" y="335"/>
                    <a:pt x="349" y="335"/>
                    <a:pt x="351" y="335"/>
                  </a:cubicBezTo>
                  <a:cubicBezTo>
                    <a:pt x="352" y="335"/>
                    <a:pt x="352" y="336"/>
                    <a:pt x="354" y="336"/>
                  </a:cubicBezTo>
                  <a:cubicBezTo>
                    <a:pt x="356" y="336"/>
                    <a:pt x="362" y="335"/>
                    <a:pt x="363" y="335"/>
                  </a:cubicBezTo>
                  <a:cubicBezTo>
                    <a:pt x="364" y="335"/>
                    <a:pt x="365" y="338"/>
                    <a:pt x="366" y="339"/>
                  </a:cubicBezTo>
                  <a:cubicBezTo>
                    <a:pt x="367" y="339"/>
                    <a:pt x="366" y="341"/>
                    <a:pt x="368" y="342"/>
                  </a:cubicBezTo>
                  <a:cubicBezTo>
                    <a:pt x="368" y="342"/>
                    <a:pt x="369" y="342"/>
                    <a:pt x="369" y="342"/>
                  </a:cubicBezTo>
                  <a:cubicBezTo>
                    <a:pt x="369" y="342"/>
                    <a:pt x="369" y="342"/>
                    <a:pt x="369" y="342"/>
                  </a:cubicBezTo>
                  <a:cubicBezTo>
                    <a:pt x="370" y="342"/>
                    <a:pt x="370" y="342"/>
                    <a:pt x="370" y="342"/>
                  </a:cubicBezTo>
                  <a:cubicBezTo>
                    <a:pt x="370" y="342"/>
                    <a:pt x="370" y="342"/>
                    <a:pt x="370" y="342"/>
                  </a:cubicBezTo>
                  <a:cubicBezTo>
                    <a:pt x="371" y="342"/>
                    <a:pt x="371" y="342"/>
                    <a:pt x="371" y="342"/>
                  </a:cubicBezTo>
                  <a:cubicBezTo>
                    <a:pt x="371" y="342"/>
                    <a:pt x="372" y="342"/>
                    <a:pt x="372" y="342"/>
                  </a:cubicBezTo>
                  <a:cubicBezTo>
                    <a:pt x="373" y="342"/>
                    <a:pt x="372" y="342"/>
                    <a:pt x="373" y="344"/>
                  </a:cubicBezTo>
                  <a:cubicBezTo>
                    <a:pt x="373" y="347"/>
                    <a:pt x="379" y="346"/>
                    <a:pt x="380" y="347"/>
                  </a:cubicBezTo>
                  <a:cubicBezTo>
                    <a:pt x="381" y="347"/>
                    <a:pt x="379" y="348"/>
                    <a:pt x="378" y="348"/>
                  </a:cubicBezTo>
                  <a:cubicBezTo>
                    <a:pt x="376" y="349"/>
                    <a:pt x="374" y="347"/>
                    <a:pt x="374" y="348"/>
                  </a:cubicBezTo>
                  <a:cubicBezTo>
                    <a:pt x="374" y="348"/>
                    <a:pt x="381" y="356"/>
                    <a:pt x="382" y="357"/>
                  </a:cubicBezTo>
                  <a:cubicBezTo>
                    <a:pt x="384" y="357"/>
                    <a:pt x="387" y="356"/>
                    <a:pt x="388" y="355"/>
                  </a:cubicBezTo>
                  <a:cubicBezTo>
                    <a:pt x="389" y="354"/>
                    <a:pt x="388" y="349"/>
                    <a:pt x="389" y="350"/>
                  </a:cubicBezTo>
                  <a:cubicBezTo>
                    <a:pt x="389" y="350"/>
                    <a:pt x="390" y="353"/>
                    <a:pt x="390" y="354"/>
                  </a:cubicBezTo>
                  <a:cubicBezTo>
                    <a:pt x="391" y="354"/>
                    <a:pt x="392" y="360"/>
                    <a:pt x="392" y="361"/>
                  </a:cubicBezTo>
                  <a:cubicBezTo>
                    <a:pt x="392" y="362"/>
                    <a:pt x="393" y="366"/>
                    <a:pt x="394" y="369"/>
                  </a:cubicBezTo>
                  <a:cubicBezTo>
                    <a:pt x="395" y="372"/>
                    <a:pt x="399" y="380"/>
                    <a:pt x="400" y="382"/>
                  </a:cubicBezTo>
                  <a:cubicBezTo>
                    <a:pt x="401" y="384"/>
                    <a:pt x="403" y="386"/>
                    <a:pt x="403" y="388"/>
                  </a:cubicBezTo>
                  <a:cubicBezTo>
                    <a:pt x="403" y="390"/>
                    <a:pt x="407" y="395"/>
                    <a:pt x="407" y="396"/>
                  </a:cubicBezTo>
                  <a:cubicBezTo>
                    <a:pt x="408" y="397"/>
                    <a:pt x="413" y="406"/>
                    <a:pt x="414" y="408"/>
                  </a:cubicBezTo>
                  <a:cubicBezTo>
                    <a:pt x="415" y="409"/>
                    <a:pt x="417" y="411"/>
                    <a:pt x="418" y="411"/>
                  </a:cubicBezTo>
                  <a:cubicBezTo>
                    <a:pt x="419" y="412"/>
                    <a:pt x="421" y="409"/>
                    <a:pt x="421" y="408"/>
                  </a:cubicBezTo>
                  <a:cubicBezTo>
                    <a:pt x="421" y="407"/>
                    <a:pt x="423" y="407"/>
                    <a:pt x="423" y="407"/>
                  </a:cubicBezTo>
                  <a:cubicBezTo>
                    <a:pt x="424" y="407"/>
                    <a:pt x="425" y="404"/>
                    <a:pt x="425" y="404"/>
                  </a:cubicBezTo>
                  <a:cubicBezTo>
                    <a:pt x="426" y="403"/>
                    <a:pt x="427" y="402"/>
                    <a:pt x="428" y="400"/>
                  </a:cubicBezTo>
                  <a:cubicBezTo>
                    <a:pt x="428" y="399"/>
                    <a:pt x="427" y="397"/>
                    <a:pt x="426" y="396"/>
                  </a:cubicBezTo>
                  <a:cubicBezTo>
                    <a:pt x="426" y="395"/>
                    <a:pt x="427" y="393"/>
                    <a:pt x="428" y="392"/>
                  </a:cubicBezTo>
                  <a:cubicBezTo>
                    <a:pt x="428" y="391"/>
                    <a:pt x="429" y="387"/>
                    <a:pt x="428" y="385"/>
                  </a:cubicBezTo>
                  <a:cubicBezTo>
                    <a:pt x="428" y="382"/>
                    <a:pt x="428" y="380"/>
                    <a:pt x="428" y="378"/>
                  </a:cubicBezTo>
                  <a:cubicBezTo>
                    <a:pt x="429" y="377"/>
                    <a:pt x="430" y="377"/>
                    <a:pt x="431" y="377"/>
                  </a:cubicBezTo>
                  <a:cubicBezTo>
                    <a:pt x="432" y="376"/>
                    <a:pt x="432" y="375"/>
                    <a:pt x="433" y="375"/>
                  </a:cubicBezTo>
                  <a:cubicBezTo>
                    <a:pt x="434" y="374"/>
                    <a:pt x="434" y="371"/>
                    <a:pt x="436" y="370"/>
                  </a:cubicBezTo>
                  <a:cubicBezTo>
                    <a:pt x="438" y="369"/>
                    <a:pt x="444" y="364"/>
                    <a:pt x="447" y="362"/>
                  </a:cubicBezTo>
                  <a:cubicBezTo>
                    <a:pt x="449" y="359"/>
                    <a:pt x="451" y="359"/>
                    <a:pt x="452" y="359"/>
                  </a:cubicBezTo>
                  <a:cubicBezTo>
                    <a:pt x="453" y="359"/>
                    <a:pt x="453" y="358"/>
                    <a:pt x="453" y="356"/>
                  </a:cubicBezTo>
                  <a:cubicBezTo>
                    <a:pt x="453" y="355"/>
                    <a:pt x="452" y="353"/>
                    <a:pt x="453" y="353"/>
                  </a:cubicBezTo>
                  <a:cubicBezTo>
                    <a:pt x="454" y="353"/>
                    <a:pt x="456" y="352"/>
                    <a:pt x="457" y="351"/>
                  </a:cubicBezTo>
                  <a:cubicBezTo>
                    <a:pt x="458" y="351"/>
                    <a:pt x="460" y="352"/>
                    <a:pt x="460" y="352"/>
                  </a:cubicBezTo>
                  <a:cubicBezTo>
                    <a:pt x="460" y="352"/>
                    <a:pt x="460" y="352"/>
                    <a:pt x="461" y="352"/>
                  </a:cubicBezTo>
                  <a:cubicBezTo>
                    <a:pt x="461" y="352"/>
                    <a:pt x="461" y="352"/>
                    <a:pt x="461" y="352"/>
                  </a:cubicBezTo>
                  <a:cubicBezTo>
                    <a:pt x="461" y="352"/>
                    <a:pt x="461" y="352"/>
                    <a:pt x="461" y="352"/>
                  </a:cubicBezTo>
                  <a:cubicBezTo>
                    <a:pt x="461" y="352"/>
                    <a:pt x="462" y="352"/>
                    <a:pt x="462" y="352"/>
                  </a:cubicBezTo>
                  <a:cubicBezTo>
                    <a:pt x="462" y="352"/>
                    <a:pt x="462" y="352"/>
                    <a:pt x="462" y="352"/>
                  </a:cubicBezTo>
                  <a:cubicBezTo>
                    <a:pt x="462" y="351"/>
                    <a:pt x="462" y="351"/>
                    <a:pt x="462" y="351"/>
                  </a:cubicBezTo>
                  <a:cubicBezTo>
                    <a:pt x="463" y="351"/>
                    <a:pt x="463" y="351"/>
                    <a:pt x="463" y="351"/>
                  </a:cubicBezTo>
                  <a:cubicBezTo>
                    <a:pt x="463" y="351"/>
                    <a:pt x="463" y="351"/>
                    <a:pt x="463" y="351"/>
                  </a:cubicBezTo>
                  <a:cubicBezTo>
                    <a:pt x="463" y="351"/>
                    <a:pt x="463" y="351"/>
                    <a:pt x="464" y="351"/>
                  </a:cubicBezTo>
                  <a:cubicBezTo>
                    <a:pt x="464" y="351"/>
                    <a:pt x="464" y="351"/>
                    <a:pt x="464" y="351"/>
                  </a:cubicBezTo>
                  <a:cubicBezTo>
                    <a:pt x="464" y="351"/>
                    <a:pt x="464" y="351"/>
                    <a:pt x="464" y="351"/>
                  </a:cubicBezTo>
                  <a:cubicBezTo>
                    <a:pt x="464" y="351"/>
                    <a:pt x="464" y="351"/>
                    <a:pt x="464" y="351"/>
                  </a:cubicBezTo>
                  <a:cubicBezTo>
                    <a:pt x="464" y="350"/>
                    <a:pt x="465" y="350"/>
                    <a:pt x="465" y="350"/>
                  </a:cubicBezTo>
                  <a:cubicBezTo>
                    <a:pt x="465" y="350"/>
                    <a:pt x="466" y="350"/>
                    <a:pt x="467" y="351"/>
                  </a:cubicBezTo>
                  <a:cubicBezTo>
                    <a:pt x="469" y="351"/>
                    <a:pt x="468" y="350"/>
                    <a:pt x="468" y="349"/>
                  </a:cubicBezTo>
                  <a:cubicBezTo>
                    <a:pt x="468" y="348"/>
                    <a:pt x="469" y="348"/>
                    <a:pt x="469" y="348"/>
                  </a:cubicBezTo>
                  <a:cubicBezTo>
                    <a:pt x="470" y="349"/>
                    <a:pt x="471" y="348"/>
                    <a:pt x="471" y="347"/>
                  </a:cubicBezTo>
                  <a:cubicBezTo>
                    <a:pt x="471" y="346"/>
                    <a:pt x="472" y="349"/>
                    <a:pt x="473" y="350"/>
                  </a:cubicBezTo>
                  <a:cubicBezTo>
                    <a:pt x="473" y="351"/>
                    <a:pt x="474" y="353"/>
                    <a:pt x="475" y="354"/>
                  </a:cubicBezTo>
                  <a:cubicBezTo>
                    <a:pt x="475" y="354"/>
                    <a:pt x="475" y="354"/>
                    <a:pt x="475" y="354"/>
                  </a:cubicBezTo>
                  <a:cubicBezTo>
                    <a:pt x="475" y="354"/>
                    <a:pt x="475" y="354"/>
                    <a:pt x="475" y="354"/>
                  </a:cubicBezTo>
                  <a:cubicBezTo>
                    <a:pt x="475" y="355"/>
                    <a:pt x="475" y="355"/>
                    <a:pt x="476" y="355"/>
                  </a:cubicBezTo>
                  <a:cubicBezTo>
                    <a:pt x="476" y="355"/>
                    <a:pt x="476" y="355"/>
                    <a:pt x="476" y="355"/>
                  </a:cubicBezTo>
                  <a:cubicBezTo>
                    <a:pt x="476" y="356"/>
                    <a:pt x="476" y="356"/>
                    <a:pt x="476" y="356"/>
                  </a:cubicBezTo>
                  <a:cubicBezTo>
                    <a:pt x="476" y="356"/>
                    <a:pt x="476" y="357"/>
                    <a:pt x="476" y="357"/>
                  </a:cubicBezTo>
                  <a:cubicBezTo>
                    <a:pt x="477" y="357"/>
                    <a:pt x="477" y="357"/>
                    <a:pt x="477" y="357"/>
                  </a:cubicBezTo>
                  <a:cubicBezTo>
                    <a:pt x="477" y="358"/>
                    <a:pt x="477" y="358"/>
                    <a:pt x="478" y="358"/>
                  </a:cubicBezTo>
                  <a:cubicBezTo>
                    <a:pt x="480" y="360"/>
                    <a:pt x="482" y="361"/>
                    <a:pt x="484" y="363"/>
                  </a:cubicBezTo>
                  <a:cubicBezTo>
                    <a:pt x="486" y="365"/>
                    <a:pt x="487" y="368"/>
                    <a:pt x="488" y="369"/>
                  </a:cubicBezTo>
                  <a:cubicBezTo>
                    <a:pt x="488" y="370"/>
                    <a:pt x="487" y="374"/>
                    <a:pt x="487" y="375"/>
                  </a:cubicBezTo>
                  <a:cubicBezTo>
                    <a:pt x="486" y="376"/>
                    <a:pt x="488" y="377"/>
                    <a:pt x="490" y="378"/>
                  </a:cubicBezTo>
                  <a:cubicBezTo>
                    <a:pt x="491" y="378"/>
                    <a:pt x="493" y="377"/>
                    <a:pt x="495" y="376"/>
                  </a:cubicBezTo>
                  <a:cubicBezTo>
                    <a:pt x="497" y="375"/>
                    <a:pt x="498" y="372"/>
                    <a:pt x="499" y="373"/>
                  </a:cubicBezTo>
                  <a:cubicBezTo>
                    <a:pt x="499" y="374"/>
                    <a:pt x="499" y="373"/>
                    <a:pt x="500" y="374"/>
                  </a:cubicBezTo>
                  <a:close/>
                </a:path>
              </a:pathLst>
            </a:custGeom>
            <a:blipFill dpi="0" rotWithShape="0">
              <a:blip r:embed="rId2"/>
              <a:srcRect/>
              <a:stretch>
                <a:fillRect r="-399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6423" name="Freeform 17"/>
            <p:cNvSpPr>
              <a:spLocks noChangeArrowheads="1"/>
            </p:cNvSpPr>
            <p:nvPr/>
          </p:nvSpPr>
          <p:spPr bwMode="auto">
            <a:xfrm>
              <a:off x="4243715" y="2515496"/>
              <a:ext cx="168401" cy="353643"/>
            </a:xfrm>
            <a:custGeom>
              <a:avLst/>
              <a:gdLst>
                <a:gd name="T0" fmla="*/ 128777 w 34"/>
                <a:gd name="T1" fmla="*/ 0 h 71"/>
                <a:gd name="T2" fmla="*/ 123824 w 34"/>
                <a:gd name="T3" fmla="*/ 19924 h 71"/>
                <a:gd name="T4" fmla="*/ 118871 w 34"/>
                <a:gd name="T5" fmla="*/ 34866 h 71"/>
                <a:gd name="T6" fmla="*/ 108965 w 34"/>
                <a:gd name="T7" fmla="*/ 44828 h 71"/>
                <a:gd name="T8" fmla="*/ 94106 w 34"/>
                <a:gd name="T9" fmla="*/ 49809 h 71"/>
                <a:gd name="T10" fmla="*/ 99059 w 34"/>
                <a:gd name="T11" fmla="*/ 64752 h 71"/>
                <a:gd name="T12" fmla="*/ 84201 w 34"/>
                <a:gd name="T13" fmla="*/ 74713 h 71"/>
                <a:gd name="T14" fmla="*/ 69342 w 34"/>
                <a:gd name="T15" fmla="*/ 89656 h 71"/>
                <a:gd name="T16" fmla="*/ 59436 w 34"/>
                <a:gd name="T17" fmla="*/ 84675 h 71"/>
                <a:gd name="T18" fmla="*/ 39624 w 34"/>
                <a:gd name="T19" fmla="*/ 94637 h 71"/>
                <a:gd name="T20" fmla="*/ 29718 w 34"/>
                <a:gd name="T21" fmla="*/ 99618 h 71"/>
                <a:gd name="T22" fmla="*/ 14859 w 34"/>
                <a:gd name="T23" fmla="*/ 129503 h 71"/>
                <a:gd name="T24" fmla="*/ 34671 w 34"/>
                <a:gd name="T25" fmla="*/ 194255 h 71"/>
                <a:gd name="T26" fmla="*/ 14859 w 34"/>
                <a:gd name="T27" fmla="*/ 224140 h 71"/>
                <a:gd name="T28" fmla="*/ 0 w 34"/>
                <a:gd name="T29" fmla="*/ 254025 h 71"/>
                <a:gd name="T30" fmla="*/ 9906 w 34"/>
                <a:gd name="T31" fmla="*/ 268968 h 71"/>
                <a:gd name="T32" fmla="*/ 9906 w 34"/>
                <a:gd name="T33" fmla="*/ 278930 h 71"/>
                <a:gd name="T34" fmla="*/ 14859 w 34"/>
                <a:gd name="T35" fmla="*/ 323758 h 71"/>
                <a:gd name="T36" fmla="*/ 34671 w 34"/>
                <a:gd name="T37" fmla="*/ 338700 h 71"/>
                <a:gd name="T38" fmla="*/ 49530 w 34"/>
                <a:gd name="T39" fmla="*/ 353643 h 71"/>
                <a:gd name="T40" fmla="*/ 84201 w 34"/>
                <a:gd name="T41" fmla="*/ 333719 h 71"/>
                <a:gd name="T42" fmla="*/ 99059 w 34"/>
                <a:gd name="T43" fmla="*/ 323758 h 71"/>
                <a:gd name="T44" fmla="*/ 113918 w 34"/>
                <a:gd name="T45" fmla="*/ 263987 h 71"/>
                <a:gd name="T46" fmla="*/ 133730 w 34"/>
                <a:gd name="T47" fmla="*/ 169350 h 71"/>
                <a:gd name="T48" fmla="*/ 148589 w 34"/>
                <a:gd name="T49" fmla="*/ 109580 h 71"/>
                <a:gd name="T50" fmla="*/ 153542 w 34"/>
                <a:gd name="T51" fmla="*/ 84675 h 71"/>
                <a:gd name="T52" fmla="*/ 163448 w 34"/>
                <a:gd name="T53" fmla="*/ 89656 h 71"/>
                <a:gd name="T54" fmla="*/ 153542 w 34"/>
                <a:gd name="T55" fmla="*/ 24904 h 71"/>
                <a:gd name="T56" fmla="*/ 128777 w 34"/>
                <a:gd name="T57" fmla="*/ 0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4"/>
                <a:gd name="T88" fmla="*/ 0 h 71"/>
                <a:gd name="T89" fmla="*/ 34 w 34"/>
                <a:gd name="T90" fmla="*/ 71 h 7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4" h="71">
                  <a:moveTo>
                    <a:pt x="26" y="0"/>
                  </a:moveTo>
                  <a:cubicBezTo>
                    <a:pt x="24" y="0"/>
                    <a:pt x="25" y="3"/>
                    <a:pt x="25" y="4"/>
                  </a:cubicBezTo>
                  <a:cubicBezTo>
                    <a:pt x="25" y="4"/>
                    <a:pt x="24" y="6"/>
                    <a:pt x="24" y="7"/>
                  </a:cubicBezTo>
                  <a:cubicBezTo>
                    <a:pt x="23" y="7"/>
                    <a:pt x="22" y="8"/>
                    <a:pt x="22" y="9"/>
                  </a:cubicBezTo>
                  <a:cubicBezTo>
                    <a:pt x="22" y="10"/>
                    <a:pt x="21" y="9"/>
                    <a:pt x="19" y="10"/>
                  </a:cubicBezTo>
                  <a:cubicBezTo>
                    <a:pt x="18" y="12"/>
                    <a:pt x="19" y="12"/>
                    <a:pt x="20" y="13"/>
                  </a:cubicBezTo>
                  <a:cubicBezTo>
                    <a:pt x="21" y="14"/>
                    <a:pt x="19" y="14"/>
                    <a:pt x="17" y="15"/>
                  </a:cubicBezTo>
                  <a:cubicBezTo>
                    <a:pt x="16" y="16"/>
                    <a:pt x="16" y="16"/>
                    <a:pt x="14" y="18"/>
                  </a:cubicBezTo>
                  <a:cubicBezTo>
                    <a:pt x="13" y="19"/>
                    <a:pt x="13" y="18"/>
                    <a:pt x="12" y="17"/>
                  </a:cubicBezTo>
                  <a:cubicBezTo>
                    <a:pt x="10" y="17"/>
                    <a:pt x="10" y="18"/>
                    <a:pt x="8" y="19"/>
                  </a:cubicBezTo>
                  <a:cubicBezTo>
                    <a:pt x="7" y="20"/>
                    <a:pt x="6" y="19"/>
                    <a:pt x="6" y="20"/>
                  </a:cubicBezTo>
                  <a:cubicBezTo>
                    <a:pt x="7" y="21"/>
                    <a:pt x="4" y="24"/>
                    <a:pt x="3" y="26"/>
                  </a:cubicBezTo>
                  <a:cubicBezTo>
                    <a:pt x="3" y="28"/>
                    <a:pt x="6" y="37"/>
                    <a:pt x="7" y="39"/>
                  </a:cubicBezTo>
                  <a:cubicBezTo>
                    <a:pt x="7" y="41"/>
                    <a:pt x="5" y="42"/>
                    <a:pt x="3" y="45"/>
                  </a:cubicBezTo>
                  <a:cubicBezTo>
                    <a:pt x="1" y="47"/>
                    <a:pt x="0" y="50"/>
                    <a:pt x="0" y="51"/>
                  </a:cubicBezTo>
                  <a:cubicBezTo>
                    <a:pt x="0" y="53"/>
                    <a:pt x="0" y="53"/>
                    <a:pt x="2" y="54"/>
                  </a:cubicBezTo>
                  <a:cubicBezTo>
                    <a:pt x="3" y="56"/>
                    <a:pt x="1" y="55"/>
                    <a:pt x="2" y="56"/>
                  </a:cubicBezTo>
                  <a:cubicBezTo>
                    <a:pt x="3" y="57"/>
                    <a:pt x="3" y="62"/>
                    <a:pt x="3" y="65"/>
                  </a:cubicBezTo>
                  <a:cubicBezTo>
                    <a:pt x="4" y="67"/>
                    <a:pt x="5" y="68"/>
                    <a:pt x="7" y="68"/>
                  </a:cubicBezTo>
                  <a:cubicBezTo>
                    <a:pt x="8" y="68"/>
                    <a:pt x="8" y="70"/>
                    <a:pt x="10" y="71"/>
                  </a:cubicBezTo>
                  <a:cubicBezTo>
                    <a:pt x="11" y="71"/>
                    <a:pt x="16" y="68"/>
                    <a:pt x="17" y="67"/>
                  </a:cubicBezTo>
                  <a:cubicBezTo>
                    <a:pt x="18" y="67"/>
                    <a:pt x="19" y="66"/>
                    <a:pt x="20" y="65"/>
                  </a:cubicBezTo>
                  <a:cubicBezTo>
                    <a:pt x="21" y="64"/>
                    <a:pt x="22" y="56"/>
                    <a:pt x="23" y="53"/>
                  </a:cubicBezTo>
                  <a:cubicBezTo>
                    <a:pt x="25" y="49"/>
                    <a:pt x="27" y="37"/>
                    <a:pt x="27" y="34"/>
                  </a:cubicBezTo>
                  <a:cubicBezTo>
                    <a:pt x="28" y="31"/>
                    <a:pt x="30" y="23"/>
                    <a:pt x="30" y="22"/>
                  </a:cubicBezTo>
                  <a:cubicBezTo>
                    <a:pt x="31" y="21"/>
                    <a:pt x="30" y="18"/>
                    <a:pt x="31" y="17"/>
                  </a:cubicBezTo>
                  <a:cubicBezTo>
                    <a:pt x="31" y="16"/>
                    <a:pt x="31" y="18"/>
                    <a:pt x="33" y="18"/>
                  </a:cubicBezTo>
                  <a:cubicBezTo>
                    <a:pt x="34" y="18"/>
                    <a:pt x="32" y="7"/>
                    <a:pt x="31" y="5"/>
                  </a:cubicBezTo>
                  <a:cubicBezTo>
                    <a:pt x="31" y="4"/>
                    <a:pt x="27" y="0"/>
                    <a:pt x="26"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4" name="Freeform 18"/>
            <p:cNvSpPr>
              <a:spLocks noChangeArrowheads="1"/>
            </p:cNvSpPr>
            <p:nvPr/>
          </p:nvSpPr>
          <p:spPr bwMode="auto">
            <a:xfrm>
              <a:off x="5020467" y="2020817"/>
              <a:ext cx="54730" cy="86306"/>
            </a:xfrm>
            <a:custGeom>
              <a:avLst/>
              <a:gdLst>
                <a:gd name="T0" fmla="*/ 24877 w 11"/>
                <a:gd name="T1" fmla="*/ 5077 h 17"/>
                <a:gd name="T2" fmla="*/ 9951 w 11"/>
                <a:gd name="T3" fmla="*/ 10154 h 17"/>
                <a:gd name="T4" fmla="*/ 4975 w 11"/>
                <a:gd name="T5" fmla="*/ 20307 h 17"/>
                <a:gd name="T6" fmla="*/ 4975 w 11"/>
                <a:gd name="T7" fmla="*/ 35538 h 17"/>
                <a:gd name="T8" fmla="*/ 24877 w 11"/>
                <a:gd name="T9" fmla="*/ 81229 h 17"/>
                <a:gd name="T10" fmla="*/ 44779 w 11"/>
                <a:gd name="T11" fmla="*/ 71076 h 17"/>
                <a:gd name="T12" fmla="*/ 49755 w 11"/>
                <a:gd name="T13" fmla="*/ 45691 h 17"/>
                <a:gd name="T14" fmla="*/ 24877 w 11"/>
                <a:gd name="T15" fmla="*/ 5077 h 17"/>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7"/>
                <a:gd name="T26" fmla="*/ 11 w 11"/>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7">
                  <a:moveTo>
                    <a:pt x="5" y="1"/>
                  </a:moveTo>
                  <a:cubicBezTo>
                    <a:pt x="2" y="0"/>
                    <a:pt x="4" y="1"/>
                    <a:pt x="2" y="2"/>
                  </a:cubicBezTo>
                  <a:cubicBezTo>
                    <a:pt x="1" y="3"/>
                    <a:pt x="0" y="2"/>
                    <a:pt x="1" y="4"/>
                  </a:cubicBezTo>
                  <a:cubicBezTo>
                    <a:pt x="2" y="5"/>
                    <a:pt x="2" y="4"/>
                    <a:pt x="1" y="7"/>
                  </a:cubicBezTo>
                  <a:cubicBezTo>
                    <a:pt x="0" y="9"/>
                    <a:pt x="2" y="17"/>
                    <a:pt x="5" y="16"/>
                  </a:cubicBezTo>
                  <a:cubicBezTo>
                    <a:pt x="7" y="16"/>
                    <a:pt x="8" y="14"/>
                    <a:pt x="9" y="14"/>
                  </a:cubicBezTo>
                  <a:cubicBezTo>
                    <a:pt x="10" y="14"/>
                    <a:pt x="11" y="11"/>
                    <a:pt x="10" y="9"/>
                  </a:cubicBezTo>
                  <a:cubicBezTo>
                    <a:pt x="10" y="7"/>
                    <a:pt x="7" y="3"/>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5" name="Freeform 19"/>
            <p:cNvSpPr>
              <a:spLocks noChangeArrowheads="1"/>
            </p:cNvSpPr>
            <p:nvPr/>
          </p:nvSpPr>
          <p:spPr bwMode="auto">
            <a:xfrm>
              <a:off x="5369900" y="2096597"/>
              <a:ext cx="277862" cy="284177"/>
            </a:xfrm>
            <a:custGeom>
              <a:avLst/>
              <a:gdLst>
                <a:gd name="T0" fmla="*/ 267938 w 56"/>
                <a:gd name="T1" fmla="*/ 274206 h 57"/>
                <a:gd name="T2" fmla="*/ 277862 w 56"/>
                <a:gd name="T3" fmla="*/ 259249 h 57"/>
                <a:gd name="T4" fmla="*/ 267938 w 56"/>
                <a:gd name="T5" fmla="*/ 229336 h 57"/>
                <a:gd name="T6" fmla="*/ 267938 w 56"/>
                <a:gd name="T7" fmla="*/ 224350 h 57"/>
                <a:gd name="T8" fmla="*/ 267938 w 56"/>
                <a:gd name="T9" fmla="*/ 209394 h 57"/>
                <a:gd name="T10" fmla="*/ 267938 w 56"/>
                <a:gd name="T11" fmla="*/ 194437 h 57"/>
                <a:gd name="T12" fmla="*/ 243129 w 56"/>
                <a:gd name="T13" fmla="*/ 189451 h 57"/>
                <a:gd name="T14" fmla="*/ 228244 w 56"/>
                <a:gd name="T15" fmla="*/ 169509 h 57"/>
                <a:gd name="T16" fmla="*/ 213358 w 56"/>
                <a:gd name="T17" fmla="*/ 149567 h 57"/>
                <a:gd name="T18" fmla="*/ 213358 w 56"/>
                <a:gd name="T19" fmla="*/ 139596 h 57"/>
                <a:gd name="T20" fmla="*/ 193511 w 56"/>
                <a:gd name="T21" fmla="*/ 124639 h 57"/>
                <a:gd name="T22" fmla="*/ 193511 w 56"/>
                <a:gd name="T23" fmla="*/ 114668 h 57"/>
                <a:gd name="T24" fmla="*/ 178626 w 56"/>
                <a:gd name="T25" fmla="*/ 109682 h 57"/>
                <a:gd name="T26" fmla="*/ 173664 w 56"/>
                <a:gd name="T27" fmla="*/ 99711 h 57"/>
                <a:gd name="T28" fmla="*/ 163740 w 56"/>
                <a:gd name="T29" fmla="*/ 99711 h 57"/>
                <a:gd name="T30" fmla="*/ 153816 w 56"/>
                <a:gd name="T31" fmla="*/ 89740 h 57"/>
                <a:gd name="T32" fmla="*/ 129007 w 56"/>
                <a:gd name="T33" fmla="*/ 89740 h 57"/>
                <a:gd name="T34" fmla="*/ 114122 w 56"/>
                <a:gd name="T35" fmla="*/ 69798 h 57"/>
                <a:gd name="T36" fmla="*/ 104198 w 56"/>
                <a:gd name="T37" fmla="*/ 64812 h 57"/>
                <a:gd name="T38" fmla="*/ 69466 w 56"/>
                <a:gd name="T39" fmla="*/ 39884 h 57"/>
                <a:gd name="T40" fmla="*/ 49618 w 56"/>
                <a:gd name="T41" fmla="*/ 19942 h 57"/>
                <a:gd name="T42" fmla="*/ 24809 w 56"/>
                <a:gd name="T43" fmla="*/ 14957 h 57"/>
                <a:gd name="T44" fmla="*/ 4962 w 56"/>
                <a:gd name="T45" fmla="*/ 4986 h 57"/>
                <a:gd name="T46" fmla="*/ 14885 w 56"/>
                <a:gd name="T47" fmla="*/ 34899 h 57"/>
                <a:gd name="T48" fmla="*/ 34733 w 56"/>
                <a:gd name="T49" fmla="*/ 49856 h 57"/>
                <a:gd name="T50" fmla="*/ 39695 w 56"/>
                <a:gd name="T51" fmla="*/ 59827 h 57"/>
                <a:gd name="T52" fmla="*/ 64504 w 56"/>
                <a:gd name="T53" fmla="*/ 79769 h 57"/>
                <a:gd name="T54" fmla="*/ 74427 w 56"/>
                <a:gd name="T55" fmla="*/ 89740 h 57"/>
                <a:gd name="T56" fmla="*/ 94275 w 56"/>
                <a:gd name="T57" fmla="*/ 99711 h 57"/>
                <a:gd name="T58" fmla="*/ 109160 w 56"/>
                <a:gd name="T59" fmla="*/ 129625 h 57"/>
                <a:gd name="T60" fmla="*/ 124046 w 56"/>
                <a:gd name="T61" fmla="*/ 144581 h 57"/>
                <a:gd name="T62" fmla="*/ 138931 w 56"/>
                <a:gd name="T63" fmla="*/ 159538 h 57"/>
                <a:gd name="T64" fmla="*/ 158778 w 56"/>
                <a:gd name="T65" fmla="*/ 194437 h 57"/>
                <a:gd name="T66" fmla="*/ 198473 w 56"/>
                <a:gd name="T67" fmla="*/ 229336 h 57"/>
                <a:gd name="T68" fmla="*/ 233206 w 56"/>
                <a:gd name="T69" fmla="*/ 259249 h 57"/>
                <a:gd name="T70" fmla="*/ 258015 w 56"/>
                <a:gd name="T71" fmla="*/ 279191 h 57"/>
                <a:gd name="T72" fmla="*/ 253053 w 56"/>
                <a:gd name="T73" fmla="*/ 264235 h 57"/>
                <a:gd name="T74" fmla="*/ 267938 w 56"/>
                <a:gd name="T75" fmla="*/ 274206 h 5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6"/>
                <a:gd name="T115" fmla="*/ 0 h 57"/>
                <a:gd name="T116" fmla="*/ 56 w 56"/>
                <a:gd name="T117" fmla="*/ 57 h 5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6" h="57">
                  <a:moveTo>
                    <a:pt x="54" y="55"/>
                  </a:moveTo>
                  <a:cubicBezTo>
                    <a:pt x="55" y="55"/>
                    <a:pt x="56" y="54"/>
                    <a:pt x="56" y="52"/>
                  </a:cubicBezTo>
                  <a:cubicBezTo>
                    <a:pt x="55" y="51"/>
                    <a:pt x="55" y="47"/>
                    <a:pt x="54" y="46"/>
                  </a:cubicBezTo>
                  <a:cubicBezTo>
                    <a:pt x="53" y="45"/>
                    <a:pt x="52" y="45"/>
                    <a:pt x="54" y="45"/>
                  </a:cubicBezTo>
                  <a:cubicBezTo>
                    <a:pt x="55" y="44"/>
                    <a:pt x="54" y="43"/>
                    <a:pt x="54" y="42"/>
                  </a:cubicBezTo>
                  <a:cubicBezTo>
                    <a:pt x="54" y="41"/>
                    <a:pt x="55" y="40"/>
                    <a:pt x="54" y="39"/>
                  </a:cubicBezTo>
                  <a:cubicBezTo>
                    <a:pt x="52" y="39"/>
                    <a:pt x="49" y="39"/>
                    <a:pt x="49" y="38"/>
                  </a:cubicBezTo>
                  <a:cubicBezTo>
                    <a:pt x="49" y="38"/>
                    <a:pt x="47" y="35"/>
                    <a:pt x="46" y="34"/>
                  </a:cubicBezTo>
                  <a:cubicBezTo>
                    <a:pt x="44" y="32"/>
                    <a:pt x="42" y="31"/>
                    <a:pt x="43" y="30"/>
                  </a:cubicBezTo>
                  <a:cubicBezTo>
                    <a:pt x="43" y="30"/>
                    <a:pt x="43" y="29"/>
                    <a:pt x="43" y="28"/>
                  </a:cubicBezTo>
                  <a:cubicBezTo>
                    <a:pt x="43" y="28"/>
                    <a:pt x="40" y="26"/>
                    <a:pt x="39" y="25"/>
                  </a:cubicBezTo>
                  <a:cubicBezTo>
                    <a:pt x="39" y="24"/>
                    <a:pt x="40" y="23"/>
                    <a:pt x="39" y="23"/>
                  </a:cubicBezTo>
                  <a:cubicBezTo>
                    <a:pt x="38" y="23"/>
                    <a:pt x="38" y="23"/>
                    <a:pt x="36" y="22"/>
                  </a:cubicBezTo>
                  <a:cubicBezTo>
                    <a:pt x="35" y="21"/>
                    <a:pt x="36" y="20"/>
                    <a:pt x="35" y="20"/>
                  </a:cubicBezTo>
                  <a:cubicBezTo>
                    <a:pt x="34" y="20"/>
                    <a:pt x="34" y="20"/>
                    <a:pt x="33" y="20"/>
                  </a:cubicBezTo>
                  <a:cubicBezTo>
                    <a:pt x="32" y="19"/>
                    <a:pt x="32" y="18"/>
                    <a:pt x="31" y="18"/>
                  </a:cubicBezTo>
                  <a:cubicBezTo>
                    <a:pt x="31" y="18"/>
                    <a:pt x="27" y="18"/>
                    <a:pt x="26" y="18"/>
                  </a:cubicBezTo>
                  <a:cubicBezTo>
                    <a:pt x="25" y="16"/>
                    <a:pt x="24" y="15"/>
                    <a:pt x="23" y="14"/>
                  </a:cubicBezTo>
                  <a:cubicBezTo>
                    <a:pt x="23" y="14"/>
                    <a:pt x="22" y="14"/>
                    <a:pt x="21" y="13"/>
                  </a:cubicBezTo>
                  <a:cubicBezTo>
                    <a:pt x="20" y="12"/>
                    <a:pt x="16" y="10"/>
                    <a:pt x="14" y="8"/>
                  </a:cubicBezTo>
                  <a:cubicBezTo>
                    <a:pt x="13" y="6"/>
                    <a:pt x="11" y="4"/>
                    <a:pt x="10" y="4"/>
                  </a:cubicBezTo>
                  <a:cubicBezTo>
                    <a:pt x="9" y="4"/>
                    <a:pt x="6" y="4"/>
                    <a:pt x="5" y="3"/>
                  </a:cubicBezTo>
                  <a:cubicBezTo>
                    <a:pt x="3" y="2"/>
                    <a:pt x="1" y="0"/>
                    <a:pt x="1" y="1"/>
                  </a:cubicBezTo>
                  <a:cubicBezTo>
                    <a:pt x="0" y="2"/>
                    <a:pt x="2" y="6"/>
                    <a:pt x="3" y="7"/>
                  </a:cubicBezTo>
                  <a:cubicBezTo>
                    <a:pt x="4" y="9"/>
                    <a:pt x="7" y="10"/>
                    <a:pt x="7" y="10"/>
                  </a:cubicBezTo>
                  <a:cubicBezTo>
                    <a:pt x="7" y="11"/>
                    <a:pt x="6" y="11"/>
                    <a:pt x="8" y="12"/>
                  </a:cubicBezTo>
                  <a:cubicBezTo>
                    <a:pt x="11" y="14"/>
                    <a:pt x="12" y="15"/>
                    <a:pt x="13" y="16"/>
                  </a:cubicBezTo>
                  <a:cubicBezTo>
                    <a:pt x="14" y="17"/>
                    <a:pt x="13" y="18"/>
                    <a:pt x="15" y="18"/>
                  </a:cubicBezTo>
                  <a:cubicBezTo>
                    <a:pt x="17" y="18"/>
                    <a:pt x="18" y="19"/>
                    <a:pt x="19" y="20"/>
                  </a:cubicBezTo>
                  <a:cubicBezTo>
                    <a:pt x="19" y="21"/>
                    <a:pt x="19" y="25"/>
                    <a:pt x="22" y="26"/>
                  </a:cubicBezTo>
                  <a:cubicBezTo>
                    <a:pt x="24" y="28"/>
                    <a:pt x="24" y="28"/>
                    <a:pt x="25" y="29"/>
                  </a:cubicBezTo>
                  <a:cubicBezTo>
                    <a:pt x="26" y="31"/>
                    <a:pt x="26" y="31"/>
                    <a:pt x="28" y="32"/>
                  </a:cubicBezTo>
                  <a:cubicBezTo>
                    <a:pt x="30" y="33"/>
                    <a:pt x="30" y="37"/>
                    <a:pt x="32" y="39"/>
                  </a:cubicBezTo>
                  <a:cubicBezTo>
                    <a:pt x="34" y="42"/>
                    <a:pt x="39" y="46"/>
                    <a:pt x="40" y="46"/>
                  </a:cubicBezTo>
                  <a:cubicBezTo>
                    <a:pt x="42" y="47"/>
                    <a:pt x="46" y="51"/>
                    <a:pt x="47" y="52"/>
                  </a:cubicBezTo>
                  <a:cubicBezTo>
                    <a:pt x="47" y="52"/>
                    <a:pt x="53" y="57"/>
                    <a:pt x="52" y="56"/>
                  </a:cubicBezTo>
                  <a:cubicBezTo>
                    <a:pt x="51" y="55"/>
                    <a:pt x="50" y="53"/>
                    <a:pt x="51" y="53"/>
                  </a:cubicBezTo>
                  <a:cubicBezTo>
                    <a:pt x="51" y="54"/>
                    <a:pt x="53" y="55"/>
                    <a:pt x="54" y="5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6" name="Freeform 20"/>
            <p:cNvSpPr>
              <a:spLocks noChangeArrowheads="1"/>
            </p:cNvSpPr>
            <p:nvPr/>
          </p:nvSpPr>
          <p:spPr bwMode="auto">
            <a:xfrm>
              <a:off x="5637237" y="2366040"/>
              <a:ext cx="218922" cy="69466"/>
            </a:xfrm>
            <a:custGeom>
              <a:avLst/>
              <a:gdLst>
                <a:gd name="T0" fmla="*/ 199020 w 44"/>
                <a:gd name="T1" fmla="*/ 39695 h 14"/>
                <a:gd name="T2" fmla="*/ 194045 w 44"/>
                <a:gd name="T3" fmla="*/ 34733 h 14"/>
                <a:gd name="T4" fmla="*/ 194045 w 44"/>
                <a:gd name="T5" fmla="*/ 29771 h 14"/>
                <a:gd name="T6" fmla="*/ 194045 w 44"/>
                <a:gd name="T7" fmla="*/ 24809 h 14"/>
                <a:gd name="T8" fmla="*/ 149265 w 44"/>
                <a:gd name="T9" fmla="*/ 19847 h 14"/>
                <a:gd name="T10" fmla="*/ 124388 w 44"/>
                <a:gd name="T11" fmla="*/ 14886 h 14"/>
                <a:gd name="T12" fmla="*/ 104486 w 44"/>
                <a:gd name="T13" fmla="*/ 19847 h 14"/>
                <a:gd name="T14" fmla="*/ 79608 w 44"/>
                <a:gd name="T15" fmla="*/ 19847 h 14"/>
                <a:gd name="T16" fmla="*/ 49755 w 44"/>
                <a:gd name="T17" fmla="*/ 4962 h 14"/>
                <a:gd name="T18" fmla="*/ 34829 w 44"/>
                <a:gd name="T19" fmla="*/ 4962 h 14"/>
                <a:gd name="T20" fmla="*/ 14927 w 44"/>
                <a:gd name="T21" fmla="*/ 9924 h 14"/>
                <a:gd name="T22" fmla="*/ 4976 w 44"/>
                <a:gd name="T23" fmla="*/ 19847 h 14"/>
                <a:gd name="T24" fmla="*/ 29853 w 44"/>
                <a:gd name="T25" fmla="*/ 29771 h 14"/>
                <a:gd name="T26" fmla="*/ 24878 w 44"/>
                <a:gd name="T27" fmla="*/ 34733 h 14"/>
                <a:gd name="T28" fmla="*/ 54731 w 44"/>
                <a:gd name="T29" fmla="*/ 39695 h 14"/>
                <a:gd name="T30" fmla="*/ 99510 w 44"/>
                <a:gd name="T31" fmla="*/ 44657 h 14"/>
                <a:gd name="T32" fmla="*/ 129363 w 44"/>
                <a:gd name="T33" fmla="*/ 54580 h 14"/>
                <a:gd name="T34" fmla="*/ 184094 w 44"/>
                <a:gd name="T35" fmla="*/ 59542 h 14"/>
                <a:gd name="T36" fmla="*/ 213947 w 44"/>
                <a:gd name="T37" fmla="*/ 69466 h 14"/>
                <a:gd name="T38" fmla="*/ 213947 w 44"/>
                <a:gd name="T39" fmla="*/ 44657 h 14"/>
                <a:gd name="T40" fmla="*/ 199020 w 44"/>
                <a:gd name="T41" fmla="*/ 39695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4"/>
                <a:gd name="T64" fmla="*/ 0 h 14"/>
                <a:gd name="T65" fmla="*/ 44 w 44"/>
                <a:gd name="T66" fmla="*/ 14 h 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4" h="14">
                  <a:moveTo>
                    <a:pt x="40" y="8"/>
                  </a:moveTo>
                  <a:cubicBezTo>
                    <a:pt x="40" y="8"/>
                    <a:pt x="39" y="7"/>
                    <a:pt x="39" y="7"/>
                  </a:cubicBezTo>
                  <a:cubicBezTo>
                    <a:pt x="38" y="6"/>
                    <a:pt x="38" y="6"/>
                    <a:pt x="39" y="6"/>
                  </a:cubicBezTo>
                  <a:cubicBezTo>
                    <a:pt x="39" y="6"/>
                    <a:pt x="40" y="5"/>
                    <a:pt x="39" y="5"/>
                  </a:cubicBezTo>
                  <a:cubicBezTo>
                    <a:pt x="37" y="4"/>
                    <a:pt x="32" y="5"/>
                    <a:pt x="30" y="4"/>
                  </a:cubicBezTo>
                  <a:cubicBezTo>
                    <a:pt x="28" y="3"/>
                    <a:pt x="27" y="3"/>
                    <a:pt x="25" y="3"/>
                  </a:cubicBezTo>
                  <a:cubicBezTo>
                    <a:pt x="23" y="3"/>
                    <a:pt x="23" y="4"/>
                    <a:pt x="21" y="4"/>
                  </a:cubicBezTo>
                  <a:cubicBezTo>
                    <a:pt x="19" y="4"/>
                    <a:pt x="17" y="4"/>
                    <a:pt x="16" y="4"/>
                  </a:cubicBezTo>
                  <a:cubicBezTo>
                    <a:pt x="15" y="4"/>
                    <a:pt x="12" y="1"/>
                    <a:pt x="10" y="1"/>
                  </a:cubicBezTo>
                  <a:cubicBezTo>
                    <a:pt x="9" y="0"/>
                    <a:pt x="9" y="1"/>
                    <a:pt x="7" y="1"/>
                  </a:cubicBezTo>
                  <a:cubicBezTo>
                    <a:pt x="6" y="1"/>
                    <a:pt x="4" y="2"/>
                    <a:pt x="3" y="2"/>
                  </a:cubicBezTo>
                  <a:cubicBezTo>
                    <a:pt x="3" y="3"/>
                    <a:pt x="2" y="4"/>
                    <a:pt x="1" y="4"/>
                  </a:cubicBezTo>
                  <a:cubicBezTo>
                    <a:pt x="0" y="5"/>
                    <a:pt x="4" y="5"/>
                    <a:pt x="6" y="6"/>
                  </a:cubicBezTo>
                  <a:cubicBezTo>
                    <a:pt x="7" y="6"/>
                    <a:pt x="6" y="6"/>
                    <a:pt x="5" y="7"/>
                  </a:cubicBezTo>
                  <a:cubicBezTo>
                    <a:pt x="4" y="8"/>
                    <a:pt x="10" y="8"/>
                    <a:pt x="11" y="8"/>
                  </a:cubicBezTo>
                  <a:cubicBezTo>
                    <a:pt x="13" y="8"/>
                    <a:pt x="18" y="8"/>
                    <a:pt x="20" y="9"/>
                  </a:cubicBezTo>
                  <a:cubicBezTo>
                    <a:pt x="23" y="10"/>
                    <a:pt x="23" y="10"/>
                    <a:pt x="26" y="11"/>
                  </a:cubicBezTo>
                  <a:cubicBezTo>
                    <a:pt x="30" y="13"/>
                    <a:pt x="34" y="12"/>
                    <a:pt x="37" y="12"/>
                  </a:cubicBezTo>
                  <a:cubicBezTo>
                    <a:pt x="40" y="12"/>
                    <a:pt x="39" y="12"/>
                    <a:pt x="43" y="14"/>
                  </a:cubicBezTo>
                  <a:cubicBezTo>
                    <a:pt x="44" y="14"/>
                    <a:pt x="43" y="10"/>
                    <a:pt x="43" y="9"/>
                  </a:cubicBezTo>
                  <a:cubicBezTo>
                    <a:pt x="43" y="8"/>
                    <a:pt x="41" y="8"/>
                    <a:pt x="40" y="8"/>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7" name="Freeform 21"/>
            <p:cNvSpPr>
              <a:spLocks noChangeArrowheads="1"/>
            </p:cNvSpPr>
            <p:nvPr/>
          </p:nvSpPr>
          <p:spPr bwMode="auto">
            <a:xfrm>
              <a:off x="5856159" y="2416560"/>
              <a:ext cx="21050" cy="8420"/>
            </a:xfrm>
            <a:custGeom>
              <a:avLst/>
              <a:gdLst>
                <a:gd name="T0" fmla="*/ 5263 w 4"/>
                <a:gd name="T1" fmla="*/ 4210 h 2"/>
                <a:gd name="T2" fmla="*/ 15788 w 4"/>
                <a:gd name="T3" fmla="*/ 8420 h 2"/>
                <a:gd name="T4" fmla="*/ 21050 w 4"/>
                <a:gd name="T5" fmla="*/ 4210 h 2"/>
                <a:gd name="T6" fmla="*/ 5263 w 4"/>
                <a:gd name="T7" fmla="*/ 421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1" y="1"/>
                  </a:moveTo>
                  <a:cubicBezTo>
                    <a:pt x="0" y="1"/>
                    <a:pt x="1" y="2"/>
                    <a:pt x="3" y="2"/>
                  </a:cubicBezTo>
                  <a:cubicBezTo>
                    <a:pt x="4" y="2"/>
                    <a:pt x="4" y="1"/>
                    <a:pt x="4" y="1"/>
                  </a:cubicBezTo>
                  <a:cubicBezTo>
                    <a:pt x="4" y="0"/>
                    <a:pt x="2"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8" name="Freeform 22"/>
            <p:cNvSpPr>
              <a:spLocks noChangeArrowheads="1"/>
            </p:cNvSpPr>
            <p:nvPr/>
          </p:nvSpPr>
          <p:spPr bwMode="auto">
            <a:xfrm>
              <a:off x="5887734" y="2424980"/>
              <a:ext cx="18945" cy="10525"/>
            </a:xfrm>
            <a:custGeom>
              <a:avLst/>
              <a:gdLst>
                <a:gd name="T0" fmla="*/ 9473 w 4"/>
                <a:gd name="T1" fmla="*/ 0 h 2"/>
                <a:gd name="T2" fmla="*/ 9473 w 4"/>
                <a:gd name="T3" fmla="*/ 10525 h 2"/>
                <a:gd name="T4" fmla="*/ 9473 w 4"/>
                <a:gd name="T5" fmla="*/ 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2" y="0"/>
                  </a:moveTo>
                  <a:cubicBezTo>
                    <a:pt x="1" y="0"/>
                    <a:pt x="0" y="2"/>
                    <a:pt x="2" y="2"/>
                  </a:cubicBezTo>
                  <a:cubicBezTo>
                    <a:pt x="3" y="2"/>
                    <a:pt x="4"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9" name="Freeform 23"/>
            <p:cNvSpPr>
              <a:spLocks noChangeArrowheads="1"/>
            </p:cNvSpPr>
            <p:nvPr/>
          </p:nvSpPr>
          <p:spPr bwMode="auto">
            <a:xfrm>
              <a:off x="5910889" y="2424980"/>
              <a:ext cx="25260" cy="10525"/>
            </a:xfrm>
            <a:custGeom>
              <a:avLst/>
              <a:gdLst>
                <a:gd name="T0" fmla="*/ 20208 w 5"/>
                <a:gd name="T1" fmla="*/ 10525 h 2"/>
                <a:gd name="T2" fmla="*/ 15156 w 5"/>
                <a:gd name="T3" fmla="*/ 0 h 2"/>
                <a:gd name="T4" fmla="*/ 0 w 5"/>
                <a:gd name="T5" fmla="*/ 5263 h 2"/>
                <a:gd name="T6" fmla="*/ 20208 w 5"/>
                <a:gd name="T7" fmla="*/ 10525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4" y="2"/>
                  </a:moveTo>
                  <a:cubicBezTo>
                    <a:pt x="5" y="2"/>
                    <a:pt x="4" y="1"/>
                    <a:pt x="3" y="0"/>
                  </a:cubicBezTo>
                  <a:cubicBezTo>
                    <a:pt x="1" y="0"/>
                    <a:pt x="1" y="0"/>
                    <a:pt x="0" y="1"/>
                  </a:cubicBezTo>
                  <a:cubicBezTo>
                    <a:pt x="0" y="2"/>
                    <a:pt x="3" y="2"/>
                    <a:pt x="4"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0" name="Freeform 24"/>
            <p:cNvSpPr>
              <a:spLocks noChangeArrowheads="1"/>
            </p:cNvSpPr>
            <p:nvPr/>
          </p:nvSpPr>
          <p:spPr bwMode="auto">
            <a:xfrm>
              <a:off x="5921414" y="2420770"/>
              <a:ext cx="39995" cy="14735"/>
            </a:xfrm>
            <a:custGeom>
              <a:avLst/>
              <a:gdLst>
                <a:gd name="T0" fmla="*/ 39995 w 8"/>
                <a:gd name="T1" fmla="*/ 4912 h 3"/>
                <a:gd name="T2" fmla="*/ 14998 w 8"/>
                <a:gd name="T3" fmla="*/ 0 h 3"/>
                <a:gd name="T4" fmla="*/ 29996 w 8"/>
                <a:gd name="T5" fmla="*/ 14735 h 3"/>
                <a:gd name="T6" fmla="*/ 39995 w 8"/>
                <a:gd name="T7" fmla="*/ 4912 h 3"/>
                <a:gd name="T8" fmla="*/ 0 60000 65536"/>
                <a:gd name="T9" fmla="*/ 0 60000 65536"/>
                <a:gd name="T10" fmla="*/ 0 60000 65536"/>
                <a:gd name="T11" fmla="*/ 0 60000 65536"/>
                <a:gd name="T12" fmla="*/ 0 w 8"/>
                <a:gd name="T13" fmla="*/ 0 h 3"/>
                <a:gd name="T14" fmla="*/ 8 w 8"/>
                <a:gd name="T15" fmla="*/ 3 h 3"/>
              </a:gdLst>
              <a:ahLst/>
              <a:cxnLst>
                <a:cxn ang="T8">
                  <a:pos x="T0" y="T1"/>
                </a:cxn>
                <a:cxn ang="T9">
                  <a:pos x="T2" y="T3"/>
                </a:cxn>
                <a:cxn ang="T10">
                  <a:pos x="T4" y="T5"/>
                </a:cxn>
                <a:cxn ang="T11">
                  <a:pos x="T6" y="T7"/>
                </a:cxn>
              </a:cxnLst>
              <a:rect l="T12" t="T13" r="T14" b="T15"/>
              <a:pathLst>
                <a:path w="8" h="3">
                  <a:moveTo>
                    <a:pt x="8" y="1"/>
                  </a:moveTo>
                  <a:cubicBezTo>
                    <a:pt x="8" y="1"/>
                    <a:pt x="6" y="0"/>
                    <a:pt x="3" y="0"/>
                  </a:cubicBezTo>
                  <a:cubicBezTo>
                    <a:pt x="0" y="0"/>
                    <a:pt x="5" y="3"/>
                    <a:pt x="6" y="3"/>
                  </a:cubicBezTo>
                  <a:cubicBezTo>
                    <a:pt x="7" y="3"/>
                    <a:pt x="8" y="2"/>
                    <a:pt x="8"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1" name="Freeform 25"/>
            <p:cNvSpPr>
              <a:spLocks noChangeArrowheads="1"/>
            </p:cNvSpPr>
            <p:nvPr/>
          </p:nvSpPr>
          <p:spPr bwMode="auto">
            <a:xfrm>
              <a:off x="5961410" y="2439715"/>
              <a:ext cx="54730" cy="35785"/>
            </a:xfrm>
            <a:custGeom>
              <a:avLst/>
              <a:gdLst>
                <a:gd name="T0" fmla="*/ 19902 w 11"/>
                <a:gd name="T1" fmla="*/ 5112 h 7"/>
                <a:gd name="T2" fmla="*/ 14926 w 11"/>
                <a:gd name="T3" fmla="*/ 10224 h 7"/>
                <a:gd name="T4" fmla="*/ 44779 w 11"/>
                <a:gd name="T5" fmla="*/ 30673 h 7"/>
                <a:gd name="T6" fmla="*/ 49755 w 11"/>
                <a:gd name="T7" fmla="*/ 25561 h 7"/>
                <a:gd name="T8" fmla="*/ 19902 w 11"/>
                <a:gd name="T9" fmla="*/ 5112 h 7"/>
                <a:gd name="T10" fmla="*/ 0 60000 65536"/>
                <a:gd name="T11" fmla="*/ 0 60000 65536"/>
                <a:gd name="T12" fmla="*/ 0 60000 65536"/>
                <a:gd name="T13" fmla="*/ 0 60000 65536"/>
                <a:gd name="T14" fmla="*/ 0 60000 65536"/>
                <a:gd name="T15" fmla="*/ 0 w 11"/>
                <a:gd name="T16" fmla="*/ 0 h 7"/>
                <a:gd name="T17" fmla="*/ 11 w 11"/>
                <a:gd name="T18" fmla="*/ 7 h 7"/>
              </a:gdLst>
              <a:ahLst/>
              <a:cxnLst>
                <a:cxn ang="T10">
                  <a:pos x="T0" y="T1"/>
                </a:cxn>
                <a:cxn ang="T11">
                  <a:pos x="T2" y="T3"/>
                </a:cxn>
                <a:cxn ang="T12">
                  <a:pos x="T4" y="T5"/>
                </a:cxn>
                <a:cxn ang="T13">
                  <a:pos x="T6" y="T7"/>
                </a:cxn>
                <a:cxn ang="T14">
                  <a:pos x="T8" y="T9"/>
                </a:cxn>
              </a:cxnLst>
              <a:rect l="T15" t="T16" r="T17" b="T18"/>
              <a:pathLst>
                <a:path w="11" h="7">
                  <a:moveTo>
                    <a:pt x="4" y="1"/>
                  </a:moveTo>
                  <a:cubicBezTo>
                    <a:pt x="2" y="0"/>
                    <a:pt x="0" y="1"/>
                    <a:pt x="3" y="2"/>
                  </a:cubicBezTo>
                  <a:cubicBezTo>
                    <a:pt x="5" y="3"/>
                    <a:pt x="6" y="5"/>
                    <a:pt x="9" y="6"/>
                  </a:cubicBezTo>
                  <a:cubicBezTo>
                    <a:pt x="11" y="7"/>
                    <a:pt x="10" y="5"/>
                    <a:pt x="10" y="5"/>
                  </a:cubicBezTo>
                  <a:cubicBezTo>
                    <a:pt x="10" y="4"/>
                    <a:pt x="6" y="1"/>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2" name="Freeform 26"/>
            <p:cNvSpPr>
              <a:spLocks noChangeArrowheads="1"/>
            </p:cNvSpPr>
            <p:nvPr/>
          </p:nvSpPr>
          <p:spPr bwMode="auto">
            <a:xfrm>
              <a:off x="5976145" y="2420770"/>
              <a:ext cx="79991" cy="14735"/>
            </a:xfrm>
            <a:custGeom>
              <a:avLst/>
              <a:gdLst>
                <a:gd name="T0" fmla="*/ 59993 w 16"/>
                <a:gd name="T1" fmla="*/ 14735 h 3"/>
                <a:gd name="T2" fmla="*/ 74992 w 16"/>
                <a:gd name="T3" fmla="*/ 4912 h 3"/>
                <a:gd name="T4" fmla="*/ 54994 w 16"/>
                <a:gd name="T5" fmla="*/ 4912 h 3"/>
                <a:gd name="T6" fmla="*/ 19998 w 16"/>
                <a:gd name="T7" fmla="*/ 4912 h 3"/>
                <a:gd name="T8" fmla="*/ 4999 w 16"/>
                <a:gd name="T9" fmla="*/ 9823 h 3"/>
                <a:gd name="T10" fmla="*/ 34996 w 16"/>
                <a:gd name="T11" fmla="*/ 14735 h 3"/>
                <a:gd name="T12" fmla="*/ 59993 w 16"/>
                <a:gd name="T13" fmla="*/ 14735 h 3"/>
                <a:gd name="T14" fmla="*/ 0 60000 65536"/>
                <a:gd name="T15" fmla="*/ 0 60000 65536"/>
                <a:gd name="T16" fmla="*/ 0 60000 65536"/>
                <a:gd name="T17" fmla="*/ 0 60000 65536"/>
                <a:gd name="T18" fmla="*/ 0 60000 65536"/>
                <a:gd name="T19" fmla="*/ 0 60000 65536"/>
                <a:gd name="T20" fmla="*/ 0 60000 65536"/>
                <a:gd name="T21" fmla="*/ 0 w 16"/>
                <a:gd name="T22" fmla="*/ 0 h 3"/>
                <a:gd name="T23" fmla="*/ 16 w 1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3">
                  <a:moveTo>
                    <a:pt x="12" y="3"/>
                  </a:moveTo>
                  <a:cubicBezTo>
                    <a:pt x="13" y="3"/>
                    <a:pt x="14" y="2"/>
                    <a:pt x="15" y="1"/>
                  </a:cubicBezTo>
                  <a:cubicBezTo>
                    <a:pt x="16" y="0"/>
                    <a:pt x="13" y="1"/>
                    <a:pt x="11" y="1"/>
                  </a:cubicBezTo>
                  <a:cubicBezTo>
                    <a:pt x="9" y="2"/>
                    <a:pt x="7" y="1"/>
                    <a:pt x="4" y="1"/>
                  </a:cubicBezTo>
                  <a:cubicBezTo>
                    <a:pt x="2" y="0"/>
                    <a:pt x="2" y="1"/>
                    <a:pt x="1" y="2"/>
                  </a:cubicBezTo>
                  <a:cubicBezTo>
                    <a:pt x="0" y="3"/>
                    <a:pt x="5" y="3"/>
                    <a:pt x="7" y="3"/>
                  </a:cubicBezTo>
                  <a:cubicBezTo>
                    <a:pt x="8" y="3"/>
                    <a:pt x="11" y="3"/>
                    <a:pt x="1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3" name="Freeform 27"/>
            <p:cNvSpPr>
              <a:spLocks noChangeArrowheads="1"/>
            </p:cNvSpPr>
            <p:nvPr/>
          </p:nvSpPr>
          <p:spPr bwMode="auto">
            <a:xfrm>
              <a:off x="6070871" y="2424980"/>
              <a:ext cx="75781" cy="35785"/>
            </a:xfrm>
            <a:custGeom>
              <a:avLst/>
              <a:gdLst>
                <a:gd name="T0" fmla="*/ 15156 w 15"/>
                <a:gd name="T1" fmla="*/ 35785 h 7"/>
                <a:gd name="T2" fmla="*/ 20208 w 15"/>
                <a:gd name="T3" fmla="*/ 35785 h 7"/>
                <a:gd name="T4" fmla="*/ 25260 w 15"/>
                <a:gd name="T5" fmla="*/ 35785 h 7"/>
                <a:gd name="T6" fmla="*/ 25260 w 15"/>
                <a:gd name="T7" fmla="*/ 35785 h 7"/>
                <a:gd name="T8" fmla="*/ 30312 w 15"/>
                <a:gd name="T9" fmla="*/ 35785 h 7"/>
                <a:gd name="T10" fmla="*/ 30312 w 15"/>
                <a:gd name="T11" fmla="*/ 30673 h 7"/>
                <a:gd name="T12" fmla="*/ 35364 w 15"/>
                <a:gd name="T13" fmla="*/ 30673 h 7"/>
                <a:gd name="T14" fmla="*/ 40417 w 15"/>
                <a:gd name="T15" fmla="*/ 25561 h 7"/>
                <a:gd name="T16" fmla="*/ 40417 w 15"/>
                <a:gd name="T17" fmla="*/ 25561 h 7"/>
                <a:gd name="T18" fmla="*/ 40417 w 15"/>
                <a:gd name="T19" fmla="*/ 25561 h 7"/>
                <a:gd name="T20" fmla="*/ 40417 w 15"/>
                <a:gd name="T21" fmla="*/ 20449 h 7"/>
                <a:gd name="T22" fmla="*/ 45469 w 15"/>
                <a:gd name="T23" fmla="*/ 20449 h 7"/>
                <a:gd name="T24" fmla="*/ 45469 w 15"/>
                <a:gd name="T25" fmla="*/ 15336 h 7"/>
                <a:gd name="T26" fmla="*/ 50521 w 15"/>
                <a:gd name="T27" fmla="*/ 15336 h 7"/>
                <a:gd name="T28" fmla="*/ 50521 w 15"/>
                <a:gd name="T29" fmla="*/ 15336 h 7"/>
                <a:gd name="T30" fmla="*/ 65677 w 15"/>
                <a:gd name="T31" fmla="*/ 5112 h 7"/>
                <a:gd name="T32" fmla="*/ 30312 w 15"/>
                <a:gd name="T33" fmla="*/ 10224 h 7"/>
                <a:gd name="T34" fmla="*/ 25260 w 15"/>
                <a:gd name="T35" fmla="*/ 10224 h 7"/>
                <a:gd name="T36" fmla="*/ 25260 w 15"/>
                <a:gd name="T37" fmla="*/ 15336 h 7"/>
                <a:gd name="T38" fmla="*/ 20208 w 15"/>
                <a:gd name="T39" fmla="*/ 15336 h 7"/>
                <a:gd name="T40" fmla="*/ 15156 w 15"/>
                <a:gd name="T41" fmla="*/ 20449 h 7"/>
                <a:gd name="T42" fmla="*/ 15156 w 15"/>
                <a:gd name="T43" fmla="*/ 20449 h 7"/>
                <a:gd name="T44" fmla="*/ 5052 w 15"/>
                <a:gd name="T45" fmla="*/ 25561 h 7"/>
                <a:gd name="T46" fmla="*/ 15156 w 15"/>
                <a:gd name="T47" fmla="*/ 35785 h 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
                <a:gd name="T73" fmla="*/ 0 h 7"/>
                <a:gd name="T74" fmla="*/ 15 w 15"/>
                <a:gd name="T75" fmla="*/ 7 h 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 h="7">
                  <a:moveTo>
                    <a:pt x="3" y="7"/>
                  </a:moveTo>
                  <a:cubicBezTo>
                    <a:pt x="4" y="7"/>
                    <a:pt x="4" y="7"/>
                    <a:pt x="4" y="7"/>
                  </a:cubicBezTo>
                  <a:cubicBezTo>
                    <a:pt x="4" y="7"/>
                    <a:pt x="5" y="7"/>
                    <a:pt x="5" y="7"/>
                  </a:cubicBezTo>
                  <a:cubicBezTo>
                    <a:pt x="5" y="7"/>
                    <a:pt x="5" y="7"/>
                    <a:pt x="5" y="7"/>
                  </a:cubicBezTo>
                  <a:cubicBezTo>
                    <a:pt x="6" y="7"/>
                    <a:pt x="6" y="7"/>
                    <a:pt x="6" y="7"/>
                  </a:cubicBezTo>
                  <a:cubicBezTo>
                    <a:pt x="6" y="6"/>
                    <a:pt x="6" y="6"/>
                    <a:pt x="6" y="6"/>
                  </a:cubicBezTo>
                  <a:cubicBezTo>
                    <a:pt x="7" y="6"/>
                    <a:pt x="7" y="6"/>
                    <a:pt x="7" y="6"/>
                  </a:cubicBezTo>
                  <a:cubicBezTo>
                    <a:pt x="7" y="6"/>
                    <a:pt x="7" y="5"/>
                    <a:pt x="8" y="5"/>
                  </a:cubicBezTo>
                  <a:cubicBezTo>
                    <a:pt x="8" y="5"/>
                    <a:pt x="8" y="5"/>
                    <a:pt x="8" y="5"/>
                  </a:cubicBezTo>
                  <a:cubicBezTo>
                    <a:pt x="8" y="5"/>
                    <a:pt x="8" y="5"/>
                    <a:pt x="8" y="5"/>
                  </a:cubicBezTo>
                  <a:cubicBezTo>
                    <a:pt x="8" y="4"/>
                    <a:pt x="8" y="4"/>
                    <a:pt x="8" y="4"/>
                  </a:cubicBezTo>
                  <a:cubicBezTo>
                    <a:pt x="9" y="4"/>
                    <a:pt x="9" y="4"/>
                    <a:pt x="9" y="4"/>
                  </a:cubicBezTo>
                  <a:cubicBezTo>
                    <a:pt x="9" y="3"/>
                    <a:pt x="9" y="3"/>
                    <a:pt x="9" y="3"/>
                  </a:cubicBezTo>
                  <a:cubicBezTo>
                    <a:pt x="9" y="3"/>
                    <a:pt x="10" y="3"/>
                    <a:pt x="10" y="3"/>
                  </a:cubicBezTo>
                  <a:cubicBezTo>
                    <a:pt x="10" y="3"/>
                    <a:pt x="10" y="3"/>
                    <a:pt x="10" y="3"/>
                  </a:cubicBezTo>
                  <a:cubicBezTo>
                    <a:pt x="11" y="3"/>
                    <a:pt x="15" y="2"/>
                    <a:pt x="13" y="1"/>
                  </a:cubicBezTo>
                  <a:cubicBezTo>
                    <a:pt x="11" y="0"/>
                    <a:pt x="6" y="1"/>
                    <a:pt x="6" y="2"/>
                  </a:cubicBezTo>
                  <a:cubicBezTo>
                    <a:pt x="6" y="2"/>
                    <a:pt x="6" y="2"/>
                    <a:pt x="5" y="2"/>
                  </a:cubicBezTo>
                  <a:cubicBezTo>
                    <a:pt x="5" y="3"/>
                    <a:pt x="5" y="3"/>
                    <a:pt x="5" y="3"/>
                  </a:cubicBezTo>
                  <a:cubicBezTo>
                    <a:pt x="5" y="3"/>
                    <a:pt x="5" y="3"/>
                    <a:pt x="4" y="3"/>
                  </a:cubicBezTo>
                  <a:cubicBezTo>
                    <a:pt x="4" y="3"/>
                    <a:pt x="4" y="4"/>
                    <a:pt x="3" y="4"/>
                  </a:cubicBezTo>
                  <a:cubicBezTo>
                    <a:pt x="3" y="4"/>
                    <a:pt x="3" y="4"/>
                    <a:pt x="3" y="4"/>
                  </a:cubicBezTo>
                  <a:cubicBezTo>
                    <a:pt x="2" y="4"/>
                    <a:pt x="2" y="5"/>
                    <a:pt x="1" y="5"/>
                  </a:cubicBezTo>
                  <a:cubicBezTo>
                    <a:pt x="0" y="7"/>
                    <a:pt x="1" y="7"/>
                    <a:pt x="3" y="7"/>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4" name="Freeform 28"/>
            <p:cNvSpPr>
              <a:spLocks noChangeArrowheads="1"/>
            </p:cNvSpPr>
            <p:nvPr/>
          </p:nvSpPr>
          <p:spPr bwMode="auto">
            <a:xfrm>
              <a:off x="5931939" y="2201848"/>
              <a:ext cx="124196" cy="153666"/>
            </a:xfrm>
            <a:custGeom>
              <a:avLst/>
              <a:gdLst>
                <a:gd name="T0" fmla="*/ 119228 w 25"/>
                <a:gd name="T1" fmla="*/ 0 h 31"/>
                <a:gd name="T2" fmla="*/ 104325 w 25"/>
                <a:gd name="T3" fmla="*/ 14871 h 31"/>
                <a:gd name="T4" fmla="*/ 79485 w 25"/>
                <a:gd name="T5" fmla="*/ 14871 h 31"/>
                <a:gd name="T6" fmla="*/ 44711 w 25"/>
                <a:gd name="T7" fmla="*/ 9914 h 31"/>
                <a:gd name="T8" fmla="*/ 29807 w 25"/>
                <a:gd name="T9" fmla="*/ 9914 h 31"/>
                <a:gd name="T10" fmla="*/ 19871 w 25"/>
                <a:gd name="T11" fmla="*/ 19828 h 31"/>
                <a:gd name="T12" fmla="*/ 9936 w 25"/>
                <a:gd name="T13" fmla="*/ 44613 h 31"/>
                <a:gd name="T14" fmla="*/ 4968 w 25"/>
                <a:gd name="T15" fmla="*/ 59484 h 31"/>
                <a:gd name="T16" fmla="*/ 4968 w 25"/>
                <a:gd name="T17" fmla="*/ 84268 h 31"/>
                <a:gd name="T18" fmla="*/ 0 w 25"/>
                <a:gd name="T19" fmla="*/ 104096 h 31"/>
                <a:gd name="T20" fmla="*/ 19871 w 25"/>
                <a:gd name="T21" fmla="*/ 114010 h 31"/>
                <a:gd name="T22" fmla="*/ 24839 w 25"/>
                <a:gd name="T23" fmla="*/ 138795 h 31"/>
                <a:gd name="T24" fmla="*/ 24839 w 25"/>
                <a:gd name="T25" fmla="*/ 148709 h 31"/>
                <a:gd name="T26" fmla="*/ 44711 w 25"/>
                <a:gd name="T27" fmla="*/ 148709 h 31"/>
                <a:gd name="T28" fmla="*/ 39743 w 25"/>
                <a:gd name="T29" fmla="*/ 114010 h 31"/>
                <a:gd name="T30" fmla="*/ 39743 w 25"/>
                <a:gd name="T31" fmla="*/ 94182 h 31"/>
                <a:gd name="T32" fmla="*/ 54646 w 25"/>
                <a:gd name="T33" fmla="*/ 94182 h 31"/>
                <a:gd name="T34" fmla="*/ 54646 w 25"/>
                <a:gd name="T35" fmla="*/ 109053 h 31"/>
                <a:gd name="T36" fmla="*/ 64582 w 25"/>
                <a:gd name="T37" fmla="*/ 128881 h 31"/>
                <a:gd name="T38" fmla="*/ 74518 w 25"/>
                <a:gd name="T39" fmla="*/ 138795 h 31"/>
                <a:gd name="T40" fmla="*/ 79485 w 25"/>
                <a:gd name="T41" fmla="*/ 133838 h 31"/>
                <a:gd name="T42" fmla="*/ 89421 w 25"/>
                <a:gd name="T43" fmla="*/ 128881 h 31"/>
                <a:gd name="T44" fmla="*/ 79485 w 25"/>
                <a:gd name="T45" fmla="*/ 114010 h 31"/>
                <a:gd name="T46" fmla="*/ 79485 w 25"/>
                <a:gd name="T47" fmla="*/ 99139 h 31"/>
                <a:gd name="T48" fmla="*/ 74518 w 25"/>
                <a:gd name="T49" fmla="*/ 84268 h 31"/>
                <a:gd name="T50" fmla="*/ 59614 w 25"/>
                <a:gd name="T51" fmla="*/ 74355 h 31"/>
                <a:gd name="T52" fmla="*/ 69550 w 25"/>
                <a:gd name="T53" fmla="*/ 59484 h 31"/>
                <a:gd name="T54" fmla="*/ 84453 w 25"/>
                <a:gd name="T55" fmla="*/ 49570 h 31"/>
                <a:gd name="T56" fmla="*/ 79485 w 25"/>
                <a:gd name="T57" fmla="*/ 44613 h 31"/>
                <a:gd name="T58" fmla="*/ 49678 w 25"/>
                <a:gd name="T59" fmla="*/ 54527 h 31"/>
                <a:gd name="T60" fmla="*/ 34775 w 25"/>
                <a:gd name="T61" fmla="*/ 59484 h 31"/>
                <a:gd name="T62" fmla="*/ 19871 w 25"/>
                <a:gd name="T63" fmla="*/ 44613 h 31"/>
                <a:gd name="T64" fmla="*/ 24839 w 25"/>
                <a:gd name="T65" fmla="*/ 29742 h 31"/>
                <a:gd name="T66" fmla="*/ 39743 w 25"/>
                <a:gd name="T67" fmla="*/ 29742 h 31"/>
                <a:gd name="T68" fmla="*/ 64582 w 25"/>
                <a:gd name="T69" fmla="*/ 24785 h 31"/>
                <a:gd name="T70" fmla="*/ 84453 w 25"/>
                <a:gd name="T71" fmla="*/ 29742 h 31"/>
                <a:gd name="T72" fmla="*/ 104325 w 25"/>
                <a:gd name="T73" fmla="*/ 24785 h 31"/>
                <a:gd name="T74" fmla="*/ 119228 w 25"/>
                <a:gd name="T75" fmla="*/ 14871 h 31"/>
                <a:gd name="T76" fmla="*/ 119228 w 25"/>
                <a:gd name="T77" fmla="*/ 0 h 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
                <a:gd name="T118" fmla="*/ 0 h 31"/>
                <a:gd name="T119" fmla="*/ 25 w 25"/>
                <a:gd name="T120" fmla="*/ 31 h 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 h="31">
                  <a:moveTo>
                    <a:pt x="24" y="0"/>
                  </a:moveTo>
                  <a:cubicBezTo>
                    <a:pt x="23" y="0"/>
                    <a:pt x="22" y="2"/>
                    <a:pt x="21" y="3"/>
                  </a:cubicBezTo>
                  <a:cubicBezTo>
                    <a:pt x="20" y="4"/>
                    <a:pt x="17" y="3"/>
                    <a:pt x="16" y="3"/>
                  </a:cubicBezTo>
                  <a:cubicBezTo>
                    <a:pt x="14" y="3"/>
                    <a:pt x="12" y="3"/>
                    <a:pt x="9" y="2"/>
                  </a:cubicBezTo>
                  <a:cubicBezTo>
                    <a:pt x="7" y="1"/>
                    <a:pt x="7" y="1"/>
                    <a:pt x="6" y="2"/>
                  </a:cubicBezTo>
                  <a:cubicBezTo>
                    <a:pt x="6" y="3"/>
                    <a:pt x="5" y="3"/>
                    <a:pt x="4" y="4"/>
                  </a:cubicBezTo>
                  <a:cubicBezTo>
                    <a:pt x="3" y="5"/>
                    <a:pt x="3" y="8"/>
                    <a:pt x="2" y="9"/>
                  </a:cubicBezTo>
                  <a:cubicBezTo>
                    <a:pt x="1" y="10"/>
                    <a:pt x="1" y="11"/>
                    <a:pt x="1" y="12"/>
                  </a:cubicBezTo>
                  <a:cubicBezTo>
                    <a:pt x="0" y="13"/>
                    <a:pt x="1" y="15"/>
                    <a:pt x="1" y="17"/>
                  </a:cubicBezTo>
                  <a:cubicBezTo>
                    <a:pt x="0" y="19"/>
                    <a:pt x="0" y="18"/>
                    <a:pt x="0" y="21"/>
                  </a:cubicBezTo>
                  <a:cubicBezTo>
                    <a:pt x="1" y="23"/>
                    <a:pt x="2" y="22"/>
                    <a:pt x="4" y="23"/>
                  </a:cubicBezTo>
                  <a:cubicBezTo>
                    <a:pt x="5" y="24"/>
                    <a:pt x="6" y="26"/>
                    <a:pt x="5" y="28"/>
                  </a:cubicBezTo>
                  <a:cubicBezTo>
                    <a:pt x="4" y="30"/>
                    <a:pt x="4" y="30"/>
                    <a:pt x="5" y="30"/>
                  </a:cubicBezTo>
                  <a:cubicBezTo>
                    <a:pt x="6" y="31"/>
                    <a:pt x="8" y="30"/>
                    <a:pt x="9" y="30"/>
                  </a:cubicBezTo>
                  <a:cubicBezTo>
                    <a:pt x="9" y="30"/>
                    <a:pt x="8" y="24"/>
                    <a:pt x="8" y="23"/>
                  </a:cubicBezTo>
                  <a:cubicBezTo>
                    <a:pt x="7" y="22"/>
                    <a:pt x="8" y="19"/>
                    <a:pt x="8" y="19"/>
                  </a:cubicBezTo>
                  <a:cubicBezTo>
                    <a:pt x="8" y="19"/>
                    <a:pt x="12" y="18"/>
                    <a:pt x="11" y="19"/>
                  </a:cubicBezTo>
                  <a:cubicBezTo>
                    <a:pt x="10" y="20"/>
                    <a:pt x="10" y="21"/>
                    <a:pt x="11" y="22"/>
                  </a:cubicBezTo>
                  <a:cubicBezTo>
                    <a:pt x="13" y="24"/>
                    <a:pt x="12" y="25"/>
                    <a:pt x="13" y="26"/>
                  </a:cubicBezTo>
                  <a:cubicBezTo>
                    <a:pt x="13" y="26"/>
                    <a:pt x="14" y="27"/>
                    <a:pt x="15" y="28"/>
                  </a:cubicBezTo>
                  <a:cubicBezTo>
                    <a:pt x="16" y="28"/>
                    <a:pt x="16" y="27"/>
                    <a:pt x="16" y="27"/>
                  </a:cubicBezTo>
                  <a:cubicBezTo>
                    <a:pt x="16" y="26"/>
                    <a:pt x="17" y="26"/>
                    <a:pt x="18" y="26"/>
                  </a:cubicBezTo>
                  <a:cubicBezTo>
                    <a:pt x="19" y="25"/>
                    <a:pt x="17" y="24"/>
                    <a:pt x="16" y="23"/>
                  </a:cubicBezTo>
                  <a:cubicBezTo>
                    <a:pt x="15" y="21"/>
                    <a:pt x="16" y="21"/>
                    <a:pt x="16" y="20"/>
                  </a:cubicBezTo>
                  <a:cubicBezTo>
                    <a:pt x="17" y="20"/>
                    <a:pt x="17" y="18"/>
                    <a:pt x="15" y="17"/>
                  </a:cubicBezTo>
                  <a:cubicBezTo>
                    <a:pt x="12" y="17"/>
                    <a:pt x="13" y="16"/>
                    <a:pt x="12" y="15"/>
                  </a:cubicBezTo>
                  <a:cubicBezTo>
                    <a:pt x="12" y="15"/>
                    <a:pt x="13" y="12"/>
                    <a:pt x="14" y="12"/>
                  </a:cubicBezTo>
                  <a:cubicBezTo>
                    <a:pt x="14" y="11"/>
                    <a:pt x="16" y="11"/>
                    <a:pt x="17" y="10"/>
                  </a:cubicBezTo>
                  <a:cubicBezTo>
                    <a:pt x="18" y="9"/>
                    <a:pt x="18" y="9"/>
                    <a:pt x="16" y="9"/>
                  </a:cubicBezTo>
                  <a:cubicBezTo>
                    <a:pt x="13" y="9"/>
                    <a:pt x="10" y="10"/>
                    <a:pt x="10" y="11"/>
                  </a:cubicBezTo>
                  <a:cubicBezTo>
                    <a:pt x="10" y="12"/>
                    <a:pt x="8" y="12"/>
                    <a:pt x="7" y="12"/>
                  </a:cubicBezTo>
                  <a:cubicBezTo>
                    <a:pt x="5" y="12"/>
                    <a:pt x="4" y="10"/>
                    <a:pt x="4" y="9"/>
                  </a:cubicBezTo>
                  <a:cubicBezTo>
                    <a:pt x="5" y="8"/>
                    <a:pt x="6" y="7"/>
                    <a:pt x="5" y="6"/>
                  </a:cubicBezTo>
                  <a:cubicBezTo>
                    <a:pt x="5" y="5"/>
                    <a:pt x="7" y="5"/>
                    <a:pt x="8" y="6"/>
                  </a:cubicBezTo>
                  <a:cubicBezTo>
                    <a:pt x="9" y="6"/>
                    <a:pt x="12" y="6"/>
                    <a:pt x="13" y="5"/>
                  </a:cubicBezTo>
                  <a:cubicBezTo>
                    <a:pt x="13" y="5"/>
                    <a:pt x="15" y="5"/>
                    <a:pt x="17" y="6"/>
                  </a:cubicBezTo>
                  <a:cubicBezTo>
                    <a:pt x="19" y="6"/>
                    <a:pt x="20" y="6"/>
                    <a:pt x="21" y="5"/>
                  </a:cubicBezTo>
                  <a:cubicBezTo>
                    <a:pt x="22" y="5"/>
                    <a:pt x="24" y="3"/>
                    <a:pt x="24" y="3"/>
                  </a:cubicBezTo>
                  <a:cubicBezTo>
                    <a:pt x="25" y="2"/>
                    <a:pt x="25" y="0"/>
                    <a:pt x="24"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5" name="Freeform 29"/>
            <p:cNvSpPr>
              <a:spLocks noChangeArrowheads="1"/>
            </p:cNvSpPr>
            <p:nvPr/>
          </p:nvSpPr>
          <p:spPr bwMode="auto">
            <a:xfrm>
              <a:off x="5702492" y="2075547"/>
              <a:ext cx="218922" cy="250497"/>
            </a:xfrm>
            <a:custGeom>
              <a:avLst/>
              <a:gdLst>
                <a:gd name="T0" fmla="*/ 203996 w 44"/>
                <a:gd name="T1" fmla="*/ 140278 h 50"/>
                <a:gd name="T2" fmla="*/ 189069 w 44"/>
                <a:gd name="T3" fmla="*/ 115229 h 50"/>
                <a:gd name="T4" fmla="*/ 169167 w 44"/>
                <a:gd name="T5" fmla="*/ 80159 h 50"/>
                <a:gd name="T6" fmla="*/ 179118 w 44"/>
                <a:gd name="T7" fmla="*/ 75149 h 50"/>
                <a:gd name="T8" fmla="*/ 174143 w 44"/>
                <a:gd name="T9" fmla="*/ 70139 h 50"/>
                <a:gd name="T10" fmla="*/ 174143 w 44"/>
                <a:gd name="T11" fmla="*/ 70139 h 50"/>
                <a:gd name="T12" fmla="*/ 194045 w 44"/>
                <a:gd name="T13" fmla="*/ 60119 h 50"/>
                <a:gd name="T14" fmla="*/ 174143 w 44"/>
                <a:gd name="T15" fmla="*/ 30060 h 50"/>
                <a:gd name="T16" fmla="*/ 154241 w 44"/>
                <a:gd name="T17" fmla="*/ 10020 h 50"/>
                <a:gd name="T18" fmla="*/ 124388 w 44"/>
                <a:gd name="T19" fmla="*/ 30060 h 50"/>
                <a:gd name="T20" fmla="*/ 114437 w 44"/>
                <a:gd name="T21" fmla="*/ 50099 h 50"/>
                <a:gd name="T22" fmla="*/ 109461 w 44"/>
                <a:gd name="T23" fmla="*/ 50099 h 50"/>
                <a:gd name="T24" fmla="*/ 109461 w 44"/>
                <a:gd name="T25" fmla="*/ 50099 h 50"/>
                <a:gd name="T26" fmla="*/ 104486 w 44"/>
                <a:gd name="T27" fmla="*/ 50099 h 50"/>
                <a:gd name="T28" fmla="*/ 94535 w 44"/>
                <a:gd name="T29" fmla="*/ 70139 h 50"/>
                <a:gd name="T30" fmla="*/ 94535 w 44"/>
                <a:gd name="T31" fmla="*/ 70139 h 50"/>
                <a:gd name="T32" fmla="*/ 84584 w 44"/>
                <a:gd name="T33" fmla="*/ 75149 h 50"/>
                <a:gd name="T34" fmla="*/ 79608 w 44"/>
                <a:gd name="T35" fmla="*/ 80159 h 50"/>
                <a:gd name="T36" fmla="*/ 79608 w 44"/>
                <a:gd name="T37" fmla="*/ 80159 h 50"/>
                <a:gd name="T38" fmla="*/ 74633 w 44"/>
                <a:gd name="T39" fmla="*/ 85169 h 50"/>
                <a:gd name="T40" fmla="*/ 74633 w 44"/>
                <a:gd name="T41" fmla="*/ 95189 h 50"/>
                <a:gd name="T42" fmla="*/ 34829 w 44"/>
                <a:gd name="T43" fmla="*/ 125248 h 50"/>
                <a:gd name="T44" fmla="*/ 19902 w 44"/>
                <a:gd name="T45" fmla="*/ 125248 h 50"/>
                <a:gd name="T46" fmla="*/ 9951 w 44"/>
                <a:gd name="T47" fmla="*/ 120239 h 50"/>
                <a:gd name="T48" fmla="*/ 4976 w 44"/>
                <a:gd name="T49" fmla="*/ 115229 h 50"/>
                <a:gd name="T50" fmla="*/ 0 w 44"/>
                <a:gd name="T51" fmla="*/ 145288 h 50"/>
                <a:gd name="T52" fmla="*/ 19902 w 44"/>
                <a:gd name="T53" fmla="*/ 185368 h 50"/>
                <a:gd name="T54" fmla="*/ 64682 w 44"/>
                <a:gd name="T55" fmla="*/ 225447 h 50"/>
                <a:gd name="T56" fmla="*/ 94535 w 44"/>
                <a:gd name="T57" fmla="*/ 230457 h 50"/>
                <a:gd name="T58" fmla="*/ 134339 w 44"/>
                <a:gd name="T59" fmla="*/ 240477 h 50"/>
                <a:gd name="T60" fmla="*/ 169167 w 44"/>
                <a:gd name="T61" fmla="*/ 220437 h 50"/>
                <a:gd name="T62" fmla="*/ 194045 w 44"/>
                <a:gd name="T63" fmla="*/ 160318 h 5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
                <a:gd name="T97" fmla="*/ 0 h 50"/>
                <a:gd name="T98" fmla="*/ 44 w 44"/>
                <a:gd name="T99" fmla="*/ 50 h 5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 h="50">
                  <a:moveTo>
                    <a:pt x="39" y="32"/>
                  </a:moveTo>
                  <a:cubicBezTo>
                    <a:pt x="40" y="29"/>
                    <a:pt x="39" y="28"/>
                    <a:pt x="41" y="28"/>
                  </a:cubicBezTo>
                  <a:cubicBezTo>
                    <a:pt x="43" y="28"/>
                    <a:pt x="44" y="27"/>
                    <a:pt x="43" y="26"/>
                  </a:cubicBezTo>
                  <a:cubicBezTo>
                    <a:pt x="41" y="25"/>
                    <a:pt x="37" y="24"/>
                    <a:pt x="38" y="23"/>
                  </a:cubicBezTo>
                  <a:cubicBezTo>
                    <a:pt x="39" y="22"/>
                    <a:pt x="39" y="21"/>
                    <a:pt x="38" y="21"/>
                  </a:cubicBezTo>
                  <a:cubicBezTo>
                    <a:pt x="38" y="20"/>
                    <a:pt x="33" y="16"/>
                    <a:pt x="34" y="16"/>
                  </a:cubicBezTo>
                  <a:cubicBezTo>
                    <a:pt x="34" y="16"/>
                    <a:pt x="37" y="16"/>
                    <a:pt x="36" y="15"/>
                  </a:cubicBezTo>
                  <a:cubicBezTo>
                    <a:pt x="36" y="15"/>
                    <a:pt x="36" y="15"/>
                    <a:pt x="36" y="15"/>
                  </a:cubicBezTo>
                  <a:cubicBezTo>
                    <a:pt x="36" y="15"/>
                    <a:pt x="36" y="15"/>
                    <a:pt x="35" y="15"/>
                  </a:cubicBezTo>
                  <a:cubicBezTo>
                    <a:pt x="35" y="15"/>
                    <a:pt x="35" y="15"/>
                    <a:pt x="35" y="14"/>
                  </a:cubicBezTo>
                  <a:cubicBezTo>
                    <a:pt x="35" y="14"/>
                    <a:pt x="35" y="14"/>
                    <a:pt x="35" y="14"/>
                  </a:cubicBezTo>
                  <a:cubicBezTo>
                    <a:pt x="35" y="14"/>
                    <a:pt x="35" y="14"/>
                    <a:pt x="35" y="14"/>
                  </a:cubicBezTo>
                  <a:cubicBezTo>
                    <a:pt x="35" y="14"/>
                    <a:pt x="35" y="14"/>
                    <a:pt x="35" y="14"/>
                  </a:cubicBezTo>
                  <a:cubicBezTo>
                    <a:pt x="36" y="14"/>
                    <a:pt x="40" y="13"/>
                    <a:pt x="39" y="12"/>
                  </a:cubicBezTo>
                  <a:cubicBezTo>
                    <a:pt x="37" y="11"/>
                    <a:pt x="42" y="9"/>
                    <a:pt x="41" y="8"/>
                  </a:cubicBezTo>
                  <a:cubicBezTo>
                    <a:pt x="39" y="8"/>
                    <a:pt x="37" y="6"/>
                    <a:pt x="35" y="6"/>
                  </a:cubicBezTo>
                  <a:cubicBezTo>
                    <a:pt x="33" y="5"/>
                    <a:pt x="32" y="5"/>
                    <a:pt x="32" y="4"/>
                  </a:cubicBezTo>
                  <a:cubicBezTo>
                    <a:pt x="32" y="4"/>
                    <a:pt x="32" y="3"/>
                    <a:pt x="31" y="2"/>
                  </a:cubicBezTo>
                  <a:cubicBezTo>
                    <a:pt x="30" y="1"/>
                    <a:pt x="29" y="0"/>
                    <a:pt x="28" y="1"/>
                  </a:cubicBezTo>
                  <a:cubicBezTo>
                    <a:pt x="27" y="1"/>
                    <a:pt x="25" y="6"/>
                    <a:pt x="25" y="6"/>
                  </a:cubicBezTo>
                  <a:cubicBezTo>
                    <a:pt x="25" y="6"/>
                    <a:pt x="24" y="8"/>
                    <a:pt x="24" y="8"/>
                  </a:cubicBezTo>
                  <a:cubicBezTo>
                    <a:pt x="24" y="9"/>
                    <a:pt x="23" y="10"/>
                    <a:pt x="23" y="10"/>
                  </a:cubicBezTo>
                  <a:cubicBezTo>
                    <a:pt x="23" y="10"/>
                    <a:pt x="23" y="10"/>
                    <a:pt x="23" y="10"/>
                  </a:cubicBezTo>
                  <a:cubicBezTo>
                    <a:pt x="23" y="10"/>
                    <a:pt x="22" y="10"/>
                    <a:pt x="22" y="10"/>
                  </a:cubicBezTo>
                  <a:cubicBezTo>
                    <a:pt x="22" y="10"/>
                    <a:pt x="22" y="10"/>
                    <a:pt x="22" y="10"/>
                  </a:cubicBezTo>
                  <a:cubicBezTo>
                    <a:pt x="22" y="10"/>
                    <a:pt x="22" y="10"/>
                    <a:pt x="22" y="10"/>
                  </a:cubicBezTo>
                  <a:cubicBezTo>
                    <a:pt x="22" y="10"/>
                    <a:pt x="22" y="10"/>
                    <a:pt x="22" y="10"/>
                  </a:cubicBezTo>
                  <a:cubicBezTo>
                    <a:pt x="21" y="10"/>
                    <a:pt x="21" y="10"/>
                    <a:pt x="21" y="10"/>
                  </a:cubicBezTo>
                  <a:cubicBezTo>
                    <a:pt x="21" y="10"/>
                    <a:pt x="20" y="12"/>
                    <a:pt x="19" y="12"/>
                  </a:cubicBezTo>
                  <a:cubicBezTo>
                    <a:pt x="18" y="12"/>
                    <a:pt x="19" y="13"/>
                    <a:pt x="19" y="14"/>
                  </a:cubicBezTo>
                  <a:cubicBezTo>
                    <a:pt x="19" y="14"/>
                    <a:pt x="19" y="14"/>
                    <a:pt x="19" y="14"/>
                  </a:cubicBezTo>
                  <a:cubicBezTo>
                    <a:pt x="19" y="14"/>
                    <a:pt x="19" y="14"/>
                    <a:pt x="19" y="14"/>
                  </a:cubicBezTo>
                  <a:cubicBezTo>
                    <a:pt x="18" y="14"/>
                    <a:pt x="18" y="15"/>
                    <a:pt x="17" y="15"/>
                  </a:cubicBezTo>
                  <a:cubicBezTo>
                    <a:pt x="17" y="15"/>
                    <a:pt x="17" y="15"/>
                    <a:pt x="17" y="15"/>
                  </a:cubicBezTo>
                  <a:cubicBezTo>
                    <a:pt x="17" y="15"/>
                    <a:pt x="17" y="16"/>
                    <a:pt x="17" y="16"/>
                  </a:cubicBezTo>
                  <a:cubicBezTo>
                    <a:pt x="17" y="16"/>
                    <a:pt x="17" y="16"/>
                    <a:pt x="16" y="16"/>
                  </a:cubicBezTo>
                  <a:cubicBezTo>
                    <a:pt x="16" y="16"/>
                    <a:pt x="16" y="16"/>
                    <a:pt x="16" y="16"/>
                  </a:cubicBezTo>
                  <a:cubicBezTo>
                    <a:pt x="16" y="16"/>
                    <a:pt x="16" y="16"/>
                    <a:pt x="16" y="16"/>
                  </a:cubicBezTo>
                  <a:cubicBezTo>
                    <a:pt x="16" y="16"/>
                    <a:pt x="16" y="17"/>
                    <a:pt x="16" y="17"/>
                  </a:cubicBezTo>
                  <a:cubicBezTo>
                    <a:pt x="16" y="17"/>
                    <a:pt x="16" y="17"/>
                    <a:pt x="15" y="17"/>
                  </a:cubicBezTo>
                  <a:cubicBezTo>
                    <a:pt x="15" y="17"/>
                    <a:pt x="15" y="17"/>
                    <a:pt x="15" y="17"/>
                  </a:cubicBezTo>
                  <a:cubicBezTo>
                    <a:pt x="14" y="17"/>
                    <a:pt x="15" y="18"/>
                    <a:pt x="15" y="19"/>
                  </a:cubicBezTo>
                  <a:cubicBezTo>
                    <a:pt x="14" y="19"/>
                    <a:pt x="10" y="19"/>
                    <a:pt x="9" y="19"/>
                  </a:cubicBezTo>
                  <a:cubicBezTo>
                    <a:pt x="8" y="19"/>
                    <a:pt x="8" y="25"/>
                    <a:pt x="7" y="25"/>
                  </a:cubicBezTo>
                  <a:cubicBezTo>
                    <a:pt x="7" y="25"/>
                    <a:pt x="5" y="25"/>
                    <a:pt x="4" y="25"/>
                  </a:cubicBezTo>
                  <a:cubicBezTo>
                    <a:pt x="4" y="25"/>
                    <a:pt x="4" y="25"/>
                    <a:pt x="4" y="25"/>
                  </a:cubicBezTo>
                  <a:cubicBezTo>
                    <a:pt x="3" y="25"/>
                    <a:pt x="3" y="24"/>
                    <a:pt x="2" y="24"/>
                  </a:cubicBezTo>
                  <a:cubicBezTo>
                    <a:pt x="2" y="24"/>
                    <a:pt x="2" y="24"/>
                    <a:pt x="2" y="24"/>
                  </a:cubicBezTo>
                  <a:cubicBezTo>
                    <a:pt x="2" y="24"/>
                    <a:pt x="2" y="24"/>
                    <a:pt x="2" y="24"/>
                  </a:cubicBezTo>
                  <a:cubicBezTo>
                    <a:pt x="2" y="23"/>
                    <a:pt x="1" y="23"/>
                    <a:pt x="1" y="23"/>
                  </a:cubicBezTo>
                  <a:cubicBezTo>
                    <a:pt x="1" y="23"/>
                    <a:pt x="1" y="23"/>
                    <a:pt x="1" y="23"/>
                  </a:cubicBezTo>
                  <a:cubicBezTo>
                    <a:pt x="0" y="23"/>
                    <a:pt x="0" y="28"/>
                    <a:pt x="0" y="29"/>
                  </a:cubicBezTo>
                  <a:cubicBezTo>
                    <a:pt x="0" y="30"/>
                    <a:pt x="2" y="36"/>
                    <a:pt x="3" y="36"/>
                  </a:cubicBezTo>
                  <a:cubicBezTo>
                    <a:pt x="4" y="36"/>
                    <a:pt x="4" y="35"/>
                    <a:pt x="4" y="37"/>
                  </a:cubicBezTo>
                  <a:cubicBezTo>
                    <a:pt x="4" y="38"/>
                    <a:pt x="7" y="44"/>
                    <a:pt x="7" y="44"/>
                  </a:cubicBezTo>
                  <a:cubicBezTo>
                    <a:pt x="8" y="44"/>
                    <a:pt x="13" y="45"/>
                    <a:pt x="13" y="45"/>
                  </a:cubicBezTo>
                  <a:cubicBezTo>
                    <a:pt x="14" y="45"/>
                    <a:pt x="13" y="46"/>
                    <a:pt x="14" y="46"/>
                  </a:cubicBezTo>
                  <a:cubicBezTo>
                    <a:pt x="16" y="46"/>
                    <a:pt x="19" y="46"/>
                    <a:pt x="19" y="46"/>
                  </a:cubicBezTo>
                  <a:cubicBezTo>
                    <a:pt x="20" y="45"/>
                    <a:pt x="19" y="45"/>
                    <a:pt x="21" y="46"/>
                  </a:cubicBezTo>
                  <a:cubicBezTo>
                    <a:pt x="24" y="47"/>
                    <a:pt x="27" y="48"/>
                    <a:pt x="27" y="48"/>
                  </a:cubicBezTo>
                  <a:cubicBezTo>
                    <a:pt x="28" y="49"/>
                    <a:pt x="28" y="50"/>
                    <a:pt x="30" y="49"/>
                  </a:cubicBezTo>
                  <a:cubicBezTo>
                    <a:pt x="32" y="48"/>
                    <a:pt x="34" y="46"/>
                    <a:pt x="34" y="44"/>
                  </a:cubicBezTo>
                  <a:cubicBezTo>
                    <a:pt x="34" y="42"/>
                    <a:pt x="34" y="40"/>
                    <a:pt x="35" y="39"/>
                  </a:cubicBezTo>
                  <a:cubicBezTo>
                    <a:pt x="36" y="37"/>
                    <a:pt x="38" y="34"/>
                    <a:pt x="39" y="3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6" name="Freeform 30"/>
            <p:cNvSpPr>
              <a:spLocks noChangeArrowheads="1"/>
            </p:cNvSpPr>
            <p:nvPr/>
          </p:nvSpPr>
          <p:spPr bwMode="auto">
            <a:xfrm>
              <a:off x="5618292" y="1787160"/>
              <a:ext cx="48415" cy="44205"/>
            </a:xfrm>
            <a:custGeom>
              <a:avLst/>
              <a:gdLst>
                <a:gd name="T0" fmla="*/ 24208 w 10"/>
                <a:gd name="T1" fmla="*/ 4912 h 9"/>
                <a:gd name="T2" fmla="*/ 4842 w 10"/>
                <a:gd name="T3" fmla="*/ 14735 h 9"/>
                <a:gd name="T4" fmla="*/ 4842 w 10"/>
                <a:gd name="T5" fmla="*/ 39293 h 9"/>
                <a:gd name="T6" fmla="*/ 38732 w 10"/>
                <a:gd name="T7" fmla="*/ 34382 h 9"/>
                <a:gd name="T8" fmla="*/ 43574 w 10"/>
                <a:gd name="T9" fmla="*/ 19647 h 9"/>
                <a:gd name="T10" fmla="*/ 38732 w 10"/>
                <a:gd name="T11" fmla="*/ 4912 h 9"/>
                <a:gd name="T12" fmla="*/ 24208 w 10"/>
                <a:gd name="T13" fmla="*/ 4912 h 9"/>
                <a:gd name="T14" fmla="*/ 0 60000 65536"/>
                <a:gd name="T15" fmla="*/ 0 60000 65536"/>
                <a:gd name="T16" fmla="*/ 0 60000 65536"/>
                <a:gd name="T17" fmla="*/ 0 60000 65536"/>
                <a:gd name="T18" fmla="*/ 0 60000 65536"/>
                <a:gd name="T19" fmla="*/ 0 60000 65536"/>
                <a:gd name="T20" fmla="*/ 0 60000 65536"/>
                <a:gd name="T21" fmla="*/ 0 w 10"/>
                <a:gd name="T22" fmla="*/ 0 h 9"/>
                <a:gd name="T23" fmla="*/ 10 w 10"/>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9">
                  <a:moveTo>
                    <a:pt x="5" y="1"/>
                  </a:moveTo>
                  <a:cubicBezTo>
                    <a:pt x="3" y="1"/>
                    <a:pt x="2" y="3"/>
                    <a:pt x="1" y="3"/>
                  </a:cubicBezTo>
                  <a:cubicBezTo>
                    <a:pt x="0" y="4"/>
                    <a:pt x="0" y="8"/>
                    <a:pt x="1" y="8"/>
                  </a:cubicBezTo>
                  <a:cubicBezTo>
                    <a:pt x="5" y="9"/>
                    <a:pt x="8" y="7"/>
                    <a:pt x="8" y="7"/>
                  </a:cubicBezTo>
                  <a:cubicBezTo>
                    <a:pt x="8" y="6"/>
                    <a:pt x="8" y="4"/>
                    <a:pt x="9" y="4"/>
                  </a:cubicBezTo>
                  <a:cubicBezTo>
                    <a:pt x="9" y="4"/>
                    <a:pt x="10" y="2"/>
                    <a:pt x="8" y="1"/>
                  </a:cubicBezTo>
                  <a:cubicBezTo>
                    <a:pt x="7" y="0"/>
                    <a:pt x="7" y="0"/>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7" name="Freeform 31"/>
            <p:cNvSpPr>
              <a:spLocks noChangeArrowheads="1"/>
            </p:cNvSpPr>
            <p:nvPr/>
          </p:nvSpPr>
          <p:spPr bwMode="auto">
            <a:xfrm>
              <a:off x="5841424" y="1667174"/>
              <a:ext cx="39995" cy="84201"/>
            </a:xfrm>
            <a:custGeom>
              <a:avLst/>
              <a:gdLst>
                <a:gd name="T0" fmla="*/ 24997 w 8"/>
                <a:gd name="T1" fmla="*/ 4953 h 17"/>
                <a:gd name="T2" fmla="*/ 4999 w 8"/>
                <a:gd name="T3" fmla="*/ 24765 h 17"/>
                <a:gd name="T4" fmla="*/ 4999 w 8"/>
                <a:gd name="T5" fmla="*/ 49530 h 17"/>
                <a:gd name="T6" fmla="*/ 19998 w 8"/>
                <a:gd name="T7" fmla="*/ 79248 h 17"/>
                <a:gd name="T8" fmla="*/ 24997 w 8"/>
                <a:gd name="T9" fmla="*/ 74295 h 17"/>
                <a:gd name="T10" fmla="*/ 34996 w 8"/>
                <a:gd name="T11" fmla="*/ 44577 h 17"/>
                <a:gd name="T12" fmla="*/ 34996 w 8"/>
                <a:gd name="T13" fmla="*/ 19812 h 17"/>
                <a:gd name="T14" fmla="*/ 24997 w 8"/>
                <a:gd name="T15" fmla="*/ 4953 h 17"/>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7"/>
                <a:gd name="T26" fmla="*/ 8 w 8"/>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7">
                  <a:moveTo>
                    <a:pt x="5" y="1"/>
                  </a:moveTo>
                  <a:cubicBezTo>
                    <a:pt x="5" y="0"/>
                    <a:pt x="1" y="4"/>
                    <a:pt x="1" y="5"/>
                  </a:cubicBezTo>
                  <a:cubicBezTo>
                    <a:pt x="1" y="5"/>
                    <a:pt x="0" y="9"/>
                    <a:pt x="1" y="10"/>
                  </a:cubicBezTo>
                  <a:cubicBezTo>
                    <a:pt x="1" y="12"/>
                    <a:pt x="3" y="15"/>
                    <a:pt x="4" y="16"/>
                  </a:cubicBezTo>
                  <a:cubicBezTo>
                    <a:pt x="5" y="17"/>
                    <a:pt x="5" y="17"/>
                    <a:pt x="5" y="15"/>
                  </a:cubicBezTo>
                  <a:cubicBezTo>
                    <a:pt x="6" y="13"/>
                    <a:pt x="6" y="10"/>
                    <a:pt x="7" y="9"/>
                  </a:cubicBezTo>
                  <a:cubicBezTo>
                    <a:pt x="7" y="9"/>
                    <a:pt x="8" y="5"/>
                    <a:pt x="7" y="4"/>
                  </a:cubicBezTo>
                  <a:cubicBezTo>
                    <a:pt x="6" y="3"/>
                    <a:pt x="6" y="2"/>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8" name="Freeform 32"/>
            <p:cNvSpPr>
              <a:spLocks noChangeArrowheads="1"/>
            </p:cNvSpPr>
            <p:nvPr/>
          </p:nvSpPr>
          <p:spPr bwMode="auto">
            <a:xfrm>
              <a:off x="5997195" y="1477722"/>
              <a:ext cx="54730" cy="69466"/>
            </a:xfrm>
            <a:custGeom>
              <a:avLst/>
              <a:gdLst>
                <a:gd name="T0" fmla="*/ 39804 w 11"/>
                <a:gd name="T1" fmla="*/ 14886 h 14"/>
                <a:gd name="T2" fmla="*/ 34828 w 11"/>
                <a:gd name="T3" fmla="*/ 4962 h 14"/>
                <a:gd name="T4" fmla="*/ 24877 w 11"/>
                <a:gd name="T5" fmla="*/ 4962 h 14"/>
                <a:gd name="T6" fmla="*/ 9951 w 11"/>
                <a:gd name="T7" fmla="*/ 4962 h 14"/>
                <a:gd name="T8" fmla="*/ 0 w 11"/>
                <a:gd name="T9" fmla="*/ 14886 h 14"/>
                <a:gd name="T10" fmla="*/ 0 w 11"/>
                <a:gd name="T11" fmla="*/ 24809 h 14"/>
                <a:gd name="T12" fmla="*/ 14926 w 11"/>
                <a:gd name="T13" fmla="*/ 34733 h 14"/>
                <a:gd name="T14" fmla="*/ 9951 w 11"/>
                <a:gd name="T15" fmla="*/ 24809 h 14"/>
                <a:gd name="T16" fmla="*/ 19902 w 11"/>
                <a:gd name="T17" fmla="*/ 29771 h 14"/>
                <a:gd name="T18" fmla="*/ 19902 w 11"/>
                <a:gd name="T19" fmla="*/ 44657 h 14"/>
                <a:gd name="T20" fmla="*/ 19902 w 11"/>
                <a:gd name="T21" fmla="*/ 54580 h 14"/>
                <a:gd name="T22" fmla="*/ 29853 w 11"/>
                <a:gd name="T23" fmla="*/ 69466 h 14"/>
                <a:gd name="T24" fmla="*/ 29853 w 11"/>
                <a:gd name="T25" fmla="*/ 59542 h 14"/>
                <a:gd name="T26" fmla="*/ 39804 w 11"/>
                <a:gd name="T27" fmla="*/ 69466 h 14"/>
                <a:gd name="T28" fmla="*/ 44779 w 11"/>
                <a:gd name="T29" fmla="*/ 64504 h 14"/>
                <a:gd name="T30" fmla="*/ 44779 w 11"/>
                <a:gd name="T31" fmla="*/ 44657 h 14"/>
                <a:gd name="T32" fmla="*/ 49755 w 11"/>
                <a:gd name="T33" fmla="*/ 24809 h 14"/>
                <a:gd name="T34" fmla="*/ 39804 w 11"/>
                <a:gd name="T35" fmla="*/ 14886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14"/>
                <a:gd name="T56" fmla="*/ 11 w 11"/>
                <a:gd name="T57" fmla="*/ 14 h 1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14">
                  <a:moveTo>
                    <a:pt x="8" y="3"/>
                  </a:moveTo>
                  <a:cubicBezTo>
                    <a:pt x="8" y="2"/>
                    <a:pt x="8" y="1"/>
                    <a:pt x="7" y="1"/>
                  </a:cubicBezTo>
                  <a:cubicBezTo>
                    <a:pt x="6" y="2"/>
                    <a:pt x="6" y="2"/>
                    <a:pt x="5" y="1"/>
                  </a:cubicBezTo>
                  <a:cubicBezTo>
                    <a:pt x="4" y="0"/>
                    <a:pt x="3" y="0"/>
                    <a:pt x="2" y="1"/>
                  </a:cubicBezTo>
                  <a:cubicBezTo>
                    <a:pt x="2" y="2"/>
                    <a:pt x="1" y="3"/>
                    <a:pt x="0" y="3"/>
                  </a:cubicBezTo>
                  <a:cubicBezTo>
                    <a:pt x="0" y="3"/>
                    <a:pt x="0" y="5"/>
                    <a:pt x="0" y="5"/>
                  </a:cubicBezTo>
                  <a:cubicBezTo>
                    <a:pt x="0" y="5"/>
                    <a:pt x="2" y="7"/>
                    <a:pt x="3" y="7"/>
                  </a:cubicBezTo>
                  <a:cubicBezTo>
                    <a:pt x="3" y="7"/>
                    <a:pt x="2" y="5"/>
                    <a:pt x="2" y="5"/>
                  </a:cubicBezTo>
                  <a:cubicBezTo>
                    <a:pt x="3" y="4"/>
                    <a:pt x="4" y="5"/>
                    <a:pt x="4" y="6"/>
                  </a:cubicBezTo>
                  <a:cubicBezTo>
                    <a:pt x="5" y="7"/>
                    <a:pt x="4" y="9"/>
                    <a:pt x="4" y="9"/>
                  </a:cubicBezTo>
                  <a:cubicBezTo>
                    <a:pt x="3" y="9"/>
                    <a:pt x="4" y="11"/>
                    <a:pt x="4" y="11"/>
                  </a:cubicBezTo>
                  <a:cubicBezTo>
                    <a:pt x="4" y="12"/>
                    <a:pt x="5" y="14"/>
                    <a:pt x="6" y="14"/>
                  </a:cubicBezTo>
                  <a:cubicBezTo>
                    <a:pt x="6" y="14"/>
                    <a:pt x="6" y="12"/>
                    <a:pt x="6" y="12"/>
                  </a:cubicBezTo>
                  <a:cubicBezTo>
                    <a:pt x="6" y="12"/>
                    <a:pt x="7" y="14"/>
                    <a:pt x="8" y="14"/>
                  </a:cubicBezTo>
                  <a:cubicBezTo>
                    <a:pt x="8" y="14"/>
                    <a:pt x="9" y="13"/>
                    <a:pt x="9" y="13"/>
                  </a:cubicBezTo>
                  <a:cubicBezTo>
                    <a:pt x="10" y="12"/>
                    <a:pt x="9" y="11"/>
                    <a:pt x="9" y="9"/>
                  </a:cubicBezTo>
                  <a:cubicBezTo>
                    <a:pt x="9" y="8"/>
                    <a:pt x="10" y="6"/>
                    <a:pt x="10" y="5"/>
                  </a:cubicBezTo>
                  <a:cubicBezTo>
                    <a:pt x="11" y="5"/>
                    <a:pt x="9" y="4"/>
                    <a:pt x="8"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9" name="Freeform 33"/>
            <p:cNvSpPr>
              <a:spLocks noChangeArrowheads="1"/>
            </p:cNvSpPr>
            <p:nvPr/>
          </p:nvSpPr>
          <p:spPr bwMode="auto">
            <a:xfrm>
              <a:off x="6051925" y="1467197"/>
              <a:ext cx="48415" cy="44205"/>
            </a:xfrm>
            <a:custGeom>
              <a:avLst/>
              <a:gdLst>
                <a:gd name="T0" fmla="*/ 14525 w 10"/>
                <a:gd name="T1" fmla="*/ 44205 h 9"/>
                <a:gd name="T2" fmla="*/ 24208 w 10"/>
                <a:gd name="T3" fmla="*/ 24558 h 9"/>
                <a:gd name="T4" fmla="*/ 38732 w 10"/>
                <a:gd name="T5" fmla="*/ 24558 h 9"/>
                <a:gd name="T6" fmla="*/ 43574 w 10"/>
                <a:gd name="T7" fmla="*/ 9823 h 9"/>
                <a:gd name="T8" fmla="*/ 29049 w 10"/>
                <a:gd name="T9" fmla="*/ 4912 h 9"/>
                <a:gd name="T10" fmla="*/ 19366 w 10"/>
                <a:gd name="T11" fmla="*/ 14735 h 9"/>
                <a:gd name="T12" fmla="*/ 9683 w 10"/>
                <a:gd name="T13" fmla="*/ 14735 h 9"/>
                <a:gd name="T14" fmla="*/ 0 w 10"/>
                <a:gd name="T15" fmla="*/ 24558 h 9"/>
                <a:gd name="T16" fmla="*/ 4842 w 10"/>
                <a:gd name="T17" fmla="*/ 29470 h 9"/>
                <a:gd name="T18" fmla="*/ 14525 w 10"/>
                <a:gd name="T19" fmla="*/ 44205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9"/>
                <a:gd name="T32" fmla="*/ 10 w 1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9">
                  <a:moveTo>
                    <a:pt x="3" y="9"/>
                  </a:moveTo>
                  <a:cubicBezTo>
                    <a:pt x="4" y="9"/>
                    <a:pt x="5" y="6"/>
                    <a:pt x="5" y="5"/>
                  </a:cubicBezTo>
                  <a:cubicBezTo>
                    <a:pt x="6" y="4"/>
                    <a:pt x="8" y="5"/>
                    <a:pt x="8" y="5"/>
                  </a:cubicBezTo>
                  <a:cubicBezTo>
                    <a:pt x="9" y="5"/>
                    <a:pt x="10" y="2"/>
                    <a:pt x="9" y="2"/>
                  </a:cubicBezTo>
                  <a:cubicBezTo>
                    <a:pt x="9" y="1"/>
                    <a:pt x="7" y="0"/>
                    <a:pt x="6" y="1"/>
                  </a:cubicBezTo>
                  <a:cubicBezTo>
                    <a:pt x="5" y="1"/>
                    <a:pt x="6" y="3"/>
                    <a:pt x="4" y="3"/>
                  </a:cubicBezTo>
                  <a:cubicBezTo>
                    <a:pt x="3" y="3"/>
                    <a:pt x="2" y="2"/>
                    <a:pt x="2" y="3"/>
                  </a:cubicBezTo>
                  <a:cubicBezTo>
                    <a:pt x="1" y="3"/>
                    <a:pt x="0" y="5"/>
                    <a:pt x="0" y="5"/>
                  </a:cubicBezTo>
                  <a:cubicBezTo>
                    <a:pt x="0" y="6"/>
                    <a:pt x="0" y="6"/>
                    <a:pt x="1" y="6"/>
                  </a:cubicBezTo>
                  <a:cubicBezTo>
                    <a:pt x="2" y="6"/>
                    <a:pt x="2" y="8"/>
                    <a:pt x="3"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0" name="Freeform 34"/>
            <p:cNvSpPr>
              <a:spLocks noChangeArrowheads="1"/>
            </p:cNvSpPr>
            <p:nvPr/>
          </p:nvSpPr>
          <p:spPr bwMode="auto">
            <a:xfrm>
              <a:off x="6016140" y="1303006"/>
              <a:ext cx="204187" cy="189452"/>
            </a:xfrm>
            <a:custGeom>
              <a:avLst/>
              <a:gdLst>
                <a:gd name="T0" fmla="*/ 184266 w 41"/>
                <a:gd name="T1" fmla="*/ 134611 h 38"/>
                <a:gd name="T2" fmla="*/ 179286 w 41"/>
                <a:gd name="T3" fmla="*/ 149567 h 38"/>
                <a:gd name="T4" fmla="*/ 194227 w 41"/>
                <a:gd name="T5" fmla="*/ 139596 h 38"/>
                <a:gd name="T6" fmla="*/ 194227 w 41"/>
                <a:gd name="T7" fmla="*/ 119654 h 38"/>
                <a:gd name="T8" fmla="*/ 189246 w 41"/>
                <a:gd name="T9" fmla="*/ 79769 h 38"/>
                <a:gd name="T10" fmla="*/ 194227 w 41"/>
                <a:gd name="T11" fmla="*/ 69798 h 38"/>
                <a:gd name="T12" fmla="*/ 199207 w 41"/>
                <a:gd name="T13" fmla="*/ 44870 h 38"/>
                <a:gd name="T14" fmla="*/ 174306 w 41"/>
                <a:gd name="T15" fmla="*/ 4986 h 38"/>
                <a:gd name="T16" fmla="*/ 164346 w 41"/>
                <a:gd name="T17" fmla="*/ 4986 h 38"/>
                <a:gd name="T18" fmla="*/ 174306 w 41"/>
                <a:gd name="T19" fmla="*/ 9971 h 38"/>
                <a:gd name="T20" fmla="*/ 159365 w 41"/>
                <a:gd name="T21" fmla="*/ 4986 h 38"/>
                <a:gd name="T22" fmla="*/ 154385 w 41"/>
                <a:gd name="T23" fmla="*/ 9971 h 38"/>
                <a:gd name="T24" fmla="*/ 154385 w 41"/>
                <a:gd name="T25" fmla="*/ 24928 h 38"/>
                <a:gd name="T26" fmla="*/ 159365 w 41"/>
                <a:gd name="T27" fmla="*/ 39885 h 38"/>
                <a:gd name="T28" fmla="*/ 154385 w 41"/>
                <a:gd name="T29" fmla="*/ 79769 h 38"/>
                <a:gd name="T30" fmla="*/ 124504 w 41"/>
                <a:gd name="T31" fmla="*/ 104697 h 38"/>
                <a:gd name="T32" fmla="*/ 109564 w 41"/>
                <a:gd name="T33" fmla="*/ 99712 h 38"/>
                <a:gd name="T34" fmla="*/ 104584 w 41"/>
                <a:gd name="T35" fmla="*/ 99712 h 38"/>
                <a:gd name="T36" fmla="*/ 99603 w 41"/>
                <a:gd name="T37" fmla="*/ 124639 h 38"/>
                <a:gd name="T38" fmla="*/ 94623 w 41"/>
                <a:gd name="T39" fmla="*/ 139596 h 38"/>
                <a:gd name="T40" fmla="*/ 74703 w 41"/>
                <a:gd name="T41" fmla="*/ 134611 h 38"/>
                <a:gd name="T42" fmla="*/ 34861 w 41"/>
                <a:gd name="T43" fmla="*/ 139596 h 38"/>
                <a:gd name="T44" fmla="*/ 9960 w 41"/>
                <a:gd name="T45" fmla="*/ 164524 h 38"/>
                <a:gd name="T46" fmla="*/ 14941 w 41"/>
                <a:gd name="T47" fmla="*/ 174495 h 38"/>
                <a:gd name="T48" fmla="*/ 34861 w 41"/>
                <a:gd name="T49" fmla="*/ 169510 h 38"/>
                <a:gd name="T50" fmla="*/ 54782 w 41"/>
                <a:gd name="T51" fmla="*/ 164524 h 38"/>
                <a:gd name="T52" fmla="*/ 74703 w 41"/>
                <a:gd name="T53" fmla="*/ 159539 h 38"/>
                <a:gd name="T54" fmla="*/ 89643 w 41"/>
                <a:gd name="T55" fmla="*/ 169510 h 38"/>
                <a:gd name="T56" fmla="*/ 104584 w 41"/>
                <a:gd name="T57" fmla="*/ 189452 h 38"/>
                <a:gd name="T58" fmla="*/ 124504 w 41"/>
                <a:gd name="T59" fmla="*/ 169510 h 38"/>
                <a:gd name="T60" fmla="*/ 134465 w 41"/>
                <a:gd name="T61" fmla="*/ 164524 h 38"/>
                <a:gd name="T62" fmla="*/ 159365 w 41"/>
                <a:gd name="T63" fmla="*/ 159539 h 38"/>
                <a:gd name="T64" fmla="*/ 169326 w 41"/>
                <a:gd name="T65" fmla="*/ 159539 h 38"/>
                <a:gd name="T66" fmla="*/ 174306 w 41"/>
                <a:gd name="T67" fmla="*/ 139596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1"/>
                <a:gd name="T103" fmla="*/ 0 h 38"/>
                <a:gd name="T104" fmla="*/ 41 w 41"/>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1" h="38">
                  <a:moveTo>
                    <a:pt x="35" y="28"/>
                  </a:moveTo>
                  <a:cubicBezTo>
                    <a:pt x="36" y="28"/>
                    <a:pt x="36" y="27"/>
                    <a:pt x="37" y="27"/>
                  </a:cubicBezTo>
                  <a:cubicBezTo>
                    <a:pt x="37" y="27"/>
                    <a:pt x="37" y="28"/>
                    <a:pt x="37" y="28"/>
                  </a:cubicBezTo>
                  <a:cubicBezTo>
                    <a:pt x="37" y="28"/>
                    <a:pt x="36" y="29"/>
                    <a:pt x="36" y="30"/>
                  </a:cubicBezTo>
                  <a:cubicBezTo>
                    <a:pt x="37" y="31"/>
                    <a:pt x="38" y="31"/>
                    <a:pt x="39" y="31"/>
                  </a:cubicBezTo>
                  <a:cubicBezTo>
                    <a:pt x="39" y="31"/>
                    <a:pt x="39" y="30"/>
                    <a:pt x="39" y="28"/>
                  </a:cubicBezTo>
                  <a:cubicBezTo>
                    <a:pt x="39" y="27"/>
                    <a:pt x="41" y="28"/>
                    <a:pt x="40" y="27"/>
                  </a:cubicBezTo>
                  <a:cubicBezTo>
                    <a:pt x="39" y="26"/>
                    <a:pt x="39" y="24"/>
                    <a:pt x="39" y="24"/>
                  </a:cubicBezTo>
                  <a:cubicBezTo>
                    <a:pt x="39" y="23"/>
                    <a:pt x="39" y="21"/>
                    <a:pt x="39" y="20"/>
                  </a:cubicBezTo>
                  <a:cubicBezTo>
                    <a:pt x="39" y="19"/>
                    <a:pt x="38" y="16"/>
                    <a:pt x="38" y="16"/>
                  </a:cubicBezTo>
                  <a:cubicBezTo>
                    <a:pt x="38" y="15"/>
                    <a:pt x="38" y="14"/>
                    <a:pt x="38" y="14"/>
                  </a:cubicBezTo>
                  <a:cubicBezTo>
                    <a:pt x="39" y="14"/>
                    <a:pt x="39" y="14"/>
                    <a:pt x="39" y="14"/>
                  </a:cubicBezTo>
                  <a:cubicBezTo>
                    <a:pt x="40" y="14"/>
                    <a:pt x="39" y="13"/>
                    <a:pt x="39" y="12"/>
                  </a:cubicBezTo>
                  <a:cubicBezTo>
                    <a:pt x="39" y="11"/>
                    <a:pt x="40" y="10"/>
                    <a:pt x="40" y="9"/>
                  </a:cubicBezTo>
                  <a:cubicBezTo>
                    <a:pt x="40" y="9"/>
                    <a:pt x="38" y="4"/>
                    <a:pt x="37" y="4"/>
                  </a:cubicBezTo>
                  <a:cubicBezTo>
                    <a:pt x="37" y="4"/>
                    <a:pt x="36" y="1"/>
                    <a:pt x="35" y="1"/>
                  </a:cubicBezTo>
                  <a:cubicBezTo>
                    <a:pt x="35" y="0"/>
                    <a:pt x="34" y="0"/>
                    <a:pt x="34" y="0"/>
                  </a:cubicBezTo>
                  <a:cubicBezTo>
                    <a:pt x="33" y="0"/>
                    <a:pt x="33" y="1"/>
                    <a:pt x="33" y="1"/>
                  </a:cubicBezTo>
                  <a:cubicBezTo>
                    <a:pt x="33" y="1"/>
                    <a:pt x="34" y="1"/>
                    <a:pt x="34" y="1"/>
                  </a:cubicBezTo>
                  <a:cubicBezTo>
                    <a:pt x="35" y="1"/>
                    <a:pt x="35" y="2"/>
                    <a:pt x="35" y="2"/>
                  </a:cubicBezTo>
                  <a:cubicBezTo>
                    <a:pt x="35" y="3"/>
                    <a:pt x="34" y="2"/>
                    <a:pt x="33" y="2"/>
                  </a:cubicBezTo>
                  <a:cubicBezTo>
                    <a:pt x="33" y="2"/>
                    <a:pt x="33" y="2"/>
                    <a:pt x="32" y="1"/>
                  </a:cubicBezTo>
                  <a:cubicBezTo>
                    <a:pt x="32" y="1"/>
                    <a:pt x="32" y="0"/>
                    <a:pt x="31" y="0"/>
                  </a:cubicBezTo>
                  <a:cubicBezTo>
                    <a:pt x="31" y="1"/>
                    <a:pt x="31" y="1"/>
                    <a:pt x="31" y="2"/>
                  </a:cubicBezTo>
                  <a:cubicBezTo>
                    <a:pt x="31" y="2"/>
                    <a:pt x="31" y="3"/>
                    <a:pt x="30" y="3"/>
                  </a:cubicBezTo>
                  <a:cubicBezTo>
                    <a:pt x="30" y="4"/>
                    <a:pt x="31" y="4"/>
                    <a:pt x="31" y="5"/>
                  </a:cubicBezTo>
                  <a:cubicBezTo>
                    <a:pt x="32" y="6"/>
                    <a:pt x="32" y="6"/>
                    <a:pt x="31" y="7"/>
                  </a:cubicBezTo>
                  <a:cubicBezTo>
                    <a:pt x="31" y="7"/>
                    <a:pt x="32" y="7"/>
                    <a:pt x="32" y="8"/>
                  </a:cubicBezTo>
                  <a:cubicBezTo>
                    <a:pt x="33" y="8"/>
                    <a:pt x="32" y="11"/>
                    <a:pt x="32" y="12"/>
                  </a:cubicBezTo>
                  <a:cubicBezTo>
                    <a:pt x="32" y="13"/>
                    <a:pt x="32" y="15"/>
                    <a:pt x="31" y="16"/>
                  </a:cubicBezTo>
                  <a:cubicBezTo>
                    <a:pt x="30" y="17"/>
                    <a:pt x="29" y="19"/>
                    <a:pt x="28" y="19"/>
                  </a:cubicBezTo>
                  <a:cubicBezTo>
                    <a:pt x="27" y="19"/>
                    <a:pt x="25" y="21"/>
                    <a:pt x="25" y="21"/>
                  </a:cubicBezTo>
                  <a:cubicBezTo>
                    <a:pt x="25" y="22"/>
                    <a:pt x="24" y="22"/>
                    <a:pt x="23" y="22"/>
                  </a:cubicBezTo>
                  <a:cubicBezTo>
                    <a:pt x="23" y="22"/>
                    <a:pt x="22" y="21"/>
                    <a:pt x="22" y="20"/>
                  </a:cubicBezTo>
                  <a:cubicBezTo>
                    <a:pt x="23" y="20"/>
                    <a:pt x="23" y="19"/>
                    <a:pt x="23" y="19"/>
                  </a:cubicBezTo>
                  <a:cubicBezTo>
                    <a:pt x="22" y="19"/>
                    <a:pt x="21" y="19"/>
                    <a:pt x="21" y="20"/>
                  </a:cubicBezTo>
                  <a:cubicBezTo>
                    <a:pt x="21" y="20"/>
                    <a:pt x="21" y="21"/>
                    <a:pt x="21" y="22"/>
                  </a:cubicBezTo>
                  <a:cubicBezTo>
                    <a:pt x="21" y="23"/>
                    <a:pt x="20" y="24"/>
                    <a:pt x="20" y="25"/>
                  </a:cubicBezTo>
                  <a:cubicBezTo>
                    <a:pt x="19" y="26"/>
                    <a:pt x="20" y="26"/>
                    <a:pt x="20" y="27"/>
                  </a:cubicBezTo>
                  <a:cubicBezTo>
                    <a:pt x="20" y="28"/>
                    <a:pt x="19" y="28"/>
                    <a:pt x="19" y="28"/>
                  </a:cubicBezTo>
                  <a:cubicBezTo>
                    <a:pt x="18" y="28"/>
                    <a:pt x="18" y="27"/>
                    <a:pt x="17" y="27"/>
                  </a:cubicBezTo>
                  <a:cubicBezTo>
                    <a:pt x="17" y="27"/>
                    <a:pt x="17" y="27"/>
                    <a:pt x="15" y="27"/>
                  </a:cubicBezTo>
                  <a:cubicBezTo>
                    <a:pt x="13" y="27"/>
                    <a:pt x="13" y="27"/>
                    <a:pt x="12" y="28"/>
                  </a:cubicBezTo>
                  <a:cubicBezTo>
                    <a:pt x="11" y="28"/>
                    <a:pt x="8" y="28"/>
                    <a:pt x="7" y="28"/>
                  </a:cubicBezTo>
                  <a:cubicBezTo>
                    <a:pt x="6" y="28"/>
                    <a:pt x="5" y="30"/>
                    <a:pt x="4" y="31"/>
                  </a:cubicBezTo>
                  <a:cubicBezTo>
                    <a:pt x="3" y="31"/>
                    <a:pt x="3" y="32"/>
                    <a:pt x="2" y="33"/>
                  </a:cubicBezTo>
                  <a:cubicBezTo>
                    <a:pt x="2" y="33"/>
                    <a:pt x="0" y="33"/>
                    <a:pt x="0" y="34"/>
                  </a:cubicBezTo>
                  <a:cubicBezTo>
                    <a:pt x="0" y="35"/>
                    <a:pt x="2" y="35"/>
                    <a:pt x="3" y="35"/>
                  </a:cubicBezTo>
                  <a:cubicBezTo>
                    <a:pt x="4" y="35"/>
                    <a:pt x="5" y="35"/>
                    <a:pt x="5" y="34"/>
                  </a:cubicBezTo>
                  <a:cubicBezTo>
                    <a:pt x="5" y="34"/>
                    <a:pt x="6" y="34"/>
                    <a:pt x="7" y="34"/>
                  </a:cubicBezTo>
                  <a:cubicBezTo>
                    <a:pt x="7" y="35"/>
                    <a:pt x="9" y="34"/>
                    <a:pt x="9" y="34"/>
                  </a:cubicBezTo>
                  <a:cubicBezTo>
                    <a:pt x="10" y="34"/>
                    <a:pt x="10" y="33"/>
                    <a:pt x="11" y="33"/>
                  </a:cubicBezTo>
                  <a:cubicBezTo>
                    <a:pt x="11" y="33"/>
                    <a:pt x="12" y="33"/>
                    <a:pt x="13" y="32"/>
                  </a:cubicBezTo>
                  <a:cubicBezTo>
                    <a:pt x="13" y="32"/>
                    <a:pt x="15" y="32"/>
                    <a:pt x="15" y="32"/>
                  </a:cubicBezTo>
                  <a:cubicBezTo>
                    <a:pt x="16" y="32"/>
                    <a:pt x="17" y="32"/>
                    <a:pt x="18" y="32"/>
                  </a:cubicBezTo>
                  <a:cubicBezTo>
                    <a:pt x="19" y="33"/>
                    <a:pt x="18" y="34"/>
                    <a:pt x="18" y="34"/>
                  </a:cubicBezTo>
                  <a:cubicBezTo>
                    <a:pt x="17" y="34"/>
                    <a:pt x="18" y="36"/>
                    <a:pt x="19" y="36"/>
                  </a:cubicBezTo>
                  <a:cubicBezTo>
                    <a:pt x="20" y="37"/>
                    <a:pt x="20" y="38"/>
                    <a:pt x="21" y="38"/>
                  </a:cubicBezTo>
                  <a:cubicBezTo>
                    <a:pt x="23" y="38"/>
                    <a:pt x="23" y="35"/>
                    <a:pt x="24" y="35"/>
                  </a:cubicBezTo>
                  <a:cubicBezTo>
                    <a:pt x="24" y="34"/>
                    <a:pt x="25" y="34"/>
                    <a:pt x="25" y="34"/>
                  </a:cubicBezTo>
                  <a:cubicBezTo>
                    <a:pt x="25" y="34"/>
                    <a:pt x="25" y="32"/>
                    <a:pt x="25" y="32"/>
                  </a:cubicBezTo>
                  <a:cubicBezTo>
                    <a:pt x="26" y="32"/>
                    <a:pt x="26" y="33"/>
                    <a:pt x="27" y="33"/>
                  </a:cubicBezTo>
                  <a:cubicBezTo>
                    <a:pt x="27" y="33"/>
                    <a:pt x="28" y="33"/>
                    <a:pt x="29" y="33"/>
                  </a:cubicBezTo>
                  <a:cubicBezTo>
                    <a:pt x="30" y="33"/>
                    <a:pt x="31" y="32"/>
                    <a:pt x="32" y="32"/>
                  </a:cubicBezTo>
                  <a:cubicBezTo>
                    <a:pt x="32" y="31"/>
                    <a:pt x="32" y="30"/>
                    <a:pt x="33" y="30"/>
                  </a:cubicBezTo>
                  <a:cubicBezTo>
                    <a:pt x="33" y="30"/>
                    <a:pt x="33" y="32"/>
                    <a:pt x="34" y="32"/>
                  </a:cubicBezTo>
                  <a:cubicBezTo>
                    <a:pt x="34" y="32"/>
                    <a:pt x="34" y="29"/>
                    <a:pt x="34" y="29"/>
                  </a:cubicBezTo>
                  <a:cubicBezTo>
                    <a:pt x="34" y="28"/>
                    <a:pt x="35" y="28"/>
                    <a:pt x="35" y="28"/>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1" name="Freeform 35"/>
            <p:cNvSpPr>
              <a:spLocks noChangeArrowheads="1"/>
            </p:cNvSpPr>
            <p:nvPr/>
          </p:nvSpPr>
          <p:spPr bwMode="auto">
            <a:xfrm>
              <a:off x="6150861" y="1197755"/>
              <a:ext cx="113671" cy="105251"/>
            </a:xfrm>
            <a:custGeom>
              <a:avLst/>
              <a:gdLst>
                <a:gd name="T0" fmla="*/ 98844 w 23"/>
                <a:gd name="T1" fmla="*/ 45108 h 21"/>
                <a:gd name="T2" fmla="*/ 98844 w 23"/>
                <a:gd name="T3" fmla="*/ 35084 h 21"/>
                <a:gd name="T4" fmla="*/ 84018 w 23"/>
                <a:gd name="T5" fmla="*/ 40096 h 21"/>
                <a:gd name="T6" fmla="*/ 79075 w 23"/>
                <a:gd name="T7" fmla="*/ 30072 h 21"/>
                <a:gd name="T8" fmla="*/ 69191 w 23"/>
                <a:gd name="T9" fmla="*/ 35084 h 21"/>
                <a:gd name="T10" fmla="*/ 49422 w 23"/>
                <a:gd name="T11" fmla="*/ 20048 h 21"/>
                <a:gd name="T12" fmla="*/ 29653 w 23"/>
                <a:gd name="T13" fmla="*/ 5012 h 21"/>
                <a:gd name="T14" fmla="*/ 24711 w 23"/>
                <a:gd name="T15" fmla="*/ 5012 h 21"/>
                <a:gd name="T16" fmla="*/ 24711 w 23"/>
                <a:gd name="T17" fmla="*/ 15036 h 21"/>
                <a:gd name="T18" fmla="*/ 29653 w 23"/>
                <a:gd name="T19" fmla="*/ 40096 h 21"/>
                <a:gd name="T20" fmla="*/ 29653 w 23"/>
                <a:gd name="T21" fmla="*/ 50120 h 21"/>
                <a:gd name="T22" fmla="*/ 24711 w 23"/>
                <a:gd name="T23" fmla="*/ 65155 h 21"/>
                <a:gd name="T24" fmla="*/ 14827 w 23"/>
                <a:gd name="T25" fmla="*/ 60143 h 21"/>
                <a:gd name="T26" fmla="*/ 9884 w 23"/>
                <a:gd name="T27" fmla="*/ 70167 h 21"/>
                <a:gd name="T28" fmla="*/ 4942 w 23"/>
                <a:gd name="T29" fmla="*/ 75179 h 21"/>
                <a:gd name="T30" fmla="*/ 9884 w 23"/>
                <a:gd name="T31" fmla="*/ 90215 h 21"/>
                <a:gd name="T32" fmla="*/ 9884 w 23"/>
                <a:gd name="T33" fmla="*/ 95227 h 21"/>
                <a:gd name="T34" fmla="*/ 14827 w 23"/>
                <a:gd name="T35" fmla="*/ 100239 h 21"/>
                <a:gd name="T36" fmla="*/ 24711 w 23"/>
                <a:gd name="T37" fmla="*/ 95227 h 21"/>
                <a:gd name="T38" fmla="*/ 29653 w 23"/>
                <a:gd name="T39" fmla="*/ 95227 h 21"/>
                <a:gd name="T40" fmla="*/ 24711 w 23"/>
                <a:gd name="T41" fmla="*/ 85203 h 21"/>
                <a:gd name="T42" fmla="*/ 14827 w 23"/>
                <a:gd name="T43" fmla="*/ 85203 h 21"/>
                <a:gd name="T44" fmla="*/ 14827 w 23"/>
                <a:gd name="T45" fmla="*/ 75179 h 21"/>
                <a:gd name="T46" fmla="*/ 24711 w 23"/>
                <a:gd name="T47" fmla="*/ 80191 h 21"/>
                <a:gd name="T48" fmla="*/ 34596 w 23"/>
                <a:gd name="T49" fmla="*/ 75179 h 21"/>
                <a:gd name="T50" fmla="*/ 49422 w 23"/>
                <a:gd name="T51" fmla="*/ 80191 h 21"/>
                <a:gd name="T52" fmla="*/ 69191 w 23"/>
                <a:gd name="T53" fmla="*/ 90215 h 21"/>
                <a:gd name="T54" fmla="*/ 74133 w 23"/>
                <a:gd name="T55" fmla="*/ 80191 h 21"/>
                <a:gd name="T56" fmla="*/ 88960 w 23"/>
                <a:gd name="T57" fmla="*/ 60143 h 21"/>
                <a:gd name="T58" fmla="*/ 113671 w 23"/>
                <a:gd name="T59" fmla="*/ 55131 h 21"/>
                <a:gd name="T60" fmla="*/ 103787 w 23"/>
                <a:gd name="T61" fmla="*/ 55131 h 21"/>
                <a:gd name="T62" fmla="*/ 98844 w 23"/>
                <a:gd name="T63" fmla="*/ 45108 h 2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
                <a:gd name="T97" fmla="*/ 0 h 21"/>
                <a:gd name="T98" fmla="*/ 23 w 23"/>
                <a:gd name="T99" fmla="*/ 21 h 2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 h="21">
                  <a:moveTo>
                    <a:pt x="20" y="9"/>
                  </a:moveTo>
                  <a:cubicBezTo>
                    <a:pt x="20" y="8"/>
                    <a:pt x="20" y="7"/>
                    <a:pt x="20" y="7"/>
                  </a:cubicBezTo>
                  <a:cubicBezTo>
                    <a:pt x="19" y="6"/>
                    <a:pt x="18" y="8"/>
                    <a:pt x="17" y="8"/>
                  </a:cubicBezTo>
                  <a:cubicBezTo>
                    <a:pt x="16" y="8"/>
                    <a:pt x="16" y="7"/>
                    <a:pt x="16" y="6"/>
                  </a:cubicBezTo>
                  <a:cubicBezTo>
                    <a:pt x="16" y="6"/>
                    <a:pt x="15" y="6"/>
                    <a:pt x="14" y="7"/>
                  </a:cubicBezTo>
                  <a:cubicBezTo>
                    <a:pt x="13" y="7"/>
                    <a:pt x="11" y="5"/>
                    <a:pt x="10" y="4"/>
                  </a:cubicBezTo>
                  <a:cubicBezTo>
                    <a:pt x="8" y="3"/>
                    <a:pt x="6" y="1"/>
                    <a:pt x="6" y="1"/>
                  </a:cubicBezTo>
                  <a:cubicBezTo>
                    <a:pt x="6" y="0"/>
                    <a:pt x="5" y="1"/>
                    <a:pt x="5" y="1"/>
                  </a:cubicBezTo>
                  <a:cubicBezTo>
                    <a:pt x="4" y="2"/>
                    <a:pt x="5" y="2"/>
                    <a:pt x="5" y="3"/>
                  </a:cubicBezTo>
                  <a:cubicBezTo>
                    <a:pt x="6" y="3"/>
                    <a:pt x="6" y="7"/>
                    <a:pt x="6" y="8"/>
                  </a:cubicBezTo>
                  <a:cubicBezTo>
                    <a:pt x="6" y="8"/>
                    <a:pt x="6" y="10"/>
                    <a:pt x="6" y="10"/>
                  </a:cubicBezTo>
                  <a:cubicBezTo>
                    <a:pt x="7" y="11"/>
                    <a:pt x="6" y="12"/>
                    <a:pt x="5" y="13"/>
                  </a:cubicBezTo>
                  <a:cubicBezTo>
                    <a:pt x="5" y="13"/>
                    <a:pt x="4" y="12"/>
                    <a:pt x="3" y="12"/>
                  </a:cubicBezTo>
                  <a:cubicBezTo>
                    <a:pt x="2" y="12"/>
                    <a:pt x="3" y="13"/>
                    <a:pt x="2" y="14"/>
                  </a:cubicBezTo>
                  <a:cubicBezTo>
                    <a:pt x="2" y="14"/>
                    <a:pt x="1" y="15"/>
                    <a:pt x="1" y="15"/>
                  </a:cubicBezTo>
                  <a:cubicBezTo>
                    <a:pt x="0" y="16"/>
                    <a:pt x="1" y="17"/>
                    <a:pt x="2" y="18"/>
                  </a:cubicBezTo>
                  <a:cubicBezTo>
                    <a:pt x="3" y="19"/>
                    <a:pt x="2" y="19"/>
                    <a:pt x="2" y="19"/>
                  </a:cubicBezTo>
                  <a:cubicBezTo>
                    <a:pt x="2" y="20"/>
                    <a:pt x="2" y="20"/>
                    <a:pt x="3" y="20"/>
                  </a:cubicBezTo>
                  <a:cubicBezTo>
                    <a:pt x="4" y="21"/>
                    <a:pt x="4" y="20"/>
                    <a:pt x="5" y="19"/>
                  </a:cubicBezTo>
                  <a:cubicBezTo>
                    <a:pt x="5" y="19"/>
                    <a:pt x="6" y="19"/>
                    <a:pt x="6" y="19"/>
                  </a:cubicBezTo>
                  <a:cubicBezTo>
                    <a:pt x="7" y="19"/>
                    <a:pt x="6" y="17"/>
                    <a:pt x="5" y="17"/>
                  </a:cubicBezTo>
                  <a:cubicBezTo>
                    <a:pt x="4" y="17"/>
                    <a:pt x="4" y="17"/>
                    <a:pt x="3" y="17"/>
                  </a:cubicBezTo>
                  <a:cubicBezTo>
                    <a:pt x="2" y="16"/>
                    <a:pt x="3" y="15"/>
                    <a:pt x="3" y="15"/>
                  </a:cubicBezTo>
                  <a:cubicBezTo>
                    <a:pt x="4" y="15"/>
                    <a:pt x="5" y="16"/>
                    <a:pt x="5" y="16"/>
                  </a:cubicBezTo>
                  <a:cubicBezTo>
                    <a:pt x="5" y="17"/>
                    <a:pt x="7" y="15"/>
                    <a:pt x="7" y="15"/>
                  </a:cubicBezTo>
                  <a:cubicBezTo>
                    <a:pt x="8" y="15"/>
                    <a:pt x="9" y="16"/>
                    <a:pt x="10" y="16"/>
                  </a:cubicBezTo>
                  <a:cubicBezTo>
                    <a:pt x="11" y="16"/>
                    <a:pt x="14" y="17"/>
                    <a:pt x="14" y="18"/>
                  </a:cubicBezTo>
                  <a:cubicBezTo>
                    <a:pt x="15" y="19"/>
                    <a:pt x="15" y="17"/>
                    <a:pt x="15" y="16"/>
                  </a:cubicBezTo>
                  <a:cubicBezTo>
                    <a:pt x="16" y="14"/>
                    <a:pt x="17" y="13"/>
                    <a:pt x="18" y="12"/>
                  </a:cubicBezTo>
                  <a:cubicBezTo>
                    <a:pt x="19" y="12"/>
                    <a:pt x="23" y="11"/>
                    <a:pt x="23" y="11"/>
                  </a:cubicBezTo>
                  <a:cubicBezTo>
                    <a:pt x="23" y="11"/>
                    <a:pt x="22" y="11"/>
                    <a:pt x="21" y="11"/>
                  </a:cubicBezTo>
                  <a:cubicBezTo>
                    <a:pt x="21" y="11"/>
                    <a:pt x="20" y="9"/>
                    <a:pt x="20"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2" name="Freeform 36"/>
            <p:cNvSpPr>
              <a:spLocks noChangeArrowheads="1"/>
            </p:cNvSpPr>
            <p:nvPr/>
          </p:nvSpPr>
          <p:spPr bwMode="auto">
            <a:xfrm>
              <a:off x="6100341" y="947258"/>
              <a:ext cx="109461" cy="235762"/>
            </a:xfrm>
            <a:custGeom>
              <a:avLst/>
              <a:gdLst>
                <a:gd name="T0" fmla="*/ 9951 w 22"/>
                <a:gd name="T1" fmla="*/ 45146 h 47"/>
                <a:gd name="T2" fmla="*/ 24878 w 22"/>
                <a:gd name="T3" fmla="*/ 65211 h 47"/>
                <a:gd name="T4" fmla="*/ 34829 w 22"/>
                <a:gd name="T5" fmla="*/ 90292 h 47"/>
                <a:gd name="T6" fmla="*/ 39804 w 22"/>
                <a:gd name="T7" fmla="*/ 110357 h 47"/>
                <a:gd name="T8" fmla="*/ 44780 w 22"/>
                <a:gd name="T9" fmla="*/ 125405 h 47"/>
                <a:gd name="T10" fmla="*/ 44780 w 22"/>
                <a:gd name="T11" fmla="*/ 130422 h 47"/>
                <a:gd name="T12" fmla="*/ 44780 w 22"/>
                <a:gd name="T13" fmla="*/ 150486 h 47"/>
                <a:gd name="T14" fmla="*/ 59706 w 22"/>
                <a:gd name="T15" fmla="*/ 185600 h 47"/>
                <a:gd name="T16" fmla="*/ 69657 w 22"/>
                <a:gd name="T17" fmla="*/ 235762 h 47"/>
                <a:gd name="T18" fmla="*/ 79608 w 22"/>
                <a:gd name="T19" fmla="*/ 220713 h 47"/>
                <a:gd name="T20" fmla="*/ 99510 w 22"/>
                <a:gd name="T21" fmla="*/ 230746 h 47"/>
                <a:gd name="T22" fmla="*/ 89559 w 22"/>
                <a:gd name="T23" fmla="*/ 210681 h 47"/>
                <a:gd name="T24" fmla="*/ 74633 w 22"/>
                <a:gd name="T25" fmla="*/ 190616 h 47"/>
                <a:gd name="T26" fmla="*/ 74633 w 22"/>
                <a:gd name="T27" fmla="*/ 170551 h 47"/>
                <a:gd name="T28" fmla="*/ 74633 w 22"/>
                <a:gd name="T29" fmla="*/ 150486 h 47"/>
                <a:gd name="T30" fmla="*/ 104486 w 22"/>
                <a:gd name="T31" fmla="*/ 165535 h 47"/>
                <a:gd name="T32" fmla="*/ 94535 w 22"/>
                <a:gd name="T33" fmla="*/ 150486 h 47"/>
                <a:gd name="T34" fmla="*/ 94535 w 22"/>
                <a:gd name="T35" fmla="*/ 145470 h 47"/>
                <a:gd name="T36" fmla="*/ 94535 w 22"/>
                <a:gd name="T37" fmla="*/ 145470 h 47"/>
                <a:gd name="T38" fmla="*/ 89559 w 22"/>
                <a:gd name="T39" fmla="*/ 140454 h 47"/>
                <a:gd name="T40" fmla="*/ 89559 w 22"/>
                <a:gd name="T41" fmla="*/ 140454 h 47"/>
                <a:gd name="T42" fmla="*/ 89559 w 22"/>
                <a:gd name="T43" fmla="*/ 135438 h 47"/>
                <a:gd name="T44" fmla="*/ 89559 w 22"/>
                <a:gd name="T45" fmla="*/ 135438 h 47"/>
                <a:gd name="T46" fmla="*/ 84584 w 22"/>
                <a:gd name="T47" fmla="*/ 130422 h 47"/>
                <a:gd name="T48" fmla="*/ 84584 w 22"/>
                <a:gd name="T49" fmla="*/ 120389 h 47"/>
                <a:gd name="T50" fmla="*/ 69657 w 22"/>
                <a:gd name="T51" fmla="*/ 105340 h 47"/>
                <a:gd name="T52" fmla="*/ 49755 w 22"/>
                <a:gd name="T53" fmla="*/ 65211 h 47"/>
                <a:gd name="T54" fmla="*/ 39804 w 22"/>
                <a:gd name="T55" fmla="*/ 50162 h 47"/>
                <a:gd name="T56" fmla="*/ 29853 w 22"/>
                <a:gd name="T57" fmla="*/ 20065 h 47"/>
                <a:gd name="T58" fmla="*/ 24878 w 22"/>
                <a:gd name="T59" fmla="*/ 10032 h 47"/>
                <a:gd name="T60" fmla="*/ 4976 w 22"/>
                <a:gd name="T61" fmla="*/ 5016 h 47"/>
                <a:gd name="T62" fmla="*/ 19902 w 22"/>
                <a:gd name="T63" fmla="*/ 20065 h 47"/>
                <a:gd name="T64" fmla="*/ 9951 w 22"/>
                <a:gd name="T65" fmla="*/ 25081 h 47"/>
                <a:gd name="T66" fmla="*/ 9951 w 22"/>
                <a:gd name="T67" fmla="*/ 45146 h 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
                <a:gd name="T103" fmla="*/ 0 h 47"/>
                <a:gd name="T104" fmla="*/ 22 w 22"/>
                <a:gd name="T105" fmla="*/ 47 h 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 h="47">
                  <a:moveTo>
                    <a:pt x="2" y="9"/>
                  </a:moveTo>
                  <a:cubicBezTo>
                    <a:pt x="3" y="10"/>
                    <a:pt x="4" y="11"/>
                    <a:pt x="5" y="13"/>
                  </a:cubicBezTo>
                  <a:cubicBezTo>
                    <a:pt x="6" y="14"/>
                    <a:pt x="6" y="18"/>
                    <a:pt x="7" y="18"/>
                  </a:cubicBezTo>
                  <a:cubicBezTo>
                    <a:pt x="8" y="19"/>
                    <a:pt x="8" y="21"/>
                    <a:pt x="8" y="22"/>
                  </a:cubicBezTo>
                  <a:cubicBezTo>
                    <a:pt x="8" y="22"/>
                    <a:pt x="9" y="24"/>
                    <a:pt x="9" y="25"/>
                  </a:cubicBezTo>
                  <a:cubicBezTo>
                    <a:pt x="9" y="25"/>
                    <a:pt x="9" y="26"/>
                    <a:pt x="9" y="26"/>
                  </a:cubicBezTo>
                  <a:cubicBezTo>
                    <a:pt x="9" y="27"/>
                    <a:pt x="9" y="29"/>
                    <a:pt x="9" y="30"/>
                  </a:cubicBezTo>
                  <a:cubicBezTo>
                    <a:pt x="9" y="31"/>
                    <a:pt x="12" y="36"/>
                    <a:pt x="12" y="37"/>
                  </a:cubicBezTo>
                  <a:cubicBezTo>
                    <a:pt x="12" y="38"/>
                    <a:pt x="13" y="46"/>
                    <a:pt x="14" y="47"/>
                  </a:cubicBezTo>
                  <a:cubicBezTo>
                    <a:pt x="16" y="47"/>
                    <a:pt x="15" y="45"/>
                    <a:pt x="16" y="44"/>
                  </a:cubicBezTo>
                  <a:cubicBezTo>
                    <a:pt x="16" y="44"/>
                    <a:pt x="18" y="46"/>
                    <a:pt x="20" y="46"/>
                  </a:cubicBezTo>
                  <a:cubicBezTo>
                    <a:pt x="22" y="47"/>
                    <a:pt x="18" y="42"/>
                    <a:pt x="18" y="42"/>
                  </a:cubicBezTo>
                  <a:cubicBezTo>
                    <a:pt x="18" y="41"/>
                    <a:pt x="16" y="39"/>
                    <a:pt x="15" y="38"/>
                  </a:cubicBezTo>
                  <a:cubicBezTo>
                    <a:pt x="14" y="37"/>
                    <a:pt x="14" y="35"/>
                    <a:pt x="15" y="34"/>
                  </a:cubicBezTo>
                  <a:cubicBezTo>
                    <a:pt x="15" y="33"/>
                    <a:pt x="15" y="31"/>
                    <a:pt x="15" y="30"/>
                  </a:cubicBezTo>
                  <a:cubicBezTo>
                    <a:pt x="16" y="30"/>
                    <a:pt x="20" y="32"/>
                    <a:pt x="21" y="33"/>
                  </a:cubicBezTo>
                  <a:cubicBezTo>
                    <a:pt x="22" y="33"/>
                    <a:pt x="20" y="31"/>
                    <a:pt x="19" y="30"/>
                  </a:cubicBezTo>
                  <a:cubicBezTo>
                    <a:pt x="19" y="30"/>
                    <a:pt x="19" y="30"/>
                    <a:pt x="19" y="29"/>
                  </a:cubicBezTo>
                  <a:cubicBezTo>
                    <a:pt x="19" y="29"/>
                    <a:pt x="19" y="29"/>
                    <a:pt x="19" y="29"/>
                  </a:cubicBezTo>
                  <a:cubicBezTo>
                    <a:pt x="19" y="29"/>
                    <a:pt x="18" y="28"/>
                    <a:pt x="18" y="28"/>
                  </a:cubicBezTo>
                  <a:cubicBezTo>
                    <a:pt x="18" y="28"/>
                    <a:pt x="18" y="28"/>
                    <a:pt x="18" y="28"/>
                  </a:cubicBezTo>
                  <a:cubicBezTo>
                    <a:pt x="18" y="28"/>
                    <a:pt x="18" y="27"/>
                    <a:pt x="18" y="27"/>
                  </a:cubicBezTo>
                  <a:cubicBezTo>
                    <a:pt x="18" y="27"/>
                    <a:pt x="18" y="27"/>
                    <a:pt x="18" y="27"/>
                  </a:cubicBezTo>
                  <a:cubicBezTo>
                    <a:pt x="18" y="26"/>
                    <a:pt x="18" y="26"/>
                    <a:pt x="17" y="26"/>
                  </a:cubicBezTo>
                  <a:cubicBezTo>
                    <a:pt x="17" y="25"/>
                    <a:pt x="17" y="25"/>
                    <a:pt x="17" y="24"/>
                  </a:cubicBezTo>
                  <a:cubicBezTo>
                    <a:pt x="17" y="23"/>
                    <a:pt x="15" y="22"/>
                    <a:pt x="14" y="21"/>
                  </a:cubicBezTo>
                  <a:cubicBezTo>
                    <a:pt x="13" y="19"/>
                    <a:pt x="11" y="14"/>
                    <a:pt x="10" y="13"/>
                  </a:cubicBezTo>
                  <a:cubicBezTo>
                    <a:pt x="9" y="12"/>
                    <a:pt x="9" y="12"/>
                    <a:pt x="8" y="10"/>
                  </a:cubicBezTo>
                  <a:cubicBezTo>
                    <a:pt x="8" y="9"/>
                    <a:pt x="6" y="5"/>
                    <a:pt x="6" y="4"/>
                  </a:cubicBezTo>
                  <a:cubicBezTo>
                    <a:pt x="5" y="3"/>
                    <a:pt x="5" y="3"/>
                    <a:pt x="5" y="2"/>
                  </a:cubicBezTo>
                  <a:cubicBezTo>
                    <a:pt x="5" y="1"/>
                    <a:pt x="2" y="0"/>
                    <a:pt x="1" y="1"/>
                  </a:cubicBezTo>
                  <a:cubicBezTo>
                    <a:pt x="0" y="1"/>
                    <a:pt x="3" y="3"/>
                    <a:pt x="4" y="4"/>
                  </a:cubicBezTo>
                  <a:cubicBezTo>
                    <a:pt x="4" y="5"/>
                    <a:pt x="3" y="4"/>
                    <a:pt x="2" y="5"/>
                  </a:cubicBezTo>
                  <a:cubicBezTo>
                    <a:pt x="1" y="6"/>
                    <a:pt x="2" y="8"/>
                    <a:pt x="2"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3" name="Freeform 37"/>
            <p:cNvSpPr>
              <a:spLocks noChangeArrowheads="1"/>
            </p:cNvSpPr>
            <p:nvPr/>
          </p:nvSpPr>
          <p:spPr bwMode="auto">
            <a:xfrm>
              <a:off x="5862474" y="1816630"/>
              <a:ext cx="119986" cy="134721"/>
            </a:xfrm>
            <a:custGeom>
              <a:avLst/>
              <a:gdLst>
                <a:gd name="T0" fmla="*/ 24997 w 24"/>
                <a:gd name="T1" fmla="*/ 4990 h 27"/>
                <a:gd name="T2" fmla="*/ 14998 w 24"/>
                <a:gd name="T3" fmla="*/ 19959 h 27"/>
                <a:gd name="T4" fmla="*/ 19998 w 24"/>
                <a:gd name="T5" fmla="*/ 59876 h 27"/>
                <a:gd name="T6" fmla="*/ 4999 w 24"/>
                <a:gd name="T7" fmla="*/ 54886 h 27"/>
                <a:gd name="T8" fmla="*/ 4999 w 24"/>
                <a:gd name="T9" fmla="*/ 69855 h 27"/>
                <a:gd name="T10" fmla="*/ 14998 w 24"/>
                <a:gd name="T11" fmla="*/ 84824 h 27"/>
                <a:gd name="T12" fmla="*/ 29997 w 24"/>
                <a:gd name="T13" fmla="*/ 94804 h 27"/>
                <a:gd name="T14" fmla="*/ 29997 w 24"/>
                <a:gd name="T15" fmla="*/ 104783 h 27"/>
                <a:gd name="T16" fmla="*/ 44995 w 24"/>
                <a:gd name="T17" fmla="*/ 109773 h 27"/>
                <a:gd name="T18" fmla="*/ 59993 w 24"/>
                <a:gd name="T19" fmla="*/ 104783 h 27"/>
                <a:gd name="T20" fmla="*/ 59993 w 24"/>
                <a:gd name="T21" fmla="*/ 109773 h 27"/>
                <a:gd name="T22" fmla="*/ 69992 w 24"/>
                <a:gd name="T23" fmla="*/ 114762 h 27"/>
                <a:gd name="T24" fmla="*/ 84990 w 24"/>
                <a:gd name="T25" fmla="*/ 119752 h 27"/>
                <a:gd name="T26" fmla="*/ 84990 w 24"/>
                <a:gd name="T27" fmla="*/ 109773 h 27"/>
                <a:gd name="T28" fmla="*/ 94989 w 24"/>
                <a:gd name="T29" fmla="*/ 119752 h 27"/>
                <a:gd name="T30" fmla="*/ 89990 w 24"/>
                <a:gd name="T31" fmla="*/ 129731 h 27"/>
                <a:gd name="T32" fmla="*/ 114987 w 24"/>
                <a:gd name="T33" fmla="*/ 134721 h 27"/>
                <a:gd name="T34" fmla="*/ 114987 w 24"/>
                <a:gd name="T35" fmla="*/ 129731 h 27"/>
                <a:gd name="T36" fmla="*/ 104988 w 24"/>
                <a:gd name="T37" fmla="*/ 119752 h 27"/>
                <a:gd name="T38" fmla="*/ 104988 w 24"/>
                <a:gd name="T39" fmla="*/ 109773 h 27"/>
                <a:gd name="T40" fmla="*/ 94989 w 24"/>
                <a:gd name="T41" fmla="*/ 104783 h 27"/>
                <a:gd name="T42" fmla="*/ 84990 w 24"/>
                <a:gd name="T43" fmla="*/ 99793 h 27"/>
                <a:gd name="T44" fmla="*/ 59993 w 24"/>
                <a:gd name="T45" fmla="*/ 99793 h 27"/>
                <a:gd name="T46" fmla="*/ 54994 w 24"/>
                <a:gd name="T47" fmla="*/ 84824 h 27"/>
                <a:gd name="T48" fmla="*/ 64992 w 24"/>
                <a:gd name="T49" fmla="*/ 89814 h 27"/>
                <a:gd name="T50" fmla="*/ 59993 w 24"/>
                <a:gd name="T51" fmla="*/ 79835 h 27"/>
                <a:gd name="T52" fmla="*/ 49994 w 24"/>
                <a:gd name="T53" fmla="*/ 69855 h 27"/>
                <a:gd name="T54" fmla="*/ 59993 w 24"/>
                <a:gd name="T55" fmla="*/ 59876 h 27"/>
                <a:gd name="T56" fmla="*/ 54994 w 24"/>
                <a:gd name="T57" fmla="*/ 34928 h 27"/>
                <a:gd name="T58" fmla="*/ 49994 w 24"/>
                <a:gd name="T59" fmla="*/ 19959 h 27"/>
                <a:gd name="T60" fmla="*/ 39995 w 24"/>
                <a:gd name="T61" fmla="*/ 9979 h 27"/>
                <a:gd name="T62" fmla="*/ 24997 w 24"/>
                <a:gd name="T63" fmla="*/ 4990 h 2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
                <a:gd name="T97" fmla="*/ 0 h 27"/>
                <a:gd name="T98" fmla="*/ 24 w 24"/>
                <a:gd name="T99" fmla="*/ 27 h 2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 h="27">
                  <a:moveTo>
                    <a:pt x="5" y="1"/>
                  </a:moveTo>
                  <a:cubicBezTo>
                    <a:pt x="3" y="1"/>
                    <a:pt x="2" y="2"/>
                    <a:pt x="3" y="4"/>
                  </a:cubicBezTo>
                  <a:cubicBezTo>
                    <a:pt x="3" y="5"/>
                    <a:pt x="4" y="11"/>
                    <a:pt x="4" y="12"/>
                  </a:cubicBezTo>
                  <a:cubicBezTo>
                    <a:pt x="3" y="13"/>
                    <a:pt x="2" y="11"/>
                    <a:pt x="1" y="11"/>
                  </a:cubicBezTo>
                  <a:cubicBezTo>
                    <a:pt x="0" y="11"/>
                    <a:pt x="2" y="14"/>
                    <a:pt x="1" y="14"/>
                  </a:cubicBezTo>
                  <a:cubicBezTo>
                    <a:pt x="1" y="15"/>
                    <a:pt x="2" y="16"/>
                    <a:pt x="3" y="17"/>
                  </a:cubicBezTo>
                  <a:cubicBezTo>
                    <a:pt x="4" y="18"/>
                    <a:pt x="7" y="18"/>
                    <a:pt x="6" y="19"/>
                  </a:cubicBezTo>
                  <a:cubicBezTo>
                    <a:pt x="4" y="20"/>
                    <a:pt x="5" y="20"/>
                    <a:pt x="6" y="21"/>
                  </a:cubicBezTo>
                  <a:cubicBezTo>
                    <a:pt x="7" y="21"/>
                    <a:pt x="8" y="22"/>
                    <a:pt x="9" y="22"/>
                  </a:cubicBezTo>
                  <a:cubicBezTo>
                    <a:pt x="11" y="23"/>
                    <a:pt x="11" y="22"/>
                    <a:pt x="12" y="21"/>
                  </a:cubicBezTo>
                  <a:cubicBezTo>
                    <a:pt x="13" y="21"/>
                    <a:pt x="12" y="22"/>
                    <a:pt x="12" y="22"/>
                  </a:cubicBezTo>
                  <a:cubicBezTo>
                    <a:pt x="12" y="23"/>
                    <a:pt x="13" y="23"/>
                    <a:pt x="14" y="23"/>
                  </a:cubicBezTo>
                  <a:cubicBezTo>
                    <a:pt x="16" y="23"/>
                    <a:pt x="16" y="24"/>
                    <a:pt x="17" y="24"/>
                  </a:cubicBezTo>
                  <a:cubicBezTo>
                    <a:pt x="17" y="25"/>
                    <a:pt x="17" y="23"/>
                    <a:pt x="17" y="22"/>
                  </a:cubicBezTo>
                  <a:cubicBezTo>
                    <a:pt x="17" y="22"/>
                    <a:pt x="18" y="23"/>
                    <a:pt x="19" y="24"/>
                  </a:cubicBezTo>
                  <a:cubicBezTo>
                    <a:pt x="19" y="25"/>
                    <a:pt x="18" y="25"/>
                    <a:pt x="18" y="26"/>
                  </a:cubicBezTo>
                  <a:cubicBezTo>
                    <a:pt x="19" y="26"/>
                    <a:pt x="22" y="27"/>
                    <a:pt x="23" y="27"/>
                  </a:cubicBezTo>
                  <a:cubicBezTo>
                    <a:pt x="24" y="27"/>
                    <a:pt x="23" y="26"/>
                    <a:pt x="23" y="26"/>
                  </a:cubicBezTo>
                  <a:cubicBezTo>
                    <a:pt x="23" y="25"/>
                    <a:pt x="22" y="24"/>
                    <a:pt x="21" y="24"/>
                  </a:cubicBezTo>
                  <a:cubicBezTo>
                    <a:pt x="21" y="23"/>
                    <a:pt x="22" y="23"/>
                    <a:pt x="21" y="22"/>
                  </a:cubicBezTo>
                  <a:cubicBezTo>
                    <a:pt x="21" y="21"/>
                    <a:pt x="20" y="21"/>
                    <a:pt x="19" y="21"/>
                  </a:cubicBezTo>
                  <a:cubicBezTo>
                    <a:pt x="18" y="21"/>
                    <a:pt x="18" y="21"/>
                    <a:pt x="17" y="20"/>
                  </a:cubicBezTo>
                  <a:cubicBezTo>
                    <a:pt x="16" y="20"/>
                    <a:pt x="14" y="20"/>
                    <a:pt x="12" y="20"/>
                  </a:cubicBezTo>
                  <a:cubicBezTo>
                    <a:pt x="11" y="20"/>
                    <a:pt x="11" y="18"/>
                    <a:pt x="11" y="17"/>
                  </a:cubicBezTo>
                  <a:cubicBezTo>
                    <a:pt x="11" y="16"/>
                    <a:pt x="12" y="18"/>
                    <a:pt x="13" y="18"/>
                  </a:cubicBezTo>
                  <a:cubicBezTo>
                    <a:pt x="15" y="19"/>
                    <a:pt x="13" y="16"/>
                    <a:pt x="12" y="16"/>
                  </a:cubicBezTo>
                  <a:cubicBezTo>
                    <a:pt x="11" y="15"/>
                    <a:pt x="10" y="14"/>
                    <a:pt x="10" y="14"/>
                  </a:cubicBezTo>
                  <a:cubicBezTo>
                    <a:pt x="10" y="13"/>
                    <a:pt x="12" y="12"/>
                    <a:pt x="12" y="12"/>
                  </a:cubicBezTo>
                  <a:cubicBezTo>
                    <a:pt x="12" y="11"/>
                    <a:pt x="13" y="8"/>
                    <a:pt x="11" y="7"/>
                  </a:cubicBezTo>
                  <a:cubicBezTo>
                    <a:pt x="9" y="5"/>
                    <a:pt x="9" y="4"/>
                    <a:pt x="10" y="4"/>
                  </a:cubicBezTo>
                  <a:cubicBezTo>
                    <a:pt x="10" y="3"/>
                    <a:pt x="10" y="2"/>
                    <a:pt x="8" y="2"/>
                  </a:cubicBezTo>
                  <a:cubicBezTo>
                    <a:pt x="6" y="2"/>
                    <a:pt x="7" y="0"/>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4" name="Freeform 38"/>
            <p:cNvSpPr>
              <a:spLocks noChangeArrowheads="1"/>
            </p:cNvSpPr>
            <p:nvPr/>
          </p:nvSpPr>
          <p:spPr bwMode="auto">
            <a:xfrm>
              <a:off x="5982460" y="1951351"/>
              <a:ext cx="37890" cy="54730"/>
            </a:xfrm>
            <a:custGeom>
              <a:avLst/>
              <a:gdLst>
                <a:gd name="T0" fmla="*/ 4736 w 8"/>
                <a:gd name="T1" fmla="*/ 4975 h 11"/>
                <a:gd name="T2" fmla="*/ 9473 w 8"/>
                <a:gd name="T3" fmla="*/ 9951 h 11"/>
                <a:gd name="T4" fmla="*/ 18945 w 8"/>
                <a:gd name="T5" fmla="*/ 24877 h 11"/>
                <a:gd name="T6" fmla="*/ 18945 w 8"/>
                <a:gd name="T7" fmla="*/ 34828 h 11"/>
                <a:gd name="T8" fmla="*/ 14209 w 8"/>
                <a:gd name="T9" fmla="*/ 39804 h 11"/>
                <a:gd name="T10" fmla="*/ 23681 w 8"/>
                <a:gd name="T11" fmla="*/ 54730 h 11"/>
                <a:gd name="T12" fmla="*/ 28418 w 8"/>
                <a:gd name="T13" fmla="*/ 39804 h 11"/>
                <a:gd name="T14" fmla="*/ 33154 w 8"/>
                <a:gd name="T15" fmla="*/ 29853 h 11"/>
                <a:gd name="T16" fmla="*/ 28418 w 8"/>
                <a:gd name="T17" fmla="*/ 14926 h 11"/>
                <a:gd name="T18" fmla="*/ 18945 w 8"/>
                <a:gd name="T19" fmla="*/ 4975 h 11"/>
                <a:gd name="T20" fmla="*/ 4736 w 8"/>
                <a:gd name="T21" fmla="*/ 4975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11"/>
                <a:gd name="T35" fmla="*/ 8 w 8"/>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11">
                  <a:moveTo>
                    <a:pt x="1" y="1"/>
                  </a:moveTo>
                  <a:cubicBezTo>
                    <a:pt x="1" y="2"/>
                    <a:pt x="0" y="1"/>
                    <a:pt x="2" y="2"/>
                  </a:cubicBezTo>
                  <a:cubicBezTo>
                    <a:pt x="3" y="3"/>
                    <a:pt x="4" y="4"/>
                    <a:pt x="4" y="5"/>
                  </a:cubicBezTo>
                  <a:cubicBezTo>
                    <a:pt x="4" y="6"/>
                    <a:pt x="5" y="7"/>
                    <a:pt x="4" y="7"/>
                  </a:cubicBezTo>
                  <a:cubicBezTo>
                    <a:pt x="4" y="7"/>
                    <a:pt x="3" y="7"/>
                    <a:pt x="3" y="8"/>
                  </a:cubicBezTo>
                  <a:cubicBezTo>
                    <a:pt x="4" y="9"/>
                    <a:pt x="5" y="11"/>
                    <a:pt x="5" y="11"/>
                  </a:cubicBezTo>
                  <a:cubicBezTo>
                    <a:pt x="6" y="10"/>
                    <a:pt x="5" y="8"/>
                    <a:pt x="6" y="8"/>
                  </a:cubicBezTo>
                  <a:cubicBezTo>
                    <a:pt x="7" y="7"/>
                    <a:pt x="8" y="8"/>
                    <a:pt x="7" y="6"/>
                  </a:cubicBezTo>
                  <a:cubicBezTo>
                    <a:pt x="7" y="5"/>
                    <a:pt x="7" y="3"/>
                    <a:pt x="6" y="3"/>
                  </a:cubicBezTo>
                  <a:cubicBezTo>
                    <a:pt x="5" y="2"/>
                    <a:pt x="5" y="1"/>
                    <a:pt x="4" y="1"/>
                  </a:cubicBezTo>
                  <a:cubicBezTo>
                    <a:pt x="2" y="0"/>
                    <a:pt x="2"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5" name="Freeform 39"/>
            <p:cNvSpPr>
              <a:spLocks noChangeArrowheads="1"/>
            </p:cNvSpPr>
            <p:nvPr/>
          </p:nvSpPr>
          <p:spPr bwMode="auto">
            <a:xfrm>
              <a:off x="5957200" y="2010292"/>
              <a:ext cx="109461" cy="90516"/>
            </a:xfrm>
            <a:custGeom>
              <a:avLst/>
              <a:gdLst>
                <a:gd name="T0" fmla="*/ 99510 w 22"/>
                <a:gd name="T1" fmla="*/ 45258 h 18"/>
                <a:gd name="T2" fmla="*/ 69657 w 22"/>
                <a:gd name="T3" fmla="*/ 5029 h 18"/>
                <a:gd name="T4" fmla="*/ 69657 w 22"/>
                <a:gd name="T5" fmla="*/ 25143 h 18"/>
                <a:gd name="T6" fmla="*/ 54731 w 22"/>
                <a:gd name="T7" fmla="*/ 30172 h 18"/>
                <a:gd name="T8" fmla="*/ 39804 w 22"/>
                <a:gd name="T9" fmla="*/ 40229 h 18"/>
                <a:gd name="T10" fmla="*/ 29853 w 22"/>
                <a:gd name="T11" fmla="*/ 35201 h 18"/>
                <a:gd name="T12" fmla="*/ 19902 w 22"/>
                <a:gd name="T13" fmla="*/ 40229 h 18"/>
                <a:gd name="T14" fmla="*/ 14927 w 22"/>
                <a:gd name="T15" fmla="*/ 40229 h 18"/>
                <a:gd name="T16" fmla="*/ 0 w 22"/>
                <a:gd name="T17" fmla="*/ 50287 h 18"/>
                <a:gd name="T18" fmla="*/ 4976 w 22"/>
                <a:gd name="T19" fmla="*/ 60344 h 18"/>
                <a:gd name="T20" fmla="*/ 14927 w 22"/>
                <a:gd name="T21" fmla="*/ 50287 h 18"/>
                <a:gd name="T22" fmla="*/ 24878 w 22"/>
                <a:gd name="T23" fmla="*/ 60344 h 18"/>
                <a:gd name="T24" fmla="*/ 39804 w 22"/>
                <a:gd name="T25" fmla="*/ 50287 h 18"/>
                <a:gd name="T26" fmla="*/ 49755 w 22"/>
                <a:gd name="T27" fmla="*/ 60344 h 18"/>
                <a:gd name="T28" fmla="*/ 54731 w 22"/>
                <a:gd name="T29" fmla="*/ 80459 h 18"/>
                <a:gd name="T30" fmla="*/ 74633 w 22"/>
                <a:gd name="T31" fmla="*/ 90516 h 18"/>
                <a:gd name="T32" fmla="*/ 84584 w 22"/>
                <a:gd name="T33" fmla="*/ 80459 h 18"/>
                <a:gd name="T34" fmla="*/ 79608 w 22"/>
                <a:gd name="T35" fmla="*/ 70401 h 18"/>
                <a:gd name="T36" fmla="*/ 89559 w 22"/>
                <a:gd name="T37" fmla="*/ 65373 h 18"/>
                <a:gd name="T38" fmla="*/ 104486 w 22"/>
                <a:gd name="T39" fmla="*/ 70401 h 18"/>
                <a:gd name="T40" fmla="*/ 99510 w 22"/>
                <a:gd name="T41" fmla="*/ 45258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
                <a:gd name="T64" fmla="*/ 0 h 18"/>
                <a:gd name="T65" fmla="*/ 22 w 22"/>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 h="18">
                  <a:moveTo>
                    <a:pt x="20" y="9"/>
                  </a:moveTo>
                  <a:cubicBezTo>
                    <a:pt x="19" y="7"/>
                    <a:pt x="16" y="1"/>
                    <a:pt x="14" y="1"/>
                  </a:cubicBezTo>
                  <a:cubicBezTo>
                    <a:pt x="14" y="0"/>
                    <a:pt x="14" y="5"/>
                    <a:pt x="14" y="5"/>
                  </a:cubicBezTo>
                  <a:cubicBezTo>
                    <a:pt x="13" y="5"/>
                    <a:pt x="11" y="5"/>
                    <a:pt x="11" y="6"/>
                  </a:cubicBezTo>
                  <a:cubicBezTo>
                    <a:pt x="11" y="7"/>
                    <a:pt x="9" y="9"/>
                    <a:pt x="8" y="8"/>
                  </a:cubicBezTo>
                  <a:cubicBezTo>
                    <a:pt x="8" y="8"/>
                    <a:pt x="7" y="7"/>
                    <a:pt x="6" y="7"/>
                  </a:cubicBezTo>
                  <a:cubicBezTo>
                    <a:pt x="6" y="7"/>
                    <a:pt x="4" y="7"/>
                    <a:pt x="4" y="8"/>
                  </a:cubicBezTo>
                  <a:cubicBezTo>
                    <a:pt x="5" y="8"/>
                    <a:pt x="4" y="8"/>
                    <a:pt x="3" y="8"/>
                  </a:cubicBezTo>
                  <a:cubicBezTo>
                    <a:pt x="2" y="9"/>
                    <a:pt x="0" y="9"/>
                    <a:pt x="0" y="10"/>
                  </a:cubicBezTo>
                  <a:cubicBezTo>
                    <a:pt x="1" y="11"/>
                    <a:pt x="0" y="13"/>
                    <a:pt x="1" y="12"/>
                  </a:cubicBezTo>
                  <a:cubicBezTo>
                    <a:pt x="2" y="11"/>
                    <a:pt x="2" y="10"/>
                    <a:pt x="3" y="10"/>
                  </a:cubicBezTo>
                  <a:cubicBezTo>
                    <a:pt x="3" y="11"/>
                    <a:pt x="3" y="12"/>
                    <a:pt x="5" y="12"/>
                  </a:cubicBezTo>
                  <a:cubicBezTo>
                    <a:pt x="6" y="11"/>
                    <a:pt x="8" y="10"/>
                    <a:pt x="8" y="10"/>
                  </a:cubicBezTo>
                  <a:cubicBezTo>
                    <a:pt x="9" y="11"/>
                    <a:pt x="11" y="12"/>
                    <a:pt x="10" y="12"/>
                  </a:cubicBezTo>
                  <a:cubicBezTo>
                    <a:pt x="10" y="13"/>
                    <a:pt x="9" y="15"/>
                    <a:pt x="11" y="16"/>
                  </a:cubicBezTo>
                  <a:cubicBezTo>
                    <a:pt x="13" y="18"/>
                    <a:pt x="14" y="18"/>
                    <a:pt x="15" y="18"/>
                  </a:cubicBezTo>
                  <a:cubicBezTo>
                    <a:pt x="16" y="18"/>
                    <a:pt x="18" y="17"/>
                    <a:pt x="17" y="16"/>
                  </a:cubicBezTo>
                  <a:cubicBezTo>
                    <a:pt x="16" y="15"/>
                    <a:pt x="16" y="14"/>
                    <a:pt x="16" y="14"/>
                  </a:cubicBezTo>
                  <a:cubicBezTo>
                    <a:pt x="16" y="13"/>
                    <a:pt x="17" y="13"/>
                    <a:pt x="18" y="13"/>
                  </a:cubicBezTo>
                  <a:cubicBezTo>
                    <a:pt x="19" y="14"/>
                    <a:pt x="20" y="15"/>
                    <a:pt x="21" y="14"/>
                  </a:cubicBezTo>
                  <a:cubicBezTo>
                    <a:pt x="22" y="13"/>
                    <a:pt x="20" y="11"/>
                    <a:pt x="20"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6" name="Freeform 40"/>
            <p:cNvSpPr>
              <a:spLocks noChangeArrowheads="1"/>
            </p:cNvSpPr>
            <p:nvPr/>
          </p:nvSpPr>
          <p:spPr bwMode="auto">
            <a:xfrm>
              <a:off x="5931939" y="1972401"/>
              <a:ext cx="39995" cy="33680"/>
            </a:xfrm>
            <a:custGeom>
              <a:avLst/>
              <a:gdLst>
                <a:gd name="T0" fmla="*/ 24997 w 8"/>
                <a:gd name="T1" fmla="*/ 24057 h 7"/>
                <a:gd name="T2" fmla="*/ 34996 w 8"/>
                <a:gd name="T3" fmla="*/ 14434 h 7"/>
                <a:gd name="T4" fmla="*/ 24997 w 8"/>
                <a:gd name="T5" fmla="*/ 4811 h 7"/>
                <a:gd name="T6" fmla="*/ 9999 w 8"/>
                <a:gd name="T7" fmla="*/ 0 h 7"/>
                <a:gd name="T8" fmla="*/ 14998 w 8"/>
                <a:gd name="T9" fmla="*/ 14434 h 7"/>
                <a:gd name="T10" fmla="*/ 9999 w 8"/>
                <a:gd name="T11" fmla="*/ 28869 h 7"/>
                <a:gd name="T12" fmla="*/ 24997 w 8"/>
                <a:gd name="T13" fmla="*/ 24057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5" y="5"/>
                  </a:moveTo>
                  <a:cubicBezTo>
                    <a:pt x="6" y="4"/>
                    <a:pt x="6" y="4"/>
                    <a:pt x="7" y="3"/>
                  </a:cubicBezTo>
                  <a:cubicBezTo>
                    <a:pt x="8" y="3"/>
                    <a:pt x="7" y="1"/>
                    <a:pt x="5" y="1"/>
                  </a:cubicBezTo>
                  <a:cubicBezTo>
                    <a:pt x="4" y="1"/>
                    <a:pt x="3" y="0"/>
                    <a:pt x="2" y="0"/>
                  </a:cubicBezTo>
                  <a:cubicBezTo>
                    <a:pt x="0" y="0"/>
                    <a:pt x="2" y="2"/>
                    <a:pt x="3" y="3"/>
                  </a:cubicBezTo>
                  <a:cubicBezTo>
                    <a:pt x="4" y="4"/>
                    <a:pt x="2" y="4"/>
                    <a:pt x="2" y="6"/>
                  </a:cubicBezTo>
                  <a:cubicBezTo>
                    <a:pt x="2" y="7"/>
                    <a:pt x="4" y="6"/>
                    <a:pt x="5"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7" name="Freeform 41"/>
            <p:cNvSpPr>
              <a:spLocks noChangeArrowheads="1"/>
            </p:cNvSpPr>
            <p:nvPr/>
          </p:nvSpPr>
          <p:spPr bwMode="auto">
            <a:xfrm>
              <a:off x="5957200" y="1991346"/>
              <a:ext cx="25260" cy="50520"/>
            </a:xfrm>
            <a:custGeom>
              <a:avLst/>
              <a:gdLst>
                <a:gd name="T0" fmla="*/ 20208 w 5"/>
                <a:gd name="T1" fmla="*/ 0 h 10"/>
                <a:gd name="T2" fmla="*/ 5052 w 5"/>
                <a:gd name="T3" fmla="*/ 15156 h 10"/>
                <a:gd name="T4" fmla="*/ 5052 w 5"/>
                <a:gd name="T5" fmla="*/ 30312 h 10"/>
                <a:gd name="T6" fmla="*/ 20208 w 5"/>
                <a:gd name="T7" fmla="*/ 45468 h 10"/>
                <a:gd name="T8" fmla="*/ 20208 w 5"/>
                <a:gd name="T9" fmla="*/ 20208 h 10"/>
                <a:gd name="T10" fmla="*/ 20208 w 5"/>
                <a:gd name="T11" fmla="*/ 0 h 10"/>
                <a:gd name="T12" fmla="*/ 0 60000 65536"/>
                <a:gd name="T13" fmla="*/ 0 60000 65536"/>
                <a:gd name="T14" fmla="*/ 0 60000 65536"/>
                <a:gd name="T15" fmla="*/ 0 60000 65536"/>
                <a:gd name="T16" fmla="*/ 0 60000 65536"/>
                <a:gd name="T17" fmla="*/ 0 60000 65536"/>
                <a:gd name="T18" fmla="*/ 0 w 5"/>
                <a:gd name="T19" fmla="*/ 0 h 10"/>
                <a:gd name="T20" fmla="*/ 5 w 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5" h="10">
                  <a:moveTo>
                    <a:pt x="4" y="0"/>
                  </a:moveTo>
                  <a:cubicBezTo>
                    <a:pt x="3" y="0"/>
                    <a:pt x="2" y="2"/>
                    <a:pt x="1" y="3"/>
                  </a:cubicBezTo>
                  <a:cubicBezTo>
                    <a:pt x="1" y="4"/>
                    <a:pt x="0" y="5"/>
                    <a:pt x="1" y="6"/>
                  </a:cubicBezTo>
                  <a:cubicBezTo>
                    <a:pt x="2" y="7"/>
                    <a:pt x="4" y="10"/>
                    <a:pt x="4" y="9"/>
                  </a:cubicBezTo>
                  <a:cubicBezTo>
                    <a:pt x="4" y="8"/>
                    <a:pt x="4" y="6"/>
                    <a:pt x="4" y="4"/>
                  </a:cubicBezTo>
                  <a:cubicBezTo>
                    <a:pt x="4" y="3"/>
                    <a:pt x="5" y="1"/>
                    <a:pt x="4"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8" name="Freeform 42"/>
            <p:cNvSpPr>
              <a:spLocks noChangeArrowheads="1"/>
            </p:cNvSpPr>
            <p:nvPr/>
          </p:nvSpPr>
          <p:spPr bwMode="auto">
            <a:xfrm>
              <a:off x="5982460" y="2006082"/>
              <a:ext cx="33680" cy="14735"/>
            </a:xfrm>
            <a:custGeom>
              <a:avLst/>
              <a:gdLst>
                <a:gd name="T0" fmla="*/ 4811 w 7"/>
                <a:gd name="T1" fmla="*/ 14735 h 3"/>
                <a:gd name="T2" fmla="*/ 14434 w 7"/>
                <a:gd name="T3" fmla="*/ 4912 h 3"/>
                <a:gd name="T4" fmla="*/ 4811 w 7"/>
                <a:gd name="T5" fmla="*/ 14735 h 3"/>
                <a:gd name="T6" fmla="*/ 0 60000 65536"/>
                <a:gd name="T7" fmla="*/ 0 60000 65536"/>
                <a:gd name="T8" fmla="*/ 0 60000 65536"/>
                <a:gd name="T9" fmla="*/ 0 w 7"/>
                <a:gd name="T10" fmla="*/ 0 h 3"/>
                <a:gd name="T11" fmla="*/ 7 w 7"/>
                <a:gd name="T12" fmla="*/ 3 h 3"/>
              </a:gdLst>
              <a:ahLst/>
              <a:cxnLst>
                <a:cxn ang="T6">
                  <a:pos x="T0" y="T1"/>
                </a:cxn>
                <a:cxn ang="T7">
                  <a:pos x="T2" y="T3"/>
                </a:cxn>
                <a:cxn ang="T8">
                  <a:pos x="T4" y="T5"/>
                </a:cxn>
              </a:cxnLst>
              <a:rect l="T9" t="T10" r="T11" b="T12"/>
              <a:pathLst>
                <a:path w="7" h="3">
                  <a:moveTo>
                    <a:pt x="1" y="3"/>
                  </a:moveTo>
                  <a:cubicBezTo>
                    <a:pt x="2" y="3"/>
                    <a:pt x="7" y="2"/>
                    <a:pt x="3" y="1"/>
                  </a:cubicBezTo>
                  <a:cubicBezTo>
                    <a:pt x="1" y="0"/>
                    <a:pt x="0" y="3"/>
                    <a:pt x="1"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9" name="Freeform 43"/>
            <p:cNvSpPr>
              <a:spLocks noChangeArrowheads="1"/>
            </p:cNvSpPr>
            <p:nvPr/>
          </p:nvSpPr>
          <p:spPr bwMode="auto">
            <a:xfrm>
              <a:off x="5891944" y="1936616"/>
              <a:ext cx="29470" cy="25260"/>
            </a:xfrm>
            <a:custGeom>
              <a:avLst/>
              <a:gdLst>
                <a:gd name="T0" fmla="*/ 19647 w 6"/>
                <a:gd name="T1" fmla="*/ 0 h 5"/>
                <a:gd name="T2" fmla="*/ 0 w 6"/>
                <a:gd name="T3" fmla="*/ 0 h 5"/>
                <a:gd name="T4" fmla="*/ 9823 w 6"/>
                <a:gd name="T5" fmla="*/ 10104 h 5"/>
                <a:gd name="T6" fmla="*/ 24558 w 6"/>
                <a:gd name="T7" fmla="*/ 25260 h 5"/>
                <a:gd name="T8" fmla="*/ 29470 w 6"/>
                <a:gd name="T9" fmla="*/ 15156 h 5"/>
                <a:gd name="T10" fmla="*/ 19647 w 6"/>
                <a:gd name="T11" fmla="*/ 0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4" y="0"/>
                  </a:moveTo>
                  <a:cubicBezTo>
                    <a:pt x="3" y="0"/>
                    <a:pt x="0" y="0"/>
                    <a:pt x="0" y="0"/>
                  </a:cubicBezTo>
                  <a:cubicBezTo>
                    <a:pt x="1" y="1"/>
                    <a:pt x="1" y="2"/>
                    <a:pt x="2" y="2"/>
                  </a:cubicBezTo>
                  <a:cubicBezTo>
                    <a:pt x="3" y="2"/>
                    <a:pt x="3" y="5"/>
                    <a:pt x="5" y="5"/>
                  </a:cubicBezTo>
                  <a:cubicBezTo>
                    <a:pt x="6" y="5"/>
                    <a:pt x="6" y="4"/>
                    <a:pt x="6" y="3"/>
                  </a:cubicBezTo>
                  <a:cubicBezTo>
                    <a:pt x="6" y="2"/>
                    <a:pt x="6" y="1"/>
                    <a:pt x="4"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0" name="Freeform 44"/>
            <p:cNvSpPr>
              <a:spLocks noChangeArrowheads="1"/>
            </p:cNvSpPr>
            <p:nvPr/>
          </p:nvSpPr>
          <p:spPr bwMode="auto">
            <a:xfrm>
              <a:off x="5841424" y="1987136"/>
              <a:ext cx="50520" cy="58940"/>
            </a:xfrm>
            <a:custGeom>
              <a:avLst/>
              <a:gdLst>
                <a:gd name="T0" fmla="*/ 20208 w 10"/>
                <a:gd name="T1" fmla="*/ 34382 h 12"/>
                <a:gd name="T2" fmla="*/ 5052 w 10"/>
                <a:gd name="T3" fmla="*/ 58940 h 12"/>
                <a:gd name="T4" fmla="*/ 30312 w 10"/>
                <a:gd name="T5" fmla="*/ 39293 h 12"/>
                <a:gd name="T6" fmla="*/ 50520 w 10"/>
                <a:gd name="T7" fmla="*/ 19647 h 12"/>
                <a:gd name="T8" fmla="*/ 40416 w 10"/>
                <a:gd name="T9" fmla="*/ 4912 h 12"/>
                <a:gd name="T10" fmla="*/ 40416 w 10"/>
                <a:gd name="T11" fmla="*/ 14735 h 12"/>
                <a:gd name="T12" fmla="*/ 20208 w 10"/>
                <a:gd name="T13" fmla="*/ 34382 h 12"/>
                <a:gd name="T14" fmla="*/ 0 60000 65536"/>
                <a:gd name="T15" fmla="*/ 0 60000 65536"/>
                <a:gd name="T16" fmla="*/ 0 60000 65536"/>
                <a:gd name="T17" fmla="*/ 0 60000 65536"/>
                <a:gd name="T18" fmla="*/ 0 60000 65536"/>
                <a:gd name="T19" fmla="*/ 0 60000 65536"/>
                <a:gd name="T20" fmla="*/ 0 60000 65536"/>
                <a:gd name="T21" fmla="*/ 0 w 10"/>
                <a:gd name="T22" fmla="*/ 0 h 12"/>
                <a:gd name="T23" fmla="*/ 10 w 1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2">
                  <a:moveTo>
                    <a:pt x="4" y="7"/>
                  </a:moveTo>
                  <a:cubicBezTo>
                    <a:pt x="4" y="7"/>
                    <a:pt x="0" y="12"/>
                    <a:pt x="1" y="12"/>
                  </a:cubicBezTo>
                  <a:cubicBezTo>
                    <a:pt x="2" y="12"/>
                    <a:pt x="5" y="8"/>
                    <a:pt x="6" y="8"/>
                  </a:cubicBezTo>
                  <a:cubicBezTo>
                    <a:pt x="7" y="7"/>
                    <a:pt x="10" y="5"/>
                    <a:pt x="10" y="4"/>
                  </a:cubicBezTo>
                  <a:cubicBezTo>
                    <a:pt x="10" y="3"/>
                    <a:pt x="9" y="0"/>
                    <a:pt x="8" y="1"/>
                  </a:cubicBezTo>
                  <a:cubicBezTo>
                    <a:pt x="8" y="1"/>
                    <a:pt x="9" y="3"/>
                    <a:pt x="8" y="3"/>
                  </a:cubicBezTo>
                  <a:cubicBezTo>
                    <a:pt x="7" y="4"/>
                    <a:pt x="5" y="6"/>
                    <a:pt x="4" y="7"/>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1" name="Freeform 45"/>
            <p:cNvSpPr>
              <a:spLocks noChangeArrowheads="1"/>
            </p:cNvSpPr>
            <p:nvPr/>
          </p:nvSpPr>
          <p:spPr bwMode="auto">
            <a:xfrm>
              <a:off x="6186647" y="2235528"/>
              <a:ext cx="532569" cy="244182"/>
            </a:xfrm>
            <a:custGeom>
              <a:avLst/>
              <a:gdLst>
                <a:gd name="T0" fmla="*/ 398182 w 107"/>
                <a:gd name="T1" fmla="*/ 179399 h 49"/>
                <a:gd name="T2" fmla="*/ 433023 w 107"/>
                <a:gd name="T3" fmla="*/ 219265 h 49"/>
                <a:gd name="T4" fmla="*/ 497728 w 107"/>
                <a:gd name="T5" fmla="*/ 234215 h 49"/>
                <a:gd name="T6" fmla="*/ 522614 w 107"/>
                <a:gd name="T7" fmla="*/ 239199 h 49"/>
                <a:gd name="T8" fmla="*/ 462887 w 107"/>
                <a:gd name="T9" fmla="*/ 199332 h 49"/>
                <a:gd name="T10" fmla="*/ 413114 w 107"/>
                <a:gd name="T11" fmla="*/ 144516 h 49"/>
                <a:gd name="T12" fmla="*/ 408137 w 107"/>
                <a:gd name="T13" fmla="*/ 124583 h 49"/>
                <a:gd name="T14" fmla="*/ 363341 w 107"/>
                <a:gd name="T15" fmla="*/ 99666 h 49"/>
                <a:gd name="T16" fmla="*/ 323523 w 107"/>
                <a:gd name="T17" fmla="*/ 74750 h 49"/>
                <a:gd name="T18" fmla="*/ 253841 w 107"/>
                <a:gd name="T19" fmla="*/ 54816 h 49"/>
                <a:gd name="T20" fmla="*/ 248864 w 107"/>
                <a:gd name="T21" fmla="*/ 49833 h 49"/>
                <a:gd name="T22" fmla="*/ 238909 w 107"/>
                <a:gd name="T23" fmla="*/ 44850 h 49"/>
                <a:gd name="T24" fmla="*/ 238909 w 107"/>
                <a:gd name="T25" fmla="*/ 44850 h 49"/>
                <a:gd name="T26" fmla="*/ 233932 w 107"/>
                <a:gd name="T27" fmla="*/ 44850 h 49"/>
                <a:gd name="T28" fmla="*/ 223978 w 107"/>
                <a:gd name="T29" fmla="*/ 44850 h 49"/>
                <a:gd name="T30" fmla="*/ 164250 w 107"/>
                <a:gd name="T31" fmla="*/ 24917 h 49"/>
                <a:gd name="T32" fmla="*/ 139364 w 107"/>
                <a:gd name="T33" fmla="*/ 34883 h 49"/>
                <a:gd name="T34" fmla="*/ 139364 w 107"/>
                <a:gd name="T35" fmla="*/ 49833 h 49"/>
                <a:gd name="T36" fmla="*/ 124432 w 107"/>
                <a:gd name="T37" fmla="*/ 69766 h 49"/>
                <a:gd name="T38" fmla="*/ 94568 w 107"/>
                <a:gd name="T39" fmla="*/ 44850 h 49"/>
                <a:gd name="T40" fmla="*/ 69682 w 107"/>
                <a:gd name="T41" fmla="*/ 14950 h 49"/>
                <a:gd name="T42" fmla="*/ 24886 w 107"/>
                <a:gd name="T43" fmla="*/ 9967 h 49"/>
                <a:gd name="T44" fmla="*/ 9955 w 107"/>
                <a:gd name="T45" fmla="*/ 14950 h 49"/>
                <a:gd name="T46" fmla="*/ 44796 w 107"/>
                <a:gd name="T47" fmla="*/ 34883 h 49"/>
                <a:gd name="T48" fmla="*/ 64705 w 107"/>
                <a:gd name="T49" fmla="*/ 54816 h 49"/>
                <a:gd name="T50" fmla="*/ 74659 w 107"/>
                <a:gd name="T51" fmla="*/ 74750 h 49"/>
                <a:gd name="T52" fmla="*/ 89591 w 107"/>
                <a:gd name="T53" fmla="*/ 79733 h 49"/>
                <a:gd name="T54" fmla="*/ 104523 w 107"/>
                <a:gd name="T55" fmla="*/ 84716 h 49"/>
                <a:gd name="T56" fmla="*/ 179182 w 107"/>
                <a:gd name="T57" fmla="*/ 114616 h 49"/>
                <a:gd name="T58" fmla="*/ 238909 w 107"/>
                <a:gd name="T59" fmla="*/ 169432 h 49"/>
                <a:gd name="T60" fmla="*/ 209046 w 107"/>
                <a:gd name="T61" fmla="*/ 189366 h 49"/>
                <a:gd name="T62" fmla="*/ 243887 w 107"/>
                <a:gd name="T63" fmla="*/ 184382 h 49"/>
                <a:gd name="T64" fmla="*/ 268773 w 107"/>
                <a:gd name="T65" fmla="*/ 184382 h 49"/>
                <a:gd name="T66" fmla="*/ 268773 w 107"/>
                <a:gd name="T67" fmla="*/ 189366 h 49"/>
                <a:gd name="T68" fmla="*/ 273750 w 107"/>
                <a:gd name="T69" fmla="*/ 194349 h 49"/>
                <a:gd name="T70" fmla="*/ 278728 w 107"/>
                <a:gd name="T71" fmla="*/ 199332 h 49"/>
                <a:gd name="T72" fmla="*/ 283705 w 107"/>
                <a:gd name="T73" fmla="*/ 204316 h 49"/>
                <a:gd name="T74" fmla="*/ 288682 w 107"/>
                <a:gd name="T75" fmla="*/ 204316 h 49"/>
                <a:gd name="T76" fmla="*/ 293660 w 107"/>
                <a:gd name="T77" fmla="*/ 209299 h 49"/>
                <a:gd name="T78" fmla="*/ 293660 w 107"/>
                <a:gd name="T79" fmla="*/ 209299 h 49"/>
                <a:gd name="T80" fmla="*/ 328501 w 107"/>
                <a:gd name="T81" fmla="*/ 209299 h 49"/>
                <a:gd name="T82" fmla="*/ 328501 w 107"/>
                <a:gd name="T83" fmla="*/ 184382 h 49"/>
                <a:gd name="T84" fmla="*/ 348410 w 107"/>
                <a:gd name="T85" fmla="*/ 174416 h 49"/>
                <a:gd name="T86" fmla="*/ 378273 w 107"/>
                <a:gd name="T87" fmla="*/ 174416 h 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7"/>
                <a:gd name="T133" fmla="*/ 0 h 49"/>
                <a:gd name="T134" fmla="*/ 107 w 107"/>
                <a:gd name="T135" fmla="*/ 49 h 4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7" h="49">
                  <a:moveTo>
                    <a:pt x="76" y="35"/>
                  </a:moveTo>
                  <a:cubicBezTo>
                    <a:pt x="78" y="36"/>
                    <a:pt x="79" y="36"/>
                    <a:pt x="80" y="36"/>
                  </a:cubicBezTo>
                  <a:cubicBezTo>
                    <a:pt x="80" y="36"/>
                    <a:pt x="83" y="39"/>
                    <a:pt x="83" y="39"/>
                  </a:cubicBezTo>
                  <a:cubicBezTo>
                    <a:pt x="83" y="39"/>
                    <a:pt x="86" y="43"/>
                    <a:pt x="87" y="44"/>
                  </a:cubicBezTo>
                  <a:cubicBezTo>
                    <a:pt x="88" y="45"/>
                    <a:pt x="91" y="45"/>
                    <a:pt x="92" y="45"/>
                  </a:cubicBezTo>
                  <a:cubicBezTo>
                    <a:pt x="94" y="45"/>
                    <a:pt x="98" y="47"/>
                    <a:pt x="100" y="47"/>
                  </a:cubicBezTo>
                  <a:cubicBezTo>
                    <a:pt x="101" y="48"/>
                    <a:pt x="101" y="49"/>
                    <a:pt x="103" y="49"/>
                  </a:cubicBezTo>
                  <a:cubicBezTo>
                    <a:pt x="105" y="49"/>
                    <a:pt x="107" y="49"/>
                    <a:pt x="105" y="48"/>
                  </a:cubicBezTo>
                  <a:cubicBezTo>
                    <a:pt x="103" y="47"/>
                    <a:pt x="103" y="46"/>
                    <a:pt x="100" y="44"/>
                  </a:cubicBezTo>
                  <a:cubicBezTo>
                    <a:pt x="98" y="43"/>
                    <a:pt x="95" y="41"/>
                    <a:pt x="93" y="40"/>
                  </a:cubicBezTo>
                  <a:cubicBezTo>
                    <a:pt x="92" y="40"/>
                    <a:pt x="91" y="38"/>
                    <a:pt x="89" y="36"/>
                  </a:cubicBezTo>
                  <a:cubicBezTo>
                    <a:pt x="87" y="34"/>
                    <a:pt x="81" y="29"/>
                    <a:pt x="83" y="29"/>
                  </a:cubicBezTo>
                  <a:cubicBezTo>
                    <a:pt x="84" y="29"/>
                    <a:pt x="88" y="30"/>
                    <a:pt x="87" y="29"/>
                  </a:cubicBezTo>
                  <a:cubicBezTo>
                    <a:pt x="86" y="28"/>
                    <a:pt x="84" y="26"/>
                    <a:pt x="82" y="25"/>
                  </a:cubicBezTo>
                  <a:cubicBezTo>
                    <a:pt x="80" y="25"/>
                    <a:pt x="76" y="24"/>
                    <a:pt x="75" y="23"/>
                  </a:cubicBezTo>
                  <a:cubicBezTo>
                    <a:pt x="75" y="22"/>
                    <a:pt x="76" y="22"/>
                    <a:pt x="73" y="20"/>
                  </a:cubicBezTo>
                  <a:cubicBezTo>
                    <a:pt x="70" y="19"/>
                    <a:pt x="69" y="18"/>
                    <a:pt x="68" y="17"/>
                  </a:cubicBezTo>
                  <a:cubicBezTo>
                    <a:pt x="67" y="16"/>
                    <a:pt x="68" y="16"/>
                    <a:pt x="65" y="15"/>
                  </a:cubicBezTo>
                  <a:cubicBezTo>
                    <a:pt x="63" y="15"/>
                    <a:pt x="62" y="14"/>
                    <a:pt x="59" y="13"/>
                  </a:cubicBezTo>
                  <a:cubicBezTo>
                    <a:pt x="57" y="12"/>
                    <a:pt x="53" y="12"/>
                    <a:pt x="51" y="11"/>
                  </a:cubicBezTo>
                  <a:cubicBezTo>
                    <a:pt x="51" y="11"/>
                    <a:pt x="51" y="10"/>
                    <a:pt x="50" y="10"/>
                  </a:cubicBezTo>
                  <a:cubicBezTo>
                    <a:pt x="50" y="10"/>
                    <a:pt x="50" y="10"/>
                    <a:pt x="50" y="10"/>
                  </a:cubicBezTo>
                  <a:cubicBezTo>
                    <a:pt x="49" y="10"/>
                    <a:pt x="49" y="10"/>
                    <a:pt x="48" y="10"/>
                  </a:cubicBezTo>
                  <a:cubicBezTo>
                    <a:pt x="48" y="10"/>
                    <a:pt x="48" y="10"/>
                    <a:pt x="48" y="9"/>
                  </a:cubicBezTo>
                  <a:cubicBezTo>
                    <a:pt x="48" y="9"/>
                    <a:pt x="48" y="9"/>
                    <a:pt x="48" y="9"/>
                  </a:cubicBezTo>
                  <a:cubicBezTo>
                    <a:pt x="48" y="9"/>
                    <a:pt x="48" y="9"/>
                    <a:pt x="48" y="9"/>
                  </a:cubicBezTo>
                  <a:cubicBezTo>
                    <a:pt x="48" y="9"/>
                    <a:pt x="47" y="9"/>
                    <a:pt x="47" y="9"/>
                  </a:cubicBezTo>
                  <a:cubicBezTo>
                    <a:pt x="47" y="9"/>
                    <a:pt x="47" y="9"/>
                    <a:pt x="47" y="9"/>
                  </a:cubicBezTo>
                  <a:cubicBezTo>
                    <a:pt x="48" y="8"/>
                    <a:pt x="46" y="7"/>
                    <a:pt x="46" y="7"/>
                  </a:cubicBezTo>
                  <a:cubicBezTo>
                    <a:pt x="46" y="8"/>
                    <a:pt x="46" y="9"/>
                    <a:pt x="45" y="9"/>
                  </a:cubicBezTo>
                  <a:cubicBezTo>
                    <a:pt x="44" y="9"/>
                    <a:pt x="42" y="8"/>
                    <a:pt x="40" y="8"/>
                  </a:cubicBezTo>
                  <a:cubicBezTo>
                    <a:pt x="38" y="8"/>
                    <a:pt x="34" y="5"/>
                    <a:pt x="33" y="5"/>
                  </a:cubicBezTo>
                  <a:cubicBezTo>
                    <a:pt x="33" y="5"/>
                    <a:pt x="32" y="8"/>
                    <a:pt x="31" y="8"/>
                  </a:cubicBezTo>
                  <a:cubicBezTo>
                    <a:pt x="31" y="8"/>
                    <a:pt x="30" y="7"/>
                    <a:pt x="28" y="7"/>
                  </a:cubicBezTo>
                  <a:cubicBezTo>
                    <a:pt x="27" y="7"/>
                    <a:pt x="25" y="8"/>
                    <a:pt x="25" y="8"/>
                  </a:cubicBezTo>
                  <a:cubicBezTo>
                    <a:pt x="26" y="8"/>
                    <a:pt x="28" y="9"/>
                    <a:pt x="28" y="10"/>
                  </a:cubicBezTo>
                  <a:cubicBezTo>
                    <a:pt x="27" y="10"/>
                    <a:pt x="28" y="12"/>
                    <a:pt x="27" y="12"/>
                  </a:cubicBezTo>
                  <a:cubicBezTo>
                    <a:pt x="27" y="12"/>
                    <a:pt x="26" y="14"/>
                    <a:pt x="25" y="14"/>
                  </a:cubicBezTo>
                  <a:cubicBezTo>
                    <a:pt x="23" y="13"/>
                    <a:pt x="24" y="12"/>
                    <a:pt x="24" y="11"/>
                  </a:cubicBezTo>
                  <a:cubicBezTo>
                    <a:pt x="23" y="11"/>
                    <a:pt x="20" y="9"/>
                    <a:pt x="19" y="9"/>
                  </a:cubicBezTo>
                  <a:cubicBezTo>
                    <a:pt x="17" y="9"/>
                    <a:pt x="20" y="8"/>
                    <a:pt x="18" y="6"/>
                  </a:cubicBezTo>
                  <a:cubicBezTo>
                    <a:pt x="17" y="4"/>
                    <a:pt x="15" y="3"/>
                    <a:pt x="14" y="3"/>
                  </a:cubicBezTo>
                  <a:cubicBezTo>
                    <a:pt x="14" y="3"/>
                    <a:pt x="9" y="2"/>
                    <a:pt x="8" y="1"/>
                  </a:cubicBezTo>
                  <a:cubicBezTo>
                    <a:pt x="7" y="1"/>
                    <a:pt x="5" y="2"/>
                    <a:pt x="5" y="2"/>
                  </a:cubicBezTo>
                  <a:cubicBezTo>
                    <a:pt x="4" y="2"/>
                    <a:pt x="0" y="0"/>
                    <a:pt x="1" y="1"/>
                  </a:cubicBezTo>
                  <a:cubicBezTo>
                    <a:pt x="1" y="2"/>
                    <a:pt x="1" y="3"/>
                    <a:pt x="2" y="3"/>
                  </a:cubicBezTo>
                  <a:cubicBezTo>
                    <a:pt x="3" y="3"/>
                    <a:pt x="3" y="2"/>
                    <a:pt x="4" y="3"/>
                  </a:cubicBezTo>
                  <a:cubicBezTo>
                    <a:pt x="5" y="5"/>
                    <a:pt x="5" y="6"/>
                    <a:pt x="9" y="7"/>
                  </a:cubicBezTo>
                  <a:cubicBezTo>
                    <a:pt x="12" y="9"/>
                    <a:pt x="16" y="8"/>
                    <a:pt x="15" y="9"/>
                  </a:cubicBezTo>
                  <a:cubicBezTo>
                    <a:pt x="15" y="9"/>
                    <a:pt x="14" y="11"/>
                    <a:pt x="13" y="11"/>
                  </a:cubicBezTo>
                  <a:cubicBezTo>
                    <a:pt x="12" y="11"/>
                    <a:pt x="9" y="11"/>
                    <a:pt x="11" y="12"/>
                  </a:cubicBezTo>
                  <a:cubicBezTo>
                    <a:pt x="13" y="13"/>
                    <a:pt x="16" y="15"/>
                    <a:pt x="15" y="15"/>
                  </a:cubicBezTo>
                  <a:cubicBezTo>
                    <a:pt x="14" y="15"/>
                    <a:pt x="13" y="16"/>
                    <a:pt x="15" y="17"/>
                  </a:cubicBezTo>
                  <a:cubicBezTo>
                    <a:pt x="17" y="18"/>
                    <a:pt x="18" y="17"/>
                    <a:pt x="18" y="16"/>
                  </a:cubicBezTo>
                  <a:cubicBezTo>
                    <a:pt x="17" y="15"/>
                    <a:pt x="16" y="13"/>
                    <a:pt x="18" y="14"/>
                  </a:cubicBezTo>
                  <a:cubicBezTo>
                    <a:pt x="19" y="15"/>
                    <a:pt x="19" y="16"/>
                    <a:pt x="21" y="17"/>
                  </a:cubicBezTo>
                  <a:cubicBezTo>
                    <a:pt x="24" y="18"/>
                    <a:pt x="29" y="19"/>
                    <a:pt x="31" y="20"/>
                  </a:cubicBezTo>
                  <a:cubicBezTo>
                    <a:pt x="32" y="21"/>
                    <a:pt x="35" y="23"/>
                    <a:pt x="36" y="23"/>
                  </a:cubicBezTo>
                  <a:cubicBezTo>
                    <a:pt x="37" y="23"/>
                    <a:pt x="40" y="24"/>
                    <a:pt x="42" y="26"/>
                  </a:cubicBezTo>
                  <a:cubicBezTo>
                    <a:pt x="44" y="29"/>
                    <a:pt x="49" y="34"/>
                    <a:pt x="48" y="34"/>
                  </a:cubicBezTo>
                  <a:cubicBezTo>
                    <a:pt x="47" y="34"/>
                    <a:pt x="45" y="33"/>
                    <a:pt x="44" y="34"/>
                  </a:cubicBezTo>
                  <a:cubicBezTo>
                    <a:pt x="44" y="35"/>
                    <a:pt x="41" y="38"/>
                    <a:pt x="42" y="38"/>
                  </a:cubicBezTo>
                  <a:cubicBezTo>
                    <a:pt x="43" y="38"/>
                    <a:pt x="47" y="35"/>
                    <a:pt x="47" y="36"/>
                  </a:cubicBezTo>
                  <a:cubicBezTo>
                    <a:pt x="47" y="36"/>
                    <a:pt x="48" y="38"/>
                    <a:pt x="49" y="37"/>
                  </a:cubicBezTo>
                  <a:cubicBezTo>
                    <a:pt x="50" y="36"/>
                    <a:pt x="51" y="35"/>
                    <a:pt x="51" y="36"/>
                  </a:cubicBezTo>
                  <a:cubicBezTo>
                    <a:pt x="52" y="36"/>
                    <a:pt x="53" y="36"/>
                    <a:pt x="54" y="37"/>
                  </a:cubicBezTo>
                  <a:cubicBezTo>
                    <a:pt x="54" y="38"/>
                    <a:pt x="54" y="38"/>
                    <a:pt x="54" y="38"/>
                  </a:cubicBezTo>
                  <a:cubicBezTo>
                    <a:pt x="54" y="38"/>
                    <a:pt x="54" y="38"/>
                    <a:pt x="54" y="38"/>
                  </a:cubicBezTo>
                  <a:cubicBezTo>
                    <a:pt x="55" y="38"/>
                    <a:pt x="55" y="39"/>
                    <a:pt x="55" y="39"/>
                  </a:cubicBezTo>
                  <a:cubicBezTo>
                    <a:pt x="55" y="39"/>
                    <a:pt x="55" y="39"/>
                    <a:pt x="55" y="39"/>
                  </a:cubicBezTo>
                  <a:cubicBezTo>
                    <a:pt x="55" y="39"/>
                    <a:pt x="56" y="40"/>
                    <a:pt x="56" y="40"/>
                  </a:cubicBezTo>
                  <a:cubicBezTo>
                    <a:pt x="56" y="40"/>
                    <a:pt x="56" y="40"/>
                    <a:pt x="56" y="40"/>
                  </a:cubicBezTo>
                  <a:cubicBezTo>
                    <a:pt x="56" y="40"/>
                    <a:pt x="57" y="41"/>
                    <a:pt x="57" y="41"/>
                  </a:cubicBezTo>
                  <a:cubicBezTo>
                    <a:pt x="57" y="41"/>
                    <a:pt x="57" y="41"/>
                    <a:pt x="57" y="41"/>
                  </a:cubicBezTo>
                  <a:cubicBezTo>
                    <a:pt x="57" y="41"/>
                    <a:pt x="57" y="41"/>
                    <a:pt x="57" y="41"/>
                  </a:cubicBezTo>
                  <a:cubicBezTo>
                    <a:pt x="57" y="41"/>
                    <a:pt x="58" y="41"/>
                    <a:pt x="58" y="41"/>
                  </a:cubicBezTo>
                  <a:cubicBezTo>
                    <a:pt x="58" y="41"/>
                    <a:pt x="58" y="41"/>
                    <a:pt x="58" y="41"/>
                  </a:cubicBezTo>
                  <a:cubicBezTo>
                    <a:pt x="58" y="42"/>
                    <a:pt x="58" y="42"/>
                    <a:pt x="59" y="42"/>
                  </a:cubicBezTo>
                  <a:cubicBezTo>
                    <a:pt x="59" y="42"/>
                    <a:pt x="59" y="42"/>
                    <a:pt x="59" y="42"/>
                  </a:cubicBezTo>
                  <a:cubicBezTo>
                    <a:pt x="59" y="42"/>
                    <a:pt x="59" y="42"/>
                    <a:pt x="59" y="42"/>
                  </a:cubicBezTo>
                  <a:cubicBezTo>
                    <a:pt x="60" y="42"/>
                    <a:pt x="60" y="42"/>
                    <a:pt x="60" y="42"/>
                  </a:cubicBezTo>
                  <a:cubicBezTo>
                    <a:pt x="61" y="42"/>
                    <a:pt x="64" y="42"/>
                    <a:pt x="66" y="42"/>
                  </a:cubicBezTo>
                  <a:cubicBezTo>
                    <a:pt x="67" y="42"/>
                    <a:pt x="69" y="41"/>
                    <a:pt x="68" y="40"/>
                  </a:cubicBezTo>
                  <a:cubicBezTo>
                    <a:pt x="67" y="39"/>
                    <a:pt x="65" y="37"/>
                    <a:pt x="66" y="37"/>
                  </a:cubicBezTo>
                  <a:cubicBezTo>
                    <a:pt x="67" y="36"/>
                    <a:pt x="69" y="37"/>
                    <a:pt x="69" y="36"/>
                  </a:cubicBezTo>
                  <a:cubicBezTo>
                    <a:pt x="69" y="36"/>
                    <a:pt x="69" y="35"/>
                    <a:pt x="70" y="35"/>
                  </a:cubicBezTo>
                  <a:cubicBezTo>
                    <a:pt x="71" y="34"/>
                    <a:pt x="74" y="36"/>
                    <a:pt x="74" y="35"/>
                  </a:cubicBezTo>
                  <a:cubicBezTo>
                    <a:pt x="75" y="35"/>
                    <a:pt x="73" y="34"/>
                    <a:pt x="76" y="3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2" name="Freeform 46"/>
            <p:cNvSpPr>
              <a:spLocks noChangeArrowheads="1"/>
            </p:cNvSpPr>
            <p:nvPr/>
          </p:nvSpPr>
          <p:spPr bwMode="auto">
            <a:xfrm>
              <a:off x="6628700" y="2340779"/>
              <a:ext cx="79991" cy="29470"/>
            </a:xfrm>
            <a:custGeom>
              <a:avLst/>
              <a:gdLst>
                <a:gd name="T0" fmla="*/ 59993 w 16"/>
                <a:gd name="T1" fmla="*/ 4912 h 6"/>
                <a:gd name="T2" fmla="*/ 39996 w 16"/>
                <a:gd name="T3" fmla="*/ 19647 h 6"/>
                <a:gd name="T4" fmla="*/ 29997 w 16"/>
                <a:gd name="T5" fmla="*/ 14735 h 6"/>
                <a:gd name="T6" fmla="*/ 4999 w 16"/>
                <a:gd name="T7" fmla="*/ 24558 h 6"/>
                <a:gd name="T8" fmla="*/ 54994 w 16"/>
                <a:gd name="T9" fmla="*/ 29470 h 6"/>
                <a:gd name="T10" fmla="*/ 74992 w 16"/>
                <a:gd name="T11" fmla="*/ 9823 h 6"/>
                <a:gd name="T12" fmla="*/ 59993 w 16"/>
                <a:gd name="T13" fmla="*/ 4912 h 6"/>
                <a:gd name="T14" fmla="*/ 0 60000 65536"/>
                <a:gd name="T15" fmla="*/ 0 60000 65536"/>
                <a:gd name="T16" fmla="*/ 0 60000 65536"/>
                <a:gd name="T17" fmla="*/ 0 60000 65536"/>
                <a:gd name="T18" fmla="*/ 0 60000 65536"/>
                <a:gd name="T19" fmla="*/ 0 60000 65536"/>
                <a:gd name="T20" fmla="*/ 0 60000 65536"/>
                <a:gd name="T21" fmla="*/ 0 w 16"/>
                <a:gd name="T22" fmla="*/ 0 h 6"/>
                <a:gd name="T23" fmla="*/ 16 w 1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
                  <a:moveTo>
                    <a:pt x="12" y="1"/>
                  </a:moveTo>
                  <a:cubicBezTo>
                    <a:pt x="11" y="1"/>
                    <a:pt x="9" y="4"/>
                    <a:pt x="8" y="4"/>
                  </a:cubicBezTo>
                  <a:cubicBezTo>
                    <a:pt x="7" y="4"/>
                    <a:pt x="7" y="2"/>
                    <a:pt x="6" y="3"/>
                  </a:cubicBezTo>
                  <a:cubicBezTo>
                    <a:pt x="6" y="3"/>
                    <a:pt x="0" y="4"/>
                    <a:pt x="1" y="5"/>
                  </a:cubicBezTo>
                  <a:cubicBezTo>
                    <a:pt x="2" y="5"/>
                    <a:pt x="10" y="6"/>
                    <a:pt x="11" y="6"/>
                  </a:cubicBezTo>
                  <a:cubicBezTo>
                    <a:pt x="12" y="5"/>
                    <a:pt x="16" y="3"/>
                    <a:pt x="15" y="2"/>
                  </a:cubicBezTo>
                  <a:cubicBezTo>
                    <a:pt x="15" y="1"/>
                    <a:pt x="12" y="0"/>
                    <a:pt x="1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3" name="Freeform 47"/>
            <p:cNvSpPr>
              <a:spLocks noChangeArrowheads="1"/>
            </p:cNvSpPr>
            <p:nvPr/>
          </p:nvSpPr>
          <p:spPr bwMode="auto">
            <a:xfrm>
              <a:off x="6767631" y="2361829"/>
              <a:ext cx="54730" cy="29470"/>
            </a:xfrm>
            <a:custGeom>
              <a:avLst/>
              <a:gdLst>
                <a:gd name="T0" fmla="*/ 24877 w 11"/>
                <a:gd name="T1" fmla="*/ 24558 h 6"/>
                <a:gd name="T2" fmla="*/ 9951 w 11"/>
                <a:gd name="T3" fmla="*/ 0 h 6"/>
                <a:gd name="T4" fmla="*/ 24877 w 11"/>
                <a:gd name="T5" fmla="*/ 24558 h 6"/>
                <a:gd name="T6" fmla="*/ 0 60000 65536"/>
                <a:gd name="T7" fmla="*/ 0 60000 65536"/>
                <a:gd name="T8" fmla="*/ 0 60000 65536"/>
                <a:gd name="T9" fmla="*/ 0 w 11"/>
                <a:gd name="T10" fmla="*/ 0 h 6"/>
                <a:gd name="T11" fmla="*/ 11 w 11"/>
                <a:gd name="T12" fmla="*/ 6 h 6"/>
              </a:gdLst>
              <a:ahLst/>
              <a:cxnLst>
                <a:cxn ang="T6">
                  <a:pos x="T0" y="T1"/>
                </a:cxn>
                <a:cxn ang="T7">
                  <a:pos x="T2" y="T3"/>
                </a:cxn>
                <a:cxn ang="T8">
                  <a:pos x="T4" y="T5"/>
                </a:cxn>
              </a:cxnLst>
              <a:rect l="T9" t="T10" r="T11" b="T12"/>
              <a:pathLst>
                <a:path w="11" h="6">
                  <a:moveTo>
                    <a:pt x="5" y="5"/>
                  </a:moveTo>
                  <a:cubicBezTo>
                    <a:pt x="11" y="6"/>
                    <a:pt x="4" y="1"/>
                    <a:pt x="2" y="0"/>
                  </a:cubicBezTo>
                  <a:cubicBezTo>
                    <a:pt x="0" y="0"/>
                    <a:pt x="4" y="5"/>
                    <a:pt x="5"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4" name="Freeform 48"/>
            <p:cNvSpPr>
              <a:spLocks noChangeArrowheads="1"/>
            </p:cNvSpPr>
            <p:nvPr/>
          </p:nvSpPr>
          <p:spPr bwMode="auto">
            <a:xfrm>
              <a:off x="7087594" y="2715472"/>
              <a:ext cx="88411" cy="54730"/>
            </a:xfrm>
            <a:custGeom>
              <a:avLst/>
              <a:gdLst>
                <a:gd name="T0" fmla="*/ 54029 w 18"/>
                <a:gd name="T1" fmla="*/ 34828 h 11"/>
                <a:gd name="T2" fmla="*/ 4912 w 18"/>
                <a:gd name="T3" fmla="*/ 4975 h 11"/>
                <a:gd name="T4" fmla="*/ 39294 w 18"/>
                <a:gd name="T5" fmla="*/ 34828 h 11"/>
                <a:gd name="T6" fmla="*/ 83499 w 18"/>
                <a:gd name="T7" fmla="*/ 54730 h 11"/>
                <a:gd name="T8" fmla="*/ 54029 w 18"/>
                <a:gd name="T9" fmla="*/ 34828 h 11"/>
                <a:gd name="T10" fmla="*/ 0 60000 65536"/>
                <a:gd name="T11" fmla="*/ 0 60000 65536"/>
                <a:gd name="T12" fmla="*/ 0 60000 65536"/>
                <a:gd name="T13" fmla="*/ 0 60000 65536"/>
                <a:gd name="T14" fmla="*/ 0 60000 65536"/>
                <a:gd name="T15" fmla="*/ 0 w 18"/>
                <a:gd name="T16" fmla="*/ 0 h 11"/>
                <a:gd name="T17" fmla="*/ 18 w 18"/>
                <a:gd name="T18" fmla="*/ 11 h 11"/>
              </a:gdLst>
              <a:ahLst/>
              <a:cxnLst>
                <a:cxn ang="T10">
                  <a:pos x="T0" y="T1"/>
                </a:cxn>
                <a:cxn ang="T11">
                  <a:pos x="T2" y="T3"/>
                </a:cxn>
                <a:cxn ang="T12">
                  <a:pos x="T4" y="T5"/>
                </a:cxn>
                <a:cxn ang="T13">
                  <a:pos x="T6" y="T7"/>
                </a:cxn>
                <a:cxn ang="T14">
                  <a:pos x="T8" y="T9"/>
                </a:cxn>
              </a:cxnLst>
              <a:rect l="T15" t="T16" r="T17" b="T18"/>
              <a:pathLst>
                <a:path w="18" h="11">
                  <a:moveTo>
                    <a:pt x="11" y="7"/>
                  </a:moveTo>
                  <a:cubicBezTo>
                    <a:pt x="10" y="6"/>
                    <a:pt x="2" y="1"/>
                    <a:pt x="1" y="1"/>
                  </a:cubicBezTo>
                  <a:cubicBezTo>
                    <a:pt x="0" y="0"/>
                    <a:pt x="6" y="6"/>
                    <a:pt x="8" y="7"/>
                  </a:cubicBezTo>
                  <a:cubicBezTo>
                    <a:pt x="11" y="9"/>
                    <a:pt x="16" y="11"/>
                    <a:pt x="17" y="11"/>
                  </a:cubicBezTo>
                  <a:cubicBezTo>
                    <a:pt x="18" y="11"/>
                    <a:pt x="13" y="8"/>
                    <a:pt x="11" y="7"/>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5" name="Freeform 49"/>
            <p:cNvSpPr>
              <a:spLocks noChangeArrowheads="1"/>
            </p:cNvSpPr>
            <p:nvPr/>
          </p:nvSpPr>
          <p:spPr bwMode="auto">
            <a:xfrm>
              <a:off x="7357036" y="2635482"/>
              <a:ext cx="33680" cy="29470"/>
            </a:xfrm>
            <a:custGeom>
              <a:avLst/>
              <a:gdLst>
                <a:gd name="T0" fmla="*/ 24057 w 7"/>
                <a:gd name="T1" fmla="*/ 14735 h 6"/>
                <a:gd name="T2" fmla="*/ 9623 w 7"/>
                <a:gd name="T3" fmla="*/ 4912 h 6"/>
                <a:gd name="T4" fmla="*/ 0 w 7"/>
                <a:gd name="T5" fmla="*/ 19647 h 6"/>
                <a:gd name="T6" fmla="*/ 28869 w 7"/>
                <a:gd name="T7" fmla="*/ 29470 h 6"/>
                <a:gd name="T8" fmla="*/ 24057 w 7"/>
                <a:gd name="T9" fmla="*/ 14735 h 6"/>
                <a:gd name="T10" fmla="*/ 0 60000 65536"/>
                <a:gd name="T11" fmla="*/ 0 60000 65536"/>
                <a:gd name="T12" fmla="*/ 0 60000 65536"/>
                <a:gd name="T13" fmla="*/ 0 60000 65536"/>
                <a:gd name="T14" fmla="*/ 0 60000 65536"/>
                <a:gd name="T15" fmla="*/ 0 w 7"/>
                <a:gd name="T16" fmla="*/ 0 h 6"/>
                <a:gd name="T17" fmla="*/ 7 w 7"/>
                <a:gd name="T18" fmla="*/ 6 h 6"/>
              </a:gdLst>
              <a:ahLst/>
              <a:cxnLst>
                <a:cxn ang="T10">
                  <a:pos x="T0" y="T1"/>
                </a:cxn>
                <a:cxn ang="T11">
                  <a:pos x="T2" y="T3"/>
                </a:cxn>
                <a:cxn ang="T12">
                  <a:pos x="T4" y="T5"/>
                </a:cxn>
                <a:cxn ang="T13">
                  <a:pos x="T6" y="T7"/>
                </a:cxn>
                <a:cxn ang="T14">
                  <a:pos x="T8" y="T9"/>
                </a:cxn>
              </a:cxnLst>
              <a:rect l="T15" t="T16" r="T17" b="T18"/>
              <a:pathLst>
                <a:path w="7" h="6">
                  <a:moveTo>
                    <a:pt x="5" y="3"/>
                  </a:moveTo>
                  <a:cubicBezTo>
                    <a:pt x="4" y="2"/>
                    <a:pt x="2" y="0"/>
                    <a:pt x="2" y="1"/>
                  </a:cubicBezTo>
                  <a:cubicBezTo>
                    <a:pt x="3" y="2"/>
                    <a:pt x="1" y="2"/>
                    <a:pt x="0" y="4"/>
                  </a:cubicBezTo>
                  <a:cubicBezTo>
                    <a:pt x="0" y="6"/>
                    <a:pt x="4" y="6"/>
                    <a:pt x="6" y="6"/>
                  </a:cubicBezTo>
                  <a:cubicBezTo>
                    <a:pt x="7" y="6"/>
                    <a:pt x="7" y="4"/>
                    <a:pt x="5"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6" name="Freeform 50"/>
            <p:cNvSpPr>
              <a:spLocks noChangeArrowheads="1"/>
            </p:cNvSpPr>
            <p:nvPr/>
          </p:nvSpPr>
          <p:spPr bwMode="auto">
            <a:xfrm>
              <a:off x="7365456" y="2606011"/>
              <a:ext cx="31575" cy="29470"/>
            </a:xfrm>
            <a:custGeom>
              <a:avLst/>
              <a:gdLst>
                <a:gd name="T0" fmla="*/ 10525 w 6"/>
                <a:gd name="T1" fmla="*/ 19647 h 6"/>
                <a:gd name="T2" fmla="*/ 26313 w 6"/>
                <a:gd name="T3" fmla="*/ 4912 h 6"/>
                <a:gd name="T4" fmla="*/ 10525 w 6"/>
                <a:gd name="T5" fmla="*/ 14735 h 6"/>
                <a:gd name="T6" fmla="*/ 10525 w 6"/>
                <a:gd name="T7" fmla="*/ 19647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2" y="4"/>
                  </a:moveTo>
                  <a:cubicBezTo>
                    <a:pt x="4" y="6"/>
                    <a:pt x="6" y="2"/>
                    <a:pt x="5" y="1"/>
                  </a:cubicBezTo>
                  <a:cubicBezTo>
                    <a:pt x="5" y="0"/>
                    <a:pt x="4" y="2"/>
                    <a:pt x="2" y="3"/>
                  </a:cubicBezTo>
                  <a:cubicBezTo>
                    <a:pt x="0" y="3"/>
                    <a:pt x="1" y="4"/>
                    <a:pt x="2"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7" name="Freeform 51"/>
            <p:cNvSpPr>
              <a:spLocks noChangeArrowheads="1"/>
            </p:cNvSpPr>
            <p:nvPr/>
          </p:nvSpPr>
          <p:spPr bwMode="auto">
            <a:xfrm>
              <a:off x="7098119" y="2576541"/>
              <a:ext cx="33680" cy="29470"/>
            </a:xfrm>
            <a:custGeom>
              <a:avLst/>
              <a:gdLst>
                <a:gd name="T0" fmla="*/ 28869 w 7"/>
                <a:gd name="T1" fmla="*/ 14735 h 6"/>
                <a:gd name="T2" fmla="*/ 9623 w 7"/>
                <a:gd name="T3" fmla="*/ 0 h 6"/>
                <a:gd name="T4" fmla="*/ 24057 w 7"/>
                <a:gd name="T5" fmla="*/ 24558 h 6"/>
                <a:gd name="T6" fmla="*/ 28869 w 7"/>
                <a:gd name="T7" fmla="*/ 14735 h 6"/>
                <a:gd name="T8" fmla="*/ 0 60000 65536"/>
                <a:gd name="T9" fmla="*/ 0 60000 65536"/>
                <a:gd name="T10" fmla="*/ 0 60000 65536"/>
                <a:gd name="T11" fmla="*/ 0 60000 65536"/>
                <a:gd name="T12" fmla="*/ 0 w 7"/>
                <a:gd name="T13" fmla="*/ 0 h 6"/>
                <a:gd name="T14" fmla="*/ 7 w 7"/>
                <a:gd name="T15" fmla="*/ 6 h 6"/>
              </a:gdLst>
              <a:ahLst/>
              <a:cxnLst>
                <a:cxn ang="T8">
                  <a:pos x="T0" y="T1"/>
                </a:cxn>
                <a:cxn ang="T9">
                  <a:pos x="T2" y="T3"/>
                </a:cxn>
                <a:cxn ang="T10">
                  <a:pos x="T4" y="T5"/>
                </a:cxn>
                <a:cxn ang="T11">
                  <a:pos x="T6" y="T7"/>
                </a:cxn>
              </a:cxnLst>
              <a:rect l="T12" t="T13" r="T14" b="T15"/>
              <a:pathLst>
                <a:path w="7" h="6">
                  <a:moveTo>
                    <a:pt x="6" y="3"/>
                  </a:moveTo>
                  <a:cubicBezTo>
                    <a:pt x="6" y="2"/>
                    <a:pt x="5" y="1"/>
                    <a:pt x="2" y="0"/>
                  </a:cubicBezTo>
                  <a:cubicBezTo>
                    <a:pt x="0" y="0"/>
                    <a:pt x="4" y="4"/>
                    <a:pt x="5" y="5"/>
                  </a:cubicBezTo>
                  <a:cubicBezTo>
                    <a:pt x="6" y="6"/>
                    <a:pt x="7" y="4"/>
                    <a:pt x="6"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8" name="Freeform 52"/>
            <p:cNvSpPr>
              <a:spLocks noChangeArrowheads="1"/>
            </p:cNvSpPr>
            <p:nvPr/>
          </p:nvSpPr>
          <p:spPr bwMode="auto">
            <a:xfrm>
              <a:off x="6693956" y="2326044"/>
              <a:ext cx="18945" cy="18945"/>
            </a:xfrm>
            <a:custGeom>
              <a:avLst/>
              <a:gdLst>
                <a:gd name="T0" fmla="*/ 14209 w 4"/>
                <a:gd name="T1" fmla="*/ 4736 h 4"/>
                <a:gd name="T2" fmla="*/ 0 w 4"/>
                <a:gd name="T3" fmla="*/ 0 h 4"/>
                <a:gd name="T4" fmla="*/ 9473 w 4"/>
                <a:gd name="T5" fmla="*/ 14209 h 4"/>
                <a:gd name="T6" fmla="*/ 14209 w 4"/>
                <a:gd name="T7" fmla="*/ 4736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1"/>
                  </a:moveTo>
                  <a:cubicBezTo>
                    <a:pt x="3" y="0"/>
                    <a:pt x="1" y="0"/>
                    <a:pt x="0" y="0"/>
                  </a:cubicBezTo>
                  <a:cubicBezTo>
                    <a:pt x="0" y="1"/>
                    <a:pt x="1" y="2"/>
                    <a:pt x="2" y="3"/>
                  </a:cubicBezTo>
                  <a:cubicBezTo>
                    <a:pt x="4" y="4"/>
                    <a:pt x="4" y="1"/>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7" name="Freeform 53"/>
            <p:cNvSpPr>
              <a:spLocks noChangeArrowheads="1"/>
            </p:cNvSpPr>
            <p:nvPr/>
          </p:nvSpPr>
          <p:spPr bwMode="auto">
            <a:xfrm>
              <a:off x="5902469" y="2479710"/>
              <a:ext cx="1014618" cy="795697"/>
            </a:xfrm>
            <a:custGeom>
              <a:avLst/>
              <a:gdLst>
                <a:gd name="T0" fmla="*/ 195 w 204"/>
                <a:gd name="T1" fmla="*/ 79 h 159"/>
                <a:gd name="T2" fmla="*/ 180 w 204"/>
                <a:gd name="T3" fmla="*/ 62 h 159"/>
                <a:gd name="T4" fmla="*/ 173 w 204"/>
                <a:gd name="T5" fmla="*/ 57 h 159"/>
                <a:gd name="T6" fmla="*/ 159 w 204"/>
                <a:gd name="T7" fmla="*/ 44 h 159"/>
                <a:gd name="T8" fmla="*/ 148 w 204"/>
                <a:gd name="T9" fmla="*/ 31 h 159"/>
                <a:gd name="T10" fmla="*/ 137 w 204"/>
                <a:gd name="T11" fmla="*/ 17 h 159"/>
                <a:gd name="T12" fmla="*/ 129 w 204"/>
                <a:gd name="T13" fmla="*/ 6 h 159"/>
                <a:gd name="T14" fmla="*/ 123 w 204"/>
                <a:gd name="T15" fmla="*/ 6 h 159"/>
                <a:gd name="T16" fmla="*/ 126 w 204"/>
                <a:gd name="T17" fmla="*/ 23 h 159"/>
                <a:gd name="T18" fmla="*/ 119 w 204"/>
                <a:gd name="T19" fmla="*/ 33 h 159"/>
                <a:gd name="T20" fmla="*/ 108 w 204"/>
                <a:gd name="T21" fmla="*/ 26 h 159"/>
                <a:gd name="T22" fmla="*/ 96 w 204"/>
                <a:gd name="T23" fmla="*/ 20 h 159"/>
                <a:gd name="T24" fmla="*/ 97 w 204"/>
                <a:gd name="T25" fmla="*/ 12 h 159"/>
                <a:gd name="T26" fmla="*/ 96 w 204"/>
                <a:gd name="T27" fmla="*/ 6 h 159"/>
                <a:gd name="T28" fmla="*/ 91 w 204"/>
                <a:gd name="T29" fmla="*/ 7 h 159"/>
                <a:gd name="T30" fmla="*/ 79 w 204"/>
                <a:gd name="T31" fmla="*/ 3 h 159"/>
                <a:gd name="T32" fmla="*/ 71 w 204"/>
                <a:gd name="T33" fmla="*/ 7 h 159"/>
                <a:gd name="T34" fmla="*/ 67 w 204"/>
                <a:gd name="T35" fmla="*/ 14 h 159"/>
                <a:gd name="T36" fmla="*/ 69 w 204"/>
                <a:gd name="T37" fmla="*/ 22 h 159"/>
                <a:gd name="T38" fmla="*/ 61 w 204"/>
                <a:gd name="T39" fmla="*/ 21 h 159"/>
                <a:gd name="T40" fmla="*/ 52 w 204"/>
                <a:gd name="T41" fmla="*/ 17 h 159"/>
                <a:gd name="T42" fmla="*/ 48 w 204"/>
                <a:gd name="T43" fmla="*/ 21 h 159"/>
                <a:gd name="T44" fmla="*/ 45 w 204"/>
                <a:gd name="T45" fmla="*/ 26 h 159"/>
                <a:gd name="T46" fmla="*/ 42 w 204"/>
                <a:gd name="T47" fmla="*/ 30 h 159"/>
                <a:gd name="T48" fmla="*/ 35 w 204"/>
                <a:gd name="T49" fmla="*/ 33 h 159"/>
                <a:gd name="T50" fmla="*/ 32 w 204"/>
                <a:gd name="T51" fmla="*/ 44 h 159"/>
                <a:gd name="T52" fmla="*/ 9 w 204"/>
                <a:gd name="T53" fmla="*/ 52 h 159"/>
                <a:gd name="T54" fmla="*/ 3 w 204"/>
                <a:gd name="T55" fmla="*/ 58 h 159"/>
                <a:gd name="T56" fmla="*/ 2 w 204"/>
                <a:gd name="T57" fmla="*/ 70 h 159"/>
                <a:gd name="T58" fmla="*/ 4 w 204"/>
                <a:gd name="T59" fmla="*/ 76 h 159"/>
                <a:gd name="T60" fmla="*/ 4 w 204"/>
                <a:gd name="T61" fmla="*/ 81 h 159"/>
                <a:gd name="T62" fmla="*/ 9 w 204"/>
                <a:gd name="T63" fmla="*/ 90 h 159"/>
                <a:gd name="T64" fmla="*/ 20 w 204"/>
                <a:gd name="T65" fmla="*/ 112 h 159"/>
                <a:gd name="T66" fmla="*/ 19 w 204"/>
                <a:gd name="T67" fmla="*/ 123 h 159"/>
                <a:gd name="T68" fmla="*/ 25 w 204"/>
                <a:gd name="T69" fmla="*/ 132 h 159"/>
                <a:gd name="T70" fmla="*/ 43 w 204"/>
                <a:gd name="T71" fmla="*/ 126 h 159"/>
                <a:gd name="T72" fmla="*/ 57 w 204"/>
                <a:gd name="T73" fmla="*/ 125 h 159"/>
                <a:gd name="T74" fmla="*/ 74 w 204"/>
                <a:gd name="T75" fmla="*/ 119 h 159"/>
                <a:gd name="T76" fmla="*/ 98 w 204"/>
                <a:gd name="T77" fmla="*/ 114 h 159"/>
                <a:gd name="T78" fmla="*/ 112 w 204"/>
                <a:gd name="T79" fmla="*/ 121 h 159"/>
                <a:gd name="T80" fmla="*/ 120 w 204"/>
                <a:gd name="T81" fmla="*/ 132 h 159"/>
                <a:gd name="T82" fmla="*/ 125 w 204"/>
                <a:gd name="T83" fmla="*/ 125 h 159"/>
                <a:gd name="T84" fmla="*/ 129 w 204"/>
                <a:gd name="T85" fmla="*/ 125 h 159"/>
                <a:gd name="T86" fmla="*/ 129 w 204"/>
                <a:gd name="T87" fmla="*/ 134 h 159"/>
                <a:gd name="T88" fmla="*/ 136 w 204"/>
                <a:gd name="T89" fmla="*/ 134 h 159"/>
                <a:gd name="T90" fmla="*/ 139 w 204"/>
                <a:gd name="T91" fmla="*/ 138 h 159"/>
                <a:gd name="T92" fmla="*/ 153 w 204"/>
                <a:gd name="T93" fmla="*/ 154 h 159"/>
                <a:gd name="T94" fmla="*/ 166 w 204"/>
                <a:gd name="T95" fmla="*/ 158 h 159"/>
                <a:gd name="T96" fmla="*/ 175 w 204"/>
                <a:gd name="T97" fmla="*/ 156 h 159"/>
                <a:gd name="T98" fmla="*/ 187 w 204"/>
                <a:gd name="T99" fmla="*/ 154 h 159"/>
                <a:gd name="T100" fmla="*/ 196 w 204"/>
                <a:gd name="T101" fmla="*/ 141 h 159"/>
                <a:gd name="T102" fmla="*/ 199 w 204"/>
                <a:gd name="T103" fmla="*/ 122 h 159"/>
                <a:gd name="T104" fmla="*/ 201 w 204"/>
                <a:gd name="T105" fmla="*/ 92 h 15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4"/>
                <a:gd name="T160" fmla="*/ 0 h 159"/>
                <a:gd name="T161" fmla="*/ 204 w 204"/>
                <a:gd name="T162" fmla="*/ 159 h 15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4" h="159">
                  <a:moveTo>
                    <a:pt x="201" y="92"/>
                  </a:moveTo>
                  <a:cubicBezTo>
                    <a:pt x="200" y="90"/>
                    <a:pt x="199" y="89"/>
                    <a:pt x="199" y="87"/>
                  </a:cubicBezTo>
                  <a:cubicBezTo>
                    <a:pt x="198" y="84"/>
                    <a:pt x="195" y="80"/>
                    <a:pt x="195" y="79"/>
                  </a:cubicBezTo>
                  <a:cubicBezTo>
                    <a:pt x="194" y="78"/>
                    <a:pt x="190" y="72"/>
                    <a:pt x="189" y="71"/>
                  </a:cubicBezTo>
                  <a:cubicBezTo>
                    <a:pt x="188" y="70"/>
                    <a:pt x="185" y="67"/>
                    <a:pt x="183" y="66"/>
                  </a:cubicBezTo>
                  <a:cubicBezTo>
                    <a:pt x="182" y="65"/>
                    <a:pt x="181" y="65"/>
                    <a:pt x="180" y="62"/>
                  </a:cubicBezTo>
                  <a:cubicBezTo>
                    <a:pt x="178" y="59"/>
                    <a:pt x="177" y="59"/>
                    <a:pt x="177" y="59"/>
                  </a:cubicBezTo>
                  <a:cubicBezTo>
                    <a:pt x="176" y="59"/>
                    <a:pt x="175" y="58"/>
                    <a:pt x="175" y="59"/>
                  </a:cubicBezTo>
                  <a:cubicBezTo>
                    <a:pt x="175" y="59"/>
                    <a:pt x="174" y="59"/>
                    <a:pt x="173" y="57"/>
                  </a:cubicBezTo>
                  <a:cubicBezTo>
                    <a:pt x="171" y="55"/>
                    <a:pt x="170" y="53"/>
                    <a:pt x="169" y="52"/>
                  </a:cubicBezTo>
                  <a:cubicBezTo>
                    <a:pt x="168" y="51"/>
                    <a:pt x="166" y="48"/>
                    <a:pt x="165" y="47"/>
                  </a:cubicBezTo>
                  <a:cubicBezTo>
                    <a:pt x="163" y="47"/>
                    <a:pt x="160" y="46"/>
                    <a:pt x="159" y="44"/>
                  </a:cubicBezTo>
                  <a:cubicBezTo>
                    <a:pt x="158" y="43"/>
                    <a:pt x="156" y="42"/>
                    <a:pt x="155" y="41"/>
                  </a:cubicBezTo>
                  <a:cubicBezTo>
                    <a:pt x="154" y="40"/>
                    <a:pt x="151" y="39"/>
                    <a:pt x="151" y="37"/>
                  </a:cubicBezTo>
                  <a:cubicBezTo>
                    <a:pt x="151" y="36"/>
                    <a:pt x="150" y="34"/>
                    <a:pt x="148" y="31"/>
                  </a:cubicBezTo>
                  <a:cubicBezTo>
                    <a:pt x="147" y="29"/>
                    <a:pt x="144" y="25"/>
                    <a:pt x="143" y="23"/>
                  </a:cubicBezTo>
                  <a:cubicBezTo>
                    <a:pt x="143" y="22"/>
                    <a:pt x="141" y="19"/>
                    <a:pt x="140" y="18"/>
                  </a:cubicBezTo>
                  <a:cubicBezTo>
                    <a:pt x="139" y="17"/>
                    <a:pt x="138" y="17"/>
                    <a:pt x="137" y="17"/>
                  </a:cubicBezTo>
                  <a:cubicBezTo>
                    <a:pt x="136" y="17"/>
                    <a:pt x="135" y="18"/>
                    <a:pt x="135" y="17"/>
                  </a:cubicBezTo>
                  <a:cubicBezTo>
                    <a:pt x="134" y="16"/>
                    <a:pt x="133" y="11"/>
                    <a:pt x="131" y="9"/>
                  </a:cubicBezTo>
                  <a:cubicBezTo>
                    <a:pt x="129" y="6"/>
                    <a:pt x="128" y="6"/>
                    <a:pt x="129" y="6"/>
                  </a:cubicBezTo>
                  <a:cubicBezTo>
                    <a:pt x="130" y="5"/>
                    <a:pt x="127" y="4"/>
                    <a:pt x="127" y="4"/>
                  </a:cubicBezTo>
                  <a:cubicBezTo>
                    <a:pt x="126" y="3"/>
                    <a:pt x="125" y="0"/>
                    <a:pt x="124" y="0"/>
                  </a:cubicBezTo>
                  <a:cubicBezTo>
                    <a:pt x="123" y="0"/>
                    <a:pt x="123" y="5"/>
                    <a:pt x="123" y="6"/>
                  </a:cubicBezTo>
                  <a:cubicBezTo>
                    <a:pt x="122" y="7"/>
                    <a:pt x="123" y="10"/>
                    <a:pt x="123" y="10"/>
                  </a:cubicBezTo>
                  <a:cubicBezTo>
                    <a:pt x="123" y="11"/>
                    <a:pt x="123" y="12"/>
                    <a:pt x="124" y="14"/>
                  </a:cubicBezTo>
                  <a:cubicBezTo>
                    <a:pt x="124" y="15"/>
                    <a:pt x="126" y="22"/>
                    <a:pt x="126" y="23"/>
                  </a:cubicBezTo>
                  <a:cubicBezTo>
                    <a:pt x="126" y="25"/>
                    <a:pt x="125" y="34"/>
                    <a:pt x="124" y="34"/>
                  </a:cubicBezTo>
                  <a:cubicBezTo>
                    <a:pt x="123" y="34"/>
                    <a:pt x="122" y="33"/>
                    <a:pt x="121" y="33"/>
                  </a:cubicBezTo>
                  <a:cubicBezTo>
                    <a:pt x="120" y="33"/>
                    <a:pt x="121" y="34"/>
                    <a:pt x="119" y="33"/>
                  </a:cubicBezTo>
                  <a:cubicBezTo>
                    <a:pt x="118" y="33"/>
                    <a:pt x="118" y="32"/>
                    <a:pt x="116" y="31"/>
                  </a:cubicBezTo>
                  <a:cubicBezTo>
                    <a:pt x="115" y="30"/>
                    <a:pt x="112" y="30"/>
                    <a:pt x="111" y="29"/>
                  </a:cubicBezTo>
                  <a:cubicBezTo>
                    <a:pt x="110" y="28"/>
                    <a:pt x="110" y="27"/>
                    <a:pt x="108" y="26"/>
                  </a:cubicBezTo>
                  <a:cubicBezTo>
                    <a:pt x="106" y="25"/>
                    <a:pt x="105" y="24"/>
                    <a:pt x="104" y="24"/>
                  </a:cubicBezTo>
                  <a:cubicBezTo>
                    <a:pt x="102" y="23"/>
                    <a:pt x="102" y="24"/>
                    <a:pt x="101" y="23"/>
                  </a:cubicBezTo>
                  <a:cubicBezTo>
                    <a:pt x="100" y="22"/>
                    <a:pt x="97" y="21"/>
                    <a:pt x="96" y="20"/>
                  </a:cubicBezTo>
                  <a:cubicBezTo>
                    <a:pt x="96" y="18"/>
                    <a:pt x="97" y="16"/>
                    <a:pt x="97" y="16"/>
                  </a:cubicBezTo>
                  <a:cubicBezTo>
                    <a:pt x="98" y="16"/>
                    <a:pt x="98" y="14"/>
                    <a:pt x="98" y="14"/>
                  </a:cubicBezTo>
                  <a:cubicBezTo>
                    <a:pt x="97" y="13"/>
                    <a:pt x="96" y="12"/>
                    <a:pt x="97" y="12"/>
                  </a:cubicBezTo>
                  <a:cubicBezTo>
                    <a:pt x="99" y="11"/>
                    <a:pt x="100" y="12"/>
                    <a:pt x="99" y="11"/>
                  </a:cubicBezTo>
                  <a:cubicBezTo>
                    <a:pt x="99" y="10"/>
                    <a:pt x="101" y="7"/>
                    <a:pt x="99" y="6"/>
                  </a:cubicBezTo>
                  <a:cubicBezTo>
                    <a:pt x="97" y="5"/>
                    <a:pt x="96" y="5"/>
                    <a:pt x="96" y="6"/>
                  </a:cubicBezTo>
                  <a:cubicBezTo>
                    <a:pt x="96" y="6"/>
                    <a:pt x="97" y="8"/>
                    <a:pt x="96" y="7"/>
                  </a:cubicBezTo>
                  <a:cubicBezTo>
                    <a:pt x="95" y="6"/>
                    <a:pt x="94" y="5"/>
                    <a:pt x="93" y="6"/>
                  </a:cubicBezTo>
                  <a:cubicBezTo>
                    <a:pt x="93" y="6"/>
                    <a:pt x="93" y="7"/>
                    <a:pt x="91" y="7"/>
                  </a:cubicBezTo>
                  <a:cubicBezTo>
                    <a:pt x="90" y="6"/>
                    <a:pt x="87" y="5"/>
                    <a:pt x="86" y="5"/>
                  </a:cubicBezTo>
                  <a:cubicBezTo>
                    <a:pt x="84" y="5"/>
                    <a:pt x="83" y="4"/>
                    <a:pt x="82" y="4"/>
                  </a:cubicBezTo>
                  <a:cubicBezTo>
                    <a:pt x="81" y="3"/>
                    <a:pt x="79" y="3"/>
                    <a:pt x="79" y="3"/>
                  </a:cubicBezTo>
                  <a:cubicBezTo>
                    <a:pt x="79" y="3"/>
                    <a:pt x="80" y="5"/>
                    <a:pt x="79" y="6"/>
                  </a:cubicBezTo>
                  <a:cubicBezTo>
                    <a:pt x="78" y="7"/>
                    <a:pt x="74" y="8"/>
                    <a:pt x="74" y="7"/>
                  </a:cubicBezTo>
                  <a:cubicBezTo>
                    <a:pt x="73" y="7"/>
                    <a:pt x="72" y="6"/>
                    <a:pt x="71" y="7"/>
                  </a:cubicBezTo>
                  <a:cubicBezTo>
                    <a:pt x="70" y="8"/>
                    <a:pt x="69" y="10"/>
                    <a:pt x="69" y="10"/>
                  </a:cubicBezTo>
                  <a:cubicBezTo>
                    <a:pt x="68" y="10"/>
                    <a:pt x="70" y="12"/>
                    <a:pt x="69" y="12"/>
                  </a:cubicBezTo>
                  <a:cubicBezTo>
                    <a:pt x="68" y="13"/>
                    <a:pt x="68" y="13"/>
                    <a:pt x="67" y="14"/>
                  </a:cubicBezTo>
                  <a:cubicBezTo>
                    <a:pt x="67" y="15"/>
                    <a:pt x="66" y="18"/>
                    <a:pt x="67" y="18"/>
                  </a:cubicBezTo>
                  <a:cubicBezTo>
                    <a:pt x="68" y="18"/>
                    <a:pt x="70" y="19"/>
                    <a:pt x="69" y="19"/>
                  </a:cubicBezTo>
                  <a:cubicBezTo>
                    <a:pt x="69" y="20"/>
                    <a:pt x="71" y="22"/>
                    <a:pt x="69" y="22"/>
                  </a:cubicBezTo>
                  <a:cubicBezTo>
                    <a:pt x="68" y="21"/>
                    <a:pt x="67" y="20"/>
                    <a:pt x="66" y="20"/>
                  </a:cubicBezTo>
                  <a:cubicBezTo>
                    <a:pt x="66" y="20"/>
                    <a:pt x="63" y="20"/>
                    <a:pt x="63" y="20"/>
                  </a:cubicBezTo>
                  <a:cubicBezTo>
                    <a:pt x="62" y="20"/>
                    <a:pt x="62" y="22"/>
                    <a:pt x="61" y="21"/>
                  </a:cubicBezTo>
                  <a:cubicBezTo>
                    <a:pt x="60" y="19"/>
                    <a:pt x="61" y="19"/>
                    <a:pt x="59" y="18"/>
                  </a:cubicBezTo>
                  <a:cubicBezTo>
                    <a:pt x="58" y="18"/>
                    <a:pt x="57" y="16"/>
                    <a:pt x="56" y="16"/>
                  </a:cubicBezTo>
                  <a:cubicBezTo>
                    <a:pt x="55" y="15"/>
                    <a:pt x="53" y="17"/>
                    <a:pt x="52" y="17"/>
                  </a:cubicBezTo>
                  <a:cubicBezTo>
                    <a:pt x="51" y="16"/>
                    <a:pt x="51" y="15"/>
                    <a:pt x="50" y="16"/>
                  </a:cubicBezTo>
                  <a:cubicBezTo>
                    <a:pt x="50" y="17"/>
                    <a:pt x="50" y="19"/>
                    <a:pt x="49" y="18"/>
                  </a:cubicBezTo>
                  <a:cubicBezTo>
                    <a:pt x="48" y="18"/>
                    <a:pt x="48" y="20"/>
                    <a:pt x="48" y="21"/>
                  </a:cubicBezTo>
                  <a:cubicBezTo>
                    <a:pt x="48" y="21"/>
                    <a:pt x="49" y="24"/>
                    <a:pt x="48" y="23"/>
                  </a:cubicBezTo>
                  <a:cubicBezTo>
                    <a:pt x="46" y="23"/>
                    <a:pt x="45" y="22"/>
                    <a:pt x="45" y="22"/>
                  </a:cubicBezTo>
                  <a:cubicBezTo>
                    <a:pt x="45" y="23"/>
                    <a:pt x="44" y="25"/>
                    <a:pt x="45" y="26"/>
                  </a:cubicBezTo>
                  <a:cubicBezTo>
                    <a:pt x="45" y="26"/>
                    <a:pt x="45" y="28"/>
                    <a:pt x="44" y="28"/>
                  </a:cubicBezTo>
                  <a:cubicBezTo>
                    <a:pt x="44" y="28"/>
                    <a:pt x="42" y="27"/>
                    <a:pt x="42" y="27"/>
                  </a:cubicBezTo>
                  <a:cubicBezTo>
                    <a:pt x="42" y="28"/>
                    <a:pt x="42" y="29"/>
                    <a:pt x="42" y="30"/>
                  </a:cubicBezTo>
                  <a:cubicBezTo>
                    <a:pt x="43" y="31"/>
                    <a:pt x="43" y="34"/>
                    <a:pt x="42" y="33"/>
                  </a:cubicBezTo>
                  <a:cubicBezTo>
                    <a:pt x="41" y="32"/>
                    <a:pt x="39" y="29"/>
                    <a:pt x="38" y="29"/>
                  </a:cubicBezTo>
                  <a:cubicBezTo>
                    <a:pt x="38" y="29"/>
                    <a:pt x="35" y="32"/>
                    <a:pt x="35" y="33"/>
                  </a:cubicBezTo>
                  <a:cubicBezTo>
                    <a:pt x="35" y="35"/>
                    <a:pt x="37" y="37"/>
                    <a:pt x="36" y="38"/>
                  </a:cubicBezTo>
                  <a:cubicBezTo>
                    <a:pt x="35" y="39"/>
                    <a:pt x="35" y="41"/>
                    <a:pt x="35" y="42"/>
                  </a:cubicBezTo>
                  <a:cubicBezTo>
                    <a:pt x="34" y="43"/>
                    <a:pt x="33" y="43"/>
                    <a:pt x="32" y="44"/>
                  </a:cubicBezTo>
                  <a:cubicBezTo>
                    <a:pt x="30" y="45"/>
                    <a:pt x="24" y="47"/>
                    <a:pt x="23" y="48"/>
                  </a:cubicBezTo>
                  <a:cubicBezTo>
                    <a:pt x="21" y="49"/>
                    <a:pt x="19" y="50"/>
                    <a:pt x="17" y="50"/>
                  </a:cubicBezTo>
                  <a:cubicBezTo>
                    <a:pt x="15" y="50"/>
                    <a:pt x="10" y="51"/>
                    <a:pt x="9" y="52"/>
                  </a:cubicBezTo>
                  <a:cubicBezTo>
                    <a:pt x="8" y="53"/>
                    <a:pt x="7" y="55"/>
                    <a:pt x="6" y="55"/>
                  </a:cubicBezTo>
                  <a:cubicBezTo>
                    <a:pt x="5" y="55"/>
                    <a:pt x="4" y="60"/>
                    <a:pt x="4" y="59"/>
                  </a:cubicBezTo>
                  <a:cubicBezTo>
                    <a:pt x="3" y="59"/>
                    <a:pt x="4" y="57"/>
                    <a:pt x="3" y="58"/>
                  </a:cubicBezTo>
                  <a:cubicBezTo>
                    <a:pt x="2" y="59"/>
                    <a:pt x="0" y="60"/>
                    <a:pt x="1" y="62"/>
                  </a:cubicBezTo>
                  <a:cubicBezTo>
                    <a:pt x="2" y="64"/>
                    <a:pt x="2" y="65"/>
                    <a:pt x="2" y="66"/>
                  </a:cubicBezTo>
                  <a:cubicBezTo>
                    <a:pt x="1" y="67"/>
                    <a:pt x="1" y="71"/>
                    <a:pt x="2" y="70"/>
                  </a:cubicBezTo>
                  <a:cubicBezTo>
                    <a:pt x="2" y="70"/>
                    <a:pt x="3" y="68"/>
                    <a:pt x="3" y="68"/>
                  </a:cubicBezTo>
                  <a:cubicBezTo>
                    <a:pt x="3" y="69"/>
                    <a:pt x="2" y="70"/>
                    <a:pt x="3" y="72"/>
                  </a:cubicBezTo>
                  <a:cubicBezTo>
                    <a:pt x="3" y="74"/>
                    <a:pt x="3" y="74"/>
                    <a:pt x="4" y="76"/>
                  </a:cubicBezTo>
                  <a:cubicBezTo>
                    <a:pt x="6" y="77"/>
                    <a:pt x="8" y="80"/>
                    <a:pt x="6" y="80"/>
                  </a:cubicBezTo>
                  <a:cubicBezTo>
                    <a:pt x="5" y="79"/>
                    <a:pt x="3" y="77"/>
                    <a:pt x="4" y="78"/>
                  </a:cubicBezTo>
                  <a:cubicBezTo>
                    <a:pt x="4" y="79"/>
                    <a:pt x="4" y="81"/>
                    <a:pt x="4" y="81"/>
                  </a:cubicBezTo>
                  <a:cubicBezTo>
                    <a:pt x="3" y="80"/>
                    <a:pt x="2" y="78"/>
                    <a:pt x="2" y="80"/>
                  </a:cubicBezTo>
                  <a:cubicBezTo>
                    <a:pt x="3" y="82"/>
                    <a:pt x="3" y="84"/>
                    <a:pt x="5" y="85"/>
                  </a:cubicBezTo>
                  <a:cubicBezTo>
                    <a:pt x="6" y="86"/>
                    <a:pt x="8" y="89"/>
                    <a:pt x="9" y="90"/>
                  </a:cubicBezTo>
                  <a:cubicBezTo>
                    <a:pt x="9" y="92"/>
                    <a:pt x="12" y="96"/>
                    <a:pt x="12" y="97"/>
                  </a:cubicBezTo>
                  <a:cubicBezTo>
                    <a:pt x="13" y="97"/>
                    <a:pt x="15" y="101"/>
                    <a:pt x="15" y="103"/>
                  </a:cubicBezTo>
                  <a:cubicBezTo>
                    <a:pt x="16" y="104"/>
                    <a:pt x="18" y="110"/>
                    <a:pt x="20" y="112"/>
                  </a:cubicBezTo>
                  <a:cubicBezTo>
                    <a:pt x="21" y="115"/>
                    <a:pt x="23" y="119"/>
                    <a:pt x="22" y="119"/>
                  </a:cubicBezTo>
                  <a:cubicBezTo>
                    <a:pt x="21" y="118"/>
                    <a:pt x="20" y="116"/>
                    <a:pt x="20" y="118"/>
                  </a:cubicBezTo>
                  <a:cubicBezTo>
                    <a:pt x="20" y="120"/>
                    <a:pt x="20" y="122"/>
                    <a:pt x="19" y="123"/>
                  </a:cubicBezTo>
                  <a:cubicBezTo>
                    <a:pt x="18" y="124"/>
                    <a:pt x="17" y="124"/>
                    <a:pt x="18" y="125"/>
                  </a:cubicBezTo>
                  <a:cubicBezTo>
                    <a:pt x="18" y="126"/>
                    <a:pt x="19" y="128"/>
                    <a:pt x="20" y="128"/>
                  </a:cubicBezTo>
                  <a:cubicBezTo>
                    <a:pt x="22" y="129"/>
                    <a:pt x="23" y="131"/>
                    <a:pt x="25" y="132"/>
                  </a:cubicBezTo>
                  <a:cubicBezTo>
                    <a:pt x="27" y="133"/>
                    <a:pt x="31" y="134"/>
                    <a:pt x="32" y="133"/>
                  </a:cubicBezTo>
                  <a:cubicBezTo>
                    <a:pt x="34" y="133"/>
                    <a:pt x="37" y="130"/>
                    <a:pt x="38" y="129"/>
                  </a:cubicBezTo>
                  <a:cubicBezTo>
                    <a:pt x="40" y="129"/>
                    <a:pt x="41" y="126"/>
                    <a:pt x="43" y="126"/>
                  </a:cubicBezTo>
                  <a:cubicBezTo>
                    <a:pt x="44" y="126"/>
                    <a:pt x="49" y="125"/>
                    <a:pt x="51" y="126"/>
                  </a:cubicBezTo>
                  <a:cubicBezTo>
                    <a:pt x="52" y="126"/>
                    <a:pt x="54" y="127"/>
                    <a:pt x="55" y="126"/>
                  </a:cubicBezTo>
                  <a:cubicBezTo>
                    <a:pt x="56" y="125"/>
                    <a:pt x="56" y="124"/>
                    <a:pt x="57" y="125"/>
                  </a:cubicBezTo>
                  <a:cubicBezTo>
                    <a:pt x="58" y="126"/>
                    <a:pt x="59" y="127"/>
                    <a:pt x="60" y="126"/>
                  </a:cubicBezTo>
                  <a:cubicBezTo>
                    <a:pt x="61" y="124"/>
                    <a:pt x="61" y="120"/>
                    <a:pt x="63" y="120"/>
                  </a:cubicBezTo>
                  <a:cubicBezTo>
                    <a:pt x="65" y="119"/>
                    <a:pt x="70" y="119"/>
                    <a:pt x="74" y="119"/>
                  </a:cubicBezTo>
                  <a:cubicBezTo>
                    <a:pt x="79" y="119"/>
                    <a:pt x="79" y="120"/>
                    <a:pt x="82" y="118"/>
                  </a:cubicBezTo>
                  <a:cubicBezTo>
                    <a:pt x="85" y="116"/>
                    <a:pt x="90" y="115"/>
                    <a:pt x="92" y="114"/>
                  </a:cubicBezTo>
                  <a:cubicBezTo>
                    <a:pt x="94" y="114"/>
                    <a:pt x="96" y="113"/>
                    <a:pt x="98" y="114"/>
                  </a:cubicBezTo>
                  <a:cubicBezTo>
                    <a:pt x="100" y="115"/>
                    <a:pt x="101" y="117"/>
                    <a:pt x="105" y="117"/>
                  </a:cubicBezTo>
                  <a:cubicBezTo>
                    <a:pt x="108" y="117"/>
                    <a:pt x="111" y="118"/>
                    <a:pt x="111" y="118"/>
                  </a:cubicBezTo>
                  <a:cubicBezTo>
                    <a:pt x="112" y="119"/>
                    <a:pt x="111" y="119"/>
                    <a:pt x="112" y="121"/>
                  </a:cubicBezTo>
                  <a:cubicBezTo>
                    <a:pt x="112" y="122"/>
                    <a:pt x="113" y="121"/>
                    <a:pt x="114" y="123"/>
                  </a:cubicBezTo>
                  <a:cubicBezTo>
                    <a:pt x="115" y="125"/>
                    <a:pt x="117" y="127"/>
                    <a:pt x="118" y="128"/>
                  </a:cubicBezTo>
                  <a:cubicBezTo>
                    <a:pt x="118" y="129"/>
                    <a:pt x="119" y="131"/>
                    <a:pt x="120" y="132"/>
                  </a:cubicBezTo>
                  <a:cubicBezTo>
                    <a:pt x="121" y="132"/>
                    <a:pt x="123" y="134"/>
                    <a:pt x="123" y="133"/>
                  </a:cubicBezTo>
                  <a:cubicBezTo>
                    <a:pt x="123" y="131"/>
                    <a:pt x="122" y="131"/>
                    <a:pt x="123" y="130"/>
                  </a:cubicBezTo>
                  <a:cubicBezTo>
                    <a:pt x="124" y="129"/>
                    <a:pt x="123" y="125"/>
                    <a:pt x="125" y="125"/>
                  </a:cubicBezTo>
                  <a:cubicBezTo>
                    <a:pt x="127" y="124"/>
                    <a:pt x="127" y="124"/>
                    <a:pt x="127" y="123"/>
                  </a:cubicBezTo>
                  <a:cubicBezTo>
                    <a:pt x="127" y="122"/>
                    <a:pt x="129" y="120"/>
                    <a:pt x="129" y="121"/>
                  </a:cubicBezTo>
                  <a:cubicBezTo>
                    <a:pt x="129" y="121"/>
                    <a:pt x="130" y="123"/>
                    <a:pt x="129" y="125"/>
                  </a:cubicBezTo>
                  <a:cubicBezTo>
                    <a:pt x="129" y="126"/>
                    <a:pt x="130" y="131"/>
                    <a:pt x="129" y="132"/>
                  </a:cubicBezTo>
                  <a:cubicBezTo>
                    <a:pt x="129" y="132"/>
                    <a:pt x="128" y="133"/>
                    <a:pt x="128" y="134"/>
                  </a:cubicBezTo>
                  <a:cubicBezTo>
                    <a:pt x="128" y="135"/>
                    <a:pt x="129" y="135"/>
                    <a:pt x="129" y="134"/>
                  </a:cubicBezTo>
                  <a:cubicBezTo>
                    <a:pt x="130" y="134"/>
                    <a:pt x="132" y="133"/>
                    <a:pt x="132" y="132"/>
                  </a:cubicBezTo>
                  <a:cubicBezTo>
                    <a:pt x="132" y="131"/>
                    <a:pt x="132" y="128"/>
                    <a:pt x="133" y="129"/>
                  </a:cubicBezTo>
                  <a:cubicBezTo>
                    <a:pt x="133" y="130"/>
                    <a:pt x="135" y="133"/>
                    <a:pt x="136" y="134"/>
                  </a:cubicBezTo>
                  <a:cubicBezTo>
                    <a:pt x="137" y="136"/>
                    <a:pt x="134" y="137"/>
                    <a:pt x="134" y="137"/>
                  </a:cubicBezTo>
                  <a:cubicBezTo>
                    <a:pt x="135" y="138"/>
                    <a:pt x="136" y="138"/>
                    <a:pt x="137" y="138"/>
                  </a:cubicBezTo>
                  <a:cubicBezTo>
                    <a:pt x="138" y="137"/>
                    <a:pt x="137" y="135"/>
                    <a:pt x="139" y="138"/>
                  </a:cubicBezTo>
                  <a:cubicBezTo>
                    <a:pt x="141" y="140"/>
                    <a:pt x="144" y="143"/>
                    <a:pt x="145" y="145"/>
                  </a:cubicBezTo>
                  <a:cubicBezTo>
                    <a:pt x="145" y="147"/>
                    <a:pt x="146" y="149"/>
                    <a:pt x="148" y="151"/>
                  </a:cubicBezTo>
                  <a:cubicBezTo>
                    <a:pt x="150" y="153"/>
                    <a:pt x="149" y="153"/>
                    <a:pt x="153" y="154"/>
                  </a:cubicBezTo>
                  <a:cubicBezTo>
                    <a:pt x="156" y="155"/>
                    <a:pt x="155" y="158"/>
                    <a:pt x="157" y="157"/>
                  </a:cubicBezTo>
                  <a:cubicBezTo>
                    <a:pt x="158" y="156"/>
                    <a:pt x="157" y="154"/>
                    <a:pt x="159" y="155"/>
                  </a:cubicBezTo>
                  <a:cubicBezTo>
                    <a:pt x="161" y="156"/>
                    <a:pt x="165" y="159"/>
                    <a:pt x="166" y="158"/>
                  </a:cubicBezTo>
                  <a:cubicBezTo>
                    <a:pt x="167" y="158"/>
                    <a:pt x="169" y="156"/>
                    <a:pt x="171" y="156"/>
                  </a:cubicBezTo>
                  <a:cubicBezTo>
                    <a:pt x="172" y="156"/>
                    <a:pt x="172" y="153"/>
                    <a:pt x="172" y="153"/>
                  </a:cubicBezTo>
                  <a:cubicBezTo>
                    <a:pt x="172" y="153"/>
                    <a:pt x="173" y="153"/>
                    <a:pt x="175" y="156"/>
                  </a:cubicBezTo>
                  <a:cubicBezTo>
                    <a:pt x="178" y="158"/>
                    <a:pt x="178" y="159"/>
                    <a:pt x="180" y="159"/>
                  </a:cubicBezTo>
                  <a:cubicBezTo>
                    <a:pt x="182" y="158"/>
                    <a:pt x="184" y="159"/>
                    <a:pt x="185" y="158"/>
                  </a:cubicBezTo>
                  <a:cubicBezTo>
                    <a:pt x="186" y="156"/>
                    <a:pt x="185" y="154"/>
                    <a:pt x="187" y="154"/>
                  </a:cubicBezTo>
                  <a:cubicBezTo>
                    <a:pt x="190" y="153"/>
                    <a:pt x="191" y="153"/>
                    <a:pt x="193" y="152"/>
                  </a:cubicBezTo>
                  <a:cubicBezTo>
                    <a:pt x="195" y="151"/>
                    <a:pt x="197" y="152"/>
                    <a:pt x="197" y="150"/>
                  </a:cubicBezTo>
                  <a:cubicBezTo>
                    <a:pt x="197" y="148"/>
                    <a:pt x="195" y="142"/>
                    <a:pt x="196" y="141"/>
                  </a:cubicBezTo>
                  <a:cubicBezTo>
                    <a:pt x="196" y="141"/>
                    <a:pt x="195" y="137"/>
                    <a:pt x="196" y="135"/>
                  </a:cubicBezTo>
                  <a:cubicBezTo>
                    <a:pt x="196" y="133"/>
                    <a:pt x="195" y="130"/>
                    <a:pt x="196" y="129"/>
                  </a:cubicBezTo>
                  <a:cubicBezTo>
                    <a:pt x="197" y="128"/>
                    <a:pt x="198" y="123"/>
                    <a:pt x="199" y="122"/>
                  </a:cubicBezTo>
                  <a:cubicBezTo>
                    <a:pt x="200" y="121"/>
                    <a:pt x="201" y="121"/>
                    <a:pt x="203" y="119"/>
                  </a:cubicBezTo>
                  <a:cubicBezTo>
                    <a:pt x="204" y="118"/>
                    <a:pt x="204" y="105"/>
                    <a:pt x="203" y="102"/>
                  </a:cubicBezTo>
                  <a:cubicBezTo>
                    <a:pt x="203" y="99"/>
                    <a:pt x="203" y="94"/>
                    <a:pt x="201" y="92"/>
                  </a:cubicBezTo>
                  <a:close/>
                </a:path>
              </a:pathLst>
            </a:custGeom>
            <a:blipFill dpi="0" rotWithShape="0">
              <a:blip r:embed="rId2"/>
              <a:srcRect/>
              <a:stretch>
                <a:fillRect r="-3941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6462" name="Freeform 54"/>
            <p:cNvSpPr>
              <a:spLocks noChangeArrowheads="1"/>
            </p:cNvSpPr>
            <p:nvPr/>
          </p:nvSpPr>
          <p:spPr bwMode="auto">
            <a:xfrm>
              <a:off x="6784471" y="3338558"/>
              <a:ext cx="109461" cy="115776"/>
            </a:xfrm>
            <a:custGeom>
              <a:avLst/>
              <a:gdLst>
                <a:gd name="T0" fmla="*/ 89559 w 22"/>
                <a:gd name="T1" fmla="*/ 10067 h 23"/>
                <a:gd name="T2" fmla="*/ 59706 w 22"/>
                <a:gd name="T3" fmla="*/ 15101 h 23"/>
                <a:gd name="T4" fmla="*/ 19902 w 22"/>
                <a:gd name="T5" fmla="*/ 5034 h 23"/>
                <a:gd name="T6" fmla="*/ 0 w 22"/>
                <a:gd name="T7" fmla="*/ 10067 h 23"/>
                <a:gd name="T8" fmla="*/ 29853 w 22"/>
                <a:gd name="T9" fmla="*/ 55371 h 23"/>
                <a:gd name="T10" fmla="*/ 39804 w 22"/>
                <a:gd name="T11" fmla="*/ 80540 h 23"/>
                <a:gd name="T12" fmla="*/ 79608 w 22"/>
                <a:gd name="T13" fmla="*/ 115776 h 23"/>
                <a:gd name="T14" fmla="*/ 89559 w 22"/>
                <a:gd name="T15" fmla="*/ 90607 h 23"/>
                <a:gd name="T16" fmla="*/ 104486 w 22"/>
                <a:gd name="T17" fmla="*/ 100675 h 23"/>
                <a:gd name="T18" fmla="*/ 104486 w 22"/>
                <a:gd name="T19" fmla="*/ 90607 h 23"/>
                <a:gd name="T20" fmla="*/ 109461 w 22"/>
                <a:gd name="T21" fmla="*/ 65439 h 23"/>
                <a:gd name="T22" fmla="*/ 99510 w 22"/>
                <a:gd name="T23" fmla="*/ 25169 h 23"/>
                <a:gd name="T24" fmla="*/ 89559 w 22"/>
                <a:gd name="T25" fmla="*/ 10067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3"/>
                <a:gd name="T41" fmla="*/ 22 w 22"/>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3">
                  <a:moveTo>
                    <a:pt x="18" y="2"/>
                  </a:moveTo>
                  <a:cubicBezTo>
                    <a:pt x="17" y="1"/>
                    <a:pt x="13" y="3"/>
                    <a:pt x="12" y="3"/>
                  </a:cubicBezTo>
                  <a:cubicBezTo>
                    <a:pt x="10" y="4"/>
                    <a:pt x="7" y="3"/>
                    <a:pt x="4" y="1"/>
                  </a:cubicBezTo>
                  <a:cubicBezTo>
                    <a:pt x="1" y="0"/>
                    <a:pt x="0" y="1"/>
                    <a:pt x="0" y="2"/>
                  </a:cubicBezTo>
                  <a:cubicBezTo>
                    <a:pt x="1" y="2"/>
                    <a:pt x="5" y="9"/>
                    <a:pt x="6" y="11"/>
                  </a:cubicBezTo>
                  <a:cubicBezTo>
                    <a:pt x="7" y="13"/>
                    <a:pt x="8" y="13"/>
                    <a:pt x="8" y="16"/>
                  </a:cubicBezTo>
                  <a:cubicBezTo>
                    <a:pt x="9" y="19"/>
                    <a:pt x="14" y="23"/>
                    <a:pt x="16" y="23"/>
                  </a:cubicBezTo>
                  <a:cubicBezTo>
                    <a:pt x="18" y="23"/>
                    <a:pt x="18" y="19"/>
                    <a:pt x="18" y="18"/>
                  </a:cubicBezTo>
                  <a:cubicBezTo>
                    <a:pt x="19" y="17"/>
                    <a:pt x="20" y="19"/>
                    <a:pt x="21" y="20"/>
                  </a:cubicBezTo>
                  <a:cubicBezTo>
                    <a:pt x="22" y="21"/>
                    <a:pt x="21" y="18"/>
                    <a:pt x="21" y="18"/>
                  </a:cubicBezTo>
                  <a:cubicBezTo>
                    <a:pt x="20" y="17"/>
                    <a:pt x="21" y="14"/>
                    <a:pt x="22" y="13"/>
                  </a:cubicBezTo>
                  <a:cubicBezTo>
                    <a:pt x="22" y="12"/>
                    <a:pt x="21" y="7"/>
                    <a:pt x="20" y="5"/>
                  </a:cubicBezTo>
                  <a:cubicBezTo>
                    <a:pt x="18" y="4"/>
                    <a:pt x="20" y="4"/>
                    <a:pt x="18"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63" name="Freeform 55"/>
            <p:cNvSpPr>
              <a:spLocks noChangeArrowheads="1"/>
            </p:cNvSpPr>
            <p:nvPr/>
          </p:nvSpPr>
          <p:spPr bwMode="auto">
            <a:xfrm>
              <a:off x="7371771" y="3334347"/>
              <a:ext cx="138931" cy="244182"/>
            </a:xfrm>
            <a:custGeom>
              <a:avLst/>
              <a:gdLst>
                <a:gd name="T0" fmla="*/ 133969 w 28"/>
                <a:gd name="T1" fmla="*/ 69766 h 49"/>
                <a:gd name="T2" fmla="*/ 124046 w 28"/>
                <a:gd name="T3" fmla="*/ 29900 h 49"/>
                <a:gd name="T4" fmla="*/ 114122 w 28"/>
                <a:gd name="T5" fmla="*/ 14950 h 49"/>
                <a:gd name="T6" fmla="*/ 104198 w 28"/>
                <a:gd name="T7" fmla="*/ 24917 h 49"/>
                <a:gd name="T8" fmla="*/ 94275 w 28"/>
                <a:gd name="T9" fmla="*/ 14950 h 49"/>
                <a:gd name="T10" fmla="*/ 84351 w 28"/>
                <a:gd name="T11" fmla="*/ 4983 h 49"/>
                <a:gd name="T12" fmla="*/ 69466 w 28"/>
                <a:gd name="T13" fmla="*/ 9967 h 49"/>
                <a:gd name="T14" fmla="*/ 64504 w 28"/>
                <a:gd name="T15" fmla="*/ 44850 h 49"/>
                <a:gd name="T16" fmla="*/ 64504 w 28"/>
                <a:gd name="T17" fmla="*/ 69766 h 49"/>
                <a:gd name="T18" fmla="*/ 44656 w 28"/>
                <a:gd name="T19" fmla="*/ 114616 h 49"/>
                <a:gd name="T20" fmla="*/ 19847 w 28"/>
                <a:gd name="T21" fmla="*/ 139533 h 49"/>
                <a:gd name="T22" fmla="*/ 19847 w 28"/>
                <a:gd name="T23" fmla="*/ 169432 h 49"/>
                <a:gd name="T24" fmla="*/ 9924 w 28"/>
                <a:gd name="T25" fmla="*/ 189366 h 49"/>
                <a:gd name="T26" fmla="*/ 0 w 28"/>
                <a:gd name="T27" fmla="*/ 209299 h 49"/>
                <a:gd name="T28" fmla="*/ 34733 w 28"/>
                <a:gd name="T29" fmla="*/ 224249 h 49"/>
                <a:gd name="T30" fmla="*/ 49618 w 28"/>
                <a:gd name="T31" fmla="*/ 239199 h 49"/>
                <a:gd name="T32" fmla="*/ 74427 w 28"/>
                <a:gd name="T33" fmla="*/ 239199 h 49"/>
                <a:gd name="T34" fmla="*/ 94275 w 28"/>
                <a:gd name="T35" fmla="*/ 219265 h 49"/>
                <a:gd name="T36" fmla="*/ 99236 w 28"/>
                <a:gd name="T37" fmla="*/ 189366 h 49"/>
                <a:gd name="T38" fmla="*/ 89313 w 28"/>
                <a:gd name="T39" fmla="*/ 154482 h 49"/>
                <a:gd name="T40" fmla="*/ 119084 w 28"/>
                <a:gd name="T41" fmla="*/ 129566 h 49"/>
                <a:gd name="T42" fmla="*/ 133969 w 28"/>
                <a:gd name="T43" fmla="*/ 129566 h 49"/>
                <a:gd name="T44" fmla="*/ 124046 w 28"/>
                <a:gd name="T45" fmla="*/ 104649 h 49"/>
                <a:gd name="T46" fmla="*/ 133969 w 28"/>
                <a:gd name="T47" fmla="*/ 69766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
                <a:gd name="T73" fmla="*/ 0 h 49"/>
                <a:gd name="T74" fmla="*/ 28 w 28"/>
                <a:gd name="T75" fmla="*/ 49 h 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 h="49">
                  <a:moveTo>
                    <a:pt x="27" y="14"/>
                  </a:moveTo>
                  <a:cubicBezTo>
                    <a:pt x="27" y="12"/>
                    <a:pt x="26" y="9"/>
                    <a:pt x="25" y="6"/>
                  </a:cubicBezTo>
                  <a:cubicBezTo>
                    <a:pt x="24" y="3"/>
                    <a:pt x="24" y="4"/>
                    <a:pt x="23" y="3"/>
                  </a:cubicBezTo>
                  <a:cubicBezTo>
                    <a:pt x="22" y="3"/>
                    <a:pt x="21" y="4"/>
                    <a:pt x="21" y="5"/>
                  </a:cubicBezTo>
                  <a:cubicBezTo>
                    <a:pt x="21" y="6"/>
                    <a:pt x="20" y="4"/>
                    <a:pt x="19" y="3"/>
                  </a:cubicBezTo>
                  <a:cubicBezTo>
                    <a:pt x="19" y="2"/>
                    <a:pt x="18" y="2"/>
                    <a:pt x="17" y="1"/>
                  </a:cubicBezTo>
                  <a:cubicBezTo>
                    <a:pt x="16" y="0"/>
                    <a:pt x="14" y="0"/>
                    <a:pt x="14" y="2"/>
                  </a:cubicBezTo>
                  <a:cubicBezTo>
                    <a:pt x="14" y="4"/>
                    <a:pt x="14" y="8"/>
                    <a:pt x="13" y="9"/>
                  </a:cubicBezTo>
                  <a:cubicBezTo>
                    <a:pt x="12" y="10"/>
                    <a:pt x="12" y="12"/>
                    <a:pt x="13" y="14"/>
                  </a:cubicBezTo>
                  <a:cubicBezTo>
                    <a:pt x="14" y="17"/>
                    <a:pt x="10" y="21"/>
                    <a:pt x="9" y="23"/>
                  </a:cubicBezTo>
                  <a:cubicBezTo>
                    <a:pt x="8" y="25"/>
                    <a:pt x="6" y="27"/>
                    <a:pt x="4" y="28"/>
                  </a:cubicBezTo>
                  <a:cubicBezTo>
                    <a:pt x="3" y="28"/>
                    <a:pt x="5" y="33"/>
                    <a:pt x="4" y="34"/>
                  </a:cubicBezTo>
                  <a:cubicBezTo>
                    <a:pt x="2" y="35"/>
                    <a:pt x="2" y="36"/>
                    <a:pt x="2" y="38"/>
                  </a:cubicBezTo>
                  <a:cubicBezTo>
                    <a:pt x="1" y="39"/>
                    <a:pt x="0" y="40"/>
                    <a:pt x="0" y="42"/>
                  </a:cubicBezTo>
                  <a:cubicBezTo>
                    <a:pt x="1" y="44"/>
                    <a:pt x="6" y="45"/>
                    <a:pt x="7" y="45"/>
                  </a:cubicBezTo>
                  <a:cubicBezTo>
                    <a:pt x="8" y="45"/>
                    <a:pt x="8" y="46"/>
                    <a:pt x="10" y="48"/>
                  </a:cubicBezTo>
                  <a:cubicBezTo>
                    <a:pt x="11" y="49"/>
                    <a:pt x="14" y="49"/>
                    <a:pt x="15" y="48"/>
                  </a:cubicBezTo>
                  <a:cubicBezTo>
                    <a:pt x="16" y="48"/>
                    <a:pt x="18" y="45"/>
                    <a:pt x="19" y="44"/>
                  </a:cubicBezTo>
                  <a:cubicBezTo>
                    <a:pt x="20" y="42"/>
                    <a:pt x="20" y="40"/>
                    <a:pt x="20" y="38"/>
                  </a:cubicBezTo>
                  <a:cubicBezTo>
                    <a:pt x="20" y="37"/>
                    <a:pt x="19" y="32"/>
                    <a:pt x="18" y="31"/>
                  </a:cubicBezTo>
                  <a:cubicBezTo>
                    <a:pt x="18" y="30"/>
                    <a:pt x="23" y="27"/>
                    <a:pt x="24" y="26"/>
                  </a:cubicBezTo>
                  <a:cubicBezTo>
                    <a:pt x="25" y="25"/>
                    <a:pt x="26" y="26"/>
                    <a:pt x="27" y="26"/>
                  </a:cubicBezTo>
                  <a:cubicBezTo>
                    <a:pt x="28" y="25"/>
                    <a:pt x="25" y="23"/>
                    <a:pt x="25" y="21"/>
                  </a:cubicBezTo>
                  <a:cubicBezTo>
                    <a:pt x="25" y="19"/>
                    <a:pt x="26" y="15"/>
                    <a:pt x="27" y="1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64" name="Freeform 56"/>
            <p:cNvSpPr>
              <a:spLocks noChangeArrowheads="1"/>
            </p:cNvSpPr>
            <p:nvPr/>
          </p:nvSpPr>
          <p:spPr bwMode="auto">
            <a:xfrm>
              <a:off x="7371771" y="3115426"/>
              <a:ext cx="193662" cy="254707"/>
            </a:xfrm>
            <a:custGeom>
              <a:avLst/>
              <a:gdLst>
                <a:gd name="T0" fmla="*/ 188696 w 39"/>
                <a:gd name="T1" fmla="*/ 159816 h 51"/>
                <a:gd name="T2" fmla="*/ 193662 w 39"/>
                <a:gd name="T3" fmla="*/ 124856 h 51"/>
                <a:gd name="T4" fmla="*/ 173799 w 39"/>
                <a:gd name="T5" fmla="*/ 119862 h 51"/>
                <a:gd name="T6" fmla="*/ 153936 w 39"/>
                <a:gd name="T7" fmla="*/ 124856 h 51"/>
                <a:gd name="T8" fmla="*/ 124142 w 39"/>
                <a:gd name="T9" fmla="*/ 99885 h 51"/>
                <a:gd name="T10" fmla="*/ 99314 w 39"/>
                <a:gd name="T11" fmla="*/ 64925 h 51"/>
                <a:gd name="T12" fmla="*/ 104280 w 39"/>
                <a:gd name="T13" fmla="*/ 84902 h 51"/>
                <a:gd name="T14" fmla="*/ 104280 w 39"/>
                <a:gd name="T15" fmla="*/ 99885 h 51"/>
                <a:gd name="T16" fmla="*/ 84417 w 39"/>
                <a:gd name="T17" fmla="*/ 84902 h 51"/>
                <a:gd name="T18" fmla="*/ 74485 w 39"/>
                <a:gd name="T19" fmla="*/ 54937 h 51"/>
                <a:gd name="T20" fmla="*/ 44691 w 39"/>
                <a:gd name="T21" fmla="*/ 29966 h 51"/>
                <a:gd name="T22" fmla="*/ 9931 w 39"/>
                <a:gd name="T23" fmla="*/ 4994 h 51"/>
                <a:gd name="T24" fmla="*/ 39726 w 39"/>
                <a:gd name="T25" fmla="*/ 44948 h 51"/>
                <a:gd name="T26" fmla="*/ 74485 w 39"/>
                <a:gd name="T27" fmla="*/ 84902 h 51"/>
                <a:gd name="T28" fmla="*/ 89382 w 39"/>
                <a:gd name="T29" fmla="*/ 99885 h 51"/>
                <a:gd name="T30" fmla="*/ 99314 w 39"/>
                <a:gd name="T31" fmla="*/ 114868 h 51"/>
                <a:gd name="T32" fmla="*/ 99314 w 39"/>
                <a:gd name="T33" fmla="*/ 144833 h 51"/>
                <a:gd name="T34" fmla="*/ 89382 w 39"/>
                <a:gd name="T35" fmla="*/ 174799 h 51"/>
                <a:gd name="T36" fmla="*/ 134074 w 39"/>
                <a:gd name="T37" fmla="*/ 204764 h 51"/>
                <a:gd name="T38" fmla="*/ 139039 w 39"/>
                <a:gd name="T39" fmla="*/ 244718 h 51"/>
                <a:gd name="T40" fmla="*/ 163868 w 39"/>
                <a:gd name="T41" fmla="*/ 254707 h 51"/>
                <a:gd name="T42" fmla="*/ 168834 w 39"/>
                <a:gd name="T43" fmla="*/ 229736 h 51"/>
                <a:gd name="T44" fmla="*/ 183731 w 39"/>
                <a:gd name="T45" fmla="*/ 194776 h 51"/>
                <a:gd name="T46" fmla="*/ 178765 w 39"/>
                <a:gd name="T47" fmla="*/ 174799 h 51"/>
                <a:gd name="T48" fmla="*/ 188696 w 39"/>
                <a:gd name="T49" fmla="*/ 159816 h 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9"/>
                <a:gd name="T76" fmla="*/ 0 h 51"/>
                <a:gd name="T77" fmla="*/ 39 w 39"/>
                <a:gd name="T78" fmla="*/ 51 h 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9" h="51">
                  <a:moveTo>
                    <a:pt x="38" y="32"/>
                  </a:moveTo>
                  <a:cubicBezTo>
                    <a:pt x="38" y="31"/>
                    <a:pt x="39" y="27"/>
                    <a:pt x="39" y="25"/>
                  </a:cubicBezTo>
                  <a:cubicBezTo>
                    <a:pt x="38" y="24"/>
                    <a:pt x="36" y="23"/>
                    <a:pt x="35" y="24"/>
                  </a:cubicBezTo>
                  <a:cubicBezTo>
                    <a:pt x="33" y="25"/>
                    <a:pt x="34" y="26"/>
                    <a:pt x="31" y="25"/>
                  </a:cubicBezTo>
                  <a:cubicBezTo>
                    <a:pt x="28" y="24"/>
                    <a:pt x="25" y="21"/>
                    <a:pt x="25" y="20"/>
                  </a:cubicBezTo>
                  <a:cubicBezTo>
                    <a:pt x="24" y="19"/>
                    <a:pt x="21" y="14"/>
                    <a:pt x="20" y="13"/>
                  </a:cubicBezTo>
                  <a:cubicBezTo>
                    <a:pt x="19" y="12"/>
                    <a:pt x="20" y="15"/>
                    <a:pt x="21" y="17"/>
                  </a:cubicBezTo>
                  <a:cubicBezTo>
                    <a:pt x="23" y="19"/>
                    <a:pt x="22" y="20"/>
                    <a:pt x="21" y="20"/>
                  </a:cubicBezTo>
                  <a:cubicBezTo>
                    <a:pt x="21" y="21"/>
                    <a:pt x="19" y="19"/>
                    <a:pt x="17" y="17"/>
                  </a:cubicBezTo>
                  <a:cubicBezTo>
                    <a:pt x="16" y="14"/>
                    <a:pt x="15" y="13"/>
                    <a:pt x="15" y="11"/>
                  </a:cubicBezTo>
                  <a:cubicBezTo>
                    <a:pt x="15" y="10"/>
                    <a:pt x="11" y="7"/>
                    <a:pt x="9" y="6"/>
                  </a:cubicBezTo>
                  <a:cubicBezTo>
                    <a:pt x="7" y="5"/>
                    <a:pt x="4" y="2"/>
                    <a:pt x="2" y="1"/>
                  </a:cubicBezTo>
                  <a:cubicBezTo>
                    <a:pt x="0" y="0"/>
                    <a:pt x="6" y="7"/>
                    <a:pt x="8" y="9"/>
                  </a:cubicBezTo>
                  <a:cubicBezTo>
                    <a:pt x="10" y="11"/>
                    <a:pt x="14" y="16"/>
                    <a:pt x="15" y="17"/>
                  </a:cubicBezTo>
                  <a:cubicBezTo>
                    <a:pt x="17" y="18"/>
                    <a:pt x="18" y="19"/>
                    <a:pt x="18" y="20"/>
                  </a:cubicBezTo>
                  <a:cubicBezTo>
                    <a:pt x="17" y="21"/>
                    <a:pt x="17" y="21"/>
                    <a:pt x="20" y="23"/>
                  </a:cubicBezTo>
                  <a:cubicBezTo>
                    <a:pt x="22" y="25"/>
                    <a:pt x="19" y="26"/>
                    <a:pt x="20" y="29"/>
                  </a:cubicBezTo>
                  <a:cubicBezTo>
                    <a:pt x="21" y="31"/>
                    <a:pt x="19" y="34"/>
                    <a:pt x="18" y="35"/>
                  </a:cubicBezTo>
                  <a:cubicBezTo>
                    <a:pt x="18" y="37"/>
                    <a:pt x="25" y="39"/>
                    <a:pt x="27" y="41"/>
                  </a:cubicBezTo>
                  <a:cubicBezTo>
                    <a:pt x="30" y="43"/>
                    <a:pt x="27" y="49"/>
                    <a:pt x="28" y="49"/>
                  </a:cubicBezTo>
                  <a:cubicBezTo>
                    <a:pt x="29" y="51"/>
                    <a:pt x="32" y="51"/>
                    <a:pt x="33" y="51"/>
                  </a:cubicBezTo>
                  <a:cubicBezTo>
                    <a:pt x="34" y="51"/>
                    <a:pt x="34" y="48"/>
                    <a:pt x="34" y="46"/>
                  </a:cubicBezTo>
                  <a:cubicBezTo>
                    <a:pt x="34" y="45"/>
                    <a:pt x="36" y="40"/>
                    <a:pt x="37" y="39"/>
                  </a:cubicBezTo>
                  <a:cubicBezTo>
                    <a:pt x="37" y="37"/>
                    <a:pt x="35" y="36"/>
                    <a:pt x="36" y="35"/>
                  </a:cubicBezTo>
                  <a:cubicBezTo>
                    <a:pt x="37" y="34"/>
                    <a:pt x="38" y="33"/>
                    <a:pt x="38" y="3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1" name="Freeform 57"/>
            <p:cNvSpPr>
              <a:spLocks noChangeArrowheads="1"/>
            </p:cNvSpPr>
            <p:nvPr/>
          </p:nvSpPr>
          <p:spPr bwMode="auto">
            <a:xfrm>
              <a:off x="143141" y="309438"/>
              <a:ext cx="2292364" cy="3574319"/>
            </a:xfrm>
            <a:custGeom>
              <a:avLst/>
              <a:gdLst>
                <a:gd name="T0" fmla="*/ 393 w 460"/>
                <a:gd name="T1" fmla="*/ 367 h 716"/>
                <a:gd name="T2" fmla="*/ 379 w 460"/>
                <a:gd name="T3" fmla="*/ 358 h 716"/>
                <a:gd name="T4" fmla="*/ 355 w 460"/>
                <a:gd name="T5" fmla="*/ 339 h 716"/>
                <a:gd name="T6" fmla="*/ 294 w 460"/>
                <a:gd name="T7" fmla="*/ 337 h 716"/>
                <a:gd name="T8" fmla="*/ 256 w 460"/>
                <a:gd name="T9" fmla="*/ 338 h 716"/>
                <a:gd name="T10" fmla="*/ 261 w 460"/>
                <a:gd name="T11" fmla="*/ 317 h 716"/>
                <a:gd name="T12" fmla="*/ 238 w 460"/>
                <a:gd name="T13" fmla="*/ 314 h 716"/>
                <a:gd name="T14" fmla="*/ 250 w 460"/>
                <a:gd name="T15" fmla="*/ 290 h 716"/>
                <a:gd name="T16" fmla="*/ 209 w 460"/>
                <a:gd name="T17" fmla="*/ 279 h 716"/>
                <a:gd name="T18" fmla="*/ 229 w 460"/>
                <a:gd name="T19" fmla="*/ 255 h 716"/>
                <a:gd name="T20" fmla="*/ 282 w 460"/>
                <a:gd name="T21" fmla="*/ 270 h 716"/>
                <a:gd name="T22" fmla="*/ 319 w 460"/>
                <a:gd name="T23" fmla="*/ 218 h 716"/>
                <a:gd name="T24" fmla="*/ 363 w 460"/>
                <a:gd name="T25" fmla="*/ 180 h 716"/>
                <a:gd name="T26" fmla="*/ 372 w 460"/>
                <a:gd name="T27" fmla="*/ 184 h 716"/>
                <a:gd name="T28" fmla="*/ 364 w 460"/>
                <a:gd name="T29" fmla="*/ 160 h 716"/>
                <a:gd name="T30" fmla="*/ 412 w 460"/>
                <a:gd name="T31" fmla="*/ 132 h 716"/>
                <a:gd name="T32" fmla="*/ 393 w 460"/>
                <a:gd name="T33" fmla="*/ 104 h 716"/>
                <a:gd name="T34" fmla="*/ 371 w 460"/>
                <a:gd name="T35" fmla="*/ 95 h 716"/>
                <a:gd name="T36" fmla="*/ 339 w 460"/>
                <a:gd name="T37" fmla="*/ 88 h 716"/>
                <a:gd name="T38" fmla="*/ 325 w 460"/>
                <a:gd name="T39" fmla="*/ 142 h 716"/>
                <a:gd name="T40" fmla="*/ 277 w 460"/>
                <a:gd name="T41" fmla="*/ 113 h 716"/>
                <a:gd name="T42" fmla="*/ 296 w 460"/>
                <a:gd name="T43" fmla="*/ 72 h 716"/>
                <a:gd name="T44" fmla="*/ 317 w 460"/>
                <a:gd name="T45" fmla="*/ 47 h 716"/>
                <a:gd name="T46" fmla="*/ 340 w 460"/>
                <a:gd name="T47" fmla="*/ 30 h 716"/>
                <a:gd name="T48" fmla="*/ 328 w 460"/>
                <a:gd name="T49" fmla="*/ 28 h 716"/>
                <a:gd name="T50" fmla="*/ 309 w 460"/>
                <a:gd name="T51" fmla="*/ 24 h 716"/>
                <a:gd name="T52" fmla="*/ 291 w 460"/>
                <a:gd name="T53" fmla="*/ 18 h 716"/>
                <a:gd name="T54" fmla="*/ 284 w 460"/>
                <a:gd name="T55" fmla="*/ 33 h 716"/>
                <a:gd name="T56" fmla="*/ 242 w 460"/>
                <a:gd name="T57" fmla="*/ 32 h 716"/>
                <a:gd name="T58" fmla="*/ 226 w 460"/>
                <a:gd name="T59" fmla="*/ 37 h 716"/>
                <a:gd name="T60" fmla="*/ 189 w 460"/>
                <a:gd name="T61" fmla="*/ 20 h 716"/>
                <a:gd name="T62" fmla="*/ 163 w 460"/>
                <a:gd name="T63" fmla="*/ 19 h 716"/>
                <a:gd name="T64" fmla="*/ 128 w 460"/>
                <a:gd name="T65" fmla="*/ 21 h 716"/>
                <a:gd name="T66" fmla="*/ 78 w 460"/>
                <a:gd name="T67" fmla="*/ 8 h 716"/>
                <a:gd name="T68" fmla="*/ 32 w 460"/>
                <a:gd name="T69" fmla="*/ 42 h 716"/>
                <a:gd name="T70" fmla="*/ 22 w 460"/>
                <a:gd name="T71" fmla="*/ 48 h 716"/>
                <a:gd name="T72" fmla="*/ 26 w 460"/>
                <a:gd name="T73" fmla="*/ 70 h 716"/>
                <a:gd name="T74" fmla="*/ 15 w 460"/>
                <a:gd name="T75" fmla="*/ 95 h 716"/>
                <a:gd name="T76" fmla="*/ 15 w 460"/>
                <a:gd name="T77" fmla="*/ 115 h 716"/>
                <a:gd name="T78" fmla="*/ 49 w 460"/>
                <a:gd name="T79" fmla="*/ 95 h 716"/>
                <a:gd name="T80" fmla="*/ 73 w 460"/>
                <a:gd name="T81" fmla="*/ 91 h 716"/>
                <a:gd name="T82" fmla="*/ 111 w 460"/>
                <a:gd name="T83" fmla="*/ 102 h 716"/>
                <a:gd name="T84" fmla="*/ 129 w 460"/>
                <a:gd name="T85" fmla="*/ 124 h 716"/>
                <a:gd name="T86" fmla="*/ 138 w 460"/>
                <a:gd name="T87" fmla="*/ 149 h 716"/>
                <a:gd name="T88" fmla="*/ 135 w 460"/>
                <a:gd name="T89" fmla="*/ 163 h 716"/>
                <a:gd name="T90" fmla="*/ 139 w 460"/>
                <a:gd name="T91" fmla="*/ 237 h 716"/>
                <a:gd name="T92" fmla="*/ 155 w 460"/>
                <a:gd name="T93" fmla="*/ 281 h 716"/>
                <a:gd name="T94" fmla="*/ 160 w 460"/>
                <a:gd name="T95" fmla="*/ 262 h 716"/>
                <a:gd name="T96" fmla="*/ 222 w 460"/>
                <a:gd name="T97" fmla="*/ 321 h 716"/>
                <a:gd name="T98" fmla="*/ 240 w 460"/>
                <a:gd name="T99" fmla="*/ 326 h 716"/>
                <a:gd name="T100" fmla="*/ 246 w 460"/>
                <a:gd name="T101" fmla="*/ 340 h 716"/>
                <a:gd name="T102" fmla="*/ 279 w 460"/>
                <a:gd name="T103" fmla="*/ 354 h 716"/>
                <a:gd name="T104" fmla="*/ 253 w 460"/>
                <a:gd name="T105" fmla="*/ 396 h 716"/>
                <a:gd name="T106" fmla="*/ 265 w 460"/>
                <a:gd name="T107" fmla="*/ 458 h 716"/>
                <a:gd name="T108" fmla="*/ 259 w 460"/>
                <a:gd name="T109" fmla="*/ 546 h 716"/>
                <a:gd name="T110" fmla="*/ 232 w 460"/>
                <a:gd name="T111" fmla="*/ 635 h 716"/>
                <a:gd name="T112" fmla="*/ 213 w 460"/>
                <a:gd name="T113" fmla="*/ 687 h 716"/>
                <a:gd name="T114" fmla="*/ 236 w 460"/>
                <a:gd name="T115" fmla="*/ 704 h 716"/>
                <a:gd name="T116" fmla="*/ 250 w 460"/>
                <a:gd name="T117" fmla="*/ 677 h 716"/>
                <a:gd name="T118" fmla="*/ 301 w 460"/>
                <a:gd name="T119" fmla="*/ 594 h 716"/>
                <a:gd name="T120" fmla="*/ 349 w 460"/>
                <a:gd name="T121" fmla="*/ 556 h 716"/>
                <a:gd name="T122" fmla="*/ 395 w 460"/>
                <a:gd name="T123" fmla="*/ 498 h 7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60"/>
                <a:gd name="T187" fmla="*/ 0 h 716"/>
                <a:gd name="T188" fmla="*/ 460 w 460"/>
                <a:gd name="T189" fmla="*/ 716 h 7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60" h="716">
                  <a:moveTo>
                    <a:pt x="458" y="407"/>
                  </a:moveTo>
                  <a:cubicBezTo>
                    <a:pt x="457" y="406"/>
                    <a:pt x="455" y="405"/>
                    <a:pt x="452" y="404"/>
                  </a:cubicBezTo>
                  <a:cubicBezTo>
                    <a:pt x="449" y="404"/>
                    <a:pt x="446" y="404"/>
                    <a:pt x="445" y="402"/>
                  </a:cubicBezTo>
                  <a:cubicBezTo>
                    <a:pt x="443" y="401"/>
                    <a:pt x="442" y="398"/>
                    <a:pt x="438" y="397"/>
                  </a:cubicBezTo>
                  <a:cubicBezTo>
                    <a:pt x="434" y="397"/>
                    <a:pt x="430" y="397"/>
                    <a:pt x="428" y="397"/>
                  </a:cubicBezTo>
                  <a:cubicBezTo>
                    <a:pt x="426" y="396"/>
                    <a:pt x="426" y="395"/>
                    <a:pt x="423" y="395"/>
                  </a:cubicBezTo>
                  <a:cubicBezTo>
                    <a:pt x="421" y="395"/>
                    <a:pt x="419" y="395"/>
                    <a:pt x="418" y="395"/>
                  </a:cubicBezTo>
                  <a:cubicBezTo>
                    <a:pt x="418" y="394"/>
                    <a:pt x="417" y="392"/>
                    <a:pt x="416" y="392"/>
                  </a:cubicBezTo>
                  <a:cubicBezTo>
                    <a:pt x="414" y="391"/>
                    <a:pt x="410" y="389"/>
                    <a:pt x="409" y="388"/>
                  </a:cubicBezTo>
                  <a:cubicBezTo>
                    <a:pt x="408" y="388"/>
                    <a:pt x="406" y="386"/>
                    <a:pt x="405" y="387"/>
                  </a:cubicBezTo>
                  <a:cubicBezTo>
                    <a:pt x="403" y="388"/>
                    <a:pt x="400" y="393"/>
                    <a:pt x="399" y="393"/>
                  </a:cubicBezTo>
                  <a:cubicBezTo>
                    <a:pt x="398" y="393"/>
                    <a:pt x="402" y="388"/>
                    <a:pt x="403" y="388"/>
                  </a:cubicBezTo>
                  <a:cubicBezTo>
                    <a:pt x="403" y="387"/>
                    <a:pt x="403" y="385"/>
                    <a:pt x="401" y="385"/>
                  </a:cubicBezTo>
                  <a:cubicBezTo>
                    <a:pt x="399" y="385"/>
                    <a:pt x="397" y="386"/>
                    <a:pt x="396" y="385"/>
                  </a:cubicBezTo>
                  <a:cubicBezTo>
                    <a:pt x="396" y="385"/>
                    <a:pt x="396" y="382"/>
                    <a:pt x="394" y="383"/>
                  </a:cubicBezTo>
                  <a:cubicBezTo>
                    <a:pt x="393" y="384"/>
                    <a:pt x="391" y="387"/>
                    <a:pt x="391" y="386"/>
                  </a:cubicBezTo>
                  <a:cubicBezTo>
                    <a:pt x="391" y="384"/>
                    <a:pt x="394" y="383"/>
                    <a:pt x="395" y="382"/>
                  </a:cubicBezTo>
                  <a:cubicBezTo>
                    <a:pt x="396" y="382"/>
                    <a:pt x="397" y="379"/>
                    <a:pt x="397" y="378"/>
                  </a:cubicBezTo>
                  <a:cubicBezTo>
                    <a:pt x="397" y="377"/>
                    <a:pt x="396" y="377"/>
                    <a:pt x="395" y="375"/>
                  </a:cubicBezTo>
                  <a:cubicBezTo>
                    <a:pt x="394" y="374"/>
                    <a:pt x="393" y="368"/>
                    <a:pt x="393" y="367"/>
                  </a:cubicBezTo>
                  <a:cubicBezTo>
                    <a:pt x="393" y="367"/>
                    <a:pt x="393" y="366"/>
                    <a:pt x="392" y="366"/>
                  </a:cubicBezTo>
                  <a:cubicBezTo>
                    <a:pt x="392" y="366"/>
                    <a:pt x="392" y="366"/>
                    <a:pt x="392" y="366"/>
                  </a:cubicBezTo>
                  <a:cubicBezTo>
                    <a:pt x="392" y="366"/>
                    <a:pt x="392" y="366"/>
                    <a:pt x="392" y="366"/>
                  </a:cubicBezTo>
                  <a:cubicBezTo>
                    <a:pt x="392" y="365"/>
                    <a:pt x="392" y="365"/>
                    <a:pt x="391" y="365"/>
                  </a:cubicBezTo>
                  <a:cubicBezTo>
                    <a:pt x="391" y="365"/>
                    <a:pt x="391" y="364"/>
                    <a:pt x="391" y="364"/>
                  </a:cubicBezTo>
                  <a:cubicBezTo>
                    <a:pt x="391" y="364"/>
                    <a:pt x="390" y="364"/>
                    <a:pt x="390" y="364"/>
                  </a:cubicBezTo>
                  <a:cubicBezTo>
                    <a:pt x="390" y="364"/>
                    <a:pt x="389" y="363"/>
                    <a:pt x="389" y="363"/>
                  </a:cubicBezTo>
                  <a:cubicBezTo>
                    <a:pt x="389" y="363"/>
                    <a:pt x="389" y="363"/>
                    <a:pt x="389" y="363"/>
                  </a:cubicBezTo>
                  <a:cubicBezTo>
                    <a:pt x="389" y="363"/>
                    <a:pt x="388" y="363"/>
                    <a:pt x="388" y="362"/>
                  </a:cubicBezTo>
                  <a:cubicBezTo>
                    <a:pt x="388" y="362"/>
                    <a:pt x="388" y="362"/>
                    <a:pt x="388" y="362"/>
                  </a:cubicBezTo>
                  <a:cubicBezTo>
                    <a:pt x="388" y="362"/>
                    <a:pt x="387" y="362"/>
                    <a:pt x="387" y="362"/>
                  </a:cubicBezTo>
                  <a:cubicBezTo>
                    <a:pt x="387" y="362"/>
                    <a:pt x="387" y="361"/>
                    <a:pt x="386" y="361"/>
                  </a:cubicBezTo>
                  <a:cubicBezTo>
                    <a:pt x="386" y="361"/>
                    <a:pt x="386" y="361"/>
                    <a:pt x="386" y="361"/>
                  </a:cubicBezTo>
                  <a:cubicBezTo>
                    <a:pt x="386" y="361"/>
                    <a:pt x="385" y="360"/>
                    <a:pt x="385" y="360"/>
                  </a:cubicBezTo>
                  <a:cubicBezTo>
                    <a:pt x="385" y="360"/>
                    <a:pt x="384" y="360"/>
                    <a:pt x="384" y="360"/>
                  </a:cubicBezTo>
                  <a:cubicBezTo>
                    <a:pt x="384" y="360"/>
                    <a:pt x="383" y="360"/>
                    <a:pt x="383" y="359"/>
                  </a:cubicBezTo>
                  <a:cubicBezTo>
                    <a:pt x="383" y="359"/>
                    <a:pt x="383" y="359"/>
                    <a:pt x="383" y="359"/>
                  </a:cubicBezTo>
                  <a:cubicBezTo>
                    <a:pt x="382" y="359"/>
                    <a:pt x="382" y="359"/>
                    <a:pt x="382" y="359"/>
                  </a:cubicBezTo>
                  <a:cubicBezTo>
                    <a:pt x="381" y="358"/>
                    <a:pt x="380" y="358"/>
                    <a:pt x="380" y="358"/>
                  </a:cubicBezTo>
                  <a:cubicBezTo>
                    <a:pt x="379" y="358"/>
                    <a:pt x="379" y="358"/>
                    <a:pt x="379" y="358"/>
                  </a:cubicBezTo>
                  <a:cubicBezTo>
                    <a:pt x="376" y="358"/>
                    <a:pt x="373" y="359"/>
                    <a:pt x="371" y="358"/>
                  </a:cubicBezTo>
                  <a:cubicBezTo>
                    <a:pt x="371" y="358"/>
                    <a:pt x="370" y="358"/>
                    <a:pt x="370" y="358"/>
                  </a:cubicBezTo>
                  <a:cubicBezTo>
                    <a:pt x="370" y="358"/>
                    <a:pt x="370" y="357"/>
                    <a:pt x="369" y="357"/>
                  </a:cubicBezTo>
                  <a:cubicBezTo>
                    <a:pt x="369" y="357"/>
                    <a:pt x="369" y="357"/>
                    <a:pt x="369" y="357"/>
                  </a:cubicBezTo>
                  <a:cubicBezTo>
                    <a:pt x="369" y="357"/>
                    <a:pt x="368" y="356"/>
                    <a:pt x="368" y="356"/>
                  </a:cubicBezTo>
                  <a:cubicBezTo>
                    <a:pt x="368" y="356"/>
                    <a:pt x="368" y="356"/>
                    <a:pt x="367" y="356"/>
                  </a:cubicBezTo>
                  <a:cubicBezTo>
                    <a:pt x="367" y="355"/>
                    <a:pt x="367" y="355"/>
                    <a:pt x="366" y="355"/>
                  </a:cubicBezTo>
                  <a:cubicBezTo>
                    <a:pt x="366" y="355"/>
                    <a:pt x="366" y="354"/>
                    <a:pt x="365" y="354"/>
                  </a:cubicBezTo>
                  <a:cubicBezTo>
                    <a:pt x="365" y="354"/>
                    <a:pt x="365" y="354"/>
                    <a:pt x="365" y="354"/>
                  </a:cubicBezTo>
                  <a:cubicBezTo>
                    <a:pt x="365" y="354"/>
                    <a:pt x="364" y="354"/>
                    <a:pt x="364" y="354"/>
                  </a:cubicBezTo>
                  <a:cubicBezTo>
                    <a:pt x="363" y="353"/>
                    <a:pt x="364" y="353"/>
                    <a:pt x="362" y="351"/>
                  </a:cubicBezTo>
                  <a:cubicBezTo>
                    <a:pt x="361" y="349"/>
                    <a:pt x="361" y="348"/>
                    <a:pt x="358" y="347"/>
                  </a:cubicBezTo>
                  <a:cubicBezTo>
                    <a:pt x="358" y="347"/>
                    <a:pt x="358" y="347"/>
                    <a:pt x="358" y="347"/>
                  </a:cubicBezTo>
                  <a:cubicBezTo>
                    <a:pt x="357" y="347"/>
                    <a:pt x="357" y="347"/>
                    <a:pt x="357" y="347"/>
                  </a:cubicBezTo>
                  <a:cubicBezTo>
                    <a:pt x="357" y="347"/>
                    <a:pt x="357" y="347"/>
                    <a:pt x="357" y="347"/>
                  </a:cubicBezTo>
                  <a:cubicBezTo>
                    <a:pt x="356" y="347"/>
                    <a:pt x="356" y="347"/>
                    <a:pt x="356" y="346"/>
                  </a:cubicBezTo>
                  <a:cubicBezTo>
                    <a:pt x="356" y="346"/>
                    <a:pt x="356" y="346"/>
                    <a:pt x="356" y="346"/>
                  </a:cubicBezTo>
                  <a:cubicBezTo>
                    <a:pt x="355" y="346"/>
                    <a:pt x="355" y="346"/>
                    <a:pt x="355" y="346"/>
                  </a:cubicBezTo>
                  <a:cubicBezTo>
                    <a:pt x="353" y="346"/>
                    <a:pt x="354" y="346"/>
                    <a:pt x="354" y="344"/>
                  </a:cubicBezTo>
                  <a:cubicBezTo>
                    <a:pt x="354" y="343"/>
                    <a:pt x="353" y="340"/>
                    <a:pt x="355" y="339"/>
                  </a:cubicBezTo>
                  <a:cubicBezTo>
                    <a:pt x="356" y="339"/>
                    <a:pt x="356" y="337"/>
                    <a:pt x="355" y="338"/>
                  </a:cubicBezTo>
                  <a:cubicBezTo>
                    <a:pt x="353" y="339"/>
                    <a:pt x="352" y="341"/>
                    <a:pt x="350" y="340"/>
                  </a:cubicBezTo>
                  <a:cubicBezTo>
                    <a:pt x="347" y="339"/>
                    <a:pt x="348" y="338"/>
                    <a:pt x="345" y="338"/>
                  </a:cubicBezTo>
                  <a:cubicBezTo>
                    <a:pt x="343" y="338"/>
                    <a:pt x="340" y="340"/>
                    <a:pt x="337" y="339"/>
                  </a:cubicBezTo>
                  <a:cubicBezTo>
                    <a:pt x="334" y="339"/>
                    <a:pt x="332" y="337"/>
                    <a:pt x="330" y="337"/>
                  </a:cubicBezTo>
                  <a:cubicBezTo>
                    <a:pt x="328" y="337"/>
                    <a:pt x="325" y="339"/>
                    <a:pt x="324" y="338"/>
                  </a:cubicBezTo>
                  <a:cubicBezTo>
                    <a:pt x="323" y="337"/>
                    <a:pt x="325" y="336"/>
                    <a:pt x="324" y="335"/>
                  </a:cubicBezTo>
                  <a:cubicBezTo>
                    <a:pt x="323" y="334"/>
                    <a:pt x="319" y="333"/>
                    <a:pt x="318" y="334"/>
                  </a:cubicBezTo>
                  <a:cubicBezTo>
                    <a:pt x="316" y="335"/>
                    <a:pt x="313" y="336"/>
                    <a:pt x="311" y="336"/>
                  </a:cubicBezTo>
                  <a:cubicBezTo>
                    <a:pt x="310" y="336"/>
                    <a:pt x="307" y="338"/>
                    <a:pt x="308" y="336"/>
                  </a:cubicBezTo>
                  <a:cubicBezTo>
                    <a:pt x="308" y="336"/>
                    <a:pt x="308" y="336"/>
                    <a:pt x="308" y="335"/>
                  </a:cubicBezTo>
                  <a:cubicBezTo>
                    <a:pt x="308" y="335"/>
                    <a:pt x="308" y="335"/>
                    <a:pt x="308" y="335"/>
                  </a:cubicBezTo>
                  <a:cubicBezTo>
                    <a:pt x="308" y="335"/>
                    <a:pt x="308" y="335"/>
                    <a:pt x="309" y="334"/>
                  </a:cubicBezTo>
                  <a:cubicBezTo>
                    <a:pt x="309" y="334"/>
                    <a:pt x="309" y="334"/>
                    <a:pt x="309" y="334"/>
                  </a:cubicBezTo>
                  <a:cubicBezTo>
                    <a:pt x="309" y="334"/>
                    <a:pt x="310" y="334"/>
                    <a:pt x="310" y="333"/>
                  </a:cubicBezTo>
                  <a:cubicBezTo>
                    <a:pt x="312" y="333"/>
                    <a:pt x="313" y="332"/>
                    <a:pt x="312" y="330"/>
                  </a:cubicBezTo>
                  <a:cubicBezTo>
                    <a:pt x="310" y="329"/>
                    <a:pt x="309" y="329"/>
                    <a:pt x="308" y="331"/>
                  </a:cubicBezTo>
                  <a:cubicBezTo>
                    <a:pt x="306" y="332"/>
                    <a:pt x="302" y="335"/>
                    <a:pt x="301" y="334"/>
                  </a:cubicBezTo>
                  <a:cubicBezTo>
                    <a:pt x="300" y="334"/>
                    <a:pt x="299" y="333"/>
                    <a:pt x="298" y="334"/>
                  </a:cubicBezTo>
                  <a:cubicBezTo>
                    <a:pt x="297" y="335"/>
                    <a:pt x="295" y="336"/>
                    <a:pt x="294" y="337"/>
                  </a:cubicBezTo>
                  <a:cubicBezTo>
                    <a:pt x="293" y="337"/>
                    <a:pt x="291" y="337"/>
                    <a:pt x="292" y="338"/>
                  </a:cubicBezTo>
                  <a:cubicBezTo>
                    <a:pt x="292" y="339"/>
                    <a:pt x="290" y="339"/>
                    <a:pt x="290" y="340"/>
                  </a:cubicBezTo>
                  <a:cubicBezTo>
                    <a:pt x="290" y="341"/>
                    <a:pt x="290" y="342"/>
                    <a:pt x="289" y="342"/>
                  </a:cubicBezTo>
                  <a:cubicBezTo>
                    <a:pt x="288" y="342"/>
                    <a:pt x="286" y="345"/>
                    <a:pt x="285" y="346"/>
                  </a:cubicBezTo>
                  <a:cubicBezTo>
                    <a:pt x="285" y="346"/>
                    <a:pt x="283" y="346"/>
                    <a:pt x="282" y="346"/>
                  </a:cubicBezTo>
                  <a:cubicBezTo>
                    <a:pt x="282" y="346"/>
                    <a:pt x="282" y="346"/>
                    <a:pt x="282" y="346"/>
                  </a:cubicBezTo>
                  <a:cubicBezTo>
                    <a:pt x="282" y="345"/>
                    <a:pt x="282" y="345"/>
                    <a:pt x="281" y="345"/>
                  </a:cubicBezTo>
                  <a:cubicBezTo>
                    <a:pt x="281" y="345"/>
                    <a:pt x="281" y="345"/>
                    <a:pt x="281" y="345"/>
                  </a:cubicBezTo>
                  <a:cubicBezTo>
                    <a:pt x="281" y="345"/>
                    <a:pt x="281" y="344"/>
                    <a:pt x="281" y="344"/>
                  </a:cubicBezTo>
                  <a:cubicBezTo>
                    <a:pt x="281" y="344"/>
                    <a:pt x="280" y="344"/>
                    <a:pt x="280" y="344"/>
                  </a:cubicBezTo>
                  <a:cubicBezTo>
                    <a:pt x="280" y="344"/>
                    <a:pt x="280" y="344"/>
                    <a:pt x="279" y="343"/>
                  </a:cubicBezTo>
                  <a:cubicBezTo>
                    <a:pt x="277" y="343"/>
                    <a:pt x="274" y="342"/>
                    <a:pt x="273" y="342"/>
                  </a:cubicBezTo>
                  <a:cubicBezTo>
                    <a:pt x="271" y="343"/>
                    <a:pt x="270" y="344"/>
                    <a:pt x="269" y="344"/>
                  </a:cubicBezTo>
                  <a:cubicBezTo>
                    <a:pt x="267" y="344"/>
                    <a:pt x="264" y="345"/>
                    <a:pt x="263" y="344"/>
                  </a:cubicBezTo>
                  <a:cubicBezTo>
                    <a:pt x="262" y="343"/>
                    <a:pt x="261" y="345"/>
                    <a:pt x="260" y="344"/>
                  </a:cubicBezTo>
                  <a:cubicBezTo>
                    <a:pt x="259" y="342"/>
                    <a:pt x="260" y="343"/>
                    <a:pt x="259" y="341"/>
                  </a:cubicBezTo>
                  <a:cubicBezTo>
                    <a:pt x="259" y="340"/>
                    <a:pt x="258" y="340"/>
                    <a:pt x="258" y="340"/>
                  </a:cubicBezTo>
                  <a:cubicBezTo>
                    <a:pt x="258" y="340"/>
                    <a:pt x="258" y="340"/>
                    <a:pt x="258" y="340"/>
                  </a:cubicBezTo>
                  <a:cubicBezTo>
                    <a:pt x="257" y="339"/>
                    <a:pt x="257" y="339"/>
                    <a:pt x="256" y="338"/>
                  </a:cubicBezTo>
                  <a:cubicBezTo>
                    <a:pt x="256" y="338"/>
                    <a:pt x="256" y="338"/>
                    <a:pt x="256" y="338"/>
                  </a:cubicBezTo>
                  <a:cubicBezTo>
                    <a:pt x="256" y="338"/>
                    <a:pt x="256" y="338"/>
                    <a:pt x="256" y="338"/>
                  </a:cubicBezTo>
                  <a:cubicBezTo>
                    <a:pt x="256" y="338"/>
                    <a:pt x="256" y="338"/>
                    <a:pt x="256" y="338"/>
                  </a:cubicBezTo>
                  <a:cubicBezTo>
                    <a:pt x="256" y="338"/>
                    <a:pt x="256" y="338"/>
                    <a:pt x="256" y="338"/>
                  </a:cubicBezTo>
                  <a:cubicBezTo>
                    <a:pt x="256" y="338"/>
                    <a:pt x="256" y="338"/>
                    <a:pt x="256" y="337"/>
                  </a:cubicBezTo>
                  <a:cubicBezTo>
                    <a:pt x="255" y="337"/>
                    <a:pt x="255" y="337"/>
                    <a:pt x="255" y="337"/>
                  </a:cubicBezTo>
                  <a:cubicBezTo>
                    <a:pt x="255" y="336"/>
                    <a:pt x="255" y="336"/>
                    <a:pt x="255" y="336"/>
                  </a:cubicBezTo>
                  <a:cubicBezTo>
                    <a:pt x="255" y="336"/>
                    <a:pt x="255" y="335"/>
                    <a:pt x="255" y="335"/>
                  </a:cubicBezTo>
                  <a:cubicBezTo>
                    <a:pt x="255" y="335"/>
                    <a:pt x="255" y="335"/>
                    <a:pt x="255" y="334"/>
                  </a:cubicBezTo>
                  <a:cubicBezTo>
                    <a:pt x="255" y="334"/>
                    <a:pt x="255" y="334"/>
                    <a:pt x="255" y="334"/>
                  </a:cubicBezTo>
                  <a:cubicBezTo>
                    <a:pt x="255" y="334"/>
                    <a:pt x="255" y="333"/>
                    <a:pt x="255" y="333"/>
                  </a:cubicBezTo>
                  <a:cubicBezTo>
                    <a:pt x="255" y="333"/>
                    <a:pt x="255" y="333"/>
                    <a:pt x="255" y="333"/>
                  </a:cubicBezTo>
                  <a:cubicBezTo>
                    <a:pt x="255" y="333"/>
                    <a:pt x="255" y="333"/>
                    <a:pt x="256" y="332"/>
                  </a:cubicBezTo>
                  <a:cubicBezTo>
                    <a:pt x="257" y="332"/>
                    <a:pt x="256" y="331"/>
                    <a:pt x="257" y="330"/>
                  </a:cubicBezTo>
                  <a:cubicBezTo>
                    <a:pt x="258" y="329"/>
                    <a:pt x="258" y="325"/>
                    <a:pt x="260" y="324"/>
                  </a:cubicBezTo>
                  <a:cubicBezTo>
                    <a:pt x="261" y="323"/>
                    <a:pt x="261" y="321"/>
                    <a:pt x="261" y="320"/>
                  </a:cubicBezTo>
                  <a:cubicBezTo>
                    <a:pt x="261" y="320"/>
                    <a:pt x="261" y="320"/>
                    <a:pt x="261" y="319"/>
                  </a:cubicBezTo>
                  <a:cubicBezTo>
                    <a:pt x="261" y="319"/>
                    <a:pt x="261" y="319"/>
                    <a:pt x="261" y="319"/>
                  </a:cubicBezTo>
                  <a:cubicBezTo>
                    <a:pt x="261" y="319"/>
                    <a:pt x="261" y="318"/>
                    <a:pt x="261" y="318"/>
                  </a:cubicBezTo>
                  <a:cubicBezTo>
                    <a:pt x="261" y="318"/>
                    <a:pt x="261" y="317"/>
                    <a:pt x="261" y="317"/>
                  </a:cubicBezTo>
                  <a:cubicBezTo>
                    <a:pt x="261" y="317"/>
                    <a:pt x="261" y="317"/>
                    <a:pt x="261" y="317"/>
                  </a:cubicBezTo>
                  <a:cubicBezTo>
                    <a:pt x="261" y="317"/>
                    <a:pt x="261" y="316"/>
                    <a:pt x="261" y="316"/>
                  </a:cubicBezTo>
                  <a:cubicBezTo>
                    <a:pt x="261" y="316"/>
                    <a:pt x="261" y="316"/>
                    <a:pt x="261" y="316"/>
                  </a:cubicBezTo>
                  <a:cubicBezTo>
                    <a:pt x="261" y="316"/>
                    <a:pt x="261" y="316"/>
                    <a:pt x="261" y="315"/>
                  </a:cubicBezTo>
                  <a:cubicBezTo>
                    <a:pt x="261" y="315"/>
                    <a:pt x="261" y="315"/>
                    <a:pt x="261" y="315"/>
                  </a:cubicBezTo>
                  <a:cubicBezTo>
                    <a:pt x="260" y="315"/>
                    <a:pt x="260" y="315"/>
                    <a:pt x="260" y="315"/>
                  </a:cubicBezTo>
                  <a:cubicBezTo>
                    <a:pt x="258" y="315"/>
                    <a:pt x="257" y="315"/>
                    <a:pt x="256" y="315"/>
                  </a:cubicBezTo>
                  <a:cubicBezTo>
                    <a:pt x="255" y="315"/>
                    <a:pt x="254" y="314"/>
                    <a:pt x="253" y="314"/>
                  </a:cubicBezTo>
                  <a:cubicBezTo>
                    <a:pt x="252" y="315"/>
                    <a:pt x="251" y="315"/>
                    <a:pt x="249" y="315"/>
                  </a:cubicBezTo>
                  <a:cubicBezTo>
                    <a:pt x="247" y="315"/>
                    <a:pt x="244" y="315"/>
                    <a:pt x="243" y="315"/>
                  </a:cubicBezTo>
                  <a:cubicBezTo>
                    <a:pt x="243" y="315"/>
                    <a:pt x="242" y="315"/>
                    <a:pt x="242" y="315"/>
                  </a:cubicBezTo>
                  <a:cubicBezTo>
                    <a:pt x="242" y="315"/>
                    <a:pt x="242" y="315"/>
                    <a:pt x="241" y="315"/>
                  </a:cubicBezTo>
                  <a:cubicBezTo>
                    <a:pt x="241" y="315"/>
                    <a:pt x="241" y="315"/>
                    <a:pt x="241" y="315"/>
                  </a:cubicBezTo>
                  <a:cubicBezTo>
                    <a:pt x="241" y="315"/>
                    <a:pt x="241" y="315"/>
                    <a:pt x="240" y="315"/>
                  </a:cubicBezTo>
                  <a:cubicBezTo>
                    <a:pt x="240" y="315"/>
                    <a:pt x="240" y="315"/>
                    <a:pt x="240" y="315"/>
                  </a:cubicBezTo>
                  <a:cubicBezTo>
                    <a:pt x="240" y="315"/>
                    <a:pt x="240" y="315"/>
                    <a:pt x="239" y="315"/>
                  </a:cubicBezTo>
                  <a:cubicBezTo>
                    <a:pt x="239" y="315"/>
                    <a:pt x="239" y="315"/>
                    <a:pt x="239" y="315"/>
                  </a:cubicBezTo>
                  <a:cubicBezTo>
                    <a:pt x="239" y="315"/>
                    <a:pt x="239" y="315"/>
                    <a:pt x="239" y="315"/>
                  </a:cubicBezTo>
                  <a:cubicBezTo>
                    <a:pt x="239" y="314"/>
                    <a:pt x="238" y="314"/>
                    <a:pt x="238" y="314"/>
                  </a:cubicBezTo>
                  <a:cubicBezTo>
                    <a:pt x="238" y="314"/>
                    <a:pt x="238" y="314"/>
                    <a:pt x="238" y="314"/>
                  </a:cubicBezTo>
                  <a:cubicBezTo>
                    <a:pt x="238" y="314"/>
                    <a:pt x="238" y="314"/>
                    <a:pt x="238" y="314"/>
                  </a:cubicBezTo>
                  <a:cubicBezTo>
                    <a:pt x="238" y="314"/>
                    <a:pt x="238" y="314"/>
                    <a:pt x="238" y="314"/>
                  </a:cubicBezTo>
                  <a:cubicBezTo>
                    <a:pt x="238" y="314"/>
                    <a:pt x="238" y="314"/>
                    <a:pt x="238" y="313"/>
                  </a:cubicBezTo>
                  <a:cubicBezTo>
                    <a:pt x="238" y="313"/>
                    <a:pt x="238" y="313"/>
                    <a:pt x="238" y="313"/>
                  </a:cubicBezTo>
                  <a:cubicBezTo>
                    <a:pt x="239" y="313"/>
                    <a:pt x="239" y="313"/>
                    <a:pt x="239" y="313"/>
                  </a:cubicBezTo>
                  <a:cubicBezTo>
                    <a:pt x="239" y="313"/>
                    <a:pt x="239" y="313"/>
                    <a:pt x="239" y="313"/>
                  </a:cubicBezTo>
                  <a:cubicBezTo>
                    <a:pt x="241" y="312"/>
                    <a:pt x="241" y="311"/>
                    <a:pt x="242" y="309"/>
                  </a:cubicBezTo>
                  <a:cubicBezTo>
                    <a:pt x="243" y="307"/>
                    <a:pt x="244" y="305"/>
                    <a:pt x="244" y="304"/>
                  </a:cubicBezTo>
                  <a:cubicBezTo>
                    <a:pt x="244" y="303"/>
                    <a:pt x="244" y="303"/>
                    <a:pt x="244" y="303"/>
                  </a:cubicBezTo>
                  <a:cubicBezTo>
                    <a:pt x="244" y="303"/>
                    <a:pt x="244" y="303"/>
                    <a:pt x="244" y="303"/>
                  </a:cubicBezTo>
                  <a:cubicBezTo>
                    <a:pt x="244" y="302"/>
                    <a:pt x="244" y="302"/>
                    <a:pt x="244" y="302"/>
                  </a:cubicBezTo>
                  <a:cubicBezTo>
                    <a:pt x="244" y="302"/>
                    <a:pt x="244" y="302"/>
                    <a:pt x="244" y="302"/>
                  </a:cubicBezTo>
                  <a:cubicBezTo>
                    <a:pt x="244" y="302"/>
                    <a:pt x="244" y="302"/>
                    <a:pt x="244" y="302"/>
                  </a:cubicBezTo>
                  <a:cubicBezTo>
                    <a:pt x="244" y="302"/>
                    <a:pt x="244" y="302"/>
                    <a:pt x="244" y="302"/>
                  </a:cubicBezTo>
                  <a:cubicBezTo>
                    <a:pt x="244" y="302"/>
                    <a:pt x="244" y="302"/>
                    <a:pt x="244" y="302"/>
                  </a:cubicBezTo>
                  <a:cubicBezTo>
                    <a:pt x="244" y="302"/>
                    <a:pt x="244" y="302"/>
                    <a:pt x="245" y="302"/>
                  </a:cubicBezTo>
                  <a:cubicBezTo>
                    <a:pt x="246" y="303"/>
                    <a:pt x="246" y="303"/>
                    <a:pt x="247" y="302"/>
                  </a:cubicBezTo>
                  <a:cubicBezTo>
                    <a:pt x="248" y="301"/>
                    <a:pt x="249" y="296"/>
                    <a:pt x="250" y="295"/>
                  </a:cubicBezTo>
                  <a:cubicBezTo>
                    <a:pt x="251" y="294"/>
                    <a:pt x="253" y="293"/>
                    <a:pt x="253" y="292"/>
                  </a:cubicBezTo>
                  <a:cubicBezTo>
                    <a:pt x="253" y="291"/>
                    <a:pt x="253" y="290"/>
                    <a:pt x="253" y="290"/>
                  </a:cubicBezTo>
                  <a:cubicBezTo>
                    <a:pt x="252" y="290"/>
                    <a:pt x="251" y="290"/>
                    <a:pt x="250" y="290"/>
                  </a:cubicBezTo>
                  <a:cubicBezTo>
                    <a:pt x="250" y="290"/>
                    <a:pt x="250" y="289"/>
                    <a:pt x="249" y="289"/>
                  </a:cubicBezTo>
                  <a:cubicBezTo>
                    <a:pt x="248" y="289"/>
                    <a:pt x="247" y="290"/>
                    <a:pt x="246" y="289"/>
                  </a:cubicBezTo>
                  <a:cubicBezTo>
                    <a:pt x="245" y="289"/>
                    <a:pt x="244" y="289"/>
                    <a:pt x="243" y="289"/>
                  </a:cubicBezTo>
                  <a:cubicBezTo>
                    <a:pt x="241" y="290"/>
                    <a:pt x="239" y="292"/>
                    <a:pt x="238" y="292"/>
                  </a:cubicBezTo>
                  <a:cubicBezTo>
                    <a:pt x="238" y="292"/>
                    <a:pt x="236" y="295"/>
                    <a:pt x="236" y="295"/>
                  </a:cubicBezTo>
                  <a:cubicBezTo>
                    <a:pt x="236" y="296"/>
                    <a:pt x="235" y="297"/>
                    <a:pt x="235" y="297"/>
                  </a:cubicBezTo>
                  <a:cubicBezTo>
                    <a:pt x="234" y="298"/>
                    <a:pt x="235" y="298"/>
                    <a:pt x="234" y="299"/>
                  </a:cubicBezTo>
                  <a:cubicBezTo>
                    <a:pt x="234" y="299"/>
                    <a:pt x="232" y="302"/>
                    <a:pt x="230" y="302"/>
                  </a:cubicBezTo>
                  <a:cubicBezTo>
                    <a:pt x="227" y="301"/>
                    <a:pt x="226" y="301"/>
                    <a:pt x="225" y="302"/>
                  </a:cubicBezTo>
                  <a:cubicBezTo>
                    <a:pt x="224" y="303"/>
                    <a:pt x="224" y="303"/>
                    <a:pt x="223" y="303"/>
                  </a:cubicBezTo>
                  <a:cubicBezTo>
                    <a:pt x="221" y="303"/>
                    <a:pt x="221" y="302"/>
                    <a:pt x="220" y="302"/>
                  </a:cubicBezTo>
                  <a:cubicBezTo>
                    <a:pt x="220" y="302"/>
                    <a:pt x="218" y="304"/>
                    <a:pt x="218" y="303"/>
                  </a:cubicBezTo>
                  <a:cubicBezTo>
                    <a:pt x="217" y="303"/>
                    <a:pt x="217" y="303"/>
                    <a:pt x="216" y="302"/>
                  </a:cubicBezTo>
                  <a:cubicBezTo>
                    <a:pt x="215" y="302"/>
                    <a:pt x="211" y="301"/>
                    <a:pt x="211" y="300"/>
                  </a:cubicBezTo>
                  <a:cubicBezTo>
                    <a:pt x="211" y="300"/>
                    <a:pt x="212" y="300"/>
                    <a:pt x="211" y="299"/>
                  </a:cubicBezTo>
                  <a:cubicBezTo>
                    <a:pt x="210" y="298"/>
                    <a:pt x="211" y="297"/>
                    <a:pt x="211" y="296"/>
                  </a:cubicBezTo>
                  <a:cubicBezTo>
                    <a:pt x="211" y="295"/>
                    <a:pt x="208" y="294"/>
                    <a:pt x="208" y="292"/>
                  </a:cubicBezTo>
                  <a:cubicBezTo>
                    <a:pt x="208" y="290"/>
                    <a:pt x="209" y="290"/>
                    <a:pt x="209" y="288"/>
                  </a:cubicBezTo>
                  <a:cubicBezTo>
                    <a:pt x="208" y="286"/>
                    <a:pt x="207" y="285"/>
                    <a:pt x="208" y="284"/>
                  </a:cubicBezTo>
                  <a:cubicBezTo>
                    <a:pt x="209" y="283"/>
                    <a:pt x="208" y="280"/>
                    <a:pt x="209" y="279"/>
                  </a:cubicBezTo>
                  <a:cubicBezTo>
                    <a:pt x="211" y="277"/>
                    <a:pt x="212" y="275"/>
                    <a:pt x="213" y="273"/>
                  </a:cubicBezTo>
                  <a:cubicBezTo>
                    <a:pt x="213" y="273"/>
                    <a:pt x="213" y="273"/>
                    <a:pt x="214" y="273"/>
                  </a:cubicBezTo>
                  <a:cubicBezTo>
                    <a:pt x="214" y="273"/>
                    <a:pt x="214" y="273"/>
                    <a:pt x="214" y="273"/>
                  </a:cubicBezTo>
                  <a:cubicBezTo>
                    <a:pt x="214" y="272"/>
                    <a:pt x="214" y="272"/>
                    <a:pt x="214" y="272"/>
                  </a:cubicBezTo>
                  <a:cubicBezTo>
                    <a:pt x="214" y="272"/>
                    <a:pt x="214" y="272"/>
                    <a:pt x="214" y="272"/>
                  </a:cubicBezTo>
                  <a:cubicBezTo>
                    <a:pt x="214" y="271"/>
                    <a:pt x="215" y="271"/>
                    <a:pt x="215" y="271"/>
                  </a:cubicBezTo>
                  <a:cubicBezTo>
                    <a:pt x="215" y="271"/>
                    <a:pt x="215" y="271"/>
                    <a:pt x="215" y="271"/>
                  </a:cubicBezTo>
                  <a:cubicBezTo>
                    <a:pt x="215" y="270"/>
                    <a:pt x="215" y="270"/>
                    <a:pt x="215" y="270"/>
                  </a:cubicBezTo>
                  <a:cubicBezTo>
                    <a:pt x="215" y="270"/>
                    <a:pt x="215" y="270"/>
                    <a:pt x="215" y="270"/>
                  </a:cubicBezTo>
                  <a:cubicBezTo>
                    <a:pt x="215" y="270"/>
                    <a:pt x="215" y="270"/>
                    <a:pt x="215" y="270"/>
                  </a:cubicBezTo>
                  <a:cubicBezTo>
                    <a:pt x="215" y="269"/>
                    <a:pt x="215" y="269"/>
                    <a:pt x="215" y="269"/>
                  </a:cubicBezTo>
                  <a:cubicBezTo>
                    <a:pt x="215" y="269"/>
                    <a:pt x="215" y="269"/>
                    <a:pt x="215" y="268"/>
                  </a:cubicBezTo>
                  <a:cubicBezTo>
                    <a:pt x="216" y="268"/>
                    <a:pt x="216" y="268"/>
                    <a:pt x="216" y="268"/>
                  </a:cubicBezTo>
                  <a:cubicBezTo>
                    <a:pt x="216" y="268"/>
                    <a:pt x="216" y="268"/>
                    <a:pt x="216" y="267"/>
                  </a:cubicBezTo>
                  <a:cubicBezTo>
                    <a:pt x="216" y="267"/>
                    <a:pt x="216" y="267"/>
                    <a:pt x="216" y="267"/>
                  </a:cubicBezTo>
                  <a:cubicBezTo>
                    <a:pt x="216" y="267"/>
                    <a:pt x="216" y="266"/>
                    <a:pt x="216" y="266"/>
                  </a:cubicBezTo>
                  <a:cubicBezTo>
                    <a:pt x="216" y="264"/>
                    <a:pt x="217" y="263"/>
                    <a:pt x="217" y="262"/>
                  </a:cubicBezTo>
                  <a:cubicBezTo>
                    <a:pt x="217" y="262"/>
                    <a:pt x="216" y="261"/>
                    <a:pt x="219" y="261"/>
                  </a:cubicBezTo>
                  <a:cubicBezTo>
                    <a:pt x="221" y="260"/>
                    <a:pt x="221" y="259"/>
                    <a:pt x="222" y="258"/>
                  </a:cubicBezTo>
                  <a:cubicBezTo>
                    <a:pt x="224" y="257"/>
                    <a:pt x="227" y="256"/>
                    <a:pt x="229" y="255"/>
                  </a:cubicBezTo>
                  <a:cubicBezTo>
                    <a:pt x="230" y="254"/>
                    <a:pt x="228" y="253"/>
                    <a:pt x="230" y="254"/>
                  </a:cubicBezTo>
                  <a:cubicBezTo>
                    <a:pt x="232" y="255"/>
                    <a:pt x="233" y="254"/>
                    <a:pt x="234" y="254"/>
                  </a:cubicBezTo>
                  <a:cubicBezTo>
                    <a:pt x="235" y="254"/>
                    <a:pt x="239" y="254"/>
                    <a:pt x="239" y="254"/>
                  </a:cubicBezTo>
                  <a:cubicBezTo>
                    <a:pt x="240" y="253"/>
                    <a:pt x="242" y="253"/>
                    <a:pt x="242" y="253"/>
                  </a:cubicBezTo>
                  <a:cubicBezTo>
                    <a:pt x="242" y="254"/>
                    <a:pt x="245" y="254"/>
                    <a:pt x="245" y="255"/>
                  </a:cubicBezTo>
                  <a:cubicBezTo>
                    <a:pt x="245" y="255"/>
                    <a:pt x="246" y="256"/>
                    <a:pt x="247" y="256"/>
                  </a:cubicBezTo>
                  <a:cubicBezTo>
                    <a:pt x="248" y="255"/>
                    <a:pt x="249" y="254"/>
                    <a:pt x="251" y="253"/>
                  </a:cubicBezTo>
                  <a:cubicBezTo>
                    <a:pt x="254" y="252"/>
                    <a:pt x="255" y="251"/>
                    <a:pt x="257" y="251"/>
                  </a:cubicBezTo>
                  <a:cubicBezTo>
                    <a:pt x="258" y="251"/>
                    <a:pt x="259" y="251"/>
                    <a:pt x="260" y="250"/>
                  </a:cubicBezTo>
                  <a:cubicBezTo>
                    <a:pt x="261" y="250"/>
                    <a:pt x="259" y="251"/>
                    <a:pt x="261" y="251"/>
                  </a:cubicBezTo>
                  <a:cubicBezTo>
                    <a:pt x="263" y="250"/>
                    <a:pt x="263" y="250"/>
                    <a:pt x="265" y="251"/>
                  </a:cubicBezTo>
                  <a:cubicBezTo>
                    <a:pt x="266" y="251"/>
                    <a:pt x="267" y="250"/>
                    <a:pt x="268" y="251"/>
                  </a:cubicBezTo>
                  <a:cubicBezTo>
                    <a:pt x="268" y="251"/>
                    <a:pt x="270" y="253"/>
                    <a:pt x="271" y="253"/>
                  </a:cubicBezTo>
                  <a:cubicBezTo>
                    <a:pt x="273" y="253"/>
                    <a:pt x="274" y="253"/>
                    <a:pt x="274" y="252"/>
                  </a:cubicBezTo>
                  <a:cubicBezTo>
                    <a:pt x="275" y="251"/>
                    <a:pt x="276" y="250"/>
                    <a:pt x="277" y="252"/>
                  </a:cubicBezTo>
                  <a:cubicBezTo>
                    <a:pt x="278" y="253"/>
                    <a:pt x="278" y="255"/>
                    <a:pt x="279" y="256"/>
                  </a:cubicBezTo>
                  <a:cubicBezTo>
                    <a:pt x="280" y="256"/>
                    <a:pt x="279" y="261"/>
                    <a:pt x="279" y="262"/>
                  </a:cubicBezTo>
                  <a:cubicBezTo>
                    <a:pt x="279" y="263"/>
                    <a:pt x="279" y="267"/>
                    <a:pt x="280" y="267"/>
                  </a:cubicBezTo>
                  <a:cubicBezTo>
                    <a:pt x="280" y="266"/>
                    <a:pt x="280" y="265"/>
                    <a:pt x="281" y="266"/>
                  </a:cubicBezTo>
                  <a:cubicBezTo>
                    <a:pt x="281" y="267"/>
                    <a:pt x="281" y="269"/>
                    <a:pt x="282" y="270"/>
                  </a:cubicBezTo>
                  <a:cubicBezTo>
                    <a:pt x="283" y="272"/>
                    <a:pt x="283" y="272"/>
                    <a:pt x="283" y="273"/>
                  </a:cubicBezTo>
                  <a:cubicBezTo>
                    <a:pt x="284" y="274"/>
                    <a:pt x="285" y="276"/>
                    <a:pt x="286" y="275"/>
                  </a:cubicBezTo>
                  <a:cubicBezTo>
                    <a:pt x="287" y="274"/>
                    <a:pt x="288" y="269"/>
                    <a:pt x="288" y="267"/>
                  </a:cubicBezTo>
                  <a:cubicBezTo>
                    <a:pt x="289" y="265"/>
                    <a:pt x="289" y="259"/>
                    <a:pt x="288" y="257"/>
                  </a:cubicBezTo>
                  <a:cubicBezTo>
                    <a:pt x="287" y="255"/>
                    <a:pt x="285" y="252"/>
                    <a:pt x="287" y="249"/>
                  </a:cubicBezTo>
                  <a:cubicBezTo>
                    <a:pt x="289" y="246"/>
                    <a:pt x="290" y="244"/>
                    <a:pt x="291" y="242"/>
                  </a:cubicBezTo>
                  <a:cubicBezTo>
                    <a:pt x="292" y="241"/>
                    <a:pt x="294" y="241"/>
                    <a:pt x="295" y="240"/>
                  </a:cubicBezTo>
                  <a:cubicBezTo>
                    <a:pt x="296" y="240"/>
                    <a:pt x="297" y="240"/>
                    <a:pt x="298" y="239"/>
                  </a:cubicBezTo>
                  <a:cubicBezTo>
                    <a:pt x="300" y="238"/>
                    <a:pt x="302" y="235"/>
                    <a:pt x="302" y="235"/>
                  </a:cubicBezTo>
                  <a:cubicBezTo>
                    <a:pt x="302" y="235"/>
                    <a:pt x="304" y="235"/>
                    <a:pt x="305" y="235"/>
                  </a:cubicBezTo>
                  <a:cubicBezTo>
                    <a:pt x="307" y="234"/>
                    <a:pt x="309" y="231"/>
                    <a:pt x="310" y="230"/>
                  </a:cubicBezTo>
                  <a:cubicBezTo>
                    <a:pt x="311" y="230"/>
                    <a:pt x="313" y="230"/>
                    <a:pt x="313" y="229"/>
                  </a:cubicBezTo>
                  <a:cubicBezTo>
                    <a:pt x="313" y="229"/>
                    <a:pt x="314" y="227"/>
                    <a:pt x="314" y="227"/>
                  </a:cubicBezTo>
                  <a:cubicBezTo>
                    <a:pt x="315" y="227"/>
                    <a:pt x="317" y="226"/>
                    <a:pt x="317" y="226"/>
                  </a:cubicBezTo>
                  <a:cubicBezTo>
                    <a:pt x="317" y="225"/>
                    <a:pt x="318" y="222"/>
                    <a:pt x="317" y="221"/>
                  </a:cubicBezTo>
                  <a:cubicBezTo>
                    <a:pt x="317" y="220"/>
                    <a:pt x="316" y="219"/>
                    <a:pt x="316" y="218"/>
                  </a:cubicBezTo>
                  <a:cubicBezTo>
                    <a:pt x="316" y="218"/>
                    <a:pt x="317" y="216"/>
                    <a:pt x="317" y="215"/>
                  </a:cubicBezTo>
                  <a:cubicBezTo>
                    <a:pt x="317" y="215"/>
                    <a:pt x="318" y="213"/>
                    <a:pt x="318" y="214"/>
                  </a:cubicBezTo>
                  <a:cubicBezTo>
                    <a:pt x="318" y="214"/>
                    <a:pt x="320" y="215"/>
                    <a:pt x="319" y="216"/>
                  </a:cubicBezTo>
                  <a:cubicBezTo>
                    <a:pt x="318" y="216"/>
                    <a:pt x="318" y="218"/>
                    <a:pt x="319" y="218"/>
                  </a:cubicBezTo>
                  <a:cubicBezTo>
                    <a:pt x="320" y="217"/>
                    <a:pt x="321" y="216"/>
                    <a:pt x="321" y="216"/>
                  </a:cubicBezTo>
                  <a:cubicBezTo>
                    <a:pt x="321" y="215"/>
                    <a:pt x="323" y="212"/>
                    <a:pt x="324" y="211"/>
                  </a:cubicBezTo>
                  <a:cubicBezTo>
                    <a:pt x="325" y="210"/>
                    <a:pt x="323" y="209"/>
                    <a:pt x="324" y="209"/>
                  </a:cubicBezTo>
                  <a:cubicBezTo>
                    <a:pt x="324" y="208"/>
                    <a:pt x="325" y="209"/>
                    <a:pt x="326" y="208"/>
                  </a:cubicBezTo>
                  <a:cubicBezTo>
                    <a:pt x="327" y="207"/>
                    <a:pt x="330" y="204"/>
                    <a:pt x="330" y="203"/>
                  </a:cubicBezTo>
                  <a:cubicBezTo>
                    <a:pt x="330" y="203"/>
                    <a:pt x="329" y="202"/>
                    <a:pt x="331" y="201"/>
                  </a:cubicBezTo>
                  <a:cubicBezTo>
                    <a:pt x="332" y="201"/>
                    <a:pt x="334" y="201"/>
                    <a:pt x="334" y="201"/>
                  </a:cubicBezTo>
                  <a:cubicBezTo>
                    <a:pt x="334" y="200"/>
                    <a:pt x="335" y="199"/>
                    <a:pt x="336" y="199"/>
                  </a:cubicBezTo>
                  <a:cubicBezTo>
                    <a:pt x="336" y="199"/>
                    <a:pt x="337" y="200"/>
                    <a:pt x="338" y="200"/>
                  </a:cubicBezTo>
                  <a:cubicBezTo>
                    <a:pt x="340" y="199"/>
                    <a:pt x="343" y="197"/>
                    <a:pt x="345" y="197"/>
                  </a:cubicBezTo>
                  <a:cubicBezTo>
                    <a:pt x="346" y="197"/>
                    <a:pt x="348" y="197"/>
                    <a:pt x="347" y="196"/>
                  </a:cubicBezTo>
                  <a:cubicBezTo>
                    <a:pt x="347" y="195"/>
                    <a:pt x="346" y="195"/>
                    <a:pt x="345" y="195"/>
                  </a:cubicBezTo>
                  <a:cubicBezTo>
                    <a:pt x="345" y="194"/>
                    <a:pt x="346" y="192"/>
                    <a:pt x="346" y="191"/>
                  </a:cubicBezTo>
                  <a:cubicBezTo>
                    <a:pt x="346" y="190"/>
                    <a:pt x="348" y="188"/>
                    <a:pt x="349" y="187"/>
                  </a:cubicBezTo>
                  <a:cubicBezTo>
                    <a:pt x="350" y="186"/>
                    <a:pt x="353" y="185"/>
                    <a:pt x="355" y="184"/>
                  </a:cubicBezTo>
                  <a:cubicBezTo>
                    <a:pt x="356" y="183"/>
                    <a:pt x="356" y="183"/>
                    <a:pt x="357" y="183"/>
                  </a:cubicBezTo>
                  <a:cubicBezTo>
                    <a:pt x="359" y="183"/>
                    <a:pt x="363" y="181"/>
                    <a:pt x="364" y="180"/>
                  </a:cubicBezTo>
                  <a:cubicBezTo>
                    <a:pt x="364" y="180"/>
                    <a:pt x="364" y="180"/>
                    <a:pt x="364" y="180"/>
                  </a:cubicBezTo>
                  <a:cubicBezTo>
                    <a:pt x="364" y="180"/>
                    <a:pt x="364" y="180"/>
                    <a:pt x="364" y="180"/>
                  </a:cubicBezTo>
                  <a:cubicBezTo>
                    <a:pt x="363" y="180"/>
                    <a:pt x="363" y="180"/>
                    <a:pt x="363" y="180"/>
                  </a:cubicBezTo>
                  <a:cubicBezTo>
                    <a:pt x="363" y="180"/>
                    <a:pt x="363" y="180"/>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4" y="179"/>
                  </a:cubicBezTo>
                  <a:cubicBezTo>
                    <a:pt x="364" y="179"/>
                    <a:pt x="364" y="179"/>
                    <a:pt x="364" y="179"/>
                  </a:cubicBezTo>
                  <a:cubicBezTo>
                    <a:pt x="367" y="179"/>
                    <a:pt x="368" y="178"/>
                    <a:pt x="370" y="177"/>
                  </a:cubicBezTo>
                  <a:cubicBezTo>
                    <a:pt x="371" y="177"/>
                    <a:pt x="372" y="176"/>
                    <a:pt x="372" y="177"/>
                  </a:cubicBezTo>
                  <a:cubicBezTo>
                    <a:pt x="372" y="177"/>
                    <a:pt x="371" y="178"/>
                    <a:pt x="372" y="177"/>
                  </a:cubicBezTo>
                  <a:cubicBezTo>
                    <a:pt x="374" y="177"/>
                    <a:pt x="377" y="177"/>
                    <a:pt x="377" y="177"/>
                  </a:cubicBezTo>
                  <a:cubicBezTo>
                    <a:pt x="376" y="177"/>
                    <a:pt x="375" y="179"/>
                    <a:pt x="374" y="179"/>
                  </a:cubicBezTo>
                  <a:cubicBezTo>
                    <a:pt x="374" y="179"/>
                    <a:pt x="373" y="178"/>
                    <a:pt x="372" y="179"/>
                  </a:cubicBezTo>
                  <a:cubicBezTo>
                    <a:pt x="370" y="180"/>
                    <a:pt x="367" y="182"/>
                    <a:pt x="366" y="182"/>
                  </a:cubicBezTo>
                  <a:cubicBezTo>
                    <a:pt x="366" y="183"/>
                    <a:pt x="366" y="187"/>
                    <a:pt x="367" y="187"/>
                  </a:cubicBezTo>
                  <a:cubicBezTo>
                    <a:pt x="368" y="186"/>
                    <a:pt x="371" y="185"/>
                    <a:pt x="372" y="184"/>
                  </a:cubicBezTo>
                  <a:cubicBezTo>
                    <a:pt x="372" y="183"/>
                    <a:pt x="373" y="181"/>
                    <a:pt x="375" y="181"/>
                  </a:cubicBezTo>
                  <a:cubicBezTo>
                    <a:pt x="377" y="181"/>
                    <a:pt x="377" y="182"/>
                    <a:pt x="379" y="181"/>
                  </a:cubicBezTo>
                  <a:cubicBezTo>
                    <a:pt x="381" y="181"/>
                    <a:pt x="384" y="178"/>
                    <a:pt x="386" y="178"/>
                  </a:cubicBezTo>
                  <a:cubicBezTo>
                    <a:pt x="387" y="178"/>
                    <a:pt x="388" y="178"/>
                    <a:pt x="388" y="177"/>
                  </a:cubicBezTo>
                  <a:cubicBezTo>
                    <a:pt x="387" y="177"/>
                    <a:pt x="387" y="176"/>
                    <a:pt x="386" y="176"/>
                  </a:cubicBezTo>
                  <a:cubicBezTo>
                    <a:pt x="384" y="175"/>
                    <a:pt x="385" y="174"/>
                    <a:pt x="384" y="175"/>
                  </a:cubicBezTo>
                  <a:cubicBezTo>
                    <a:pt x="383" y="175"/>
                    <a:pt x="382" y="175"/>
                    <a:pt x="381" y="175"/>
                  </a:cubicBezTo>
                  <a:cubicBezTo>
                    <a:pt x="379" y="175"/>
                    <a:pt x="378" y="174"/>
                    <a:pt x="378" y="173"/>
                  </a:cubicBezTo>
                  <a:cubicBezTo>
                    <a:pt x="378" y="173"/>
                    <a:pt x="375" y="173"/>
                    <a:pt x="374" y="173"/>
                  </a:cubicBezTo>
                  <a:cubicBezTo>
                    <a:pt x="374" y="173"/>
                    <a:pt x="374" y="172"/>
                    <a:pt x="374" y="171"/>
                  </a:cubicBezTo>
                  <a:cubicBezTo>
                    <a:pt x="373" y="170"/>
                    <a:pt x="372" y="169"/>
                    <a:pt x="373" y="169"/>
                  </a:cubicBezTo>
                  <a:cubicBezTo>
                    <a:pt x="374" y="168"/>
                    <a:pt x="375" y="165"/>
                    <a:pt x="374" y="165"/>
                  </a:cubicBezTo>
                  <a:cubicBezTo>
                    <a:pt x="373" y="165"/>
                    <a:pt x="372" y="166"/>
                    <a:pt x="372" y="165"/>
                  </a:cubicBezTo>
                  <a:cubicBezTo>
                    <a:pt x="371" y="164"/>
                    <a:pt x="369" y="164"/>
                    <a:pt x="369" y="163"/>
                  </a:cubicBezTo>
                  <a:cubicBezTo>
                    <a:pt x="370" y="163"/>
                    <a:pt x="370" y="163"/>
                    <a:pt x="372" y="163"/>
                  </a:cubicBezTo>
                  <a:cubicBezTo>
                    <a:pt x="374" y="163"/>
                    <a:pt x="377" y="163"/>
                    <a:pt x="377" y="161"/>
                  </a:cubicBezTo>
                  <a:cubicBezTo>
                    <a:pt x="378" y="160"/>
                    <a:pt x="378" y="160"/>
                    <a:pt x="378" y="159"/>
                  </a:cubicBezTo>
                  <a:cubicBezTo>
                    <a:pt x="378" y="158"/>
                    <a:pt x="379" y="158"/>
                    <a:pt x="377" y="157"/>
                  </a:cubicBezTo>
                  <a:cubicBezTo>
                    <a:pt x="376" y="156"/>
                    <a:pt x="374" y="156"/>
                    <a:pt x="372" y="157"/>
                  </a:cubicBezTo>
                  <a:cubicBezTo>
                    <a:pt x="371" y="157"/>
                    <a:pt x="366" y="159"/>
                    <a:pt x="364" y="160"/>
                  </a:cubicBezTo>
                  <a:cubicBezTo>
                    <a:pt x="362" y="161"/>
                    <a:pt x="361" y="161"/>
                    <a:pt x="359" y="162"/>
                  </a:cubicBezTo>
                  <a:cubicBezTo>
                    <a:pt x="357" y="163"/>
                    <a:pt x="352" y="169"/>
                    <a:pt x="351" y="169"/>
                  </a:cubicBezTo>
                  <a:cubicBezTo>
                    <a:pt x="350" y="169"/>
                    <a:pt x="351" y="168"/>
                    <a:pt x="353" y="166"/>
                  </a:cubicBezTo>
                  <a:cubicBezTo>
                    <a:pt x="354" y="165"/>
                    <a:pt x="357" y="161"/>
                    <a:pt x="358" y="160"/>
                  </a:cubicBezTo>
                  <a:cubicBezTo>
                    <a:pt x="360" y="159"/>
                    <a:pt x="362" y="157"/>
                    <a:pt x="364" y="157"/>
                  </a:cubicBezTo>
                  <a:cubicBezTo>
                    <a:pt x="365" y="156"/>
                    <a:pt x="367" y="156"/>
                    <a:pt x="367" y="155"/>
                  </a:cubicBezTo>
                  <a:cubicBezTo>
                    <a:pt x="367" y="155"/>
                    <a:pt x="371" y="151"/>
                    <a:pt x="373" y="150"/>
                  </a:cubicBezTo>
                  <a:cubicBezTo>
                    <a:pt x="374" y="150"/>
                    <a:pt x="381" y="151"/>
                    <a:pt x="384" y="151"/>
                  </a:cubicBezTo>
                  <a:cubicBezTo>
                    <a:pt x="386" y="151"/>
                    <a:pt x="397" y="151"/>
                    <a:pt x="399" y="150"/>
                  </a:cubicBezTo>
                  <a:cubicBezTo>
                    <a:pt x="400" y="149"/>
                    <a:pt x="402" y="148"/>
                    <a:pt x="402" y="147"/>
                  </a:cubicBezTo>
                  <a:cubicBezTo>
                    <a:pt x="403" y="146"/>
                    <a:pt x="405" y="145"/>
                    <a:pt x="406" y="145"/>
                  </a:cubicBezTo>
                  <a:cubicBezTo>
                    <a:pt x="406" y="145"/>
                    <a:pt x="409" y="144"/>
                    <a:pt x="410" y="144"/>
                  </a:cubicBezTo>
                  <a:cubicBezTo>
                    <a:pt x="411" y="144"/>
                    <a:pt x="414" y="143"/>
                    <a:pt x="415" y="142"/>
                  </a:cubicBezTo>
                  <a:cubicBezTo>
                    <a:pt x="415" y="141"/>
                    <a:pt x="416" y="140"/>
                    <a:pt x="415" y="140"/>
                  </a:cubicBezTo>
                  <a:cubicBezTo>
                    <a:pt x="415" y="139"/>
                    <a:pt x="414" y="139"/>
                    <a:pt x="414" y="139"/>
                  </a:cubicBezTo>
                  <a:cubicBezTo>
                    <a:pt x="415" y="138"/>
                    <a:pt x="416" y="137"/>
                    <a:pt x="416" y="136"/>
                  </a:cubicBezTo>
                  <a:cubicBezTo>
                    <a:pt x="416" y="136"/>
                    <a:pt x="415" y="135"/>
                    <a:pt x="416" y="135"/>
                  </a:cubicBezTo>
                  <a:cubicBezTo>
                    <a:pt x="417" y="134"/>
                    <a:pt x="418" y="134"/>
                    <a:pt x="417" y="133"/>
                  </a:cubicBezTo>
                  <a:cubicBezTo>
                    <a:pt x="417" y="133"/>
                    <a:pt x="415" y="132"/>
                    <a:pt x="414" y="132"/>
                  </a:cubicBezTo>
                  <a:cubicBezTo>
                    <a:pt x="413" y="132"/>
                    <a:pt x="412" y="133"/>
                    <a:pt x="412" y="132"/>
                  </a:cubicBezTo>
                  <a:cubicBezTo>
                    <a:pt x="412" y="131"/>
                    <a:pt x="411" y="129"/>
                    <a:pt x="411" y="129"/>
                  </a:cubicBezTo>
                  <a:cubicBezTo>
                    <a:pt x="410" y="129"/>
                    <a:pt x="406" y="130"/>
                    <a:pt x="406" y="131"/>
                  </a:cubicBezTo>
                  <a:cubicBezTo>
                    <a:pt x="406" y="132"/>
                    <a:pt x="405" y="132"/>
                    <a:pt x="404" y="132"/>
                  </a:cubicBezTo>
                  <a:cubicBezTo>
                    <a:pt x="404" y="132"/>
                    <a:pt x="398" y="135"/>
                    <a:pt x="399" y="134"/>
                  </a:cubicBezTo>
                  <a:cubicBezTo>
                    <a:pt x="399" y="133"/>
                    <a:pt x="402" y="131"/>
                    <a:pt x="403" y="131"/>
                  </a:cubicBezTo>
                  <a:cubicBezTo>
                    <a:pt x="404" y="130"/>
                    <a:pt x="411" y="128"/>
                    <a:pt x="411" y="127"/>
                  </a:cubicBezTo>
                  <a:cubicBezTo>
                    <a:pt x="411" y="127"/>
                    <a:pt x="411" y="127"/>
                    <a:pt x="411" y="126"/>
                  </a:cubicBezTo>
                  <a:cubicBezTo>
                    <a:pt x="410" y="126"/>
                    <a:pt x="407" y="126"/>
                    <a:pt x="407" y="126"/>
                  </a:cubicBezTo>
                  <a:cubicBezTo>
                    <a:pt x="407" y="125"/>
                    <a:pt x="406" y="124"/>
                    <a:pt x="406" y="124"/>
                  </a:cubicBezTo>
                  <a:cubicBezTo>
                    <a:pt x="405" y="123"/>
                    <a:pt x="404" y="124"/>
                    <a:pt x="403" y="123"/>
                  </a:cubicBezTo>
                  <a:cubicBezTo>
                    <a:pt x="403" y="123"/>
                    <a:pt x="403" y="122"/>
                    <a:pt x="402" y="121"/>
                  </a:cubicBezTo>
                  <a:cubicBezTo>
                    <a:pt x="402" y="120"/>
                    <a:pt x="400" y="119"/>
                    <a:pt x="399" y="119"/>
                  </a:cubicBezTo>
                  <a:cubicBezTo>
                    <a:pt x="399" y="119"/>
                    <a:pt x="398" y="118"/>
                    <a:pt x="397" y="118"/>
                  </a:cubicBezTo>
                  <a:cubicBezTo>
                    <a:pt x="397" y="117"/>
                    <a:pt x="396" y="116"/>
                    <a:pt x="397" y="115"/>
                  </a:cubicBezTo>
                  <a:cubicBezTo>
                    <a:pt x="397" y="115"/>
                    <a:pt x="400" y="114"/>
                    <a:pt x="399" y="114"/>
                  </a:cubicBezTo>
                  <a:cubicBezTo>
                    <a:pt x="399" y="113"/>
                    <a:pt x="398" y="112"/>
                    <a:pt x="398" y="111"/>
                  </a:cubicBezTo>
                  <a:cubicBezTo>
                    <a:pt x="399" y="111"/>
                    <a:pt x="398" y="109"/>
                    <a:pt x="397" y="108"/>
                  </a:cubicBezTo>
                  <a:cubicBezTo>
                    <a:pt x="397" y="107"/>
                    <a:pt x="396" y="105"/>
                    <a:pt x="396" y="105"/>
                  </a:cubicBezTo>
                  <a:cubicBezTo>
                    <a:pt x="396" y="105"/>
                    <a:pt x="396" y="104"/>
                    <a:pt x="395" y="104"/>
                  </a:cubicBezTo>
                  <a:cubicBezTo>
                    <a:pt x="395" y="104"/>
                    <a:pt x="392" y="104"/>
                    <a:pt x="393" y="104"/>
                  </a:cubicBezTo>
                  <a:cubicBezTo>
                    <a:pt x="394" y="103"/>
                    <a:pt x="396" y="103"/>
                    <a:pt x="396" y="102"/>
                  </a:cubicBezTo>
                  <a:cubicBezTo>
                    <a:pt x="396" y="101"/>
                    <a:pt x="395" y="101"/>
                    <a:pt x="395" y="101"/>
                  </a:cubicBezTo>
                  <a:cubicBezTo>
                    <a:pt x="394" y="101"/>
                    <a:pt x="391" y="100"/>
                    <a:pt x="392" y="100"/>
                  </a:cubicBezTo>
                  <a:cubicBezTo>
                    <a:pt x="394" y="99"/>
                    <a:pt x="395" y="98"/>
                    <a:pt x="395" y="98"/>
                  </a:cubicBezTo>
                  <a:cubicBezTo>
                    <a:pt x="394" y="98"/>
                    <a:pt x="393" y="95"/>
                    <a:pt x="392" y="95"/>
                  </a:cubicBezTo>
                  <a:cubicBezTo>
                    <a:pt x="392" y="95"/>
                    <a:pt x="392" y="94"/>
                    <a:pt x="392" y="93"/>
                  </a:cubicBezTo>
                  <a:cubicBezTo>
                    <a:pt x="392" y="93"/>
                    <a:pt x="393" y="90"/>
                    <a:pt x="393" y="90"/>
                  </a:cubicBezTo>
                  <a:cubicBezTo>
                    <a:pt x="392" y="90"/>
                    <a:pt x="390" y="90"/>
                    <a:pt x="390" y="91"/>
                  </a:cubicBezTo>
                  <a:cubicBezTo>
                    <a:pt x="390" y="92"/>
                    <a:pt x="389" y="95"/>
                    <a:pt x="388" y="95"/>
                  </a:cubicBezTo>
                  <a:cubicBezTo>
                    <a:pt x="387" y="95"/>
                    <a:pt x="386" y="96"/>
                    <a:pt x="386" y="97"/>
                  </a:cubicBezTo>
                  <a:cubicBezTo>
                    <a:pt x="385" y="99"/>
                    <a:pt x="384" y="101"/>
                    <a:pt x="384" y="101"/>
                  </a:cubicBezTo>
                  <a:cubicBezTo>
                    <a:pt x="384" y="101"/>
                    <a:pt x="382" y="101"/>
                    <a:pt x="382" y="102"/>
                  </a:cubicBezTo>
                  <a:cubicBezTo>
                    <a:pt x="381" y="102"/>
                    <a:pt x="380" y="103"/>
                    <a:pt x="379" y="103"/>
                  </a:cubicBezTo>
                  <a:cubicBezTo>
                    <a:pt x="379" y="103"/>
                    <a:pt x="378" y="105"/>
                    <a:pt x="377" y="104"/>
                  </a:cubicBezTo>
                  <a:cubicBezTo>
                    <a:pt x="377" y="104"/>
                    <a:pt x="375" y="103"/>
                    <a:pt x="375" y="102"/>
                  </a:cubicBezTo>
                  <a:cubicBezTo>
                    <a:pt x="375" y="102"/>
                    <a:pt x="374" y="101"/>
                    <a:pt x="373" y="101"/>
                  </a:cubicBezTo>
                  <a:cubicBezTo>
                    <a:pt x="373" y="102"/>
                    <a:pt x="371" y="103"/>
                    <a:pt x="371" y="102"/>
                  </a:cubicBezTo>
                  <a:cubicBezTo>
                    <a:pt x="370" y="101"/>
                    <a:pt x="371" y="101"/>
                    <a:pt x="370" y="100"/>
                  </a:cubicBezTo>
                  <a:cubicBezTo>
                    <a:pt x="370" y="99"/>
                    <a:pt x="369" y="98"/>
                    <a:pt x="370" y="98"/>
                  </a:cubicBezTo>
                  <a:cubicBezTo>
                    <a:pt x="371" y="97"/>
                    <a:pt x="371" y="95"/>
                    <a:pt x="371" y="95"/>
                  </a:cubicBezTo>
                  <a:cubicBezTo>
                    <a:pt x="370" y="94"/>
                    <a:pt x="369" y="94"/>
                    <a:pt x="370" y="93"/>
                  </a:cubicBezTo>
                  <a:cubicBezTo>
                    <a:pt x="371" y="93"/>
                    <a:pt x="371" y="93"/>
                    <a:pt x="372" y="92"/>
                  </a:cubicBezTo>
                  <a:cubicBezTo>
                    <a:pt x="372" y="91"/>
                    <a:pt x="375" y="88"/>
                    <a:pt x="373" y="87"/>
                  </a:cubicBezTo>
                  <a:cubicBezTo>
                    <a:pt x="372" y="87"/>
                    <a:pt x="370" y="87"/>
                    <a:pt x="369" y="87"/>
                  </a:cubicBezTo>
                  <a:cubicBezTo>
                    <a:pt x="368" y="87"/>
                    <a:pt x="367" y="85"/>
                    <a:pt x="367" y="85"/>
                  </a:cubicBezTo>
                  <a:cubicBezTo>
                    <a:pt x="366" y="84"/>
                    <a:pt x="365" y="84"/>
                    <a:pt x="366" y="83"/>
                  </a:cubicBezTo>
                  <a:cubicBezTo>
                    <a:pt x="367" y="83"/>
                    <a:pt x="367" y="82"/>
                    <a:pt x="366" y="82"/>
                  </a:cubicBezTo>
                  <a:cubicBezTo>
                    <a:pt x="365" y="82"/>
                    <a:pt x="364" y="82"/>
                    <a:pt x="363" y="81"/>
                  </a:cubicBezTo>
                  <a:cubicBezTo>
                    <a:pt x="363" y="81"/>
                    <a:pt x="362" y="80"/>
                    <a:pt x="362" y="80"/>
                  </a:cubicBezTo>
                  <a:cubicBezTo>
                    <a:pt x="361" y="80"/>
                    <a:pt x="361" y="79"/>
                    <a:pt x="361" y="79"/>
                  </a:cubicBezTo>
                  <a:cubicBezTo>
                    <a:pt x="360" y="78"/>
                    <a:pt x="360" y="77"/>
                    <a:pt x="359" y="77"/>
                  </a:cubicBezTo>
                  <a:cubicBezTo>
                    <a:pt x="358" y="77"/>
                    <a:pt x="354" y="77"/>
                    <a:pt x="354" y="77"/>
                  </a:cubicBezTo>
                  <a:cubicBezTo>
                    <a:pt x="353" y="77"/>
                    <a:pt x="352" y="76"/>
                    <a:pt x="351" y="76"/>
                  </a:cubicBezTo>
                  <a:cubicBezTo>
                    <a:pt x="350" y="76"/>
                    <a:pt x="347" y="76"/>
                    <a:pt x="346" y="76"/>
                  </a:cubicBezTo>
                  <a:cubicBezTo>
                    <a:pt x="344" y="76"/>
                    <a:pt x="343" y="77"/>
                    <a:pt x="343" y="77"/>
                  </a:cubicBezTo>
                  <a:cubicBezTo>
                    <a:pt x="342" y="78"/>
                    <a:pt x="341" y="78"/>
                    <a:pt x="341" y="79"/>
                  </a:cubicBezTo>
                  <a:cubicBezTo>
                    <a:pt x="342" y="81"/>
                    <a:pt x="341" y="82"/>
                    <a:pt x="342" y="82"/>
                  </a:cubicBezTo>
                  <a:cubicBezTo>
                    <a:pt x="343" y="82"/>
                    <a:pt x="343" y="82"/>
                    <a:pt x="342" y="83"/>
                  </a:cubicBezTo>
                  <a:cubicBezTo>
                    <a:pt x="341" y="84"/>
                    <a:pt x="340" y="86"/>
                    <a:pt x="339" y="86"/>
                  </a:cubicBezTo>
                  <a:cubicBezTo>
                    <a:pt x="339" y="87"/>
                    <a:pt x="337" y="88"/>
                    <a:pt x="339" y="88"/>
                  </a:cubicBezTo>
                  <a:cubicBezTo>
                    <a:pt x="340" y="88"/>
                    <a:pt x="340" y="88"/>
                    <a:pt x="340" y="89"/>
                  </a:cubicBezTo>
                  <a:cubicBezTo>
                    <a:pt x="339" y="91"/>
                    <a:pt x="338" y="93"/>
                    <a:pt x="339" y="93"/>
                  </a:cubicBezTo>
                  <a:cubicBezTo>
                    <a:pt x="340" y="93"/>
                    <a:pt x="340" y="94"/>
                    <a:pt x="339" y="95"/>
                  </a:cubicBezTo>
                  <a:cubicBezTo>
                    <a:pt x="339" y="95"/>
                    <a:pt x="338" y="97"/>
                    <a:pt x="338" y="97"/>
                  </a:cubicBezTo>
                  <a:cubicBezTo>
                    <a:pt x="339" y="97"/>
                    <a:pt x="339" y="97"/>
                    <a:pt x="338" y="98"/>
                  </a:cubicBezTo>
                  <a:cubicBezTo>
                    <a:pt x="336" y="99"/>
                    <a:pt x="334" y="100"/>
                    <a:pt x="334" y="100"/>
                  </a:cubicBezTo>
                  <a:cubicBezTo>
                    <a:pt x="333" y="101"/>
                    <a:pt x="333" y="102"/>
                    <a:pt x="334" y="103"/>
                  </a:cubicBezTo>
                  <a:cubicBezTo>
                    <a:pt x="335" y="104"/>
                    <a:pt x="335" y="106"/>
                    <a:pt x="335" y="106"/>
                  </a:cubicBezTo>
                  <a:cubicBezTo>
                    <a:pt x="335" y="107"/>
                    <a:pt x="336" y="107"/>
                    <a:pt x="336" y="109"/>
                  </a:cubicBezTo>
                  <a:cubicBezTo>
                    <a:pt x="336" y="110"/>
                    <a:pt x="336" y="112"/>
                    <a:pt x="336" y="113"/>
                  </a:cubicBezTo>
                  <a:cubicBezTo>
                    <a:pt x="337" y="115"/>
                    <a:pt x="335" y="119"/>
                    <a:pt x="334" y="120"/>
                  </a:cubicBezTo>
                  <a:cubicBezTo>
                    <a:pt x="333" y="120"/>
                    <a:pt x="332" y="123"/>
                    <a:pt x="332" y="122"/>
                  </a:cubicBezTo>
                  <a:cubicBezTo>
                    <a:pt x="332" y="122"/>
                    <a:pt x="332" y="121"/>
                    <a:pt x="331" y="122"/>
                  </a:cubicBezTo>
                  <a:cubicBezTo>
                    <a:pt x="330" y="123"/>
                    <a:pt x="329" y="125"/>
                    <a:pt x="329" y="125"/>
                  </a:cubicBezTo>
                  <a:cubicBezTo>
                    <a:pt x="328" y="126"/>
                    <a:pt x="326" y="126"/>
                    <a:pt x="326" y="127"/>
                  </a:cubicBezTo>
                  <a:cubicBezTo>
                    <a:pt x="326" y="127"/>
                    <a:pt x="328" y="128"/>
                    <a:pt x="327" y="129"/>
                  </a:cubicBezTo>
                  <a:cubicBezTo>
                    <a:pt x="327" y="130"/>
                    <a:pt x="326" y="132"/>
                    <a:pt x="326" y="133"/>
                  </a:cubicBezTo>
                  <a:cubicBezTo>
                    <a:pt x="326" y="133"/>
                    <a:pt x="325" y="136"/>
                    <a:pt x="326" y="136"/>
                  </a:cubicBezTo>
                  <a:cubicBezTo>
                    <a:pt x="327" y="137"/>
                    <a:pt x="327" y="138"/>
                    <a:pt x="327" y="139"/>
                  </a:cubicBezTo>
                  <a:cubicBezTo>
                    <a:pt x="326" y="141"/>
                    <a:pt x="326" y="142"/>
                    <a:pt x="325" y="142"/>
                  </a:cubicBezTo>
                  <a:cubicBezTo>
                    <a:pt x="323" y="143"/>
                    <a:pt x="323" y="144"/>
                    <a:pt x="323" y="145"/>
                  </a:cubicBezTo>
                  <a:cubicBezTo>
                    <a:pt x="323" y="146"/>
                    <a:pt x="323" y="147"/>
                    <a:pt x="322" y="146"/>
                  </a:cubicBezTo>
                  <a:cubicBezTo>
                    <a:pt x="322" y="146"/>
                    <a:pt x="321" y="145"/>
                    <a:pt x="320" y="145"/>
                  </a:cubicBezTo>
                  <a:cubicBezTo>
                    <a:pt x="320" y="146"/>
                    <a:pt x="320" y="148"/>
                    <a:pt x="319" y="147"/>
                  </a:cubicBezTo>
                  <a:cubicBezTo>
                    <a:pt x="318" y="147"/>
                    <a:pt x="316" y="144"/>
                    <a:pt x="316" y="144"/>
                  </a:cubicBezTo>
                  <a:cubicBezTo>
                    <a:pt x="317" y="143"/>
                    <a:pt x="318" y="143"/>
                    <a:pt x="317" y="142"/>
                  </a:cubicBezTo>
                  <a:cubicBezTo>
                    <a:pt x="316" y="142"/>
                    <a:pt x="313" y="141"/>
                    <a:pt x="312" y="140"/>
                  </a:cubicBezTo>
                  <a:cubicBezTo>
                    <a:pt x="312" y="139"/>
                    <a:pt x="313" y="139"/>
                    <a:pt x="312" y="138"/>
                  </a:cubicBezTo>
                  <a:cubicBezTo>
                    <a:pt x="310" y="136"/>
                    <a:pt x="308" y="136"/>
                    <a:pt x="308" y="134"/>
                  </a:cubicBezTo>
                  <a:cubicBezTo>
                    <a:pt x="309" y="133"/>
                    <a:pt x="310" y="131"/>
                    <a:pt x="310" y="129"/>
                  </a:cubicBezTo>
                  <a:cubicBezTo>
                    <a:pt x="310" y="128"/>
                    <a:pt x="311" y="127"/>
                    <a:pt x="312" y="126"/>
                  </a:cubicBezTo>
                  <a:cubicBezTo>
                    <a:pt x="313" y="126"/>
                    <a:pt x="315" y="125"/>
                    <a:pt x="314" y="124"/>
                  </a:cubicBezTo>
                  <a:cubicBezTo>
                    <a:pt x="313" y="124"/>
                    <a:pt x="304" y="124"/>
                    <a:pt x="303" y="124"/>
                  </a:cubicBezTo>
                  <a:cubicBezTo>
                    <a:pt x="302" y="123"/>
                    <a:pt x="302" y="123"/>
                    <a:pt x="301" y="123"/>
                  </a:cubicBezTo>
                  <a:cubicBezTo>
                    <a:pt x="300" y="122"/>
                    <a:pt x="298" y="120"/>
                    <a:pt x="297" y="120"/>
                  </a:cubicBezTo>
                  <a:cubicBezTo>
                    <a:pt x="296" y="119"/>
                    <a:pt x="295" y="118"/>
                    <a:pt x="294" y="117"/>
                  </a:cubicBezTo>
                  <a:cubicBezTo>
                    <a:pt x="294" y="116"/>
                    <a:pt x="291" y="113"/>
                    <a:pt x="290" y="113"/>
                  </a:cubicBezTo>
                  <a:cubicBezTo>
                    <a:pt x="290" y="113"/>
                    <a:pt x="287" y="114"/>
                    <a:pt x="287" y="113"/>
                  </a:cubicBezTo>
                  <a:cubicBezTo>
                    <a:pt x="286" y="113"/>
                    <a:pt x="284" y="111"/>
                    <a:pt x="283" y="111"/>
                  </a:cubicBezTo>
                  <a:cubicBezTo>
                    <a:pt x="282" y="111"/>
                    <a:pt x="278" y="113"/>
                    <a:pt x="277" y="113"/>
                  </a:cubicBezTo>
                  <a:cubicBezTo>
                    <a:pt x="277" y="113"/>
                    <a:pt x="278" y="111"/>
                    <a:pt x="279" y="111"/>
                  </a:cubicBezTo>
                  <a:cubicBezTo>
                    <a:pt x="279" y="110"/>
                    <a:pt x="279" y="103"/>
                    <a:pt x="279" y="102"/>
                  </a:cubicBezTo>
                  <a:cubicBezTo>
                    <a:pt x="278" y="102"/>
                    <a:pt x="277" y="101"/>
                    <a:pt x="276" y="101"/>
                  </a:cubicBezTo>
                  <a:cubicBezTo>
                    <a:pt x="275" y="101"/>
                    <a:pt x="274" y="103"/>
                    <a:pt x="273" y="102"/>
                  </a:cubicBezTo>
                  <a:cubicBezTo>
                    <a:pt x="273" y="101"/>
                    <a:pt x="272" y="99"/>
                    <a:pt x="272" y="99"/>
                  </a:cubicBezTo>
                  <a:cubicBezTo>
                    <a:pt x="272" y="98"/>
                    <a:pt x="273" y="97"/>
                    <a:pt x="273" y="96"/>
                  </a:cubicBezTo>
                  <a:cubicBezTo>
                    <a:pt x="273" y="96"/>
                    <a:pt x="276" y="90"/>
                    <a:pt x="277" y="88"/>
                  </a:cubicBezTo>
                  <a:cubicBezTo>
                    <a:pt x="278" y="87"/>
                    <a:pt x="280" y="87"/>
                    <a:pt x="280" y="85"/>
                  </a:cubicBezTo>
                  <a:cubicBezTo>
                    <a:pt x="280" y="84"/>
                    <a:pt x="279" y="83"/>
                    <a:pt x="279" y="82"/>
                  </a:cubicBezTo>
                  <a:cubicBezTo>
                    <a:pt x="279" y="81"/>
                    <a:pt x="279" y="79"/>
                    <a:pt x="280" y="79"/>
                  </a:cubicBezTo>
                  <a:cubicBezTo>
                    <a:pt x="281" y="79"/>
                    <a:pt x="281" y="80"/>
                    <a:pt x="281" y="79"/>
                  </a:cubicBezTo>
                  <a:cubicBezTo>
                    <a:pt x="282" y="78"/>
                    <a:pt x="282" y="76"/>
                    <a:pt x="283" y="77"/>
                  </a:cubicBezTo>
                  <a:cubicBezTo>
                    <a:pt x="284" y="77"/>
                    <a:pt x="284" y="79"/>
                    <a:pt x="284" y="79"/>
                  </a:cubicBezTo>
                  <a:cubicBezTo>
                    <a:pt x="285" y="79"/>
                    <a:pt x="288" y="80"/>
                    <a:pt x="287" y="79"/>
                  </a:cubicBezTo>
                  <a:cubicBezTo>
                    <a:pt x="287" y="79"/>
                    <a:pt x="285" y="78"/>
                    <a:pt x="286" y="77"/>
                  </a:cubicBezTo>
                  <a:cubicBezTo>
                    <a:pt x="287" y="77"/>
                    <a:pt x="289" y="75"/>
                    <a:pt x="289" y="74"/>
                  </a:cubicBezTo>
                  <a:cubicBezTo>
                    <a:pt x="288" y="74"/>
                    <a:pt x="287" y="73"/>
                    <a:pt x="288" y="73"/>
                  </a:cubicBezTo>
                  <a:cubicBezTo>
                    <a:pt x="289" y="72"/>
                    <a:pt x="290" y="73"/>
                    <a:pt x="291" y="74"/>
                  </a:cubicBezTo>
                  <a:cubicBezTo>
                    <a:pt x="291" y="74"/>
                    <a:pt x="292" y="75"/>
                    <a:pt x="294" y="75"/>
                  </a:cubicBezTo>
                  <a:cubicBezTo>
                    <a:pt x="295" y="74"/>
                    <a:pt x="296" y="73"/>
                    <a:pt x="296" y="72"/>
                  </a:cubicBezTo>
                  <a:cubicBezTo>
                    <a:pt x="296" y="71"/>
                    <a:pt x="293" y="68"/>
                    <a:pt x="291" y="67"/>
                  </a:cubicBezTo>
                  <a:cubicBezTo>
                    <a:pt x="290" y="67"/>
                    <a:pt x="296" y="69"/>
                    <a:pt x="297" y="70"/>
                  </a:cubicBezTo>
                  <a:cubicBezTo>
                    <a:pt x="297" y="70"/>
                    <a:pt x="298" y="69"/>
                    <a:pt x="298" y="67"/>
                  </a:cubicBezTo>
                  <a:cubicBezTo>
                    <a:pt x="298" y="66"/>
                    <a:pt x="298" y="66"/>
                    <a:pt x="299" y="66"/>
                  </a:cubicBezTo>
                  <a:cubicBezTo>
                    <a:pt x="300" y="66"/>
                    <a:pt x="301" y="65"/>
                    <a:pt x="302" y="65"/>
                  </a:cubicBezTo>
                  <a:cubicBezTo>
                    <a:pt x="302" y="64"/>
                    <a:pt x="304" y="67"/>
                    <a:pt x="305" y="67"/>
                  </a:cubicBezTo>
                  <a:cubicBezTo>
                    <a:pt x="306" y="66"/>
                    <a:pt x="308" y="65"/>
                    <a:pt x="308" y="64"/>
                  </a:cubicBezTo>
                  <a:cubicBezTo>
                    <a:pt x="309" y="63"/>
                    <a:pt x="309" y="61"/>
                    <a:pt x="310" y="60"/>
                  </a:cubicBezTo>
                  <a:cubicBezTo>
                    <a:pt x="311" y="59"/>
                    <a:pt x="312" y="57"/>
                    <a:pt x="312" y="57"/>
                  </a:cubicBezTo>
                  <a:cubicBezTo>
                    <a:pt x="311" y="57"/>
                    <a:pt x="308" y="57"/>
                    <a:pt x="306" y="56"/>
                  </a:cubicBezTo>
                  <a:cubicBezTo>
                    <a:pt x="304" y="55"/>
                    <a:pt x="301" y="54"/>
                    <a:pt x="301" y="54"/>
                  </a:cubicBezTo>
                  <a:cubicBezTo>
                    <a:pt x="300" y="54"/>
                    <a:pt x="292" y="55"/>
                    <a:pt x="292" y="55"/>
                  </a:cubicBezTo>
                  <a:cubicBezTo>
                    <a:pt x="292" y="54"/>
                    <a:pt x="294" y="54"/>
                    <a:pt x="295" y="54"/>
                  </a:cubicBezTo>
                  <a:cubicBezTo>
                    <a:pt x="296" y="54"/>
                    <a:pt x="299" y="53"/>
                    <a:pt x="299" y="53"/>
                  </a:cubicBezTo>
                  <a:cubicBezTo>
                    <a:pt x="299" y="53"/>
                    <a:pt x="298" y="52"/>
                    <a:pt x="299" y="51"/>
                  </a:cubicBezTo>
                  <a:cubicBezTo>
                    <a:pt x="300" y="51"/>
                    <a:pt x="301" y="51"/>
                    <a:pt x="302" y="52"/>
                  </a:cubicBezTo>
                  <a:cubicBezTo>
                    <a:pt x="304" y="52"/>
                    <a:pt x="307" y="54"/>
                    <a:pt x="308" y="54"/>
                  </a:cubicBezTo>
                  <a:cubicBezTo>
                    <a:pt x="308" y="55"/>
                    <a:pt x="312" y="56"/>
                    <a:pt x="313" y="56"/>
                  </a:cubicBezTo>
                  <a:cubicBezTo>
                    <a:pt x="314" y="55"/>
                    <a:pt x="319" y="51"/>
                    <a:pt x="319" y="51"/>
                  </a:cubicBezTo>
                  <a:cubicBezTo>
                    <a:pt x="320" y="50"/>
                    <a:pt x="317" y="47"/>
                    <a:pt x="317" y="47"/>
                  </a:cubicBezTo>
                  <a:cubicBezTo>
                    <a:pt x="318" y="46"/>
                    <a:pt x="318" y="47"/>
                    <a:pt x="320" y="47"/>
                  </a:cubicBezTo>
                  <a:cubicBezTo>
                    <a:pt x="321" y="46"/>
                    <a:pt x="322" y="46"/>
                    <a:pt x="322" y="47"/>
                  </a:cubicBezTo>
                  <a:cubicBezTo>
                    <a:pt x="322" y="47"/>
                    <a:pt x="322" y="50"/>
                    <a:pt x="323" y="50"/>
                  </a:cubicBezTo>
                  <a:cubicBezTo>
                    <a:pt x="324" y="50"/>
                    <a:pt x="326" y="51"/>
                    <a:pt x="325" y="50"/>
                  </a:cubicBezTo>
                  <a:cubicBezTo>
                    <a:pt x="325" y="49"/>
                    <a:pt x="324" y="48"/>
                    <a:pt x="325" y="48"/>
                  </a:cubicBezTo>
                  <a:cubicBezTo>
                    <a:pt x="326" y="48"/>
                    <a:pt x="326" y="47"/>
                    <a:pt x="326" y="46"/>
                  </a:cubicBezTo>
                  <a:cubicBezTo>
                    <a:pt x="326" y="46"/>
                    <a:pt x="327" y="46"/>
                    <a:pt x="326" y="45"/>
                  </a:cubicBezTo>
                  <a:cubicBezTo>
                    <a:pt x="325" y="44"/>
                    <a:pt x="323" y="43"/>
                    <a:pt x="324" y="43"/>
                  </a:cubicBezTo>
                  <a:cubicBezTo>
                    <a:pt x="324" y="43"/>
                    <a:pt x="326" y="42"/>
                    <a:pt x="326" y="43"/>
                  </a:cubicBezTo>
                  <a:cubicBezTo>
                    <a:pt x="327" y="44"/>
                    <a:pt x="328" y="44"/>
                    <a:pt x="328" y="45"/>
                  </a:cubicBezTo>
                  <a:cubicBezTo>
                    <a:pt x="328" y="46"/>
                    <a:pt x="329" y="47"/>
                    <a:pt x="329" y="48"/>
                  </a:cubicBezTo>
                  <a:cubicBezTo>
                    <a:pt x="329" y="48"/>
                    <a:pt x="329" y="49"/>
                    <a:pt x="330" y="49"/>
                  </a:cubicBezTo>
                  <a:cubicBezTo>
                    <a:pt x="330" y="49"/>
                    <a:pt x="330" y="48"/>
                    <a:pt x="331" y="47"/>
                  </a:cubicBezTo>
                  <a:cubicBezTo>
                    <a:pt x="333" y="46"/>
                    <a:pt x="334" y="46"/>
                    <a:pt x="335" y="45"/>
                  </a:cubicBezTo>
                  <a:cubicBezTo>
                    <a:pt x="337" y="45"/>
                    <a:pt x="336" y="44"/>
                    <a:pt x="338" y="44"/>
                  </a:cubicBezTo>
                  <a:cubicBezTo>
                    <a:pt x="339" y="44"/>
                    <a:pt x="340" y="43"/>
                    <a:pt x="340" y="42"/>
                  </a:cubicBezTo>
                  <a:cubicBezTo>
                    <a:pt x="340" y="42"/>
                    <a:pt x="341" y="38"/>
                    <a:pt x="340" y="38"/>
                  </a:cubicBezTo>
                  <a:cubicBezTo>
                    <a:pt x="340" y="37"/>
                    <a:pt x="339" y="36"/>
                    <a:pt x="339" y="35"/>
                  </a:cubicBezTo>
                  <a:cubicBezTo>
                    <a:pt x="339" y="34"/>
                    <a:pt x="339" y="32"/>
                    <a:pt x="339" y="32"/>
                  </a:cubicBezTo>
                  <a:cubicBezTo>
                    <a:pt x="339" y="31"/>
                    <a:pt x="338" y="30"/>
                    <a:pt x="340" y="30"/>
                  </a:cubicBezTo>
                  <a:cubicBezTo>
                    <a:pt x="341" y="30"/>
                    <a:pt x="343" y="31"/>
                    <a:pt x="344" y="30"/>
                  </a:cubicBezTo>
                  <a:cubicBezTo>
                    <a:pt x="344" y="29"/>
                    <a:pt x="344" y="28"/>
                    <a:pt x="344" y="27"/>
                  </a:cubicBezTo>
                  <a:cubicBezTo>
                    <a:pt x="343" y="27"/>
                    <a:pt x="343" y="27"/>
                    <a:pt x="344" y="26"/>
                  </a:cubicBezTo>
                  <a:cubicBezTo>
                    <a:pt x="345" y="26"/>
                    <a:pt x="345" y="25"/>
                    <a:pt x="344" y="25"/>
                  </a:cubicBezTo>
                  <a:cubicBezTo>
                    <a:pt x="343" y="25"/>
                    <a:pt x="342" y="26"/>
                    <a:pt x="341" y="25"/>
                  </a:cubicBezTo>
                  <a:cubicBezTo>
                    <a:pt x="341" y="25"/>
                    <a:pt x="341" y="24"/>
                    <a:pt x="341" y="24"/>
                  </a:cubicBezTo>
                  <a:cubicBezTo>
                    <a:pt x="342" y="23"/>
                    <a:pt x="340" y="23"/>
                    <a:pt x="341" y="22"/>
                  </a:cubicBezTo>
                  <a:cubicBezTo>
                    <a:pt x="341" y="22"/>
                    <a:pt x="342" y="21"/>
                    <a:pt x="342" y="21"/>
                  </a:cubicBezTo>
                  <a:cubicBezTo>
                    <a:pt x="341" y="21"/>
                    <a:pt x="339" y="20"/>
                    <a:pt x="339" y="20"/>
                  </a:cubicBezTo>
                  <a:cubicBezTo>
                    <a:pt x="339" y="21"/>
                    <a:pt x="337" y="21"/>
                    <a:pt x="337" y="21"/>
                  </a:cubicBezTo>
                  <a:cubicBezTo>
                    <a:pt x="336" y="20"/>
                    <a:pt x="336" y="20"/>
                    <a:pt x="335" y="20"/>
                  </a:cubicBezTo>
                  <a:cubicBezTo>
                    <a:pt x="334" y="20"/>
                    <a:pt x="331" y="20"/>
                    <a:pt x="331" y="20"/>
                  </a:cubicBezTo>
                  <a:cubicBezTo>
                    <a:pt x="331" y="20"/>
                    <a:pt x="330" y="19"/>
                    <a:pt x="330" y="20"/>
                  </a:cubicBezTo>
                  <a:cubicBezTo>
                    <a:pt x="330" y="20"/>
                    <a:pt x="331" y="21"/>
                    <a:pt x="330" y="21"/>
                  </a:cubicBezTo>
                  <a:cubicBezTo>
                    <a:pt x="329" y="21"/>
                    <a:pt x="330" y="23"/>
                    <a:pt x="330" y="23"/>
                  </a:cubicBezTo>
                  <a:cubicBezTo>
                    <a:pt x="330" y="24"/>
                    <a:pt x="329" y="25"/>
                    <a:pt x="330" y="25"/>
                  </a:cubicBezTo>
                  <a:cubicBezTo>
                    <a:pt x="330" y="25"/>
                    <a:pt x="332" y="26"/>
                    <a:pt x="331" y="27"/>
                  </a:cubicBezTo>
                  <a:cubicBezTo>
                    <a:pt x="331" y="27"/>
                    <a:pt x="333" y="27"/>
                    <a:pt x="332" y="28"/>
                  </a:cubicBezTo>
                  <a:cubicBezTo>
                    <a:pt x="331" y="28"/>
                    <a:pt x="331" y="29"/>
                    <a:pt x="330" y="28"/>
                  </a:cubicBezTo>
                  <a:cubicBezTo>
                    <a:pt x="329" y="28"/>
                    <a:pt x="328" y="28"/>
                    <a:pt x="328" y="28"/>
                  </a:cubicBezTo>
                  <a:cubicBezTo>
                    <a:pt x="327" y="29"/>
                    <a:pt x="326" y="33"/>
                    <a:pt x="325" y="34"/>
                  </a:cubicBezTo>
                  <a:cubicBezTo>
                    <a:pt x="324" y="34"/>
                    <a:pt x="323" y="37"/>
                    <a:pt x="323" y="36"/>
                  </a:cubicBezTo>
                  <a:cubicBezTo>
                    <a:pt x="322" y="36"/>
                    <a:pt x="322" y="35"/>
                    <a:pt x="322" y="36"/>
                  </a:cubicBezTo>
                  <a:cubicBezTo>
                    <a:pt x="321" y="37"/>
                    <a:pt x="323" y="39"/>
                    <a:pt x="321" y="39"/>
                  </a:cubicBezTo>
                  <a:cubicBezTo>
                    <a:pt x="320" y="40"/>
                    <a:pt x="319" y="41"/>
                    <a:pt x="319" y="41"/>
                  </a:cubicBezTo>
                  <a:cubicBezTo>
                    <a:pt x="318" y="41"/>
                    <a:pt x="317" y="41"/>
                    <a:pt x="317" y="39"/>
                  </a:cubicBezTo>
                  <a:cubicBezTo>
                    <a:pt x="316" y="38"/>
                    <a:pt x="316" y="37"/>
                    <a:pt x="315" y="37"/>
                  </a:cubicBezTo>
                  <a:cubicBezTo>
                    <a:pt x="315" y="36"/>
                    <a:pt x="316" y="33"/>
                    <a:pt x="316" y="33"/>
                  </a:cubicBezTo>
                  <a:cubicBezTo>
                    <a:pt x="316" y="32"/>
                    <a:pt x="317" y="31"/>
                    <a:pt x="317" y="32"/>
                  </a:cubicBezTo>
                  <a:cubicBezTo>
                    <a:pt x="317" y="32"/>
                    <a:pt x="318" y="32"/>
                    <a:pt x="318" y="30"/>
                  </a:cubicBezTo>
                  <a:cubicBezTo>
                    <a:pt x="319" y="29"/>
                    <a:pt x="320" y="28"/>
                    <a:pt x="319" y="27"/>
                  </a:cubicBezTo>
                  <a:cubicBezTo>
                    <a:pt x="318" y="26"/>
                    <a:pt x="318" y="26"/>
                    <a:pt x="317" y="25"/>
                  </a:cubicBezTo>
                  <a:cubicBezTo>
                    <a:pt x="317" y="24"/>
                    <a:pt x="315" y="24"/>
                    <a:pt x="314" y="25"/>
                  </a:cubicBezTo>
                  <a:cubicBezTo>
                    <a:pt x="314" y="25"/>
                    <a:pt x="312" y="25"/>
                    <a:pt x="313" y="26"/>
                  </a:cubicBezTo>
                  <a:cubicBezTo>
                    <a:pt x="313" y="27"/>
                    <a:pt x="312" y="29"/>
                    <a:pt x="312" y="29"/>
                  </a:cubicBezTo>
                  <a:cubicBezTo>
                    <a:pt x="311" y="30"/>
                    <a:pt x="309" y="32"/>
                    <a:pt x="308" y="32"/>
                  </a:cubicBezTo>
                  <a:cubicBezTo>
                    <a:pt x="308" y="32"/>
                    <a:pt x="307" y="30"/>
                    <a:pt x="307" y="30"/>
                  </a:cubicBezTo>
                  <a:cubicBezTo>
                    <a:pt x="308" y="29"/>
                    <a:pt x="309" y="26"/>
                    <a:pt x="308" y="26"/>
                  </a:cubicBezTo>
                  <a:cubicBezTo>
                    <a:pt x="308" y="25"/>
                    <a:pt x="306" y="24"/>
                    <a:pt x="307" y="24"/>
                  </a:cubicBezTo>
                  <a:cubicBezTo>
                    <a:pt x="308" y="24"/>
                    <a:pt x="309" y="24"/>
                    <a:pt x="309" y="24"/>
                  </a:cubicBezTo>
                  <a:cubicBezTo>
                    <a:pt x="308" y="23"/>
                    <a:pt x="307" y="23"/>
                    <a:pt x="306" y="23"/>
                  </a:cubicBezTo>
                  <a:cubicBezTo>
                    <a:pt x="305" y="22"/>
                    <a:pt x="306" y="21"/>
                    <a:pt x="305" y="21"/>
                  </a:cubicBezTo>
                  <a:cubicBezTo>
                    <a:pt x="304" y="20"/>
                    <a:pt x="303" y="20"/>
                    <a:pt x="303" y="19"/>
                  </a:cubicBezTo>
                  <a:cubicBezTo>
                    <a:pt x="304" y="19"/>
                    <a:pt x="305" y="19"/>
                    <a:pt x="306" y="18"/>
                  </a:cubicBezTo>
                  <a:cubicBezTo>
                    <a:pt x="308" y="18"/>
                    <a:pt x="308" y="16"/>
                    <a:pt x="307" y="17"/>
                  </a:cubicBezTo>
                  <a:cubicBezTo>
                    <a:pt x="307" y="17"/>
                    <a:pt x="306" y="17"/>
                    <a:pt x="305" y="17"/>
                  </a:cubicBezTo>
                  <a:cubicBezTo>
                    <a:pt x="305" y="17"/>
                    <a:pt x="304" y="17"/>
                    <a:pt x="305" y="16"/>
                  </a:cubicBezTo>
                  <a:cubicBezTo>
                    <a:pt x="306" y="16"/>
                    <a:pt x="308" y="17"/>
                    <a:pt x="308" y="16"/>
                  </a:cubicBezTo>
                  <a:cubicBezTo>
                    <a:pt x="308" y="15"/>
                    <a:pt x="308" y="13"/>
                    <a:pt x="306" y="11"/>
                  </a:cubicBezTo>
                  <a:cubicBezTo>
                    <a:pt x="305" y="10"/>
                    <a:pt x="304" y="9"/>
                    <a:pt x="304" y="8"/>
                  </a:cubicBezTo>
                  <a:cubicBezTo>
                    <a:pt x="304" y="7"/>
                    <a:pt x="304" y="5"/>
                    <a:pt x="304" y="5"/>
                  </a:cubicBezTo>
                  <a:cubicBezTo>
                    <a:pt x="305" y="4"/>
                    <a:pt x="304" y="1"/>
                    <a:pt x="302" y="1"/>
                  </a:cubicBezTo>
                  <a:cubicBezTo>
                    <a:pt x="301" y="1"/>
                    <a:pt x="298" y="0"/>
                    <a:pt x="298" y="2"/>
                  </a:cubicBezTo>
                  <a:cubicBezTo>
                    <a:pt x="298" y="3"/>
                    <a:pt x="299" y="4"/>
                    <a:pt x="298" y="5"/>
                  </a:cubicBezTo>
                  <a:cubicBezTo>
                    <a:pt x="298" y="5"/>
                    <a:pt x="297" y="6"/>
                    <a:pt x="297" y="6"/>
                  </a:cubicBezTo>
                  <a:cubicBezTo>
                    <a:pt x="297" y="5"/>
                    <a:pt x="296" y="5"/>
                    <a:pt x="296" y="5"/>
                  </a:cubicBezTo>
                  <a:cubicBezTo>
                    <a:pt x="295" y="5"/>
                    <a:pt x="294" y="5"/>
                    <a:pt x="294" y="6"/>
                  </a:cubicBezTo>
                  <a:cubicBezTo>
                    <a:pt x="294" y="7"/>
                    <a:pt x="292" y="9"/>
                    <a:pt x="291" y="10"/>
                  </a:cubicBezTo>
                  <a:cubicBezTo>
                    <a:pt x="290" y="12"/>
                    <a:pt x="290" y="13"/>
                    <a:pt x="290" y="15"/>
                  </a:cubicBezTo>
                  <a:cubicBezTo>
                    <a:pt x="289" y="17"/>
                    <a:pt x="290" y="18"/>
                    <a:pt x="291" y="18"/>
                  </a:cubicBezTo>
                  <a:cubicBezTo>
                    <a:pt x="292" y="18"/>
                    <a:pt x="291" y="19"/>
                    <a:pt x="293" y="19"/>
                  </a:cubicBezTo>
                  <a:cubicBezTo>
                    <a:pt x="294" y="19"/>
                    <a:pt x="294" y="21"/>
                    <a:pt x="294" y="21"/>
                  </a:cubicBezTo>
                  <a:cubicBezTo>
                    <a:pt x="295" y="21"/>
                    <a:pt x="296" y="21"/>
                    <a:pt x="297" y="21"/>
                  </a:cubicBezTo>
                  <a:cubicBezTo>
                    <a:pt x="298" y="21"/>
                    <a:pt x="301" y="21"/>
                    <a:pt x="300" y="22"/>
                  </a:cubicBezTo>
                  <a:cubicBezTo>
                    <a:pt x="299" y="22"/>
                    <a:pt x="298" y="22"/>
                    <a:pt x="297" y="23"/>
                  </a:cubicBezTo>
                  <a:cubicBezTo>
                    <a:pt x="296" y="24"/>
                    <a:pt x="295" y="26"/>
                    <a:pt x="294" y="27"/>
                  </a:cubicBezTo>
                  <a:cubicBezTo>
                    <a:pt x="293" y="27"/>
                    <a:pt x="293" y="29"/>
                    <a:pt x="293" y="28"/>
                  </a:cubicBezTo>
                  <a:cubicBezTo>
                    <a:pt x="294" y="28"/>
                    <a:pt x="297" y="27"/>
                    <a:pt x="297" y="27"/>
                  </a:cubicBezTo>
                  <a:cubicBezTo>
                    <a:pt x="297" y="27"/>
                    <a:pt x="296" y="29"/>
                    <a:pt x="296" y="29"/>
                  </a:cubicBezTo>
                  <a:cubicBezTo>
                    <a:pt x="297" y="30"/>
                    <a:pt x="297" y="30"/>
                    <a:pt x="296" y="30"/>
                  </a:cubicBezTo>
                  <a:cubicBezTo>
                    <a:pt x="295" y="31"/>
                    <a:pt x="293" y="31"/>
                    <a:pt x="293" y="32"/>
                  </a:cubicBezTo>
                  <a:cubicBezTo>
                    <a:pt x="292" y="33"/>
                    <a:pt x="290" y="34"/>
                    <a:pt x="290" y="35"/>
                  </a:cubicBezTo>
                  <a:cubicBezTo>
                    <a:pt x="289" y="35"/>
                    <a:pt x="288" y="36"/>
                    <a:pt x="287" y="36"/>
                  </a:cubicBezTo>
                  <a:cubicBezTo>
                    <a:pt x="287" y="36"/>
                    <a:pt x="286" y="37"/>
                    <a:pt x="287" y="38"/>
                  </a:cubicBezTo>
                  <a:cubicBezTo>
                    <a:pt x="287" y="39"/>
                    <a:pt x="288" y="41"/>
                    <a:pt x="287" y="41"/>
                  </a:cubicBezTo>
                  <a:cubicBezTo>
                    <a:pt x="286" y="42"/>
                    <a:pt x="286" y="44"/>
                    <a:pt x="286" y="43"/>
                  </a:cubicBezTo>
                  <a:cubicBezTo>
                    <a:pt x="286" y="41"/>
                    <a:pt x="286" y="40"/>
                    <a:pt x="285" y="39"/>
                  </a:cubicBezTo>
                  <a:cubicBezTo>
                    <a:pt x="283" y="39"/>
                    <a:pt x="283" y="37"/>
                    <a:pt x="284" y="36"/>
                  </a:cubicBezTo>
                  <a:cubicBezTo>
                    <a:pt x="284" y="36"/>
                    <a:pt x="285" y="35"/>
                    <a:pt x="284" y="35"/>
                  </a:cubicBezTo>
                  <a:cubicBezTo>
                    <a:pt x="284" y="34"/>
                    <a:pt x="284" y="34"/>
                    <a:pt x="284" y="33"/>
                  </a:cubicBezTo>
                  <a:cubicBezTo>
                    <a:pt x="284" y="33"/>
                    <a:pt x="286" y="32"/>
                    <a:pt x="284" y="32"/>
                  </a:cubicBezTo>
                  <a:cubicBezTo>
                    <a:pt x="283" y="32"/>
                    <a:pt x="282" y="30"/>
                    <a:pt x="281" y="31"/>
                  </a:cubicBezTo>
                  <a:cubicBezTo>
                    <a:pt x="281" y="31"/>
                    <a:pt x="279" y="32"/>
                    <a:pt x="279" y="33"/>
                  </a:cubicBezTo>
                  <a:cubicBezTo>
                    <a:pt x="279" y="34"/>
                    <a:pt x="280" y="37"/>
                    <a:pt x="279" y="37"/>
                  </a:cubicBezTo>
                  <a:cubicBezTo>
                    <a:pt x="279" y="36"/>
                    <a:pt x="278" y="35"/>
                    <a:pt x="277" y="35"/>
                  </a:cubicBezTo>
                  <a:cubicBezTo>
                    <a:pt x="277" y="35"/>
                    <a:pt x="275" y="37"/>
                    <a:pt x="274" y="36"/>
                  </a:cubicBezTo>
                  <a:cubicBezTo>
                    <a:pt x="273" y="36"/>
                    <a:pt x="271" y="36"/>
                    <a:pt x="270" y="36"/>
                  </a:cubicBezTo>
                  <a:cubicBezTo>
                    <a:pt x="269" y="36"/>
                    <a:pt x="266" y="37"/>
                    <a:pt x="265" y="37"/>
                  </a:cubicBezTo>
                  <a:cubicBezTo>
                    <a:pt x="265" y="37"/>
                    <a:pt x="263" y="37"/>
                    <a:pt x="262" y="37"/>
                  </a:cubicBezTo>
                  <a:cubicBezTo>
                    <a:pt x="262" y="37"/>
                    <a:pt x="262" y="36"/>
                    <a:pt x="261" y="35"/>
                  </a:cubicBezTo>
                  <a:cubicBezTo>
                    <a:pt x="260" y="35"/>
                    <a:pt x="260" y="33"/>
                    <a:pt x="259" y="34"/>
                  </a:cubicBezTo>
                  <a:cubicBezTo>
                    <a:pt x="257" y="34"/>
                    <a:pt x="256" y="34"/>
                    <a:pt x="255" y="34"/>
                  </a:cubicBezTo>
                  <a:cubicBezTo>
                    <a:pt x="255" y="33"/>
                    <a:pt x="253" y="33"/>
                    <a:pt x="252" y="31"/>
                  </a:cubicBezTo>
                  <a:cubicBezTo>
                    <a:pt x="252" y="30"/>
                    <a:pt x="254" y="28"/>
                    <a:pt x="253" y="28"/>
                  </a:cubicBezTo>
                  <a:cubicBezTo>
                    <a:pt x="252" y="27"/>
                    <a:pt x="249" y="28"/>
                    <a:pt x="248" y="28"/>
                  </a:cubicBezTo>
                  <a:cubicBezTo>
                    <a:pt x="246" y="28"/>
                    <a:pt x="244" y="28"/>
                    <a:pt x="243" y="28"/>
                  </a:cubicBezTo>
                  <a:cubicBezTo>
                    <a:pt x="243" y="29"/>
                    <a:pt x="241" y="29"/>
                    <a:pt x="241" y="30"/>
                  </a:cubicBezTo>
                  <a:cubicBezTo>
                    <a:pt x="240" y="31"/>
                    <a:pt x="239" y="32"/>
                    <a:pt x="239" y="32"/>
                  </a:cubicBezTo>
                  <a:cubicBezTo>
                    <a:pt x="240" y="33"/>
                    <a:pt x="241" y="34"/>
                    <a:pt x="241" y="33"/>
                  </a:cubicBezTo>
                  <a:cubicBezTo>
                    <a:pt x="241" y="32"/>
                    <a:pt x="241" y="32"/>
                    <a:pt x="242" y="32"/>
                  </a:cubicBezTo>
                  <a:cubicBezTo>
                    <a:pt x="243" y="32"/>
                    <a:pt x="244" y="32"/>
                    <a:pt x="245" y="32"/>
                  </a:cubicBezTo>
                  <a:cubicBezTo>
                    <a:pt x="246" y="31"/>
                    <a:pt x="247" y="30"/>
                    <a:pt x="248" y="30"/>
                  </a:cubicBezTo>
                  <a:cubicBezTo>
                    <a:pt x="249" y="30"/>
                    <a:pt x="251" y="30"/>
                    <a:pt x="251" y="30"/>
                  </a:cubicBezTo>
                  <a:cubicBezTo>
                    <a:pt x="250" y="30"/>
                    <a:pt x="249" y="32"/>
                    <a:pt x="248" y="32"/>
                  </a:cubicBezTo>
                  <a:cubicBezTo>
                    <a:pt x="247" y="32"/>
                    <a:pt x="245" y="33"/>
                    <a:pt x="245" y="33"/>
                  </a:cubicBezTo>
                  <a:cubicBezTo>
                    <a:pt x="244" y="33"/>
                    <a:pt x="243" y="34"/>
                    <a:pt x="242" y="34"/>
                  </a:cubicBezTo>
                  <a:cubicBezTo>
                    <a:pt x="242" y="34"/>
                    <a:pt x="240" y="35"/>
                    <a:pt x="240" y="35"/>
                  </a:cubicBezTo>
                  <a:cubicBezTo>
                    <a:pt x="239" y="36"/>
                    <a:pt x="239" y="37"/>
                    <a:pt x="238" y="38"/>
                  </a:cubicBezTo>
                  <a:cubicBezTo>
                    <a:pt x="237" y="38"/>
                    <a:pt x="239" y="39"/>
                    <a:pt x="239" y="39"/>
                  </a:cubicBezTo>
                  <a:cubicBezTo>
                    <a:pt x="239" y="40"/>
                    <a:pt x="239" y="40"/>
                    <a:pt x="239" y="41"/>
                  </a:cubicBezTo>
                  <a:cubicBezTo>
                    <a:pt x="240" y="42"/>
                    <a:pt x="239" y="42"/>
                    <a:pt x="238" y="43"/>
                  </a:cubicBezTo>
                  <a:cubicBezTo>
                    <a:pt x="237" y="44"/>
                    <a:pt x="239" y="46"/>
                    <a:pt x="238" y="46"/>
                  </a:cubicBezTo>
                  <a:cubicBezTo>
                    <a:pt x="236" y="45"/>
                    <a:pt x="234" y="43"/>
                    <a:pt x="235" y="43"/>
                  </a:cubicBezTo>
                  <a:cubicBezTo>
                    <a:pt x="236" y="42"/>
                    <a:pt x="237" y="41"/>
                    <a:pt x="237" y="41"/>
                  </a:cubicBezTo>
                  <a:cubicBezTo>
                    <a:pt x="237" y="40"/>
                    <a:pt x="236" y="38"/>
                    <a:pt x="235" y="39"/>
                  </a:cubicBezTo>
                  <a:cubicBezTo>
                    <a:pt x="234" y="39"/>
                    <a:pt x="233" y="40"/>
                    <a:pt x="234" y="39"/>
                  </a:cubicBezTo>
                  <a:cubicBezTo>
                    <a:pt x="234" y="38"/>
                    <a:pt x="235" y="36"/>
                    <a:pt x="234" y="37"/>
                  </a:cubicBezTo>
                  <a:cubicBezTo>
                    <a:pt x="234" y="37"/>
                    <a:pt x="233" y="37"/>
                    <a:pt x="232" y="37"/>
                  </a:cubicBezTo>
                  <a:cubicBezTo>
                    <a:pt x="232" y="36"/>
                    <a:pt x="231" y="34"/>
                    <a:pt x="231" y="34"/>
                  </a:cubicBezTo>
                  <a:cubicBezTo>
                    <a:pt x="231" y="35"/>
                    <a:pt x="228" y="36"/>
                    <a:pt x="226" y="37"/>
                  </a:cubicBezTo>
                  <a:cubicBezTo>
                    <a:pt x="225" y="37"/>
                    <a:pt x="220" y="37"/>
                    <a:pt x="219" y="37"/>
                  </a:cubicBezTo>
                  <a:cubicBezTo>
                    <a:pt x="218" y="37"/>
                    <a:pt x="218" y="37"/>
                    <a:pt x="216" y="37"/>
                  </a:cubicBezTo>
                  <a:cubicBezTo>
                    <a:pt x="215" y="36"/>
                    <a:pt x="211" y="36"/>
                    <a:pt x="212" y="35"/>
                  </a:cubicBezTo>
                  <a:cubicBezTo>
                    <a:pt x="214" y="35"/>
                    <a:pt x="215" y="35"/>
                    <a:pt x="215" y="34"/>
                  </a:cubicBezTo>
                  <a:cubicBezTo>
                    <a:pt x="215" y="34"/>
                    <a:pt x="213" y="33"/>
                    <a:pt x="215" y="33"/>
                  </a:cubicBezTo>
                  <a:cubicBezTo>
                    <a:pt x="216" y="33"/>
                    <a:pt x="217" y="33"/>
                    <a:pt x="217" y="33"/>
                  </a:cubicBezTo>
                  <a:cubicBezTo>
                    <a:pt x="217" y="32"/>
                    <a:pt x="216" y="32"/>
                    <a:pt x="217" y="31"/>
                  </a:cubicBezTo>
                  <a:cubicBezTo>
                    <a:pt x="219" y="31"/>
                    <a:pt x="220" y="32"/>
                    <a:pt x="220" y="32"/>
                  </a:cubicBezTo>
                  <a:cubicBezTo>
                    <a:pt x="221" y="31"/>
                    <a:pt x="221" y="30"/>
                    <a:pt x="220" y="29"/>
                  </a:cubicBezTo>
                  <a:cubicBezTo>
                    <a:pt x="219" y="29"/>
                    <a:pt x="219" y="27"/>
                    <a:pt x="217" y="27"/>
                  </a:cubicBezTo>
                  <a:cubicBezTo>
                    <a:pt x="215" y="27"/>
                    <a:pt x="214" y="26"/>
                    <a:pt x="214" y="27"/>
                  </a:cubicBezTo>
                  <a:cubicBezTo>
                    <a:pt x="214" y="28"/>
                    <a:pt x="215" y="29"/>
                    <a:pt x="214" y="29"/>
                  </a:cubicBezTo>
                  <a:cubicBezTo>
                    <a:pt x="212" y="28"/>
                    <a:pt x="212" y="28"/>
                    <a:pt x="210" y="27"/>
                  </a:cubicBezTo>
                  <a:cubicBezTo>
                    <a:pt x="208" y="27"/>
                    <a:pt x="208" y="26"/>
                    <a:pt x="207" y="25"/>
                  </a:cubicBezTo>
                  <a:cubicBezTo>
                    <a:pt x="206" y="25"/>
                    <a:pt x="207" y="24"/>
                    <a:pt x="206" y="24"/>
                  </a:cubicBezTo>
                  <a:cubicBezTo>
                    <a:pt x="205" y="24"/>
                    <a:pt x="200" y="21"/>
                    <a:pt x="199" y="21"/>
                  </a:cubicBezTo>
                  <a:cubicBezTo>
                    <a:pt x="198" y="21"/>
                    <a:pt x="197" y="19"/>
                    <a:pt x="195" y="19"/>
                  </a:cubicBezTo>
                  <a:cubicBezTo>
                    <a:pt x="194" y="19"/>
                    <a:pt x="192" y="19"/>
                    <a:pt x="192" y="20"/>
                  </a:cubicBezTo>
                  <a:cubicBezTo>
                    <a:pt x="192" y="20"/>
                    <a:pt x="189" y="22"/>
                    <a:pt x="188" y="22"/>
                  </a:cubicBezTo>
                  <a:cubicBezTo>
                    <a:pt x="188" y="21"/>
                    <a:pt x="189" y="20"/>
                    <a:pt x="189" y="20"/>
                  </a:cubicBezTo>
                  <a:cubicBezTo>
                    <a:pt x="189" y="20"/>
                    <a:pt x="189" y="18"/>
                    <a:pt x="189" y="18"/>
                  </a:cubicBezTo>
                  <a:cubicBezTo>
                    <a:pt x="190" y="17"/>
                    <a:pt x="189" y="17"/>
                    <a:pt x="188" y="17"/>
                  </a:cubicBezTo>
                  <a:cubicBezTo>
                    <a:pt x="188" y="18"/>
                    <a:pt x="187" y="18"/>
                    <a:pt x="187" y="19"/>
                  </a:cubicBezTo>
                  <a:cubicBezTo>
                    <a:pt x="187" y="20"/>
                    <a:pt x="186" y="20"/>
                    <a:pt x="186" y="20"/>
                  </a:cubicBezTo>
                  <a:cubicBezTo>
                    <a:pt x="186" y="21"/>
                    <a:pt x="185" y="22"/>
                    <a:pt x="184" y="22"/>
                  </a:cubicBezTo>
                  <a:cubicBezTo>
                    <a:pt x="183" y="22"/>
                    <a:pt x="182" y="22"/>
                    <a:pt x="182" y="21"/>
                  </a:cubicBezTo>
                  <a:cubicBezTo>
                    <a:pt x="181" y="19"/>
                    <a:pt x="180" y="18"/>
                    <a:pt x="180" y="17"/>
                  </a:cubicBezTo>
                  <a:cubicBezTo>
                    <a:pt x="180" y="15"/>
                    <a:pt x="180" y="13"/>
                    <a:pt x="179" y="12"/>
                  </a:cubicBezTo>
                  <a:cubicBezTo>
                    <a:pt x="179" y="12"/>
                    <a:pt x="177" y="11"/>
                    <a:pt x="177" y="11"/>
                  </a:cubicBezTo>
                  <a:cubicBezTo>
                    <a:pt x="177" y="12"/>
                    <a:pt x="176" y="12"/>
                    <a:pt x="177" y="13"/>
                  </a:cubicBezTo>
                  <a:cubicBezTo>
                    <a:pt x="177" y="13"/>
                    <a:pt x="177" y="14"/>
                    <a:pt x="177" y="15"/>
                  </a:cubicBezTo>
                  <a:cubicBezTo>
                    <a:pt x="178" y="15"/>
                    <a:pt x="178" y="16"/>
                    <a:pt x="178" y="16"/>
                  </a:cubicBezTo>
                  <a:cubicBezTo>
                    <a:pt x="177" y="16"/>
                    <a:pt x="176" y="16"/>
                    <a:pt x="176" y="16"/>
                  </a:cubicBezTo>
                  <a:cubicBezTo>
                    <a:pt x="176" y="17"/>
                    <a:pt x="176" y="18"/>
                    <a:pt x="175" y="18"/>
                  </a:cubicBezTo>
                  <a:cubicBezTo>
                    <a:pt x="174" y="18"/>
                    <a:pt x="173" y="20"/>
                    <a:pt x="173" y="20"/>
                  </a:cubicBezTo>
                  <a:cubicBezTo>
                    <a:pt x="172" y="20"/>
                    <a:pt x="172" y="19"/>
                    <a:pt x="171" y="19"/>
                  </a:cubicBezTo>
                  <a:cubicBezTo>
                    <a:pt x="170" y="19"/>
                    <a:pt x="168" y="21"/>
                    <a:pt x="169" y="19"/>
                  </a:cubicBezTo>
                  <a:cubicBezTo>
                    <a:pt x="169" y="18"/>
                    <a:pt x="170" y="18"/>
                    <a:pt x="169" y="17"/>
                  </a:cubicBezTo>
                  <a:cubicBezTo>
                    <a:pt x="169" y="16"/>
                    <a:pt x="169" y="15"/>
                    <a:pt x="168" y="16"/>
                  </a:cubicBezTo>
                  <a:cubicBezTo>
                    <a:pt x="167" y="17"/>
                    <a:pt x="164" y="18"/>
                    <a:pt x="163" y="19"/>
                  </a:cubicBezTo>
                  <a:cubicBezTo>
                    <a:pt x="163" y="19"/>
                    <a:pt x="160" y="23"/>
                    <a:pt x="159" y="23"/>
                  </a:cubicBezTo>
                  <a:cubicBezTo>
                    <a:pt x="159" y="23"/>
                    <a:pt x="156" y="24"/>
                    <a:pt x="157" y="24"/>
                  </a:cubicBezTo>
                  <a:cubicBezTo>
                    <a:pt x="158" y="23"/>
                    <a:pt x="161" y="20"/>
                    <a:pt x="160" y="20"/>
                  </a:cubicBezTo>
                  <a:cubicBezTo>
                    <a:pt x="160" y="20"/>
                    <a:pt x="160" y="19"/>
                    <a:pt x="159" y="19"/>
                  </a:cubicBezTo>
                  <a:cubicBezTo>
                    <a:pt x="159" y="20"/>
                    <a:pt x="156" y="22"/>
                    <a:pt x="155" y="23"/>
                  </a:cubicBezTo>
                  <a:cubicBezTo>
                    <a:pt x="153" y="24"/>
                    <a:pt x="150" y="25"/>
                    <a:pt x="149" y="26"/>
                  </a:cubicBezTo>
                  <a:cubicBezTo>
                    <a:pt x="149" y="26"/>
                    <a:pt x="148" y="28"/>
                    <a:pt x="148" y="27"/>
                  </a:cubicBezTo>
                  <a:cubicBezTo>
                    <a:pt x="147" y="27"/>
                    <a:pt x="148" y="26"/>
                    <a:pt x="147" y="26"/>
                  </a:cubicBezTo>
                  <a:cubicBezTo>
                    <a:pt x="146" y="27"/>
                    <a:pt x="146" y="28"/>
                    <a:pt x="145" y="28"/>
                  </a:cubicBezTo>
                  <a:cubicBezTo>
                    <a:pt x="145" y="28"/>
                    <a:pt x="144" y="27"/>
                    <a:pt x="143" y="27"/>
                  </a:cubicBezTo>
                  <a:cubicBezTo>
                    <a:pt x="143" y="28"/>
                    <a:pt x="142" y="29"/>
                    <a:pt x="142" y="28"/>
                  </a:cubicBezTo>
                  <a:cubicBezTo>
                    <a:pt x="141" y="27"/>
                    <a:pt x="140" y="27"/>
                    <a:pt x="140" y="27"/>
                  </a:cubicBezTo>
                  <a:cubicBezTo>
                    <a:pt x="140" y="28"/>
                    <a:pt x="139" y="28"/>
                    <a:pt x="138" y="28"/>
                  </a:cubicBezTo>
                  <a:cubicBezTo>
                    <a:pt x="138" y="28"/>
                    <a:pt x="136" y="26"/>
                    <a:pt x="135" y="25"/>
                  </a:cubicBezTo>
                  <a:cubicBezTo>
                    <a:pt x="135" y="25"/>
                    <a:pt x="135" y="24"/>
                    <a:pt x="135" y="24"/>
                  </a:cubicBezTo>
                  <a:cubicBezTo>
                    <a:pt x="134" y="23"/>
                    <a:pt x="134" y="21"/>
                    <a:pt x="133" y="21"/>
                  </a:cubicBezTo>
                  <a:cubicBezTo>
                    <a:pt x="132" y="21"/>
                    <a:pt x="131" y="21"/>
                    <a:pt x="130" y="21"/>
                  </a:cubicBezTo>
                  <a:cubicBezTo>
                    <a:pt x="130" y="21"/>
                    <a:pt x="129" y="21"/>
                    <a:pt x="129" y="21"/>
                  </a:cubicBezTo>
                  <a:cubicBezTo>
                    <a:pt x="129" y="21"/>
                    <a:pt x="129" y="21"/>
                    <a:pt x="129" y="21"/>
                  </a:cubicBezTo>
                  <a:cubicBezTo>
                    <a:pt x="128" y="21"/>
                    <a:pt x="128" y="21"/>
                    <a:pt x="128" y="21"/>
                  </a:cubicBezTo>
                  <a:cubicBezTo>
                    <a:pt x="127" y="21"/>
                    <a:pt x="126" y="21"/>
                    <a:pt x="126" y="21"/>
                  </a:cubicBezTo>
                  <a:cubicBezTo>
                    <a:pt x="126" y="21"/>
                    <a:pt x="126" y="21"/>
                    <a:pt x="126" y="21"/>
                  </a:cubicBezTo>
                  <a:cubicBezTo>
                    <a:pt x="125" y="20"/>
                    <a:pt x="125" y="20"/>
                    <a:pt x="125" y="20"/>
                  </a:cubicBezTo>
                  <a:cubicBezTo>
                    <a:pt x="124" y="20"/>
                    <a:pt x="120" y="18"/>
                    <a:pt x="120" y="17"/>
                  </a:cubicBezTo>
                  <a:cubicBezTo>
                    <a:pt x="119" y="17"/>
                    <a:pt x="119" y="17"/>
                    <a:pt x="116" y="17"/>
                  </a:cubicBezTo>
                  <a:cubicBezTo>
                    <a:pt x="114" y="18"/>
                    <a:pt x="111" y="18"/>
                    <a:pt x="109" y="17"/>
                  </a:cubicBezTo>
                  <a:cubicBezTo>
                    <a:pt x="107" y="17"/>
                    <a:pt x="104" y="17"/>
                    <a:pt x="103" y="16"/>
                  </a:cubicBezTo>
                  <a:cubicBezTo>
                    <a:pt x="103" y="16"/>
                    <a:pt x="103" y="15"/>
                    <a:pt x="102" y="15"/>
                  </a:cubicBezTo>
                  <a:cubicBezTo>
                    <a:pt x="101" y="15"/>
                    <a:pt x="97" y="14"/>
                    <a:pt x="96" y="14"/>
                  </a:cubicBezTo>
                  <a:cubicBezTo>
                    <a:pt x="95" y="14"/>
                    <a:pt x="92" y="13"/>
                    <a:pt x="92" y="14"/>
                  </a:cubicBezTo>
                  <a:cubicBezTo>
                    <a:pt x="91" y="14"/>
                    <a:pt x="90" y="15"/>
                    <a:pt x="89" y="14"/>
                  </a:cubicBezTo>
                  <a:cubicBezTo>
                    <a:pt x="88" y="14"/>
                    <a:pt x="89" y="14"/>
                    <a:pt x="88" y="13"/>
                  </a:cubicBezTo>
                  <a:cubicBezTo>
                    <a:pt x="87" y="13"/>
                    <a:pt x="86" y="12"/>
                    <a:pt x="87" y="12"/>
                  </a:cubicBezTo>
                  <a:cubicBezTo>
                    <a:pt x="87" y="11"/>
                    <a:pt x="89" y="10"/>
                    <a:pt x="88" y="10"/>
                  </a:cubicBezTo>
                  <a:cubicBezTo>
                    <a:pt x="87" y="10"/>
                    <a:pt x="83" y="11"/>
                    <a:pt x="83" y="11"/>
                  </a:cubicBezTo>
                  <a:cubicBezTo>
                    <a:pt x="82" y="11"/>
                    <a:pt x="80" y="11"/>
                    <a:pt x="80" y="10"/>
                  </a:cubicBezTo>
                  <a:cubicBezTo>
                    <a:pt x="81" y="9"/>
                    <a:pt x="82" y="9"/>
                    <a:pt x="82" y="8"/>
                  </a:cubicBezTo>
                  <a:cubicBezTo>
                    <a:pt x="81" y="8"/>
                    <a:pt x="80" y="8"/>
                    <a:pt x="79" y="9"/>
                  </a:cubicBezTo>
                  <a:cubicBezTo>
                    <a:pt x="78" y="10"/>
                    <a:pt x="77" y="12"/>
                    <a:pt x="77" y="11"/>
                  </a:cubicBezTo>
                  <a:cubicBezTo>
                    <a:pt x="77" y="10"/>
                    <a:pt x="78" y="8"/>
                    <a:pt x="78" y="8"/>
                  </a:cubicBezTo>
                  <a:cubicBezTo>
                    <a:pt x="77" y="8"/>
                    <a:pt x="77" y="7"/>
                    <a:pt x="76" y="7"/>
                  </a:cubicBezTo>
                  <a:cubicBezTo>
                    <a:pt x="76" y="7"/>
                    <a:pt x="75" y="6"/>
                    <a:pt x="74" y="6"/>
                  </a:cubicBezTo>
                  <a:cubicBezTo>
                    <a:pt x="73" y="6"/>
                    <a:pt x="72" y="9"/>
                    <a:pt x="70" y="10"/>
                  </a:cubicBezTo>
                  <a:cubicBezTo>
                    <a:pt x="68" y="11"/>
                    <a:pt x="64" y="12"/>
                    <a:pt x="63" y="12"/>
                  </a:cubicBezTo>
                  <a:cubicBezTo>
                    <a:pt x="62" y="11"/>
                    <a:pt x="61" y="11"/>
                    <a:pt x="60" y="11"/>
                  </a:cubicBezTo>
                  <a:cubicBezTo>
                    <a:pt x="60" y="12"/>
                    <a:pt x="58" y="14"/>
                    <a:pt x="57" y="14"/>
                  </a:cubicBezTo>
                  <a:cubicBezTo>
                    <a:pt x="56" y="14"/>
                    <a:pt x="54" y="15"/>
                    <a:pt x="52" y="15"/>
                  </a:cubicBezTo>
                  <a:cubicBezTo>
                    <a:pt x="49" y="15"/>
                    <a:pt x="50" y="16"/>
                    <a:pt x="49" y="16"/>
                  </a:cubicBezTo>
                  <a:cubicBezTo>
                    <a:pt x="48" y="17"/>
                    <a:pt x="47" y="19"/>
                    <a:pt x="47" y="19"/>
                  </a:cubicBezTo>
                  <a:cubicBezTo>
                    <a:pt x="46" y="20"/>
                    <a:pt x="43" y="23"/>
                    <a:pt x="42" y="24"/>
                  </a:cubicBezTo>
                  <a:cubicBezTo>
                    <a:pt x="41" y="25"/>
                    <a:pt x="38" y="27"/>
                    <a:pt x="37" y="28"/>
                  </a:cubicBezTo>
                  <a:cubicBezTo>
                    <a:pt x="37" y="28"/>
                    <a:pt x="36" y="27"/>
                    <a:pt x="35" y="28"/>
                  </a:cubicBezTo>
                  <a:cubicBezTo>
                    <a:pt x="34" y="28"/>
                    <a:pt x="32" y="28"/>
                    <a:pt x="30" y="28"/>
                  </a:cubicBezTo>
                  <a:cubicBezTo>
                    <a:pt x="28" y="28"/>
                    <a:pt x="28" y="31"/>
                    <a:pt x="27" y="31"/>
                  </a:cubicBezTo>
                  <a:cubicBezTo>
                    <a:pt x="27" y="31"/>
                    <a:pt x="26" y="31"/>
                    <a:pt x="26" y="32"/>
                  </a:cubicBezTo>
                  <a:cubicBezTo>
                    <a:pt x="26" y="32"/>
                    <a:pt x="27" y="33"/>
                    <a:pt x="27" y="34"/>
                  </a:cubicBezTo>
                  <a:cubicBezTo>
                    <a:pt x="28" y="35"/>
                    <a:pt x="28" y="34"/>
                    <a:pt x="29" y="35"/>
                  </a:cubicBezTo>
                  <a:cubicBezTo>
                    <a:pt x="29" y="36"/>
                    <a:pt x="30" y="37"/>
                    <a:pt x="31" y="37"/>
                  </a:cubicBezTo>
                  <a:cubicBezTo>
                    <a:pt x="31" y="38"/>
                    <a:pt x="32" y="38"/>
                    <a:pt x="32" y="39"/>
                  </a:cubicBezTo>
                  <a:cubicBezTo>
                    <a:pt x="31" y="40"/>
                    <a:pt x="32" y="41"/>
                    <a:pt x="32" y="42"/>
                  </a:cubicBezTo>
                  <a:cubicBezTo>
                    <a:pt x="32" y="43"/>
                    <a:pt x="33" y="43"/>
                    <a:pt x="34" y="43"/>
                  </a:cubicBezTo>
                  <a:cubicBezTo>
                    <a:pt x="35" y="43"/>
                    <a:pt x="38" y="43"/>
                    <a:pt x="38" y="44"/>
                  </a:cubicBezTo>
                  <a:cubicBezTo>
                    <a:pt x="38" y="45"/>
                    <a:pt x="38" y="45"/>
                    <a:pt x="39" y="46"/>
                  </a:cubicBezTo>
                  <a:cubicBezTo>
                    <a:pt x="40" y="46"/>
                    <a:pt x="43" y="46"/>
                    <a:pt x="42" y="47"/>
                  </a:cubicBezTo>
                  <a:cubicBezTo>
                    <a:pt x="42" y="47"/>
                    <a:pt x="41" y="48"/>
                    <a:pt x="40" y="47"/>
                  </a:cubicBezTo>
                  <a:cubicBezTo>
                    <a:pt x="39" y="47"/>
                    <a:pt x="37" y="47"/>
                    <a:pt x="37" y="46"/>
                  </a:cubicBezTo>
                  <a:cubicBezTo>
                    <a:pt x="36" y="45"/>
                    <a:pt x="36" y="46"/>
                    <a:pt x="36" y="47"/>
                  </a:cubicBezTo>
                  <a:cubicBezTo>
                    <a:pt x="36" y="48"/>
                    <a:pt x="35" y="49"/>
                    <a:pt x="36" y="49"/>
                  </a:cubicBezTo>
                  <a:cubicBezTo>
                    <a:pt x="36" y="48"/>
                    <a:pt x="37" y="47"/>
                    <a:pt x="38" y="48"/>
                  </a:cubicBezTo>
                  <a:cubicBezTo>
                    <a:pt x="39" y="49"/>
                    <a:pt x="39" y="50"/>
                    <a:pt x="39" y="50"/>
                  </a:cubicBezTo>
                  <a:cubicBezTo>
                    <a:pt x="38" y="50"/>
                    <a:pt x="37" y="49"/>
                    <a:pt x="37" y="50"/>
                  </a:cubicBezTo>
                  <a:cubicBezTo>
                    <a:pt x="36" y="51"/>
                    <a:pt x="36" y="52"/>
                    <a:pt x="35" y="52"/>
                  </a:cubicBezTo>
                  <a:cubicBezTo>
                    <a:pt x="34" y="52"/>
                    <a:pt x="33" y="51"/>
                    <a:pt x="33" y="51"/>
                  </a:cubicBezTo>
                  <a:cubicBezTo>
                    <a:pt x="33" y="51"/>
                    <a:pt x="31" y="52"/>
                    <a:pt x="31" y="52"/>
                  </a:cubicBezTo>
                  <a:cubicBezTo>
                    <a:pt x="31" y="52"/>
                    <a:pt x="31" y="51"/>
                    <a:pt x="30" y="51"/>
                  </a:cubicBezTo>
                  <a:cubicBezTo>
                    <a:pt x="30" y="51"/>
                    <a:pt x="29" y="51"/>
                    <a:pt x="28" y="51"/>
                  </a:cubicBezTo>
                  <a:cubicBezTo>
                    <a:pt x="28" y="50"/>
                    <a:pt x="28" y="49"/>
                    <a:pt x="29" y="48"/>
                  </a:cubicBezTo>
                  <a:cubicBezTo>
                    <a:pt x="29" y="48"/>
                    <a:pt x="30" y="46"/>
                    <a:pt x="30" y="46"/>
                  </a:cubicBezTo>
                  <a:cubicBezTo>
                    <a:pt x="29" y="46"/>
                    <a:pt x="26" y="46"/>
                    <a:pt x="25" y="47"/>
                  </a:cubicBezTo>
                  <a:cubicBezTo>
                    <a:pt x="25" y="47"/>
                    <a:pt x="23" y="48"/>
                    <a:pt x="22" y="48"/>
                  </a:cubicBezTo>
                  <a:cubicBezTo>
                    <a:pt x="21" y="49"/>
                    <a:pt x="20" y="49"/>
                    <a:pt x="20" y="50"/>
                  </a:cubicBezTo>
                  <a:cubicBezTo>
                    <a:pt x="20" y="50"/>
                    <a:pt x="19" y="51"/>
                    <a:pt x="19" y="51"/>
                  </a:cubicBezTo>
                  <a:cubicBezTo>
                    <a:pt x="18" y="50"/>
                    <a:pt x="16" y="52"/>
                    <a:pt x="15" y="52"/>
                  </a:cubicBezTo>
                  <a:cubicBezTo>
                    <a:pt x="14" y="52"/>
                    <a:pt x="13" y="52"/>
                    <a:pt x="13" y="53"/>
                  </a:cubicBezTo>
                  <a:cubicBezTo>
                    <a:pt x="12" y="53"/>
                    <a:pt x="12" y="54"/>
                    <a:pt x="11" y="54"/>
                  </a:cubicBezTo>
                  <a:cubicBezTo>
                    <a:pt x="11" y="54"/>
                    <a:pt x="11" y="55"/>
                    <a:pt x="12" y="55"/>
                  </a:cubicBezTo>
                  <a:cubicBezTo>
                    <a:pt x="13" y="56"/>
                    <a:pt x="14" y="55"/>
                    <a:pt x="13" y="57"/>
                  </a:cubicBezTo>
                  <a:cubicBezTo>
                    <a:pt x="13" y="58"/>
                    <a:pt x="13" y="59"/>
                    <a:pt x="13" y="60"/>
                  </a:cubicBezTo>
                  <a:cubicBezTo>
                    <a:pt x="14" y="60"/>
                    <a:pt x="12" y="63"/>
                    <a:pt x="14" y="63"/>
                  </a:cubicBezTo>
                  <a:cubicBezTo>
                    <a:pt x="15" y="63"/>
                    <a:pt x="15" y="64"/>
                    <a:pt x="18" y="64"/>
                  </a:cubicBezTo>
                  <a:cubicBezTo>
                    <a:pt x="20" y="63"/>
                    <a:pt x="21" y="63"/>
                    <a:pt x="22" y="63"/>
                  </a:cubicBezTo>
                  <a:cubicBezTo>
                    <a:pt x="24" y="63"/>
                    <a:pt x="24" y="63"/>
                    <a:pt x="25" y="63"/>
                  </a:cubicBezTo>
                  <a:cubicBezTo>
                    <a:pt x="25" y="62"/>
                    <a:pt x="25" y="63"/>
                    <a:pt x="26" y="63"/>
                  </a:cubicBezTo>
                  <a:cubicBezTo>
                    <a:pt x="28" y="63"/>
                    <a:pt x="30" y="60"/>
                    <a:pt x="31" y="60"/>
                  </a:cubicBezTo>
                  <a:cubicBezTo>
                    <a:pt x="32" y="60"/>
                    <a:pt x="32" y="61"/>
                    <a:pt x="33" y="61"/>
                  </a:cubicBezTo>
                  <a:cubicBezTo>
                    <a:pt x="33" y="60"/>
                    <a:pt x="34" y="60"/>
                    <a:pt x="33" y="61"/>
                  </a:cubicBezTo>
                  <a:cubicBezTo>
                    <a:pt x="33" y="62"/>
                    <a:pt x="32" y="63"/>
                    <a:pt x="32" y="63"/>
                  </a:cubicBezTo>
                  <a:cubicBezTo>
                    <a:pt x="31" y="63"/>
                    <a:pt x="33" y="64"/>
                    <a:pt x="32" y="65"/>
                  </a:cubicBezTo>
                  <a:cubicBezTo>
                    <a:pt x="32" y="66"/>
                    <a:pt x="31" y="68"/>
                    <a:pt x="30" y="69"/>
                  </a:cubicBezTo>
                  <a:cubicBezTo>
                    <a:pt x="29" y="70"/>
                    <a:pt x="27" y="70"/>
                    <a:pt x="26" y="70"/>
                  </a:cubicBezTo>
                  <a:cubicBezTo>
                    <a:pt x="25" y="70"/>
                    <a:pt x="24" y="71"/>
                    <a:pt x="23" y="72"/>
                  </a:cubicBezTo>
                  <a:cubicBezTo>
                    <a:pt x="22" y="72"/>
                    <a:pt x="19" y="73"/>
                    <a:pt x="19" y="73"/>
                  </a:cubicBezTo>
                  <a:cubicBezTo>
                    <a:pt x="19" y="72"/>
                    <a:pt x="19" y="72"/>
                    <a:pt x="18" y="72"/>
                  </a:cubicBezTo>
                  <a:cubicBezTo>
                    <a:pt x="17" y="72"/>
                    <a:pt x="16" y="71"/>
                    <a:pt x="15" y="72"/>
                  </a:cubicBezTo>
                  <a:cubicBezTo>
                    <a:pt x="14" y="73"/>
                    <a:pt x="13" y="75"/>
                    <a:pt x="12" y="76"/>
                  </a:cubicBezTo>
                  <a:cubicBezTo>
                    <a:pt x="11" y="77"/>
                    <a:pt x="7" y="79"/>
                    <a:pt x="7" y="80"/>
                  </a:cubicBezTo>
                  <a:cubicBezTo>
                    <a:pt x="6" y="81"/>
                    <a:pt x="6" y="82"/>
                    <a:pt x="5" y="82"/>
                  </a:cubicBezTo>
                  <a:cubicBezTo>
                    <a:pt x="4" y="83"/>
                    <a:pt x="3" y="84"/>
                    <a:pt x="4" y="84"/>
                  </a:cubicBezTo>
                  <a:cubicBezTo>
                    <a:pt x="4" y="84"/>
                    <a:pt x="6" y="83"/>
                    <a:pt x="6" y="84"/>
                  </a:cubicBezTo>
                  <a:cubicBezTo>
                    <a:pt x="5" y="84"/>
                    <a:pt x="4" y="85"/>
                    <a:pt x="4" y="86"/>
                  </a:cubicBezTo>
                  <a:cubicBezTo>
                    <a:pt x="3" y="86"/>
                    <a:pt x="5" y="87"/>
                    <a:pt x="6" y="87"/>
                  </a:cubicBezTo>
                  <a:cubicBezTo>
                    <a:pt x="7" y="88"/>
                    <a:pt x="7" y="88"/>
                    <a:pt x="9" y="89"/>
                  </a:cubicBezTo>
                  <a:cubicBezTo>
                    <a:pt x="10" y="89"/>
                    <a:pt x="11" y="89"/>
                    <a:pt x="10" y="89"/>
                  </a:cubicBezTo>
                  <a:cubicBezTo>
                    <a:pt x="10" y="90"/>
                    <a:pt x="8" y="90"/>
                    <a:pt x="8" y="91"/>
                  </a:cubicBezTo>
                  <a:cubicBezTo>
                    <a:pt x="7" y="93"/>
                    <a:pt x="6" y="94"/>
                    <a:pt x="7" y="94"/>
                  </a:cubicBezTo>
                  <a:cubicBezTo>
                    <a:pt x="8" y="94"/>
                    <a:pt x="7" y="94"/>
                    <a:pt x="8" y="95"/>
                  </a:cubicBezTo>
                  <a:cubicBezTo>
                    <a:pt x="8" y="96"/>
                    <a:pt x="10" y="95"/>
                    <a:pt x="11" y="95"/>
                  </a:cubicBezTo>
                  <a:cubicBezTo>
                    <a:pt x="12" y="95"/>
                    <a:pt x="14" y="95"/>
                    <a:pt x="13" y="94"/>
                  </a:cubicBezTo>
                  <a:cubicBezTo>
                    <a:pt x="13" y="93"/>
                    <a:pt x="14" y="91"/>
                    <a:pt x="15" y="91"/>
                  </a:cubicBezTo>
                  <a:cubicBezTo>
                    <a:pt x="15" y="91"/>
                    <a:pt x="15" y="94"/>
                    <a:pt x="15" y="95"/>
                  </a:cubicBezTo>
                  <a:cubicBezTo>
                    <a:pt x="15" y="95"/>
                    <a:pt x="14" y="96"/>
                    <a:pt x="13" y="97"/>
                  </a:cubicBezTo>
                  <a:cubicBezTo>
                    <a:pt x="12" y="98"/>
                    <a:pt x="12" y="98"/>
                    <a:pt x="13" y="99"/>
                  </a:cubicBezTo>
                  <a:cubicBezTo>
                    <a:pt x="13" y="100"/>
                    <a:pt x="13" y="100"/>
                    <a:pt x="13" y="101"/>
                  </a:cubicBezTo>
                  <a:cubicBezTo>
                    <a:pt x="12" y="101"/>
                    <a:pt x="12" y="102"/>
                    <a:pt x="11" y="102"/>
                  </a:cubicBezTo>
                  <a:cubicBezTo>
                    <a:pt x="10" y="102"/>
                    <a:pt x="8" y="103"/>
                    <a:pt x="10" y="103"/>
                  </a:cubicBezTo>
                  <a:cubicBezTo>
                    <a:pt x="11" y="103"/>
                    <a:pt x="12" y="104"/>
                    <a:pt x="13" y="103"/>
                  </a:cubicBezTo>
                  <a:cubicBezTo>
                    <a:pt x="14" y="103"/>
                    <a:pt x="17" y="101"/>
                    <a:pt x="18" y="101"/>
                  </a:cubicBezTo>
                  <a:cubicBezTo>
                    <a:pt x="20" y="101"/>
                    <a:pt x="20" y="102"/>
                    <a:pt x="21" y="102"/>
                  </a:cubicBezTo>
                  <a:cubicBezTo>
                    <a:pt x="22" y="102"/>
                    <a:pt x="22" y="101"/>
                    <a:pt x="22" y="102"/>
                  </a:cubicBezTo>
                  <a:cubicBezTo>
                    <a:pt x="23" y="102"/>
                    <a:pt x="23" y="104"/>
                    <a:pt x="24" y="103"/>
                  </a:cubicBezTo>
                  <a:cubicBezTo>
                    <a:pt x="25" y="103"/>
                    <a:pt x="24" y="102"/>
                    <a:pt x="24" y="102"/>
                  </a:cubicBezTo>
                  <a:cubicBezTo>
                    <a:pt x="25" y="101"/>
                    <a:pt x="26" y="99"/>
                    <a:pt x="27" y="100"/>
                  </a:cubicBezTo>
                  <a:cubicBezTo>
                    <a:pt x="27" y="100"/>
                    <a:pt x="26" y="102"/>
                    <a:pt x="27" y="102"/>
                  </a:cubicBezTo>
                  <a:cubicBezTo>
                    <a:pt x="28" y="102"/>
                    <a:pt x="31" y="101"/>
                    <a:pt x="32" y="100"/>
                  </a:cubicBezTo>
                  <a:cubicBezTo>
                    <a:pt x="32" y="100"/>
                    <a:pt x="33" y="99"/>
                    <a:pt x="33" y="100"/>
                  </a:cubicBezTo>
                  <a:cubicBezTo>
                    <a:pt x="32" y="101"/>
                    <a:pt x="31" y="102"/>
                    <a:pt x="30" y="103"/>
                  </a:cubicBezTo>
                  <a:cubicBezTo>
                    <a:pt x="29" y="104"/>
                    <a:pt x="27" y="105"/>
                    <a:pt x="27" y="106"/>
                  </a:cubicBezTo>
                  <a:cubicBezTo>
                    <a:pt x="26" y="107"/>
                    <a:pt x="25" y="108"/>
                    <a:pt x="24" y="110"/>
                  </a:cubicBezTo>
                  <a:cubicBezTo>
                    <a:pt x="22" y="112"/>
                    <a:pt x="21" y="114"/>
                    <a:pt x="20" y="114"/>
                  </a:cubicBezTo>
                  <a:cubicBezTo>
                    <a:pt x="19" y="114"/>
                    <a:pt x="16" y="114"/>
                    <a:pt x="15" y="115"/>
                  </a:cubicBezTo>
                  <a:cubicBezTo>
                    <a:pt x="14" y="116"/>
                    <a:pt x="12" y="119"/>
                    <a:pt x="11" y="119"/>
                  </a:cubicBezTo>
                  <a:cubicBezTo>
                    <a:pt x="10" y="119"/>
                    <a:pt x="11" y="118"/>
                    <a:pt x="9" y="119"/>
                  </a:cubicBezTo>
                  <a:cubicBezTo>
                    <a:pt x="8" y="119"/>
                    <a:pt x="6" y="119"/>
                    <a:pt x="4" y="120"/>
                  </a:cubicBezTo>
                  <a:cubicBezTo>
                    <a:pt x="2" y="121"/>
                    <a:pt x="2" y="122"/>
                    <a:pt x="1" y="122"/>
                  </a:cubicBezTo>
                  <a:cubicBezTo>
                    <a:pt x="1" y="123"/>
                    <a:pt x="0" y="123"/>
                    <a:pt x="1" y="124"/>
                  </a:cubicBezTo>
                  <a:cubicBezTo>
                    <a:pt x="3" y="124"/>
                    <a:pt x="3" y="124"/>
                    <a:pt x="4" y="123"/>
                  </a:cubicBezTo>
                  <a:cubicBezTo>
                    <a:pt x="4" y="122"/>
                    <a:pt x="6" y="121"/>
                    <a:pt x="6" y="121"/>
                  </a:cubicBezTo>
                  <a:cubicBezTo>
                    <a:pt x="6" y="122"/>
                    <a:pt x="5" y="123"/>
                    <a:pt x="6" y="122"/>
                  </a:cubicBezTo>
                  <a:cubicBezTo>
                    <a:pt x="8" y="122"/>
                    <a:pt x="10" y="121"/>
                    <a:pt x="12" y="120"/>
                  </a:cubicBezTo>
                  <a:cubicBezTo>
                    <a:pt x="13" y="120"/>
                    <a:pt x="13" y="119"/>
                    <a:pt x="15" y="119"/>
                  </a:cubicBezTo>
                  <a:cubicBezTo>
                    <a:pt x="17" y="119"/>
                    <a:pt x="18" y="118"/>
                    <a:pt x="19" y="117"/>
                  </a:cubicBezTo>
                  <a:cubicBezTo>
                    <a:pt x="21" y="116"/>
                    <a:pt x="29" y="113"/>
                    <a:pt x="30" y="113"/>
                  </a:cubicBezTo>
                  <a:cubicBezTo>
                    <a:pt x="31" y="112"/>
                    <a:pt x="30" y="112"/>
                    <a:pt x="32" y="111"/>
                  </a:cubicBezTo>
                  <a:cubicBezTo>
                    <a:pt x="34" y="110"/>
                    <a:pt x="35" y="108"/>
                    <a:pt x="37" y="107"/>
                  </a:cubicBezTo>
                  <a:cubicBezTo>
                    <a:pt x="39" y="106"/>
                    <a:pt x="40" y="107"/>
                    <a:pt x="41" y="106"/>
                  </a:cubicBezTo>
                  <a:cubicBezTo>
                    <a:pt x="42" y="106"/>
                    <a:pt x="41" y="105"/>
                    <a:pt x="42" y="105"/>
                  </a:cubicBezTo>
                  <a:cubicBezTo>
                    <a:pt x="43" y="104"/>
                    <a:pt x="46" y="101"/>
                    <a:pt x="46" y="101"/>
                  </a:cubicBezTo>
                  <a:cubicBezTo>
                    <a:pt x="47" y="100"/>
                    <a:pt x="47" y="100"/>
                    <a:pt x="46" y="100"/>
                  </a:cubicBezTo>
                  <a:cubicBezTo>
                    <a:pt x="45" y="99"/>
                    <a:pt x="43" y="99"/>
                    <a:pt x="45" y="98"/>
                  </a:cubicBezTo>
                  <a:cubicBezTo>
                    <a:pt x="47" y="97"/>
                    <a:pt x="48" y="95"/>
                    <a:pt x="49" y="95"/>
                  </a:cubicBezTo>
                  <a:cubicBezTo>
                    <a:pt x="51" y="95"/>
                    <a:pt x="51" y="93"/>
                    <a:pt x="52" y="92"/>
                  </a:cubicBezTo>
                  <a:cubicBezTo>
                    <a:pt x="52" y="91"/>
                    <a:pt x="54" y="89"/>
                    <a:pt x="56" y="88"/>
                  </a:cubicBezTo>
                  <a:cubicBezTo>
                    <a:pt x="57" y="88"/>
                    <a:pt x="59" y="87"/>
                    <a:pt x="60" y="87"/>
                  </a:cubicBezTo>
                  <a:cubicBezTo>
                    <a:pt x="60" y="86"/>
                    <a:pt x="62" y="84"/>
                    <a:pt x="63" y="85"/>
                  </a:cubicBezTo>
                  <a:cubicBezTo>
                    <a:pt x="63" y="85"/>
                    <a:pt x="63" y="85"/>
                    <a:pt x="64" y="85"/>
                  </a:cubicBezTo>
                  <a:cubicBezTo>
                    <a:pt x="65" y="85"/>
                    <a:pt x="67" y="83"/>
                    <a:pt x="67" y="84"/>
                  </a:cubicBezTo>
                  <a:cubicBezTo>
                    <a:pt x="66" y="85"/>
                    <a:pt x="65" y="86"/>
                    <a:pt x="65" y="86"/>
                  </a:cubicBezTo>
                  <a:cubicBezTo>
                    <a:pt x="65" y="87"/>
                    <a:pt x="67" y="88"/>
                    <a:pt x="66" y="88"/>
                  </a:cubicBezTo>
                  <a:cubicBezTo>
                    <a:pt x="65" y="88"/>
                    <a:pt x="63" y="88"/>
                    <a:pt x="63" y="88"/>
                  </a:cubicBezTo>
                  <a:cubicBezTo>
                    <a:pt x="62" y="88"/>
                    <a:pt x="63" y="87"/>
                    <a:pt x="61" y="87"/>
                  </a:cubicBezTo>
                  <a:cubicBezTo>
                    <a:pt x="60" y="88"/>
                    <a:pt x="59" y="88"/>
                    <a:pt x="59" y="89"/>
                  </a:cubicBezTo>
                  <a:cubicBezTo>
                    <a:pt x="58" y="89"/>
                    <a:pt x="56" y="93"/>
                    <a:pt x="55" y="94"/>
                  </a:cubicBezTo>
                  <a:cubicBezTo>
                    <a:pt x="54" y="95"/>
                    <a:pt x="54" y="96"/>
                    <a:pt x="55" y="95"/>
                  </a:cubicBezTo>
                  <a:cubicBezTo>
                    <a:pt x="56" y="95"/>
                    <a:pt x="57" y="95"/>
                    <a:pt x="57" y="95"/>
                  </a:cubicBezTo>
                  <a:cubicBezTo>
                    <a:pt x="56" y="95"/>
                    <a:pt x="54" y="97"/>
                    <a:pt x="54" y="97"/>
                  </a:cubicBezTo>
                  <a:cubicBezTo>
                    <a:pt x="53" y="98"/>
                    <a:pt x="56" y="98"/>
                    <a:pt x="57" y="97"/>
                  </a:cubicBezTo>
                  <a:cubicBezTo>
                    <a:pt x="58" y="96"/>
                    <a:pt x="58" y="97"/>
                    <a:pt x="60" y="96"/>
                  </a:cubicBezTo>
                  <a:cubicBezTo>
                    <a:pt x="61" y="95"/>
                    <a:pt x="63" y="94"/>
                    <a:pt x="64" y="94"/>
                  </a:cubicBezTo>
                  <a:cubicBezTo>
                    <a:pt x="66" y="94"/>
                    <a:pt x="68" y="94"/>
                    <a:pt x="69" y="93"/>
                  </a:cubicBezTo>
                  <a:cubicBezTo>
                    <a:pt x="71" y="92"/>
                    <a:pt x="73" y="92"/>
                    <a:pt x="73" y="91"/>
                  </a:cubicBezTo>
                  <a:cubicBezTo>
                    <a:pt x="73" y="91"/>
                    <a:pt x="71" y="90"/>
                    <a:pt x="70" y="89"/>
                  </a:cubicBezTo>
                  <a:cubicBezTo>
                    <a:pt x="70" y="89"/>
                    <a:pt x="71" y="87"/>
                    <a:pt x="71" y="87"/>
                  </a:cubicBezTo>
                  <a:cubicBezTo>
                    <a:pt x="72" y="87"/>
                    <a:pt x="72" y="87"/>
                    <a:pt x="73" y="87"/>
                  </a:cubicBezTo>
                  <a:cubicBezTo>
                    <a:pt x="74" y="87"/>
                    <a:pt x="74" y="88"/>
                    <a:pt x="75" y="88"/>
                  </a:cubicBezTo>
                  <a:cubicBezTo>
                    <a:pt x="76" y="87"/>
                    <a:pt x="77" y="87"/>
                    <a:pt x="77" y="88"/>
                  </a:cubicBezTo>
                  <a:cubicBezTo>
                    <a:pt x="77" y="88"/>
                    <a:pt x="76" y="89"/>
                    <a:pt x="77" y="89"/>
                  </a:cubicBezTo>
                  <a:cubicBezTo>
                    <a:pt x="78" y="89"/>
                    <a:pt x="78" y="89"/>
                    <a:pt x="79" y="89"/>
                  </a:cubicBezTo>
                  <a:cubicBezTo>
                    <a:pt x="79" y="90"/>
                    <a:pt x="80" y="91"/>
                    <a:pt x="81" y="91"/>
                  </a:cubicBezTo>
                  <a:cubicBezTo>
                    <a:pt x="82" y="91"/>
                    <a:pt x="83" y="91"/>
                    <a:pt x="84" y="91"/>
                  </a:cubicBezTo>
                  <a:cubicBezTo>
                    <a:pt x="84" y="92"/>
                    <a:pt x="84" y="93"/>
                    <a:pt x="85" y="93"/>
                  </a:cubicBezTo>
                  <a:cubicBezTo>
                    <a:pt x="86" y="93"/>
                    <a:pt x="88" y="93"/>
                    <a:pt x="91" y="93"/>
                  </a:cubicBezTo>
                  <a:cubicBezTo>
                    <a:pt x="93" y="93"/>
                    <a:pt x="96" y="95"/>
                    <a:pt x="97" y="95"/>
                  </a:cubicBezTo>
                  <a:cubicBezTo>
                    <a:pt x="98" y="95"/>
                    <a:pt x="102" y="93"/>
                    <a:pt x="102" y="93"/>
                  </a:cubicBezTo>
                  <a:cubicBezTo>
                    <a:pt x="102" y="94"/>
                    <a:pt x="100" y="95"/>
                    <a:pt x="101" y="96"/>
                  </a:cubicBezTo>
                  <a:cubicBezTo>
                    <a:pt x="101" y="97"/>
                    <a:pt x="102" y="99"/>
                    <a:pt x="104" y="99"/>
                  </a:cubicBezTo>
                  <a:cubicBezTo>
                    <a:pt x="105" y="99"/>
                    <a:pt x="106" y="99"/>
                    <a:pt x="106" y="100"/>
                  </a:cubicBezTo>
                  <a:cubicBezTo>
                    <a:pt x="106" y="101"/>
                    <a:pt x="105" y="103"/>
                    <a:pt x="106" y="103"/>
                  </a:cubicBezTo>
                  <a:cubicBezTo>
                    <a:pt x="107" y="103"/>
                    <a:pt x="108" y="103"/>
                    <a:pt x="108" y="104"/>
                  </a:cubicBezTo>
                  <a:cubicBezTo>
                    <a:pt x="109" y="104"/>
                    <a:pt x="109" y="105"/>
                    <a:pt x="110" y="104"/>
                  </a:cubicBezTo>
                  <a:cubicBezTo>
                    <a:pt x="111" y="104"/>
                    <a:pt x="112" y="103"/>
                    <a:pt x="111" y="102"/>
                  </a:cubicBezTo>
                  <a:cubicBezTo>
                    <a:pt x="111" y="102"/>
                    <a:pt x="111" y="100"/>
                    <a:pt x="111" y="100"/>
                  </a:cubicBezTo>
                  <a:cubicBezTo>
                    <a:pt x="112" y="100"/>
                    <a:pt x="113" y="101"/>
                    <a:pt x="113" y="102"/>
                  </a:cubicBezTo>
                  <a:cubicBezTo>
                    <a:pt x="113" y="104"/>
                    <a:pt x="114" y="105"/>
                    <a:pt x="114" y="105"/>
                  </a:cubicBezTo>
                  <a:cubicBezTo>
                    <a:pt x="114" y="105"/>
                    <a:pt x="115" y="101"/>
                    <a:pt x="115" y="101"/>
                  </a:cubicBezTo>
                  <a:cubicBezTo>
                    <a:pt x="115" y="100"/>
                    <a:pt x="115" y="97"/>
                    <a:pt x="116" y="97"/>
                  </a:cubicBezTo>
                  <a:cubicBezTo>
                    <a:pt x="117" y="97"/>
                    <a:pt x="117" y="99"/>
                    <a:pt x="117" y="100"/>
                  </a:cubicBezTo>
                  <a:cubicBezTo>
                    <a:pt x="117" y="101"/>
                    <a:pt x="116" y="104"/>
                    <a:pt x="116" y="104"/>
                  </a:cubicBezTo>
                  <a:cubicBezTo>
                    <a:pt x="117" y="105"/>
                    <a:pt x="118" y="105"/>
                    <a:pt x="119" y="105"/>
                  </a:cubicBezTo>
                  <a:cubicBezTo>
                    <a:pt x="120" y="105"/>
                    <a:pt x="120" y="106"/>
                    <a:pt x="121" y="107"/>
                  </a:cubicBezTo>
                  <a:cubicBezTo>
                    <a:pt x="122" y="108"/>
                    <a:pt x="122" y="109"/>
                    <a:pt x="121" y="110"/>
                  </a:cubicBezTo>
                  <a:cubicBezTo>
                    <a:pt x="121" y="111"/>
                    <a:pt x="123" y="111"/>
                    <a:pt x="123" y="112"/>
                  </a:cubicBezTo>
                  <a:cubicBezTo>
                    <a:pt x="123" y="113"/>
                    <a:pt x="122" y="114"/>
                    <a:pt x="123" y="115"/>
                  </a:cubicBezTo>
                  <a:cubicBezTo>
                    <a:pt x="123" y="116"/>
                    <a:pt x="125" y="116"/>
                    <a:pt x="125" y="117"/>
                  </a:cubicBezTo>
                  <a:cubicBezTo>
                    <a:pt x="124" y="118"/>
                    <a:pt x="123" y="119"/>
                    <a:pt x="124" y="119"/>
                  </a:cubicBezTo>
                  <a:cubicBezTo>
                    <a:pt x="126" y="118"/>
                    <a:pt x="127" y="118"/>
                    <a:pt x="127" y="118"/>
                  </a:cubicBezTo>
                  <a:cubicBezTo>
                    <a:pt x="128" y="118"/>
                    <a:pt x="128" y="120"/>
                    <a:pt x="127" y="121"/>
                  </a:cubicBezTo>
                  <a:cubicBezTo>
                    <a:pt x="127" y="122"/>
                    <a:pt x="128" y="123"/>
                    <a:pt x="127" y="123"/>
                  </a:cubicBezTo>
                  <a:cubicBezTo>
                    <a:pt x="126" y="124"/>
                    <a:pt x="126" y="125"/>
                    <a:pt x="127" y="125"/>
                  </a:cubicBezTo>
                  <a:cubicBezTo>
                    <a:pt x="127" y="125"/>
                    <a:pt x="129" y="123"/>
                    <a:pt x="129" y="124"/>
                  </a:cubicBezTo>
                  <a:cubicBezTo>
                    <a:pt x="129" y="124"/>
                    <a:pt x="129" y="124"/>
                    <a:pt x="129" y="124"/>
                  </a:cubicBezTo>
                  <a:cubicBezTo>
                    <a:pt x="128" y="125"/>
                    <a:pt x="128" y="125"/>
                    <a:pt x="127" y="126"/>
                  </a:cubicBezTo>
                  <a:cubicBezTo>
                    <a:pt x="127" y="126"/>
                    <a:pt x="127" y="126"/>
                    <a:pt x="127" y="126"/>
                  </a:cubicBezTo>
                  <a:cubicBezTo>
                    <a:pt x="127" y="126"/>
                    <a:pt x="127" y="127"/>
                    <a:pt x="126" y="127"/>
                  </a:cubicBezTo>
                  <a:cubicBezTo>
                    <a:pt x="126" y="128"/>
                    <a:pt x="127" y="129"/>
                    <a:pt x="127" y="130"/>
                  </a:cubicBezTo>
                  <a:cubicBezTo>
                    <a:pt x="127" y="130"/>
                    <a:pt x="128" y="131"/>
                    <a:pt x="126" y="131"/>
                  </a:cubicBezTo>
                  <a:cubicBezTo>
                    <a:pt x="125" y="131"/>
                    <a:pt x="125" y="132"/>
                    <a:pt x="126" y="133"/>
                  </a:cubicBezTo>
                  <a:cubicBezTo>
                    <a:pt x="127" y="133"/>
                    <a:pt x="128" y="133"/>
                    <a:pt x="129" y="133"/>
                  </a:cubicBezTo>
                  <a:cubicBezTo>
                    <a:pt x="129" y="132"/>
                    <a:pt x="130" y="130"/>
                    <a:pt x="131" y="131"/>
                  </a:cubicBezTo>
                  <a:cubicBezTo>
                    <a:pt x="132" y="131"/>
                    <a:pt x="132" y="133"/>
                    <a:pt x="131" y="133"/>
                  </a:cubicBezTo>
                  <a:cubicBezTo>
                    <a:pt x="131" y="133"/>
                    <a:pt x="130" y="133"/>
                    <a:pt x="130" y="134"/>
                  </a:cubicBezTo>
                  <a:cubicBezTo>
                    <a:pt x="129" y="134"/>
                    <a:pt x="130" y="135"/>
                    <a:pt x="131" y="136"/>
                  </a:cubicBezTo>
                  <a:cubicBezTo>
                    <a:pt x="131" y="136"/>
                    <a:pt x="131" y="139"/>
                    <a:pt x="132" y="139"/>
                  </a:cubicBezTo>
                  <a:cubicBezTo>
                    <a:pt x="133" y="138"/>
                    <a:pt x="136" y="137"/>
                    <a:pt x="136" y="137"/>
                  </a:cubicBezTo>
                  <a:cubicBezTo>
                    <a:pt x="136" y="138"/>
                    <a:pt x="134" y="140"/>
                    <a:pt x="133" y="141"/>
                  </a:cubicBezTo>
                  <a:cubicBezTo>
                    <a:pt x="132" y="141"/>
                    <a:pt x="130" y="144"/>
                    <a:pt x="130" y="144"/>
                  </a:cubicBezTo>
                  <a:cubicBezTo>
                    <a:pt x="130" y="145"/>
                    <a:pt x="129" y="145"/>
                    <a:pt x="130" y="146"/>
                  </a:cubicBezTo>
                  <a:cubicBezTo>
                    <a:pt x="130" y="147"/>
                    <a:pt x="131" y="147"/>
                    <a:pt x="132" y="147"/>
                  </a:cubicBezTo>
                  <a:cubicBezTo>
                    <a:pt x="133" y="147"/>
                    <a:pt x="133" y="147"/>
                    <a:pt x="133" y="148"/>
                  </a:cubicBezTo>
                  <a:cubicBezTo>
                    <a:pt x="132" y="148"/>
                    <a:pt x="132" y="149"/>
                    <a:pt x="134" y="149"/>
                  </a:cubicBezTo>
                  <a:cubicBezTo>
                    <a:pt x="136" y="149"/>
                    <a:pt x="138" y="149"/>
                    <a:pt x="138" y="149"/>
                  </a:cubicBezTo>
                  <a:cubicBezTo>
                    <a:pt x="138" y="149"/>
                    <a:pt x="138" y="149"/>
                    <a:pt x="138" y="150"/>
                  </a:cubicBezTo>
                  <a:cubicBezTo>
                    <a:pt x="138" y="150"/>
                    <a:pt x="138" y="150"/>
                    <a:pt x="138" y="150"/>
                  </a:cubicBezTo>
                  <a:cubicBezTo>
                    <a:pt x="138" y="150"/>
                    <a:pt x="138" y="150"/>
                    <a:pt x="138" y="150"/>
                  </a:cubicBezTo>
                  <a:cubicBezTo>
                    <a:pt x="138" y="150"/>
                    <a:pt x="138" y="150"/>
                    <a:pt x="139" y="150"/>
                  </a:cubicBezTo>
                  <a:cubicBezTo>
                    <a:pt x="140" y="150"/>
                    <a:pt x="141" y="148"/>
                    <a:pt x="140" y="149"/>
                  </a:cubicBezTo>
                  <a:cubicBezTo>
                    <a:pt x="140" y="150"/>
                    <a:pt x="138" y="151"/>
                    <a:pt x="139" y="152"/>
                  </a:cubicBezTo>
                  <a:cubicBezTo>
                    <a:pt x="140" y="153"/>
                    <a:pt x="140" y="152"/>
                    <a:pt x="140" y="153"/>
                  </a:cubicBezTo>
                  <a:cubicBezTo>
                    <a:pt x="140" y="154"/>
                    <a:pt x="140" y="155"/>
                    <a:pt x="141" y="155"/>
                  </a:cubicBezTo>
                  <a:cubicBezTo>
                    <a:pt x="143" y="154"/>
                    <a:pt x="142" y="155"/>
                    <a:pt x="143" y="156"/>
                  </a:cubicBezTo>
                  <a:cubicBezTo>
                    <a:pt x="143" y="156"/>
                    <a:pt x="144" y="156"/>
                    <a:pt x="144" y="156"/>
                  </a:cubicBezTo>
                  <a:cubicBezTo>
                    <a:pt x="144" y="157"/>
                    <a:pt x="144" y="157"/>
                    <a:pt x="144" y="157"/>
                  </a:cubicBezTo>
                  <a:cubicBezTo>
                    <a:pt x="144" y="157"/>
                    <a:pt x="144" y="157"/>
                    <a:pt x="144" y="157"/>
                  </a:cubicBezTo>
                  <a:cubicBezTo>
                    <a:pt x="144" y="157"/>
                    <a:pt x="144" y="157"/>
                    <a:pt x="144" y="157"/>
                  </a:cubicBezTo>
                  <a:cubicBezTo>
                    <a:pt x="144" y="157"/>
                    <a:pt x="144" y="157"/>
                    <a:pt x="144" y="158"/>
                  </a:cubicBezTo>
                  <a:cubicBezTo>
                    <a:pt x="144" y="158"/>
                    <a:pt x="144" y="158"/>
                    <a:pt x="144" y="158"/>
                  </a:cubicBezTo>
                  <a:cubicBezTo>
                    <a:pt x="144" y="159"/>
                    <a:pt x="144" y="161"/>
                    <a:pt x="144" y="162"/>
                  </a:cubicBezTo>
                  <a:cubicBezTo>
                    <a:pt x="144" y="162"/>
                    <a:pt x="143" y="164"/>
                    <a:pt x="143" y="164"/>
                  </a:cubicBezTo>
                  <a:cubicBezTo>
                    <a:pt x="143" y="163"/>
                    <a:pt x="142" y="162"/>
                    <a:pt x="141" y="162"/>
                  </a:cubicBezTo>
                  <a:cubicBezTo>
                    <a:pt x="140" y="162"/>
                    <a:pt x="137" y="162"/>
                    <a:pt x="136" y="162"/>
                  </a:cubicBezTo>
                  <a:cubicBezTo>
                    <a:pt x="135" y="161"/>
                    <a:pt x="135" y="162"/>
                    <a:pt x="135" y="163"/>
                  </a:cubicBezTo>
                  <a:cubicBezTo>
                    <a:pt x="135" y="164"/>
                    <a:pt x="136" y="169"/>
                    <a:pt x="134" y="171"/>
                  </a:cubicBezTo>
                  <a:cubicBezTo>
                    <a:pt x="133" y="174"/>
                    <a:pt x="132" y="179"/>
                    <a:pt x="131" y="180"/>
                  </a:cubicBezTo>
                  <a:cubicBezTo>
                    <a:pt x="130" y="181"/>
                    <a:pt x="128" y="187"/>
                    <a:pt x="127" y="188"/>
                  </a:cubicBezTo>
                  <a:cubicBezTo>
                    <a:pt x="126" y="189"/>
                    <a:pt x="126" y="191"/>
                    <a:pt x="126" y="192"/>
                  </a:cubicBezTo>
                  <a:cubicBezTo>
                    <a:pt x="126" y="193"/>
                    <a:pt x="126" y="193"/>
                    <a:pt x="125" y="195"/>
                  </a:cubicBezTo>
                  <a:cubicBezTo>
                    <a:pt x="124" y="197"/>
                    <a:pt x="123" y="201"/>
                    <a:pt x="123" y="203"/>
                  </a:cubicBezTo>
                  <a:cubicBezTo>
                    <a:pt x="123" y="204"/>
                    <a:pt x="125" y="206"/>
                    <a:pt x="124" y="207"/>
                  </a:cubicBezTo>
                  <a:cubicBezTo>
                    <a:pt x="123" y="209"/>
                    <a:pt x="123" y="210"/>
                    <a:pt x="124" y="211"/>
                  </a:cubicBezTo>
                  <a:cubicBezTo>
                    <a:pt x="124" y="212"/>
                    <a:pt x="125" y="214"/>
                    <a:pt x="125" y="216"/>
                  </a:cubicBezTo>
                  <a:cubicBezTo>
                    <a:pt x="126" y="217"/>
                    <a:pt x="125" y="219"/>
                    <a:pt x="126" y="220"/>
                  </a:cubicBezTo>
                  <a:cubicBezTo>
                    <a:pt x="127" y="221"/>
                    <a:pt x="127" y="224"/>
                    <a:pt x="127" y="226"/>
                  </a:cubicBezTo>
                  <a:cubicBezTo>
                    <a:pt x="128" y="228"/>
                    <a:pt x="129" y="228"/>
                    <a:pt x="129" y="230"/>
                  </a:cubicBezTo>
                  <a:cubicBezTo>
                    <a:pt x="129" y="231"/>
                    <a:pt x="132" y="230"/>
                    <a:pt x="133" y="231"/>
                  </a:cubicBezTo>
                  <a:cubicBezTo>
                    <a:pt x="135" y="232"/>
                    <a:pt x="136" y="232"/>
                    <a:pt x="137" y="232"/>
                  </a:cubicBezTo>
                  <a:cubicBezTo>
                    <a:pt x="139" y="233"/>
                    <a:pt x="138" y="234"/>
                    <a:pt x="139" y="235"/>
                  </a:cubicBezTo>
                  <a:cubicBezTo>
                    <a:pt x="139" y="235"/>
                    <a:pt x="139" y="235"/>
                    <a:pt x="139" y="235"/>
                  </a:cubicBezTo>
                  <a:cubicBezTo>
                    <a:pt x="139" y="235"/>
                    <a:pt x="139" y="235"/>
                    <a:pt x="139" y="235"/>
                  </a:cubicBezTo>
                  <a:cubicBezTo>
                    <a:pt x="139" y="236"/>
                    <a:pt x="139" y="236"/>
                    <a:pt x="139" y="236"/>
                  </a:cubicBezTo>
                  <a:cubicBezTo>
                    <a:pt x="139" y="236"/>
                    <a:pt x="139" y="236"/>
                    <a:pt x="139" y="236"/>
                  </a:cubicBezTo>
                  <a:cubicBezTo>
                    <a:pt x="139" y="237"/>
                    <a:pt x="139" y="237"/>
                    <a:pt x="139" y="237"/>
                  </a:cubicBezTo>
                  <a:cubicBezTo>
                    <a:pt x="139" y="238"/>
                    <a:pt x="140" y="238"/>
                    <a:pt x="140" y="238"/>
                  </a:cubicBezTo>
                  <a:cubicBezTo>
                    <a:pt x="140" y="238"/>
                    <a:pt x="140" y="238"/>
                    <a:pt x="140" y="239"/>
                  </a:cubicBezTo>
                  <a:cubicBezTo>
                    <a:pt x="140" y="239"/>
                    <a:pt x="140" y="239"/>
                    <a:pt x="140" y="239"/>
                  </a:cubicBezTo>
                  <a:cubicBezTo>
                    <a:pt x="140" y="240"/>
                    <a:pt x="140" y="240"/>
                    <a:pt x="140" y="240"/>
                  </a:cubicBezTo>
                  <a:cubicBezTo>
                    <a:pt x="140" y="240"/>
                    <a:pt x="140" y="241"/>
                    <a:pt x="140" y="241"/>
                  </a:cubicBezTo>
                  <a:cubicBezTo>
                    <a:pt x="140" y="241"/>
                    <a:pt x="140" y="241"/>
                    <a:pt x="140" y="242"/>
                  </a:cubicBezTo>
                  <a:cubicBezTo>
                    <a:pt x="140" y="242"/>
                    <a:pt x="140" y="242"/>
                    <a:pt x="140" y="242"/>
                  </a:cubicBezTo>
                  <a:cubicBezTo>
                    <a:pt x="140" y="242"/>
                    <a:pt x="140" y="243"/>
                    <a:pt x="140" y="243"/>
                  </a:cubicBezTo>
                  <a:cubicBezTo>
                    <a:pt x="140" y="243"/>
                    <a:pt x="141" y="243"/>
                    <a:pt x="141" y="243"/>
                  </a:cubicBezTo>
                  <a:cubicBezTo>
                    <a:pt x="141" y="244"/>
                    <a:pt x="141" y="244"/>
                    <a:pt x="141" y="244"/>
                  </a:cubicBezTo>
                  <a:cubicBezTo>
                    <a:pt x="141" y="246"/>
                    <a:pt x="142" y="249"/>
                    <a:pt x="142" y="251"/>
                  </a:cubicBezTo>
                  <a:cubicBezTo>
                    <a:pt x="142" y="253"/>
                    <a:pt x="143" y="254"/>
                    <a:pt x="144" y="255"/>
                  </a:cubicBezTo>
                  <a:cubicBezTo>
                    <a:pt x="145" y="256"/>
                    <a:pt x="147" y="257"/>
                    <a:pt x="146" y="259"/>
                  </a:cubicBezTo>
                  <a:cubicBezTo>
                    <a:pt x="145" y="261"/>
                    <a:pt x="144" y="262"/>
                    <a:pt x="143" y="262"/>
                  </a:cubicBezTo>
                  <a:cubicBezTo>
                    <a:pt x="143" y="262"/>
                    <a:pt x="143" y="263"/>
                    <a:pt x="144" y="264"/>
                  </a:cubicBezTo>
                  <a:cubicBezTo>
                    <a:pt x="144" y="264"/>
                    <a:pt x="146" y="266"/>
                    <a:pt x="147" y="266"/>
                  </a:cubicBezTo>
                  <a:cubicBezTo>
                    <a:pt x="148" y="266"/>
                    <a:pt x="149" y="266"/>
                    <a:pt x="150" y="267"/>
                  </a:cubicBezTo>
                  <a:cubicBezTo>
                    <a:pt x="151" y="268"/>
                    <a:pt x="151" y="270"/>
                    <a:pt x="151" y="271"/>
                  </a:cubicBezTo>
                  <a:cubicBezTo>
                    <a:pt x="150" y="273"/>
                    <a:pt x="150" y="274"/>
                    <a:pt x="151" y="275"/>
                  </a:cubicBezTo>
                  <a:cubicBezTo>
                    <a:pt x="151" y="276"/>
                    <a:pt x="155" y="279"/>
                    <a:pt x="155" y="281"/>
                  </a:cubicBezTo>
                  <a:cubicBezTo>
                    <a:pt x="155" y="282"/>
                    <a:pt x="156" y="284"/>
                    <a:pt x="157" y="283"/>
                  </a:cubicBezTo>
                  <a:cubicBezTo>
                    <a:pt x="157" y="283"/>
                    <a:pt x="159" y="283"/>
                    <a:pt x="159" y="281"/>
                  </a:cubicBezTo>
                  <a:cubicBezTo>
                    <a:pt x="159" y="280"/>
                    <a:pt x="156" y="276"/>
                    <a:pt x="155" y="276"/>
                  </a:cubicBezTo>
                  <a:cubicBezTo>
                    <a:pt x="155" y="275"/>
                    <a:pt x="157" y="275"/>
                    <a:pt x="156" y="274"/>
                  </a:cubicBezTo>
                  <a:cubicBezTo>
                    <a:pt x="156" y="272"/>
                    <a:pt x="154" y="271"/>
                    <a:pt x="155" y="270"/>
                  </a:cubicBezTo>
                  <a:cubicBezTo>
                    <a:pt x="155" y="270"/>
                    <a:pt x="157" y="270"/>
                    <a:pt x="156" y="269"/>
                  </a:cubicBezTo>
                  <a:cubicBezTo>
                    <a:pt x="154" y="267"/>
                    <a:pt x="154" y="265"/>
                    <a:pt x="153" y="264"/>
                  </a:cubicBezTo>
                  <a:cubicBezTo>
                    <a:pt x="153" y="262"/>
                    <a:pt x="152" y="262"/>
                    <a:pt x="152" y="260"/>
                  </a:cubicBezTo>
                  <a:cubicBezTo>
                    <a:pt x="152" y="258"/>
                    <a:pt x="150" y="255"/>
                    <a:pt x="149" y="255"/>
                  </a:cubicBezTo>
                  <a:cubicBezTo>
                    <a:pt x="148" y="254"/>
                    <a:pt x="146" y="252"/>
                    <a:pt x="147" y="251"/>
                  </a:cubicBezTo>
                  <a:cubicBezTo>
                    <a:pt x="147" y="250"/>
                    <a:pt x="147" y="248"/>
                    <a:pt x="147" y="247"/>
                  </a:cubicBezTo>
                  <a:cubicBezTo>
                    <a:pt x="147" y="246"/>
                    <a:pt x="148" y="245"/>
                    <a:pt x="148" y="244"/>
                  </a:cubicBezTo>
                  <a:cubicBezTo>
                    <a:pt x="148" y="244"/>
                    <a:pt x="149" y="243"/>
                    <a:pt x="149" y="243"/>
                  </a:cubicBezTo>
                  <a:cubicBezTo>
                    <a:pt x="149" y="244"/>
                    <a:pt x="151" y="245"/>
                    <a:pt x="151" y="245"/>
                  </a:cubicBezTo>
                  <a:cubicBezTo>
                    <a:pt x="151" y="245"/>
                    <a:pt x="152" y="245"/>
                    <a:pt x="153" y="246"/>
                  </a:cubicBezTo>
                  <a:cubicBezTo>
                    <a:pt x="154" y="247"/>
                    <a:pt x="155" y="246"/>
                    <a:pt x="154" y="247"/>
                  </a:cubicBezTo>
                  <a:cubicBezTo>
                    <a:pt x="154" y="249"/>
                    <a:pt x="154" y="250"/>
                    <a:pt x="154" y="251"/>
                  </a:cubicBezTo>
                  <a:cubicBezTo>
                    <a:pt x="155" y="251"/>
                    <a:pt x="154" y="254"/>
                    <a:pt x="155" y="254"/>
                  </a:cubicBezTo>
                  <a:cubicBezTo>
                    <a:pt x="155" y="255"/>
                    <a:pt x="155" y="257"/>
                    <a:pt x="156" y="258"/>
                  </a:cubicBezTo>
                  <a:cubicBezTo>
                    <a:pt x="157" y="260"/>
                    <a:pt x="158" y="260"/>
                    <a:pt x="160" y="262"/>
                  </a:cubicBezTo>
                  <a:cubicBezTo>
                    <a:pt x="161" y="263"/>
                    <a:pt x="165" y="267"/>
                    <a:pt x="164" y="267"/>
                  </a:cubicBezTo>
                  <a:cubicBezTo>
                    <a:pt x="164" y="268"/>
                    <a:pt x="163" y="269"/>
                    <a:pt x="164" y="270"/>
                  </a:cubicBezTo>
                  <a:cubicBezTo>
                    <a:pt x="164" y="271"/>
                    <a:pt x="166" y="272"/>
                    <a:pt x="167" y="273"/>
                  </a:cubicBezTo>
                  <a:cubicBezTo>
                    <a:pt x="168" y="274"/>
                    <a:pt x="170" y="276"/>
                    <a:pt x="170" y="277"/>
                  </a:cubicBezTo>
                  <a:cubicBezTo>
                    <a:pt x="169" y="278"/>
                    <a:pt x="170" y="279"/>
                    <a:pt x="171" y="281"/>
                  </a:cubicBezTo>
                  <a:cubicBezTo>
                    <a:pt x="172" y="282"/>
                    <a:pt x="173" y="284"/>
                    <a:pt x="173" y="286"/>
                  </a:cubicBezTo>
                  <a:cubicBezTo>
                    <a:pt x="174" y="287"/>
                    <a:pt x="173" y="291"/>
                    <a:pt x="173" y="292"/>
                  </a:cubicBezTo>
                  <a:cubicBezTo>
                    <a:pt x="172" y="292"/>
                    <a:pt x="170" y="294"/>
                    <a:pt x="170" y="295"/>
                  </a:cubicBezTo>
                  <a:cubicBezTo>
                    <a:pt x="171" y="295"/>
                    <a:pt x="169" y="296"/>
                    <a:pt x="171" y="298"/>
                  </a:cubicBezTo>
                  <a:cubicBezTo>
                    <a:pt x="173" y="300"/>
                    <a:pt x="177" y="303"/>
                    <a:pt x="179" y="304"/>
                  </a:cubicBezTo>
                  <a:cubicBezTo>
                    <a:pt x="181" y="305"/>
                    <a:pt x="183" y="304"/>
                    <a:pt x="184" y="305"/>
                  </a:cubicBezTo>
                  <a:cubicBezTo>
                    <a:pt x="185" y="306"/>
                    <a:pt x="186" y="307"/>
                    <a:pt x="188" y="308"/>
                  </a:cubicBezTo>
                  <a:cubicBezTo>
                    <a:pt x="189" y="308"/>
                    <a:pt x="195" y="310"/>
                    <a:pt x="196" y="311"/>
                  </a:cubicBezTo>
                  <a:cubicBezTo>
                    <a:pt x="197" y="312"/>
                    <a:pt x="198" y="313"/>
                    <a:pt x="200" y="313"/>
                  </a:cubicBezTo>
                  <a:cubicBezTo>
                    <a:pt x="202" y="314"/>
                    <a:pt x="204" y="315"/>
                    <a:pt x="206" y="315"/>
                  </a:cubicBezTo>
                  <a:cubicBezTo>
                    <a:pt x="207" y="314"/>
                    <a:pt x="212" y="311"/>
                    <a:pt x="214" y="312"/>
                  </a:cubicBezTo>
                  <a:cubicBezTo>
                    <a:pt x="216" y="312"/>
                    <a:pt x="217" y="312"/>
                    <a:pt x="217" y="313"/>
                  </a:cubicBezTo>
                  <a:cubicBezTo>
                    <a:pt x="218" y="314"/>
                    <a:pt x="219" y="317"/>
                    <a:pt x="221" y="319"/>
                  </a:cubicBezTo>
                  <a:cubicBezTo>
                    <a:pt x="221" y="319"/>
                    <a:pt x="221" y="319"/>
                    <a:pt x="221" y="320"/>
                  </a:cubicBezTo>
                  <a:cubicBezTo>
                    <a:pt x="222" y="320"/>
                    <a:pt x="222" y="320"/>
                    <a:pt x="222" y="321"/>
                  </a:cubicBezTo>
                  <a:cubicBezTo>
                    <a:pt x="222" y="321"/>
                    <a:pt x="222" y="321"/>
                    <a:pt x="222" y="321"/>
                  </a:cubicBezTo>
                  <a:cubicBezTo>
                    <a:pt x="222" y="321"/>
                    <a:pt x="223" y="321"/>
                    <a:pt x="223" y="321"/>
                  </a:cubicBezTo>
                  <a:cubicBezTo>
                    <a:pt x="223" y="321"/>
                    <a:pt x="223" y="321"/>
                    <a:pt x="223" y="321"/>
                  </a:cubicBezTo>
                  <a:cubicBezTo>
                    <a:pt x="223" y="321"/>
                    <a:pt x="223" y="321"/>
                    <a:pt x="223" y="321"/>
                  </a:cubicBezTo>
                  <a:cubicBezTo>
                    <a:pt x="223" y="321"/>
                    <a:pt x="223" y="321"/>
                    <a:pt x="223" y="321"/>
                  </a:cubicBezTo>
                  <a:cubicBezTo>
                    <a:pt x="224" y="321"/>
                    <a:pt x="224" y="321"/>
                    <a:pt x="224" y="321"/>
                  </a:cubicBezTo>
                  <a:cubicBezTo>
                    <a:pt x="224" y="322"/>
                    <a:pt x="224" y="322"/>
                    <a:pt x="224" y="322"/>
                  </a:cubicBezTo>
                  <a:cubicBezTo>
                    <a:pt x="224" y="322"/>
                    <a:pt x="225" y="322"/>
                    <a:pt x="225" y="322"/>
                  </a:cubicBezTo>
                  <a:cubicBezTo>
                    <a:pt x="226" y="322"/>
                    <a:pt x="227" y="322"/>
                    <a:pt x="227" y="322"/>
                  </a:cubicBezTo>
                  <a:cubicBezTo>
                    <a:pt x="228" y="322"/>
                    <a:pt x="228" y="322"/>
                    <a:pt x="228" y="322"/>
                  </a:cubicBezTo>
                  <a:cubicBezTo>
                    <a:pt x="229" y="322"/>
                    <a:pt x="229" y="322"/>
                    <a:pt x="229" y="322"/>
                  </a:cubicBezTo>
                  <a:cubicBezTo>
                    <a:pt x="229" y="322"/>
                    <a:pt x="230" y="322"/>
                    <a:pt x="230" y="322"/>
                  </a:cubicBezTo>
                  <a:cubicBezTo>
                    <a:pt x="230" y="322"/>
                    <a:pt x="230" y="322"/>
                    <a:pt x="230" y="322"/>
                  </a:cubicBezTo>
                  <a:cubicBezTo>
                    <a:pt x="231" y="323"/>
                    <a:pt x="231" y="323"/>
                    <a:pt x="231" y="323"/>
                  </a:cubicBezTo>
                  <a:cubicBezTo>
                    <a:pt x="232" y="323"/>
                    <a:pt x="236" y="326"/>
                    <a:pt x="237" y="326"/>
                  </a:cubicBezTo>
                  <a:cubicBezTo>
                    <a:pt x="238" y="326"/>
                    <a:pt x="238" y="326"/>
                    <a:pt x="238" y="326"/>
                  </a:cubicBezTo>
                  <a:cubicBezTo>
                    <a:pt x="238" y="326"/>
                    <a:pt x="238" y="326"/>
                    <a:pt x="238" y="326"/>
                  </a:cubicBezTo>
                  <a:cubicBezTo>
                    <a:pt x="239" y="326"/>
                    <a:pt x="239" y="326"/>
                    <a:pt x="239" y="326"/>
                  </a:cubicBezTo>
                  <a:cubicBezTo>
                    <a:pt x="239" y="326"/>
                    <a:pt x="239" y="326"/>
                    <a:pt x="240" y="326"/>
                  </a:cubicBezTo>
                  <a:cubicBezTo>
                    <a:pt x="240" y="326"/>
                    <a:pt x="240" y="326"/>
                    <a:pt x="240" y="326"/>
                  </a:cubicBezTo>
                  <a:cubicBezTo>
                    <a:pt x="240" y="326"/>
                    <a:pt x="240" y="326"/>
                    <a:pt x="240" y="326"/>
                  </a:cubicBezTo>
                  <a:cubicBezTo>
                    <a:pt x="240" y="326"/>
                    <a:pt x="240" y="326"/>
                    <a:pt x="241" y="326"/>
                  </a:cubicBezTo>
                  <a:cubicBezTo>
                    <a:pt x="241" y="326"/>
                    <a:pt x="241" y="326"/>
                    <a:pt x="241" y="326"/>
                  </a:cubicBezTo>
                  <a:cubicBezTo>
                    <a:pt x="241" y="326"/>
                    <a:pt x="241" y="326"/>
                    <a:pt x="241" y="326"/>
                  </a:cubicBezTo>
                  <a:cubicBezTo>
                    <a:pt x="241" y="326"/>
                    <a:pt x="241" y="326"/>
                    <a:pt x="241" y="326"/>
                  </a:cubicBezTo>
                  <a:cubicBezTo>
                    <a:pt x="241" y="326"/>
                    <a:pt x="241" y="326"/>
                    <a:pt x="241" y="326"/>
                  </a:cubicBezTo>
                  <a:cubicBezTo>
                    <a:pt x="241" y="326"/>
                    <a:pt x="241" y="326"/>
                    <a:pt x="240" y="327"/>
                  </a:cubicBezTo>
                  <a:cubicBezTo>
                    <a:pt x="240" y="327"/>
                    <a:pt x="240" y="327"/>
                    <a:pt x="240" y="327"/>
                  </a:cubicBezTo>
                  <a:cubicBezTo>
                    <a:pt x="240" y="327"/>
                    <a:pt x="240" y="327"/>
                    <a:pt x="240" y="327"/>
                  </a:cubicBezTo>
                  <a:cubicBezTo>
                    <a:pt x="240" y="327"/>
                    <a:pt x="240" y="327"/>
                    <a:pt x="240" y="327"/>
                  </a:cubicBezTo>
                  <a:cubicBezTo>
                    <a:pt x="240" y="327"/>
                    <a:pt x="240" y="328"/>
                    <a:pt x="240" y="328"/>
                  </a:cubicBezTo>
                  <a:cubicBezTo>
                    <a:pt x="240" y="328"/>
                    <a:pt x="240" y="328"/>
                    <a:pt x="240" y="328"/>
                  </a:cubicBezTo>
                  <a:cubicBezTo>
                    <a:pt x="240" y="329"/>
                    <a:pt x="243" y="330"/>
                    <a:pt x="243" y="331"/>
                  </a:cubicBezTo>
                  <a:cubicBezTo>
                    <a:pt x="244" y="332"/>
                    <a:pt x="244" y="333"/>
                    <a:pt x="245" y="333"/>
                  </a:cubicBezTo>
                  <a:cubicBezTo>
                    <a:pt x="245" y="334"/>
                    <a:pt x="245" y="334"/>
                    <a:pt x="246" y="334"/>
                  </a:cubicBezTo>
                  <a:cubicBezTo>
                    <a:pt x="246" y="334"/>
                    <a:pt x="246" y="334"/>
                    <a:pt x="246" y="334"/>
                  </a:cubicBezTo>
                  <a:cubicBezTo>
                    <a:pt x="246" y="335"/>
                    <a:pt x="246" y="335"/>
                    <a:pt x="246" y="335"/>
                  </a:cubicBezTo>
                  <a:cubicBezTo>
                    <a:pt x="246" y="335"/>
                    <a:pt x="246" y="335"/>
                    <a:pt x="246" y="335"/>
                  </a:cubicBezTo>
                  <a:cubicBezTo>
                    <a:pt x="246" y="336"/>
                    <a:pt x="246" y="336"/>
                    <a:pt x="246" y="337"/>
                  </a:cubicBezTo>
                  <a:cubicBezTo>
                    <a:pt x="246" y="338"/>
                    <a:pt x="245" y="339"/>
                    <a:pt x="246" y="340"/>
                  </a:cubicBezTo>
                  <a:cubicBezTo>
                    <a:pt x="247" y="341"/>
                    <a:pt x="248" y="342"/>
                    <a:pt x="249" y="341"/>
                  </a:cubicBezTo>
                  <a:cubicBezTo>
                    <a:pt x="249" y="340"/>
                    <a:pt x="249" y="340"/>
                    <a:pt x="249" y="341"/>
                  </a:cubicBezTo>
                  <a:cubicBezTo>
                    <a:pt x="250" y="342"/>
                    <a:pt x="249" y="343"/>
                    <a:pt x="251" y="343"/>
                  </a:cubicBezTo>
                  <a:cubicBezTo>
                    <a:pt x="253" y="344"/>
                    <a:pt x="252" y="345"/>
                    <a:pt x="253" y="346"/>
                  </a:cubicBezTo>
                  <a:cubicBezTo>
                    <a:pt x="253" y="346"/>
                    <a:pt x="253" y="346"/>
                    <a:pt x="253" y="346"/>
                  </a:cubicBezTo>
                  <a:cubicBezTo>
                    <a:pt x="253" y="346"/>
                    <a:pt x="253" y="346"/>
                    <a:pt x="254" y="346"/>
                  </a:cubicBezTo>
                  <a:cubicBezTo>
                    <a:pt x="254" y="346"/>
                    <a:pt x="254" y="347"/>
                    <a:pt x="255" y="347"/>
                  </a:cubicBezTo>
                  <a:cubicBezTo>
                    <a:pt x="255" y="347"/>
                    <a:pt x="255" y="347"/>
                    <a:pt x="255" y="347"/>
                  </a:cubicBezTo>
                  <a:cubicBezTo>
                    <a:pt x="255" y="347"/>
                    <a:pt x="255" y="347"/>
                    <a:pt x="255" y="347"/>
                  </a:cubicBezTo>
                  <a:cubicBezTo>
                    <a:pt x="256" y="347"/>
                    <a:pt x="256" y="347"/>
                    <a:pt x="256" y="347"/>
                  </a:cubicBezTo>
                  <a:cubicBezTo>
                    <a:pt x="257" y="348"/>
                    <a:pt x="259" y="347"/>
                    <a:pt x="260" y="348"/>
                  </a:cubicBezTo>
                  <a:cubicBezTo>
                    <a:pt x="262" y="349"/>
                    <a:pt x="261" y="351"/>
                    <a:pt x="263" y="351"/>
                  </a:cubicBezTo>
                  <a:cubicBezTo>
                    <a:pt x="265" y="351"/>
                    <a:pt x="268" y="351"/>
                    <a:pt x="268" y="351"/>
                  </a:cubicBezTo>
                  <a:cubicBezTo>
                    <a:pt x="268" y="350"/>
                    <a:pt x="267" y="348"/>
                    <a:pt x="268" y="348"/>
                  </a:cubicBezTo>
                  <a:cubicBezTo>
                    <a:pt x="269" y="347"/>
                    <a:pt x="270" y="346"/>
                    <a:pt x="271" y="345"/>
                  </a:cubicBezTo>
                  <a:cubicBezTo>
                    <a:pt x="271" y="345"/>
                    <a:pt x="274" y="344"/>
                    <a:pt x="274" y="345"/>
                  </a:cubicBezTo>
                  <a:cubicBezTo>
                    <a:pt x="275" y="345"/>
                    <a:pt x="277" y="346"/>
                    <a:pt x="277" y="348"/>
                  </a:cubicBezTo>
                  <a:cubicBezTo>
                    <a:pt x="277" y="349"/>
                    <a:pt x="277" y="352"/>
                    <a:pt x="278" y="353"/>
                  </a:cubicBezTo>
                  <a:cubicBezTo>
                    <a:pt x="278" y="353"/>
                    <a:pt x="278" y="353"/>
                    <a:pt x="278" y="353"/>
                  </a:cubicBezTo>
                  <a:cubicBezTo>
                    <a:pt x="278" y="354"/>
                    <a:pt x="279" y="354"/>
                    <a:pt x="279" y="354"/>
                  </a:cubicBezTo>
                  <a:cubicBezTo>
                    <a:pt x="279" y="354"/>
                    <a:pt x="279" y="354"/>
                    <a:pt x="279" y="354"/>
                  </a:cubicBezTo>
                  <a:cubicBezTo>
                    <a:pt x="279" y="354"/>
                    <a:pt x="279" y="354"/>
                    <a:pt x="279" y="355"/>
                  </a:cubicBezTo>
                  <a:cubicBezTo>
                    <a:pt x="279" y="355"/>
                    <a:pt x="279" y="355"/>
                    <a:pt x="279" y="355"/>
                  </a:cubicBezTo>
                  <a:cubicBezTo>
                    <a:pt x="279" y="355"/>
                    <a:pt x="279" y="355"/>
                    <a:pt x="279" y="356"/>
                  </a:cubicBezTo>
                  <a:cubicBezTo>
                    <a:pt x="279" y="356"/>
                    <a:pt x="279" y="356"/>
                    <a:pt x="278" y="357"/>
                  </a:cubicBezTo>
                  <a:cubicBezTo>
                    <a:pt x="278" y="359"/>
                    <a:pt x="279" y="360"/>
                    <a:pt x="278" y="360"/>
                  </a:cubicBezTo>
                  <a:cubicBezTo>
                    <a:pt x="277" y="361"/>
                    <a:pt x="277" y="362"/>
                    <a:pt x="277" y="363"/>
                  </a:cubicBezTo>
                  <a:cubicBezTo>
                    <a:pt x="277" y="363"/>
                    <a:pt x="276" y="364"/>
                    <a:pt x="276" y="366"/>
                  </a:cubicBezTo>
                  <a:cubicBezTo>
                    <a:pt x="276" y="367"/>
                    <a:pt x="277" y="368"/>
                    <a:pt x="276" y="369"/>
                  </a:cubicBezTo>
                  <a:cubicBezTo>
                    <a:pt x="275" y="370"/>
                    <a:pt x="274" y="372"/>
                    <a:pt x="272" y="372"/>
                  </a:cubicBezTo>
                  <a:cubicBezTo>
                    <a:pt x="271" y="372"/>
                    <a:pt x="270" y="373"/>
                    <a:pt x="269" y="373"/>
                  </a:cubicBezTo>
                  <a:cubicBezTo>
                    <a:pt x="269" y="373"/>
                    <a:pt x="269" y="376"/>
                    <a:pt x="267" y="377"/>
                  </a:cubicBezTo>
                  <a:cubicBezTo>
                    <a:pt x="267" y="378"/>
                    <a:pt x="266" y="378"/>
                    <a:pt x="266" y="378"/>
                  </a:cubicBezTo>
                  <a:cubicBezTo>
                    <a:pt x="266" y="379"/>
                    <a:pt x="265" y="379"/>
                    <a:pt x="265" y="379"/>
                  </a:cubicBezTo>
                  <a:cubicBezTo>
                    <a:pt x="265" y="380"/>
                    <a:pt x="265" y="380"/>
                    <a:pt x="265" y="380"/>
                  </a:cubicBezTo>
                  <a:cubicBezTo>
                    <a:pt x="264" y="380"/>
                    <a:pt x="264" y="380"/>
                    <a:pt x="263" y="381"/>
                  </a:cubicBezTo>
                  <a:cubicBezTo>
                    <a:pt x="262" y="381"/>
                    <a:pt x="260" y="382"/>
                    <a:pt x="259" y="384"/>
                  </a:cubicBezTo>
                  <a:cubicBezTo>
                    <a:pt x="258" y="386"/>
                    <a:pt x="259" y="386"/>
                    <a:pt x="257" y="386"/>
                  </a:cubicBezTo>
                  <a:cubicBezTo>
                    <a:pt x="256" y="387"/>
                    <a:pt x="254" y="389"/>
                    <a:pt x="254" y="390"/>
                  </a:cubicBezTo>
                  <a:cubicBezTo>
                    <a:pt x="254" y="391"/>
                    <a:pt x="252" y="395"/>
                    <a:pt x="253" y="396"/>
                  </a:cubicBezTo>
                  <a:cubicBezTo>
                    <a:pt x="254" y="397"/>
                    <a:pt x="253" y="398"/>
                    <a:pt x="253" y="398"/>
                  </a:cubicBezTo>
                  <a:cubicBezTo>
                    <a:pt x="253" y="398"/>
                    <a:pt x="253" y="398"/>
                    <a:pt x="253" y="399"/>
                  </a:cubicBezTo>
                  <a:cubicBezTo>
                    <a:pt x="253" y="399"/>
                    <a:pt x="252" y="399"/>
                    <a:pt x="252" y="399"/>
                  </a:cubicBezTo>
                  <a:cubicBezTo>
                    <a:pt x="252" y="399"/>
                    <a:pt x="252" y="399"/>
                    <a:pt x="252" y="399"/>
                  </a:cubicBezTo>
                  <a:cubicBezTo>
                    <a:pt x="252" y="399"/>
                    <a:pt x="252" y="399"/>
                    <a:pt x="252" y="399"/>
                  </a:cubicBezTo>
                  <a:cubicBezTo>
                    <a:pt x="251" y="399"/>
                    <a:pt x="251" y="399"/>
                    <a:pt x="251" y="399"/>
                  </a:cubicBezTo>
                  <a:cubicBezTo>
                    <a:pt x="251" y="400"/>
                    <a:pt x="251" y="400"/>
                    <a:pt x="251" y="400"/>
                  </a:cubicBezTo>
                  <a:cubicBezTo>
                    <a:pt x="250" y="400"/>
                    <a:pt x="250" y="400"/>
                    <a:pt x="250" y="400"/>
                  </a:cubicBezTo>
                  <a:cubicBezTo>
                    <a:pt x="250" y="400"/>
                    <a:pt x="249" y="401"/>
                    <a:pt x="249" y="401"/>
                  </a:cubicBezTo>
                  <a:cubicBezTo>
                    <a:pt x="248" y="402"/>
                    <a:pt x="246" y="403"/>
                    <a:pt x="247" y="404"/>
                  </a:cubicBezTo>
                  <a:cubicBezTo>
                    <a:pt x="248" y="405"/>
                    <a:pt x="249" y="406"/>
                    <a:pt x="248" y="406"/>
                  </a:cubicBezTo>
                  <a:cubicBezTo>
                    <a:pt x="247" y="407"/>
                    <a:pt x="246" y="408"/>
                    <a:pt x="247" y="408"/>
                  </a:cubicBezTo>
                  <a:cubicBezTo>
                    <a:pt x="249" y="409"/>
                    <a:pt x="252" y="411"/>
                    <a:pt x="253" y="413"/>
                  </a:cubicBezTo>
                  <a:cubicBezTo>
                    <a:pt x="253" y="414"/>
                    <a:pt x="252" y="414"/>
                    <a:pt x="253" y="416"/>
                  </a:cubicBezTo>
                  <a:cubicBezTo>
                    <a:pt x="254" y="417"/>
                    <a:pt x="255" y="420"/>
                    <a:pt x="255" y="421"/>
                  </a:cubicBezTo>
                  <a:cubicBezTo>
                    <a:pt x="255" y="422"/>
                    <a:pt x="258" y="431"/>
                    <a:pt x="258" y="433"/>
                  </a:cubicBezTo>
                  <a:cubicBezTo>
                    <a:pt x="259" y="435"/>
                    <a:pt x="261" y="436"/>
                    <a:pt x="261" y="439"/>
                  </a:cubicBezTo>
                  <a:cubicBezTo>
                    <a:pt x="260" y="441"/>
                    <a:pt x="259" y="443"/>
                    <a:pt x="260" y="446"/>
                  </a:cubicBezTo>
                  <a:cubicBezTo>
                    <a:pt x="260" y="449"/>
                    <a:pt x="260" y="452"/>
                    <a:pt x="261" y="453"/>
                  </a:cubicBezTo>
                  <a:cubicBezTo>
                    <a:pt x="263" y="454"/>
                    <a:pt x="264" y="457"/>
                    <a:pt x="265" y="458"/>
                  </a:cubicBezTo>
                  <a:cubicBezTo>
                    <a:pt x="266" y="459"/>
                    <a:pt x="270" y="462"/>
                    <a:pt x="271" y="462"/>
                  </a:cubicBezTo>
                  <a:cubicBezTo>
                    <a:pt x="273" y="463"/>
                    <a:pt x="277" y="466"/>
                    <a:pt x="278" y="467"/>
                  </a:cubicBezTo>
                  <a:cubicBezTo>
                    <a:pt x="278" y="468"/>
                    <a:pt x="281" y="469"/>
                    <a:pt x="281" y="471"/>
                  </a:cubicBezTo>
                  <a:cubicBezTo>
                    <a:pt x="281" y="471"/>
                    <a:pt x="281" y="472"/>
                    <a:pt x="282" y="473"/>
                  </a:cubicBezTo>
                  <a:cubicBezTo>
                    <a:pt x="282" y="473"/>
                    <a:pt x="282" y="473"/>
                    <a:pt x="282" y="474"/>
                  </a:cubicBezTo>
                  <a:cubicBezTo>
                    <a:pt x="282" y="474"/>
                    <a:pt x="282" y="474"/>
                    <a:pt x="282" y="474"/>
                  </a:cubicBezTo>
                  <a:cubicBezTo>
                    <a:pt x="282" y="474"/>
                    <a:pt x="282" y="475"/>
                    <a:pt x="282" y="475"/>
                  </a:cubicBezTo>
                  <a:cubicBezTo>
                    <a:pt x="282" y="475"/>
                    <a:pt x="282" y="475"/>
                    <a:pt x="282" y="475"/>
                  </a:cubicBezTo>
                  <a:cubicBezTo>
                    <a:pt x="282" y="476"/>
                    <a:pt x="282" y="476"/>
                    <a:pt x="281" y="477"/>
                  </a:cubicBezTo>
                  <a:cubicBezTo>
                    <a:pt x="280" y="478"/>
                    <a:pt x="279" y="480"/>
                    <a:pt x="279" y="482"/>
                  </a:cubicBezTo>
                  <a:cubicBezTo>
                    <a:pt x="279" y="483"/>
                    <a:pt x="280" y="484"/>
                    <a:pt x="279" y="487"/>
                  </a:cubicBezTo>
                  <a:cubicBezTo>
                    <a:pt x="278" y="489"/>
                    <a:pt x="277" y="495"/>
                    <a:pt x="276" y="496"/>
                  </a:cubicBezTo>
                  <a:cubicBezTo>
                    <a:pt x="275" y="496"/>
                    <a:pt x="273" y="497"/>
                    <a:pt x="273" y="498"/>
                  </a:cubicBezTo>
                  <a:cubicBezTo>
                    <a:pt x="274" y="500"/>
                    <a:pt x="274" y="502"/>
                    <a:pt x="273" y="505"/>
                  </a:cubicBezTo>
                  <a:cubicBezTo>
                    <a:pt x="272" y="507"/>
                    <a:pt x="271" y="510"/>
                    <a:pt x="270" y="512"/>
                  </a:cubicBezTo>
                  <a:cubicBezTo>
                    <a:pt x="270" y="513"/>
                    <a:pt x="268" y="519"/>
                    <a:pt x="267" y="520"/>
                  </a:cubicBezTo>
                  <a:cubicBezTo>
                    <a:pt x="267" y="521"/>
                    <a:pt x="266" y="526"/>
                    <a:pt x="265" y="527"/>
                  </a:cubicBezTo>
                  <a:cubicBezTo>
                    <a:pt x="264" y="527"/>
                    <a:pt x="261" y="531"/>
                    <a:pt x="262" y="533"/>
                  </a:cubicBezTo>
                  <a:cubicBezTo>
                    <a:pt x="262" y="534"/>
                    <a:pt x="262" y="534"/>
                    <a:pt x="261" y="536"/>
                  </a:cubicBezTo>
                  <a:cubicBezTo>
                    <a:pt x="260" y="538"/>
                    <a:pt x="259" y="544"/>
                    <a:pt x="259" y="546"/>
                  </a:cubicBezTo>
                  <a:cubicBezTo>
                    <a:pt x="259" y="549"/>
                    <a:pt x="258" y="553"/>
                    <a:pt x="257" y="555"/>
                  </a:cubicBezTo>
                  <a:cubicBezTo>
                    <a:pt x="256" y="557"/>
                    <a:pt x="254" y="559"/>
                    <a:pt x="254" y="560"/>
                  </a:cubicBezTo>
                  <a:cubicBezTo>
                    <a:pt x="253" y="562"/>
                    <a:pt x="249" y="569"/>
                    <a:pt x="247" y="572"/>
                  </a:cubicBezTo>
                  <a:cubicBezTo>
                    <a:pt x="245" y="574"/>
                    <a:pt x="244" y="578"/>
                    <a:pt x="242" y="580"/>
                  </a:cubicBezTo>
                  <a:cubicBezTo>
                    <a:pt x="241" y="582"/>
                    <a:pt x="239" y="583"/>
                    <a:pt x="240" y="585"/>
                  </a:cubicBezTo>
                  <a:cubicBezTo>
                    <a:pt x="240" y="587"/>
                    <a:pt x="241" y="588"/>
                    <a:pt x="240" y="590"/>
                  </a:cubicBezTo>
                  <a:cubicBezTo>
                    <a:pt x="239" y="592"/>
                    <a:pt x="240" y="592"/>
                    <a:pt x="239" y="595"/>
                  </a:cubicBezTo>
                  <a:cubicBezTo>
                    <a:pt x="238" y="598"/>
                    <a:pt x="238" y="598"/>
                    <a:pt x="236" y="601"/>
                  </a:cubicBezTo>
                  <a:cubicBezTo>
                    <a:pt x="235" y="604"/>
                    <a:pt x="234" y="607"/>
                    <a:pt x="233" y="610"/>
                  </a:cubicBezTo>
                  <a:cubicBezTo>
                    <a:pt x="233" y="612"/>
                    <a:pt x="233" y="615"/>
                    <a:pt x="232" y="615"/>
                  </a:cubicBezTo>
                  <a:cubicBezTo>
                    <a:pt x="232" y="615"/>
                    <a:pt x="230" y="619"/>
                    <a:pt x="229" y="620"/>
                  </a:cubicBezTo>
                  <a:cubicBezTo>
                    <a:pt x="229" y="622"/>
                    <a:pt x="229" y="625"/>
                    <a:pt x="229" y="625"/>
                  </a:cubicBezTo>
                  <a:cubicBezTo>
                    <a:pt x="230" y="625"/>
                    <a:pt x="232" y="621"/>
                    <a:pt x="233" y="620"/>
                  </a:cubicBezTo>
                  <a:cubicBezTo>
                    <a:pt x="233" y="619"/>
                    <a:pt x="235" y="618"/>
                    <a:pt x="235" y="616"/>
                  </a:cubicBezTo>
                  <a:cubicBezTo>
                    <a:pt x="235" y="615"/>
                    <a:pt x="235" y="613"/>
                    <a:pt x="236" y="614"/>
                  </a:cubicBezTo>
                  <a:cubicBezTo>
                    <a:pt x="236" y="615"/>
                    <a:pt x="238" y="613"/>
                    <a:pt x="237" y="615"/>
                  </a:cubicBezTo>
                  <a:cubicBezTo>
                    <a:pt x="237" y="618"/>
                    <a:pt x="237" y="618"/>
                    <a:pt x="235" y="621"/>
                  </a:cubicBezTo>
                  <a:cubicBezTo>
                    <a:pt x="234" y="624"/>
                    <a:pt x="234" y="628"/>
                    <a:pt x="234" y="628"/>
                  </a:cubicBezTo>
                  <a:cubicBezTo>
                    <a:pt x="233" y="629"/>
                    <a:pt x="232" y="630"/>
                    <a:pt x="232" y="631"/>
                  </a:cubicBezTo>
                  <a:cubicBezTo>
                    <a:pt x="232" y="632"/>
                    <a:pt x="233" y="634"/>
                    <a:pt x="232" y="635"/>
                  </a:cubicBezTo>
                  <a:cubicBezTo>
                    <a:pt x="232" y="635"/>
                    <a:pt x="231" y="638"/>
                    <a:pt x="230" y="638"/>
                  </a:cubicBezTo>
                  <a:cubicBezTo>
                    <a:pt x="229" y="638"/>
                    <a:pt x="228" y="639"/>
                    <a:pt x="229" y="641"/>
                  </a:cubicBezTo>
                  <a:cubicBezTo>
                    <a:pt x="230" y="642"/>
                    <a:pt x="230" y="642"/>
                    <a:pt x="229" y="643"/>
                  </a:cubicBezTo>
                  <a:cubicBezTo>
                    <a:pt x="227" y="644"/>
                    <a:pt x="226" y="647"/>
                    <a:pt x="226" y="647"/>
                  </a:cubicBezTo>
                  <a:cubicBezTo>
                    <a:pt x="226" y="647"/>
                    <a:pt x="225" y="649"/>
                    <a:pt x="224" y="648"/>
                  </a:cubicBezTo>
                  <a:cubicBezTo>
                    <a:pt x="223" y="647"/>
                    <a:pt x="222" y="648"/>
                    <a:pt x="222" y="647"/>
                  </a:cubicBezTo>
                  <a:cubicBezTo>
                    <a:pt x="221" y="646"/>
                    <a:pt x="220" y="645"/>
                    <a:pt x="219" y="646"/>
                  </a:cubicBezTo>
                  <a:cubicBezTo>
                    <a:pt x="218" y="647"/>
                    <a:pt x="219" y="649"/>
                    <a:pt x="218" y="649"/>
                  </a:cubicBezTo>
                  <a:cubicBezTo>
                    <a:pt x="217" y="650"/>
                    <a:pt x="214" y="657"/>
                    <a:pt x="215" y="656"/>
                  </a:cubicBezTo>
                  <a:cubicBezTo>
                    <a:pt x="216" y="654"/>
                    <a:pt x="218" y="653"/>
                    <a:pt x="218" y="655"/>
                  </a:cubicBezTo>
                  <a:cubicBezTo>
                    <a:pt x="218" y="656"/>
                    <a:pt x="218" y="658"/>
                    <a:pt x="218" y="660"/>
                  </a:cubicBezTo>
                  <a:cubicBezTo>
                    <a:pt x="218" y="661"/>
                    <a:pt x="218" y="663"/>
                    <a:pt x="219" y="663"/>
                  </a:cubicBezTo>
                  <a:cubicBezTo>
                    <a:pt x="220" y="664"/>
                    <a:pt x="223" y="664"/>
                    <a:pt x="222" y="665"/>
                  </a:cubicBezTo>
                  <a:cubicBezTo>
                    <a:pt x="221" y="666"/>
                    <a:pt x="220" y="664"/>
                    <a:pt x="218" y="665"/>
                  </a:cubicBezTo>
                  <a:cubicBezTo>
                    <a:pt x="216" y="666"/>
                    <a:pt x="217" y="668"/>
                    <a:pt x="217" y="669"/>
                  </a:cubicBezTo>
                  <a:cubicBezTo>
                    <a:pt x="217" y="670"/>
                    <a:pt x="216" y="672"/>
                    <a:pt x="215" y="673"/>
                  </a:cubicBezTo>
                  <a:cubicBezTo>
                    <a:pt x="215" y="673"/>
                    <a:pt x="214" y="676"/>
                    <a:pt x="215" y="677"/>
                  </a:cubicBezTo>
                  <a:cubicBezTo>
                    <a:pt x="216" y="677"/>
                    <a:pt x="217" y="678"/>
                    <a:pt x="215" y="679"/>
                  </a:cubicBezTo>
                  <a:cubicBezTo>
                    <a:pt x="213" y="680"/>
                    <a:pt x="213" y="681"/>
                    <a:pt x="214" y="683"/>
                  </a:cubicBezTo>
                  <a:cubicBezTo>
                    <a:pt x="214" y="685"/>
                    <a:pt x="214" y="686"/>
                    <a:pt x="213" y="687"/>
                  </a:cubicBezTo>
                  <a:cubicBezTo>
                    <a:pt x="211" y="687"/>
                    <a:pt x="212" y="691"/>
                    <a:pt x="212" y="691"/>
                  </a:cubicBezTo>
                  <a:cubicBezTo>
                    <a:pt x="211" y="692"/>
                    <a:pt x="211" y="693"/>
                    <a:pt x="211" y="694"/>
                  </a:cubicBezTo>
                  <a:cubicBezTo>
                    <a:pt x="212" y="696"/>
                    <a:pt x="212" y="697"/>
                    <a:pt x="211" y="698"/>
                  </a:cubicBezTo>
                  <a:cubicBezTo>
                    <a:pt x="209" y="699"/>
                    <a:pt x="210" y="702"/>
                    <a:pt x="209" y="702"/>
                  </a:cubicBezTo>
                  <a:cubicBezTo>
                    <a:pt x="208" y="703"/>
                    <a:pt x="210" y="703"/>
                    <a:pt x="209" y="705"/>
                  </a:cubicBezTo>
                  <a:cubicBezTo>
                    <a:pt x="208" y="706"/>
                    <a:pt x="208" y="710"/>
                    <a:pt x="209" y="709"/>
                  </a:cubicBezTo>
                  <a:cubicBezTo>
                    <a:pt x="210" y="708"/>
                    <a:pt x="212" y="705"/>
                    <a:pt x="213" y="704"/>
                  </a:cubicBezTo>
                  <a:cubicBezTo>
                    <a:pt x="213" y="704"/>
                    <a:pt x="211" y="707"/>
                    <a:pt x="211" y="709"/>
                  </a:cubicBezTo>
                  <a:cubicBezTo>
                    <a:pt x="210" y="710"/>
                    <a:pt x="209" y="713"/>
                    <a:pt x="210" y="713"/>
                  </a:cubicBezTo>
                  <a:cubicBezTo>
                    <a:pt x="211" y="714"/>
                    <a:pt x="214" y="713"/>
                    <a:pt x="213" y="714"/>
                  </a:cubicBezTo>
                  <a:cubicBezTo>
                    <a:pt x="211" y="716"/>
                    <a:pt x="214" y="714"/>
                    <a:pt x="216" y="713"/>
                  </a:cubicBezTo>
                  <a:cubicBezTo>
                    <a:pt x="218" y="711"/>
                    <a:pt x="221" y="708"/>
                    <a:pt x="222" y="710"/>
                  </a:cubicBezTo>
                  <a:cubicBezTo>
                    <a:pt x="222" y="711"/>
                    <a:pt x="219" y="713"/>
                    <a:pt x="221" y="713"/>
                  </a:cubicBezTo>
                  <a:cubicBezTo>
                    <a:pt x="223" y="713"/>
                    <a:pt x="224" y="713"/>
                    <a:pt x="225" y="711"/>
                  </a:cubicBezTo>
                  <a:cubicBezTo>
                    <a:pt x="226" y="709"/>
                    <a:pt x="228" y="708"/>
                    <a:pt x="230" y="708"/>
                  </a:cubicBezTo>
                  <a:cubicBezTo>
                    <a:pt x="232" y="707"/>
                    <a:pt x="233" y="706"/>
                    <a:pt x="234" y="705"/>
                  </a:cubicBezTo>
                  <a:cubicBezTo>
                    <a:pt x="234" y="705"/>
                    <a:pt x="234" y="705"/>
                    <a:pt x="235" y="705"/>
                  </a:cubicBezTo>
                  <a:cubicBezTo>
                    <a:pt x="235" y="704"/>
                    <a:pt x="235" y="704"/>
                    <a:pt x="235" y="704"/>
                  </a:cubicBezTo>
                  <a:cubicBezTo>
                    <a:pt x="235" y="704"/>
                    <a:pt x="235" y="704"/>
                    <a:pt x="235" y="704"/>
                  </a:cubicBezTo>
                  <a:cubicBezTo>
                    <a:pt x="236" y="704"/>
                    <a:pt x="236" y="704"/>
                    <a:pt x="236" y="704"/>
                  </a:cubicBezTo>
                  <a:cubicBezTo>
                    <a:pt x="236" y="704"/>
                    <a:pt x="236" y="704"/>
                    <a:pt x="236" y="705"/>
                  </a:cubicBezTo>
                  <a:cubicBezTo>
                    <a:pt x="237" y="705"/>
                    <a:pt x="237" y="705"/>
                    <a:pt x="237" y="705"/>
                  </a:cubicBezTo>
                  <a:cubicBezTo>
                    <a:pt x="237" y="705"/>
                    <a:pt x="237" y="705"/>
                    <a:pt x="237" y="705"/>
                  </a:cubicBezTo>
                  <a:cubicBezTo>
                    <a:pt x="237" y="705"/>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9" y="706"/>
                    <a:pt x="239" y="706"/>
                    <a:pt x="239" y="706"/>
                  </a:cubicBezTo>
                  <a:cubicBezTo>
                    <a:pt x="239" y="706"/>
                    <a:pt x="239" y="706"/>
                    <a:pt x="239" y="705"/>
                  </a:cubicBezTo>
                  <a:cubicBezTo>
                    <a:pt x="239" y="705"/>
                    <a:pt x="239" y="705"/>
                    <a:pt x="238" y="705"/>
                  </a:cubicBezTo>
                  <a:cubicBezTo>
                    <a:pt x="238" y="702"/>
                    <a:pt x="238" y="700"/>
                    <a:pt x="238" y="699"/>
                  </a:cubicBezTo>
                  <a:cubicBezTo>
                    <a:pt x="239" y="697"/>
                    <a:pt x="237" y="694"/>
                    <a:pt x="238" y="693"/>
                  </a:cubicBezTo>
                  <a:cubicBezTo>
                    <a:pt x="239" y="691"/>
                    <a:pt x="241" y="693"/>
                    <a:pt x="241" y="691"/>
                  </a:cubicBezTo>
                  <a:cubicBezTo>
                    <a:pt x="241" y="689"/>
                    <a:pt x="240" y="688"/>
                    <a:pt x="241" y="688"/>
                  </a:cubicBezTo>
                  <a:cubicBezTo>
                    <a:pt x="242" y="687"/>
                    <a:pt x="241" y="689"/>
                    <a:pt x="243" y="688"/>
                  </a:cubicBezTo>
                  <a:cubicBezTo>
                    <a:pt x="245" y="688"/>
                    <a:pt x="245" y="686"/>
                    <a:pt x="246" y="685"/>
                  </a:cubicBezTo>
                  <a:cubicBezTo>
                    <a:pt x="248" y="684"/>
                    <a:pt x="250" y="680"/>
                    <a:pt x="250" y="677"/>
                  </a:cubicBezTo>
                  <a:cubicBezTo>
                    <a:pt x="250" y="675"/>
                    <a:pt x="254" y="670"/>
                    <a:pt x="256" y="669"/>
                  </a:cubicBezTo>
                  <a:cubicBezTo>
                    <a:pt x="258" y="669"/>
                    <a:pt x="260" y="667"/>
                    <a:pt x="261" y="666"/>
                  </a:cubicBezTo>
                  <a:cubicBezTo>
                    <a:pt x="262" y="666"/>
                    <a:pt x="264" y="659"/>
                    <a:pt x="263" y="658"/>
                  </a:cubicBezTo>
                  <a:cubicBezTo>
                    <a:pt x="262" y="657"/>
                    <a:pt x="261" y="656"/>
                    <a:pt x="259" y="655"/>
                  </a:cubicBezTo>
                  <a:cubicBezTo>
                    <a:pt x="258" y="654"/>
                    <a:pt x="255" y="650"/>
                    <a:pt x="256" y="648"/>
                  </a:cubicBezTo>
                  <a:cubicBezTo>
                    <a:pt x="257" y="647"/>
                    <a:pt x="258" y="645"/>
                    <a:pt x="260" y="643"/>
                  </a:cubicBezTo>
                  <a:cubicBezTo>
                    <a:pt x="262" y="641"/>
                    <a:pt x="267" y="639"/>
                    <a:pt x="268" y="639"/>
                  </a:cubicBezTo>
                  <a:cubicBezTo>
                    <a:pt x="269" y="639"/>
                    <a:pt x="269" y="638"/>
                    <a:pt x="270" y="637"/>
                  </a:cubicBezTo>
                  <a:cubicBezTo>
                    <a:pt x="271" y="636"/>
                    <a:pt x="272" y="635"/>
                    <a:pt x="272" y="634"/>
                  </a:cubicBezTo>
                  <a:cubicBezTo>
                    <a:pt x="272" y="633"/>
                    <a:pt x="273" y="628"/>
                    <a:pt x="274" y="627"/>
                  </a:cubicBezTo>
                  <a:cubicBezTo>
                    <a:pt x="275" y="626"/>
                    <a:pt x="280" y="623"/>
                    <a:pt x="279" y="622"/>
                  </a:cubicBezTo>
                  <a:cubicBezTo>
                    <a:pt x="278" y="622"/>
                    <a:pt x="276" y="622"/>
                    <a:pt x="277" y="621"/>
                  </a:cubicBezTo>
                  <a:cubicBezTo>
                    <a:pt x="278" y="620"/>
                    <a:pt x="281" y="618"/>
                    <a:pt x="280" y="617"/>
                  </a:cubicBezTo>
                  <a:cubicBezTo>
                    <a:pt x="279" y="616"/>
                    <a:pt x="278" y="613"/>
                    <a:pt x="278" y="611"/>
                  </a:cubicBezTo>
                  <a:cubicBezTo>
                    <a:pt x="278" y="608"/>
                    <a:pt x="279" y="606"/>
                    <a:pt x="281" y="607"/>
                  </a:cubicBezTo>
                  <a:cubicBezTo>
                    <a:pt x="282" y="608"/>
                    <a:pt x="285" y="610"/>
                    <a:pt x="287" y="610"/>
                  </a:cubicBezTo>
                  <a:cubicBezTo>
                    <a:pt x="290" y="609"/>
                    <a:pt x="291" y="609"/>
                    <a:pt x="293" y="608"/>
                  </a:cubicBezTo>
                  <a:cubicBezTo>
                    <a:pt x="294" y="606"/>
                    <a:pt x="294" y="603"/>
                    <a:pt x="294" y="601"/>
                  </a:cubicBezTo>
                  <a:cubicBezTo>
                    <a:pt x="295" y="600"/>
                    <a:pt x="295" y="596"/>
                    <a:pt x="296" y="595"/>
                  </a:cubicBezTo>
                  <a:cubicBezTo>
                    <a:pt x="298" y="594"/>
                    <a:pt x="298" y="594"/>
                    <a:pt x="301" y="594"/>
                  </a:cubicBezTo>
                  <a:cubicBezTo>
                    <a:pt x="304" y="594"/>
                    <a:pt x="307" y="593"/>
                    <a:pt x="310" y="592"/>
                  </a:cubicBezTo>
                  <a:cubicBezTo>
                    <a:pt x="312" y="592"/>
                    <a:pt x="320" y="589"/>
                    <a:pt x="322" y="586"/>
                  </a:cubicBezTo>
                  <a:cubicBezTo>
                    <a:pt x="325" y="583"/>
                    <a:pt x="327" y="580"/>
                    <a:pt x="327" y="578"/>
                  </a:cubicBezTo>
                  <a:cubicBezTo>
                    <a:pt x="327" y="576"/>
                    <a:pt x="327" y="575"/>
                    <a:pt x="326" y="575"/>
                  </a:cubicBezTo>
                  <a:cubicBezTo>
                    <a:pt x="325" y="575"/>
                    <a:pt x="324" y="574"/>
                    <a:pt x="325" y="573"/>
                  </a:cubicBezTo>
                  <a:cubicBezTo>
                    <a:pt x="325" y="571"/>
                    <a:pt x="327" y="570"/>
                    <a:pt x="326" y="569"/>
                  </a:cubicBezTo>
                  <a:cubicBezTo>
                    <a:pt x="325" y="567"/>
                    <a:pt x="322" y="564"/>
                    <a:pt x="321" y="563"/>
                  </a:cubicBezTo>
                  <a:cubicBezTo>
                    <a:pt x="321" y="562"/>
                    <a:pt x="320" y="560"/>
                    <a:pt x="321" y="560"/>
                  </a:cubicBezTo>
                  <a:cubicBezTo>
                    <a:pt x="321" y="560"/>
                    <a:pt x="321" y="560"/>
                    <a:pt x="322" y="560"/>
                  </a:cubicBezTo>
                  <a:cubicBezTo>
                    <a:pt x="322" y="560"/>
                    <a:pt x="322" y="560"/>
                    <a:pt x="322" y="560"/>
                  </a:cubicBezTo>
                  <a:cubicBezTo>
                    <a:pt x="322" y="560"/>
                    <a:pt x="323" y="561"/>
                    <a:pt x="323" y="561"/>
                  </a:cubicBezTo>
                  <a:cubicBezTo>
                    <a:pt x="323" y="561"/>
                    <a:pt x="323" y="561"/>
                    <a:pt x="323" y="561"/>
                  </a:cubicBezTo>
                  <a:cubicBezTo>
                    <a:pt x="324" y="561"/>
                    <a:pt x="324" y="561"/>
                    <a:pt x="324" y="561"/>
                  </a:cubicBezTo>
                  <a:cubicBezTo>
                    <a:pt x="324" y="561"/>
                    <a:pt x="324" y="562"/>
                    <a:pt x="324" y="562"/>
                  </a:cubicBezTo>
                  <a:cubicBezTo>
                    <a:pt x="325" y="562"/>
                    <a:pt x="325" y="562"/>
                    <a:pt x="325" y="562"/>
                  </a:cubicBezTo>
                  <a:cubicBezTo>
                    <a:pt x="325" y="563"/>
                    <a:pt x="328" y="562"/>
                    <a:pt x="329" y="563"/>
                  </a:cubicBezTo>
                  <a:cubicBezTo>
                    <a:pt x="329" y="564"/>
                    <a:pt x="330" y="565"/>
                    <a:pt x="332" y="565"/>
                  </a:cubicBezTo>
                  <a:cubicBezTo>
                    <a:pt x="335" y="565"/>
                    <a:pt x="341" y="565"/>
                    <a:pt x="342" y="564"/>
                  </a:cubicBezTo>
                  <a:cubicBezTo>
                    <a:pt x="344" y="562"/>
                    <a:pt x="346" y="560"/>
                    <a:pt x="348" y="558"/>
                  </a:cubicBezTo>
                  <a:cubicBezTo>
                    <a:pt x="348" y="558"/>
                    <a:pt x="349" y="557"/>
                    <a:pt x="349" y="556"/>
                  </a:cubicBezTo>
                  <a:cubicBezTo>
                    <a:pt x="349" y="556"/>
                    <a:pt x="349" y="556"/>
                    <a:pt x="349" y="556"/>
                  </a:cubicBezTo>
                  <a:cubicBezTo>
                    <a:pt x="350" y="555"/>
                    <a:pt x="350" y="555"/>
                    <a:pt x="350" y="554"/>
                  </a:cubicBezTo>
                  <a:cubicBezTo>
                    <a:pt x="350" y="554"/>
                    <a:pt x="350" y="554"/>
                    <a:pt x="351" y="554"/>
                  </a:cubicBezTo>
                  <a:cubicBezTo>
                    <a:pt x="351" y="554"/>
                    <a:pt x="351" y="553"/>
                    <a:pt x="351" y="553"/>
                  </a:cubicBezTo>
                  <a:cubicBezTo>
                    <a:pt x="351" y="553"/>
                    <a:pt x="351" y="553"/>
                    <a:pt x="351" y="553"/>
                  </a:cubicBezTo>
                  <a:cubicBezTo>
                    <a:pt x="351" y="552"/>
                    <a:pt x="351" y="552"/>
                    <a:pt x="351" y="552"/>
                  </a:cubicBezTo>
                  <a:cubicBezTo>
                    <a:pt x="352" y="552"/>
                    <a:pt x="352" y="551"/>
                    <a:pt x="352" y="551"/>
                  </a:cubicBezTo>
                  <a:cubicBezTo>
                    <a:pt x="352" y="550"/>
                    <a:pt x="353" y="549"/>
                    <a:pt x="354" y="548"/>
                  </a:cubicBezTo>
                  <a:cubicBezTo>
                    <a:pt x="355" y="547"/>
                    <a:pt x="357" y="547"/>
                    <a:pt x="358" y="544"/>
                  </a:cubicBezTo>
                  <a:cubicBezTo>
                    <a:pt x="358" y="541"/>
                    <a:pt x="359" y="539"/>
                    <a:pt x="360" y="538"/>
                  </a:cubicBezTo>
                  <a:cubicBezTo>
                    <a:pt x="361" y="536"/>
                    <a:pt x="363" y="536"/>
                    <a:pt x="363" y="537"/>
                  </a:cubicBezTo>
                  <a:cubicBezTo>
                    <a:pt x="362" y="538"/>
                    <a:pt x="359" y="542"/>
                    <a:pt x="360" y="542"/>
                  </a:cubicBezTo>
                  <a:cubicBezTo>
                    <a:pt x="361" y="541"/>
                    <a:pt x="365" y="538"/>
                    <a:pt x="366" y="536"/>
                  </a:cubicBezTo>
                  <a:cubicBezTo>
                    <a:pt x="368" y="535"/>
                    <a:pt x="371" y="528"/>
                    <a:pt x="372" y="527"/>
                  </a:cubicBezTo>
                  <a:cubicBezTo>
                    <a:pt x="374" y="526"/>
                    <a:pt x="375" y="526"/>
                    <a:pt x="376" y="525"/>
                  </a:cubicBezTo>
                  <a:cubicBezTo>
                    <a:pt x="377" y="523"/>
                    <a:pt x="377" y="521"/>
                    <a:pt x="378" y="520"/>
                  </a:cubicBezTo>
                  <a:cubicBezTo>
                    <a:pt x="379" y="518"/>
                    <a:pt x="377" y="517"/>
                    <a:pt x="378" y="515"/>
                  </a:cubicBezTo>
                  <a:cubicBezTo>
                    <a:pt x="379" y="513"/>
                    <a:pt x="378" y="511"/>
                    <a:pt x="380" y="509"/>
                  </a:cubicBezTo>
                  <a:cubicBezTo>
                    <a:pt x="382" y="507"/>
                    <a:pt x="387" y="502"/>
                    <a:pt x="390" y="501"/>
                  </a:cubicBezTo>
                  <a:cubicBezTo>
                    <a:pt x="392" y="500"/>
                    <a:pt x="393" y="499"/>
                    <a:pt x="395" y="498"/>
                  </a:cubicBezTo>
                  <a:cubicBezTo>
                    <a:pt x="397" y="497"/>
                    <a:pt x="398" y="495"/>
                    <a:pt x="401" y="494"/>
                  </a:cubicBezTo>
                  <a:cubicBezTo>
                    <a:pt x="403" y="493"/>
                    <a:pt x="409" y="494"/>
                    <a:pt x="412" y="493"/>
                  </a:cubicBezTo>
                  <a:cubicBezTo>
                    <a:pt x="415" y="492"/>
                    <a:pt x="418" y="489"/>
                    <a:pt x="418" y="488"/>
                  </a:cubicBezTo>
                  <a:cubicBezTo>
                    <a:pt x="419" y="487"/>
                    <a:pt x="423" y="480"/>
                    <a:pt x="425" y="479"/>
                  </a:cubicBezTo>
                  <a:cubicBezTo>
                    <a:pt x="426" y="477"/>
                    <a:pt x="428" y="473"/>
                    <a:pt x="429" y="470"/>
                  </a:cubicBezTo>
                  <a:cubicBezTo>
                    <a:pt x="430" y="467"/>
                    <a:pt x="432" y="462"/>
                    <a:pt x="433" y="460"/>
                  </a:cubicBezTo>
                  <a:cubicBezTo>
                    <a:pt x="433" y="459"/>
                    <a:pt x="434" y="460"/>
                    <a:pt x="434" y="456"/>
                  </a:cubicBezTo>
                  <a:cubicBezTo>
                    <a:pt x="435" y="452"/>
                    <a:pt x="435" y="445"/>
                    <a:pt x="437" y="444"/>
                  </a:cubicBezTo>
                  <a:cubicBezTo>
                    <a:pt x="439" y="443"/>
                    <a:pt x="439" y="442"/>
                    <a:pt x="441" y="440"/>
                  </a:cubicBezTo>
                  <a:cubicBezTo>
                    <a:pt x="443" y="437"/>
                    <a:pt x="447" y="431"/>
                    <a:pt x="450" y="429"/>
                  </a:cubicBezTo>
                  <a:cubicBezTo>
                    <a:pt x="454" y="427"/>
                    <a:pt x="459" y="421"/>
                    <a:pt x="459" y="418"/>
                  </a:cubicBezTo>
                  <a:cubicBezTo>
                    <a:pt x="460" y="415"/>
                    <a:pt x="460" y="412"/>
                    <a:pt x="459" y="410"/>
                  </a:cubicBezTo>
                  <a:cubicBezTo>
                    <a:pt x="458" y="408"/>
                    <a:pt x="460" y="407"/>
                    <a:pt x="458" y="407"/>
                  </a:cubicBezTo>
                  <a:close/>
                </a:path>
              </a:pathLst>
            </a:custGeom>
            <a:blipFill dpi="0" rotWithShape="0">
              <a:blip r:embed="rId2"/>
              <a:srcRect/>
              <a:stretch>
                <a:fillRect r="-17719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6468" name="Freeform 58"/>
            <p:cNvSpPr>
              <a:spLocks noChangeArrowheads="1"/>
            </p:cNvSpPr>
            <p:nvPr/>
          </p:nvSpPr>
          <p:spPr bwMode="auto">
            <a:xfrm>
              <a:off x="1235645" y="3843762"/>
              <a:ext cx="157876" cy="134721"/>
            </a:xfrm>
            <a:custGeom>
              <a:avLst/>
              <a:gdLst>
                <a:gd name="T0" fmla="*/ 148009 w 32"/>
                <a:gd name="T1" fmla="*/ 119752 h 27"/>
                <a:gd name="T2" fmla="*/ 113473 w 32"/>
                <a:gd name="T3" fmla="*/ 89814 h 27"/>
                <a:gd name="T4" fmla="*/ 93739 w 32"/>
                <a:gd name="T5" fmla="*/ 54886 h 27"/>
                <a:gd name="T6" fmla="*/ 88805 w 32"/>
                <a:gd name="T7" fmla="*/ 34928 h 27"/>
                <a:gd name="T8" fmla="*/ 93739 w 32"/>
                <a:gd name="T9" fmla="*/ 14969 h 27"/>
                <a:gd name="T10" fmla="*/ 93739 w 32"/>
                <a:gd name="T11" fmla="*/ 4990 h 27"/>
                <a:gd name="T12" fmla="*/ 88805 w 32"/>
                <a:gd name="T13" fmla="*/ 4990 h 27"/>
                <a:gd name="T14" fmla="*/ 88805 w 32"/>
                <a:gd name="T15" fmla="*/ 0 h 27"/>
                <a:gd name="T16" fmla="*/ 88805 w 32"/>
                <a:gd name="T17" fmla="*/ 0 h 27"/>
                <a:gd name="T18" fmla="*/ 88805 w 32"/>
                <a:gd name="T19" fmla="*/ 0 h 27"/>
                <a:gd name="T20" fmla="*/ 88805 w 32"/>
                <a:gd name="T21" fmla="*/ 0 h 27"/>
                <a:gd name="T22" fmla="*/ 83872 w 32"/>
                <a:gd name="T23" fmla="*/ 0 h 27"/>
                <a:gd name="T24" fmla="*/ 74004 w 32"/>
                <a:gd name="T25" fmla="*/ 9979 h 27"/>
                <a:gd name="T26" fmla="*/ 69071 w 32"/>
                <a:gd name="T27" fmla="*/ 4990 h 27"/>
                <a:gd name="T28" fmla="*/ 54270 w 32"/>
                <a:gd name="T29" fmla="*/ 14969 h 27"/>
                <a:gd name="T30" fmla="*/ 49336 w 32"/>
                <a:gd name="T31" fmla="*/ 24948 h 27"/>
                <a:gd name="T32" fmla="*/ 59204 w 32"/>
                <a:gd name="T33" fmla="*/ 34928 h 27"/>
                <a:gd name="T34" fmla="*/ 64137 w 32"/>
                <a:gd name="T35" fmla="*/ 49897 h 27"/>
                <a:gd name="T36" fmla="*/ 39469 w 32"/>
                <a:gd name="T37" fmla="*/ 64866 h 27"/>
                <a:gd name="T38" fmla="*/ 39469 w 32"/>
                <a:gd name="T39" fmla="*/ 79835 h 27"/>
                <a:gd name="T40" fmla="*/ 54270 w 32"/>
                <a:gd name="T41" fmla="*/ 99793 h 27"/>
                <a:gd name="T42" fmla="*/ 34535 w 32"/>
                <a:gd name="T43" fmla="*/ 94804 h 27"/>
                <a:gd name="T44" fmla="*/ 24668 w 32"/>
                <a:gd name="T45" fmla="*/ 104783 h 27"/>
                <a:gd name="T46" fmla="*/ 9867 w 32"/>
                <a:gd name="T47" fmla="*/ 99793 h 27"/>
                <a:gd name="T48" fmla="*/ 4934 w 32"/>
                <a:gd name="T49" fmla="*/ 119752 h 27"/>
                <a:gd name="T50" fmla="*/ 29602 w 32"/>
                <a:gd name="T51" fmla="*/ 124742 h 27"/>
                <a:gd name="T52" fmla="*/ 59204 w 32"/>
                <a:gd name="T53" fmla="*/ 124742 h 27"/>
                <a:gd name="T54" fmla="*/ 78938 w 32"/>
                <a:gd name="T55" fmla="*/ 124742 h 27"/>
                <a:gd name="T56" fmla="*/ 78938 w 32"/>
                <a:gd name="T57" fmla="*/ 124742 h 27"/>
                <a:gd name="T58" fmla="*/ 83872 w 32"/>
                <a:gd name="T59" fmla="*/ 124742 h 27"/>
                <a:gd name="T60" fmla="*/ 83872 w 32"/>
                <a:gd name="T61" fmla="*/ 124742 h 27"/>
                <a:gd name="T62" fmla="*/ 88805 w 32"/>
                <a:gd name="T63" fmla="*/ 124742 h 27"/>
                <a:gd name="T64" fmla="*/ 93739 w 32"/>
                <a:gd name="T65" fmla="*/ 124742 h 27"/>
                <a:gd name="T66" fmla="*/ 93739 w 32"/>
                <a:gd name="T67" fmla="*/ 124742 h 27"/>
                <a:gd name="T68" fmla="*/ 93739 w 32"/>
                <a:gd name="T69" fmla="*/ 124742 h 27"/>
                <a:gd name="T70" fmla="*/ 98673 w 32"/>
                <a:gd name="T71" fmla="*/ 124742 h 27"/>
                <a:gd name="T72" fmla="*/ 123341 w 32"/>
                <a:gd name="T73" fmla="*/ 134721 h 27"/>
                <a:gd name="T74" fmla="*/ 138142 w 32"/>
                <a:gd name="T75" fmla="*/ 124742 h 27"/>
                <a:gd name="T76" fmla="*/ 148009 w 32"/>
                <a:gd name="T77" fmla="*/ 119752 h 2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2"/>
                <a:gd name="T118" fmla="*/ 0 h 27"/>
                <a:gd name="T119" fmla="*/ 32 w 32"/>
                <a:gd name="T120" fmla="*/ 27 h 2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2" h="27">
                  <a:moveTo>
                    <a:pt x="30" y="24"/>
                  </a:moveTo>
                  <a:cubicBezTo>
                    <a:pt x="28" y="23"/>
                    <a:pt x="24" y="20"/>
                    <a:pt x="23" y="18"/>
                  </a:cubicBezTo>
                  <a:cubicBezTo>
                    <a:pt x="23" y="16"/>
                    <a:pt x="19" y="12"/>
                    <a:pt x="19" y="11"/>
                  </a:cubicBezTo>
                  <a:cubicBezTo>
                    <a:pt x="19" y="9"/>
                    <a:pt x="17" y="9"/>
                    <a:pt x="18" y="7"/>
                  </a:cubicBezTo>
                  <a:cubicBezTo>
                    <a:pt x="19" y="5"/>
                    <a:pt x="20" y="6"/>
                    <a:pt x="19" y="3"/>
                  </a:cubicBezTo>
                  <a:cubicBezTo>
                    <a:pt x="19" y="2"/>
                    <a:pt x="19" y="1"/>
                    <a:pt x="19" y="1"/>
                  </a:cubicBezTo>
                  <a:cubicBezTo>
                    <a:pt x="19" y="1"/>
                    <a:pt x="19" y="1"/>
                    <a:pt x="18" y="1"/>
                  </a:cubicBezTo>
                  <a:cubicBezTo>
                    <a:pt x="18" y="0"/>
                    <a:pt x="18" y="0"/>
                    <a:pt x="18" y="0"/>
                  </a:cubicBezTo>
                  <a:cubicBezTo>
                    <a:pt x="18" y="0"/>
                    <a:pt x="18" y="0"/>
                    <a:pt x="18" y="0"/>
                  </a:cubicBezTo>
                  <a:cubicBezTo>
                    <a:pt x="18" y="0"/>
                    <a:pt x="18" y="0"/>
                    <a:pt x="18" y="0"/>
                  </a:cubicBezTo>
                  <a:cubicBezTo>
                    <a:pt x="18" y="0"/>
                    <a:pt x="18" y="0"/>
                    <a:pt x="18" y="0"/>
                  </a:cubicBezTo>
                  <a:cubicBezTo>
                    <a:pt x="17" y="0"/>
                    <a:pt x="17" y="0"/>
                    <a:pt x="17" y="0"/>
                  </a:cubicBezTo>
                  <a:cubicBezTo>
                    <a:pt x="16" y="1"/>
                    <a:pt x="15" y="3"/>
                    <a:pt x="15" y="2"/>
                  </a:cubicBezTo>
                  <a:cubicBezTo>
                    <a:pt x="14" y="2"/>
                    <a:pt x="15" y="0"/>
                    <a:pt x="14" y="1"/>
                  </a:cubicBezTo>
                  <a:cubicBezTo>
                    <a:pt x="13" y="2"/>
                    <a:pt x="12" y="3"/>
                    <a:pt x="11" y="3"/>
                  </a:cubicBezTo>
                  <a:cubicBezTo>
                    <a:pt x="10" y="3"/>
                    <a:pt x="10" y="4"/>
                    <a:pt x="10" y="5"/>
                  </a:cubicBezTo>
                  <a:cubicBezTo>
                    <a:pt x="11" y="6"/>
                    <a:pt x="12" y="6"/>
                    <a:pt x="12" y="7"/>
                  </a:cubicBezTo>
                  <a:cubicBezTo>
                    <a:pt x="13" y="8"/>
                    <a:pt x="14" y="9"/>
                    <a:pt x="13" y="10"/>
                  </a:cubicBezTo>
                  <a:cubicBezTo>
                    <a:pt x="11" y="12"/>
                    <a:pt x="9" y="13"/>
                    <a:pt x="8" y="13"/>
                  </a:cubicBezTo>
                  <a:cubicBezTo>
                    <a:pt x="8" y="13"/>
                    <a:pt x="6" y="15"/>
                    <a:pt x="8" y="16"/>
                  </a:cubicBezTo>
                  <a:cubicBezTo>
                    <a:pt x="10" y="18"/>
                    <a:pt x="11" y="20"/>
                    <a:pt x="11" y="20"/>
                  </a:cubicBezTo>
                  <a:cubicBezTo>
                    <a:pt x="10" y="20"/>
                    <a:pt x="7" y="19"/>
                    <a:pt x="7" y="19"/>
                  </a:cubicBezTo>
                  <a:cubicBezTo>
                    <a:pt x="6" y="20"/>
                    <a:pt x="6" y="21"/>
                    <a:pt x="5" y="21"/>
                  </a:cubicBezTo>
                  <a:cubicBezTo>
                    <a:pt x="4" y="20"/>
                    <a:pt x="3" y="19"/>
                    <a:pt x="2" y="20"/>
                  </a:cubicBezTo>
                  <a:cubicBezTo>
                    <a:pt x="1" y="21"/>
                    <a:pt x="0" y="23"/>
                    <a:pt x="1" y="24"/>
                  </a:cubicBezTo>
                  <a:cubicBezTo>
                    <a:pt x="3" y="25"/>
                    <a:pt x="5" y="23"/>
                    <a:pt x="6" y="25"/>
                  </a:cubicBezTo>
                  <a:cubicBezTo>
                    <a:pt x="7" y="26"/>
                    <a:pt x="10" y="25"/>
                    <a:pt x="12" y="25"/>
                  </a:cubicBezTo>
                  <a:cubicBezTo>
                    <a:pt x="12" y="26"/>
                    <a:pt x="14" y="25"/>
                    <a:pt x="16" y="25"/>
                  </a:cubicBezTo>
                  <a:cubicBezTo>
                    <a:pt x="16" y="25"/>
                    <a:pt x="16" y="25"/>
                    <a:pt x="16" y="25"/>
                  </a:cubicBezTo>
                  <a:cubicBezTo>
                    <a:pt x="16" y="25"/>
                    <a:pt x="17" y="25"/>
                    <a:pt x="17" y="25"/>
                  </a:cubicBezTo>
                  <a:cubicBezTo>
                    <a:pt x="17" y="25"/>
                    <a:pt x="17" y="25"/>
                    <a:pt x="17" y="25"/>
                  </a:cubicBezTo>
                  <a:cubicBezTo>
                    <a:pt x="18" y="25"/>
                    <a:pt x="18" y="25"/>
                    <a:pt x="18" y="25"/>
                  </a:cubicBezTo>
                  <a:cubicBezTo>
                    <a:pt x="18" y="25"/>
                    <a:pt x="18" y="25"/>
                    <a:pt x="19" y="25"/>
                  </a:cubicBezTo>
                  <a:cubicBezTo>
                    <a:pt x="19" y="25"/>
                    <a:pt x="19" y="25"/>
                    <a:pt x="19" y="25"/>
                  </a:cubicBezTo>
                  <a:cubicBezTo>
                    <a:pt x="19" y="25"/>
                    <a:pt x="19" y="25"/>
                    <a:pt x="19" y="25"/>
                  </a:cubicBezTo>
                  <a:cubicBezTo>
                    <a:pt x="20" y="25"/>
                    <a:pt x="20" y="25"/>
                    <a:pt x="20" y="25"/>
                  </a:cubicBezTo>
                  <a:cubicBezTo>
                    <a:pt x="22" y="26"/>
                    <a:pt x="24" y="27"/>
                    <a:pt x="25" y="27"/>
                  </a:cubicBezTo>
                  <a:cubicBezTo>
                    <a:pt x="26" y="27"/>
                    <a:pt x="27" y="25"/>
                    <a:pt x="28" y="25"/>
                  </a:cubicBezTo>
                  <a:cubicBezTo>
                    <a:pt x="30" y="25"/>
                    <a:pt x="32" y="25"/>
                    <a:pt x="30" y="2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69" name="Freeform 59"/>
            <p:cNvSpPr>
              <a:spLocks noChangeArrowheads="1"/>
            </p:cNvSpPr>
            <p:nvPr/>
          </p:nvSpPr>
          <p:spPr bwMode="auto">
            <a:xfrm>
              <a:off x="1309321" y="3978483"/>
              <a:ext cx="35785" cy="14735"/>
            </a:xfrm>
            <a:custGeom>
              <a:avLst/>
              <a:gdLst>
                <a:gd name="T0" fmla="*/ 5112 w 7"/>
                <a:gd name="T1" fmla="*/ 4912 h 3"/>
                <a:gd name="T2" fmla="*/ 25561 w 7"/>
                <a:gd name="T3" fmla="*/ 14735 h 3"/>
                <a:gd name="T4" fmla="*/ 5112 w 7"/>
                <a:gd name="T5" fmla="*/ 4912 h 3"/>
                <a:gd name="T6" fmla="*/ 0 60000 65536"/>
                <a:gd name="T7" fmla="*/ 0 60000 65536"/>
                <a:gd name="T8" fmla="*/ 0 60000 65536"/>
                <a:gd name="T9" fmla="*/ 0 w 7"/>
                <a:gd name="T10" fmla="*/ 0 h 3"/>
                <a:gd name="T11" fmla="*/ 7 w 7"/>
                <a:gd name="T12" fmla="*/ 3 h 3"/>
              </a:gdLst>
              <a:ahLst/>
              <a:cxnLst>
                <a:cxn ang="T6">
                  <a:pos x="T0" y="T1"/>
                </a:cxn>
                <a:cxn ang="T7">
                  <a:pos x="T2" y="T3"/>
                </a:cxn>
                <a:cxn ang="T8">
                  <a:pos x="T4" y="T5"/>
                </a:cxn>
              </a:cxnLst>
              <a:rect l="T9" t="T10" r="T11" b="T12"/>
              <a:pathLst>
                <a:path w="7" h="3">
                  <a:moveTo>
                    <a:pt x="1" y="1"/>
                  </a:moveTo>
                  <a:cubicBezTo>
                    <a:pt x="0" y="1"/>
                    <a:pt x="4" y="3"/>
                    <a:pt x="5" y="3"/>
                  </a:cubicBezTo>
                  <a:cubicBezTo>
                    <a:pt x="7" y="1"/>
                    <a:pt x="3"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0" name="Freeform 60"/>
            <p:cNvSpPr>
              <a:spLocks noChangeArrowheads="1"/>
            </p:cNvSpPr>
            <p:nvPr/>
          </p:nvSpPr>
          <p:spPr bwMode="auto">
            <a:xfrm>
              <a:off x="1254590" y="3982693"/>
              <a:ext cx="39995" cy="21050"/>
            </a:xfrm>
            <a:custGeom>
              <a:avLst/>
              <a:gdLst>
                <a:gd name="T0" fmla="*/ 9999 w 8"/>
                <a:gd name="T1" fmla="*/ 0 h 4"/>
                <a:gd name="T2" fmla="*/ 14998 w 8"/>
                <a:gd name="T3" fmla="*/ 15788 h 4"/>
                <a:gd name="T4" fmla="*/ 34996 w 8"/>
                <a:gd name="T5" fmla="*/ 0 h 4"/>
                <a:gd name="T6" fmla="*/ 9999 w 8"/>
                <a:gd name="T7" fmla="*/ 0 h 4"/>
                <a:gd name="T8" fmla="*/ 0 60000 65536"/>
                <a:gd name="T9" fmla="*/ 0 60000 65536"/>
                <a:gd name="T10" fmla="*/ 0 60000 65536"/>
                <a:gd name="T11" fmla="*/ 0 60000 65536"/>
                <a:gd name="T12" fmla="*/ 0 w 8"/>
                <a:gd name="T13" fmla="*/ 0 h 4"/>
                <a:gd name="T14" fmla="*/ 8 w 8"/>
                <a:gd name="T15" fmla="*/ 4 h 4"/>
              </a:gdLst>
              <a:ahLst/>
              <a:cxnLst>
                <a:cxn ang="T8">
                  <a:pos x="T0" y="T1"/>
                </a:cxn>
                <a:cxn ang="T9">
                  <a:pos x="T2" y="T3"/>
                </a:cxn>
                <a:cxn ang="T10">
                  <a:pos x="T4" y="T5"/>
                </a:cxn>
                <a:cxn ang="T11">
                  <a:pos x="T6" y="T7"/>
                </a:cxn>
              </a:cxnLst>
              <a:rect l="T12" t="T13" r="T14" b="T15"/>
              <a:pathLst>
                <a:path w="8" h="4">
                  <a:moveTo>
                    <a:pt x="2" y="0"/>
                  </a:moveTo>
                  <a:cubicBezTo>
                    <a:pt x="0" y="1"/>
                    <a:pt x="2" y="2"/>
                    <a:pt x="3" y="3"/>
                  </a:cubicBezTo>
                  <a:cubicBezTo>
                    <a:pt x="4" y="4"/>
                    <a:pt x="6" y="1"/>
                    <a:pt x="7" y="0"/>
                  </a:cubicBezTo>
                  <a:cubicBezTo>
                    <a:pt x="8" y="0"/>
                    <a:pt x="3"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1" name="Freeform 61"/>
            <p:cNvSpPr>
              <a:spLocks noChangeArrowheads="1"/>
            </p:cNvSpPr>
            <p:nvPr/>
          </p:nvSpPr>
          <p:spPr bwMode="auto">
            <a:xfrm>
              <a:off x="1155655" y="3858497"/>
              <a:ext cx="58940" cy="75781"/>
            </a:xfrm>
            <a:custGeom>
              <a:avLst/>
              <a:gdLst>
                <a:gd name="T0" fmla="*/ 4912 w 12"/>
                <a:gd name="T1" fmla="*/ 5052 h 15"/>
                <a:gd name="T2" fmla="*/ 9823 w 12"/>
                <a:gd name="T3" fmla="*/ 20208 h 15"/>
                <a:gd name="T4" fmla="*/ 19647 w 12"/>
                <a:gd name="T5" fmla="*/ 30312 h 15"/>
                <a:gd name="T6" fmla="*/ 24558 w 12"/>
                <a:gd name="T7" fmla="*/ 40417 h 15"/>
                <a:gd name="T8" fmla="*/ 24558 w 12"/>
                <a:gd name="T9" fmla="*/ 55573 h 15"/>
                <a:gd name="T10" fmla="*/ 44205 w 12"/>
                <a:gd name="T11" fmla="*/ 70729 h 15"/>
                <a:gd name="T12" fmla="*/ 58940 w 12"/>
                <a:gd name="T13" fmla="*/ 55573 h 15"/>
                <a:gd name="T14" fmla="*/ 34382 w 12"/>
                <a:gd name="T15" fmla="*/ 25260 h 15"/>
                <a:gd name="T16" fmla="*/ 4912 w 12"/>
                <a:gd name="T17" fmla="*/ 50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5"/>
                <a:gd name="T29" fmla="*/ 12 w 1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5">
                  <a:moveTo>
                    <a:pt x="1" y="1"/>
                  </a:moveTo>
                  <a:cubicBezTo>
                    <a:pt x="0" y="0"/>
                    <a:pt x="2" y="3"/>
                    <a:pt x="2" y="4"/>
                  </a:cubicBezTo>
                  <a:cubicBezTo>
                    <a:pt x="2" y="5"/>
                    <a:pt x="3" y="6"/>
                    <a:pt x="4" y="6"/>
                  </a:cubicBezTo>
                  <a:cubicBezTo>
                    <a:pt x="4" y="5"/>
                    <a:pt x="5" y="7"/>
                    <a:pt x="5" y="8"/>
                  </a:cubicBezTo>
                  <a:cubicBezTo>
                    <a:pt x="4" y="8"/>
                    <a:pt x="4" y="10"/>
                    <a:pt x="5" y="11"/>
                  </a:cubicBezTo>
                  <a:cubicBezTo>
                    <a:pt x="6" y="12"/>
                    <a:pt x="7" y="14"/>
                    <a:pt x="9" y="14"/>
                  </a:cubicBezTo>
                  <a:cubicBezTo>
                    <a:pt x="10" y="15"/>
                    <a:pt x="11" y="11"/>
                    <a:pt x="12" y="11"/>
                  </a:cubicBezTo>
                  <a:cubicBezTo>
                    <a:pt x="12" y="10"/>
                    <a:pt x="8" y="7"/>
                    <a:pt x="7" y="5"/>
                  </a:cubicBezTo>
                  <a:cubicBezTo>
                    <a:pt x="5" y="4"/>
                    <a:pt x="2"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2" name="Freeform 62"/>
            <p:cNvSpPr>
              <a:spLocks noChangeArrowheads="1"/>
            </p:cNvSpPr>
            <p:nvPr/>
          </p:nvSpPr>
          <p:spPr bwMode="auto">
            <a:xfrm>
              <a:off x="1220910" y="3879547"/>
              <a:ext cx="33680" cy="39995"/>
            </a:xfrm>
            <a:custGeom>
              <a:avLst/>
              <a:gdLst>
                <a:gd name="T0" fmla="*/ 33680 w 7"/>
                <a:gd name="T1" fmla="*/ 0 h 8"/>
                <a:gd name="T2" fmla="*/ 14434 w 7"/>
                <a:gd name="T3" fmla="*/ 4999 h 8"/>
                <a:gd name="T4" fmla="*/ 0 w 7"/>
                <a:gd name="T5" fmla="*/ 14998 h 8"/>
                <a:gd name="T6" fmla="*/ 19246 w 7"/>
                <a:gd name="T7" fmla="*/ 39995 h 8"/>
                <a:gd name="T8" fmla="*/ 33680 w 7"/>
                <a:gd name="T9" fmla="*/ 0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7" y="0"/>
                  </a:moveTo>
                  <a:cubicBezTo>
                    <a:pt x="6" y="0"/>
                    <a:pt x="4" y="1"/>
                    <a:pt x="3" y="1"/>
                  </a:cubicBezTo>
                  <a:cubicBezTo>
                    <a:pt x="2" y="2"/>
                    <a:pt x="0" y="2"/>
                    <a:pt x="0" y="3"/>
                  </a:cubicBezTo>
                  <a:cubicBezTo>
                    <a:pt x="0" y="5"/>
                    <a:pt x="2" y="7"/>
                    <a:pt x="4" y="8"/>
                  </a:cubicBezTo>
                  <a:cubicBezTo>
                    <a:pt x="5" y="8"/>
                    <a:pt x="7" y="1"/>
                    <a:pt x="7"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3" name="Freeform 63"/>
            <p:cNvSpPr>
              <a:spLocks noChangeArrowheads="1"/>
            </p:cNvSpPr>
            <p:nvPr/>
          </p:nvSpPr>
          <p:spPr bwMode="auto">
            <a:xfrm>
              <a:off x="1454567" y="1711379"/>
              <a:ext cx="237867" cy="86306"/>
            </a:xfrm>
            <a:custGeom>
              <a:avLst/>
              <a:gdLst>
                <a:gd name="T0" fmla="*/ 213089 w 48"/>
                <a:gd name="T1" fmla="*/ 81229 h 17"/>
                <a:gd name="T2" fmla="*/ 198223 w 48"/>
                <a:gd name="T3" fmla="*/ 65999 h 17"/>
                <a:gd name="T4" fmla="*/ 198223 w 48"/>
                <a:gd name="T5" fmla="*/ 60922 h 17"/>
                <a:gd name="T6" fmla="*/ 188311 w 48"/>
                <a:gd name="T7" fmla="*/ 55845 h 17"/>
                <a:gd name="T8" fmla="*/ 163534 w 48"/>
                <a:gd name="T9" fmla="*/ 45691 h 17"/>
                <a:gd name="T10" fmla="*/ 143711 w 48"/>
                <a:gd name="T11" fmla="*/ 35538 h 17"/>
                <a:gd name="T12" fmla="*/ 104067 w 48"/>
                <a:gd name="T13" fmla="*/ 15230 h 17"/>
                <a:gd name="T14" fmla="*/ 49556 w 48"/>
                <a:gd name="T15" fmla="*/ 10154 h 17"/>
                <a:gd name="T16" fmla="*/ 9911 w 48"/>
                <a:gd name="T17" fmla="*/ 25384 h 17"/>
                <a:gd name="T18" fmla="*/ 29733 w 48"/>
                <a:gd name="T19" fmla="*/ 30461 h 17"/>
                <a:gd name="T20" fmla="*/ 44600 w 48"/>
                <a:gd name="T21" fmla="*/ 40615 h 17"/>
                <a:gd name="T22" fmla="*/ 39645 w 48"/>
                <a:gd name="T23" fmla="*/ 25384 h 17"/>
                <a:gd name="T24" fmla="*/ 54511 w 48"/>
                <a:gd name="T25" fmla="*/ 20307 h 17"/>
                <a:gd name="T26" fmla="*/ 64422 w 48"/>
                <a:gd name="T27" fmla="*/ 25384 h 17"/>
                <a:gd name="T28" fmla="*/ 74333 w 48"/>
                <a:gd name="T29" fmla="*/ 30461 h 17"/>
                <a:gd name="T30" fmla="*/ 94156 w 48"/>
                <a:gd name="T31" fmla="*/ 40615 h 17"/>
                <a:gd name="T32" fmla="*/ 118934 w 48"/>
                <a:gd name="T33" fmla="*/ 40615 h 17"/>
                <a:gd name="T34" fmla="*/ 133800 w 48"/>
                <a:gd name="T35" fmla="*/ 60922 h 17"/>
                <a:gd name="T36" fmla="*/ 153622 w 48"/>
                <a:gd name="T37" fmla="*/ 65999 h 17"/>
                <a:gd name="T38" fmla="*/ 143711 w 48"/>
                <a:gd name="T39" fmla="*/ 81229 h 17"/>
                <a:gd name="T40" fmla="*/ 158578 w 48"/>
                <a:gd name="T41" fmla="*/ 86306 h 17"/>
                <a:gd name="T42" fmla="*/ 213089 w 48"/>
                <a:gd name="T43" fmla="*/ 81229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8"/>
                <a:gd name="T67" fmla="*/ 0 h 17"/>
                <a:gd name="T68" fmla="*/ 48 w 48"/>
                <a:gd name="T69" fmla="*/ 17 h 1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8" h="17">
                  <a:moveTo>
                    <a:pt x="43" y="16"/>
                  </a:moveTo>
                  <a:cubicBezTo>
                    <a:pt x="48" y="15"/>
                    <a:pt x="41" y="13"/>
                    <a:pt x="40" y="13"/>
                  </a:cubicBezTo>
                  <a:cubicBezTo>
                    <a:pt x="39" y="13"/>
                    <a:pt x="39" y="12"/>
                    <a:pt x="40" y="12"/>
                  </a:cubicBezTo>
                  <a:cubicBezTo>
                    <a:pt x="40" y="11"/>
                    <a:pt x="39" y="11"/>
                    <a:pt x="38" y="11"/>
                  </a:cubicBezTo>
                  <a:cubicBezTo>
                    <a:pt x="37" y="11"/>
                    <a:pt x="35" y="10"/>
                    <a:pt x="33" y="9"/>
                  </a:cubicBezTo>
                  <a:cubicBezTo>
                    <a:pt x="32" y="8"/>
                    <a:pt x="32" y="7"/>
                    <a:pt x="29" y="7"/>
                  </a:cubicBezTo>
                  <a:cubicBezTo>
                    <a:pt x="26" y="7"/>
                    <a:pt x="23" y="5"/>
                    <a:pt x="21" y="3"/>
                  </a:cubicBezTo>
                  <a:cubicBezTo>
                    <a:pt x="19" y="0"/>
                    <a:pt x="14" y="1"/>
                    <a:pt x="10" y="2"/>
                  </a:cubicBezTo>
                  <a:cubicBezTo>
                    <a:pt x="7" y="2"/>
                    <a:pt x="3" y="4"/>
                    <a:pt x="2" y="5"/>
                  </a:cubicBezTo>
                  <a:cubicBezTo>
                    <a:pt x="0" y="7"/>
                    <a:pt x="4" y="6"/>
                    <a:pt x="6" y="6"/>
                  </a:cubicBezTo>
                  <a:cubicBezTo>
                    <a:pt x="7" y="7"/>
                    <a:pt x="7" y="8"/>
                    <a:pt x="9" y="8"/>
                  </a:cubicBezTo>
                  <a:cubicBezTo>
                    <a:pt x="10" y="8"/>
                    <a:pt x="8" y="6"/>
                    <a:pt x="8" y="5"/>
                  </a:cubicBezTo>
                  <a:cubicBezTo>
                    <a:pt x="8" y="4"/>
                    <a:pt x="9" y="4"/>
                    <a:pt x="11" y="4"/>
                  </a:cubicBezTo>
                  <a:cubicBezTo>
                    <a:pt x="12" y="4"/>
                    <a:pt x="13" y="4"/>
                    <a:pt x="13" y="5"/>
                  </a:cubicBezTo>
                  <a:cubicBezTo>
                    <a:pt x="13" y="6"/>
                    <a:pt x="13" y="6"/>
                    <a:pt x="15" y="6"/>
                  </a:cubicBezTo>
                  <a:cubicBezTo>
                    <a:pt x="17" y="7"/>
                    <a:pt x="18" y="7"/>
                    <a:pt x="19" y="8"/>
                  </a:cubicBezTo>
                  <a:cubicBezTo>
                    <a:pt x="20" y="10"/>
                    <a:pt x="23" y="8"/>
                    <a:pt x="24" y="8"/>
                  </a:cubicBezTo>
                  <a:cubicBezTo>
                    <a:pt x="26" y="9"/>
                    <a:pt x="27" y="11"/>
                    <a:pt x="27" y="12"/>
                  </a:cubicBezTo>
                  <a:cubicBezTo>
                    <a:pt x="27" y="13"/>
                    <a:pt x="28" y="12"/>
                    <a:pt x="31" y="13"/>
                  </a:cubicBezTo>
                  <a:cubicBezTo>
                    <a:pt x="33" y="14"/>
                    <a:pt x="30" y="15"/>
                    <a:pt x="29" y="16"/>
                  </a:cubicBezTo>
                  <a:cubicBezTo>
                    <a:pt x="28" y="16"/>
                    <a:pt x="30" y="16"/>
                    <a:pt x="32" y="17"/>
                  </a:cubicBezTo>
                  <a:cubicBezTo>
                    <a:pt x="35" y="17"/>
                    <a:pt x="42" y="16"/>
                    <a:pt x="43" y="1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4" name="Freeform 64"/>
            <p:cNvSpPr>
              <a:spLocks noChangeArrowheads="1"/>
            </p:cNvSpPr>
            <p:nvPr/>
          </p:nvSpPr>
          <p:spPr bwMode="auto">
            <a:xfrm>
              <a:off x="1574553" y="1820840"/>
              <a:ext cx="37890" cy="14735"/>
            </a:xfrm>
            <a:custGeom>
              <a:avLst/>
              <a:gdLst>
                <a:gd name="T0" fmla="*/ 4736 w 8"/>
                <a:gd name="T1" fmla="*/ 4912 h 3"/>
                <a:gd name="T2" fmla="*/ 9473 w 8"/>
                <a:gd name="T3" fmla="*/ 14735 h 3"/>
                <a:gd name="T4" fmla="*/ 33154 w 8"/>
                <a:gd name="T5" fmla="*/ 9823 h 3"/>
                <a:gd name="T6" fmla="*/ 18945 w 8"/>
                <a:gd name="T7" fmla="*/ 4912 h 3"/>
                <a:gd name="T8" fmla="*/ 4736 w 8"/>
                <a:gd name="T9" fmla="*/ 4912 h 3"/>
                <a:gd name="T10" fmla="*/ 0 60000 65536"/>
                <a:gd name="T11" fmla="*/ 0 60000 65536"/>
                <a:gd name="T12" fmla="*/ 0 60000 65536"/>
                <a:gd name="T13" fmla="*/ 0 60000 65536"/>
                <a:gd name="T14" fmla="*/ 0 60000 65536"/>
                <a:gd name="T15" fmla="*/ 0 w 8"/>
                <a:gd name="T16" fmla="*/ 0 h 3"/>
                <a:gd name="T17" fmla="*/ 8 w 8"/>
                <a:gd name="T18" fmla="*/ 3 h 3"/>
              </a:gdLst>
              <a:ahLst/>
              <a:cxnLst>
                <a:cxn ang="T10">
                  <a:pos x="T0" y="T1"/>
                </a:cxn>
                <a:cxn ang="T11">
                  <a:pos x="T2" y="T3"/>
                </a:cxn>
                <a:cxn ang="T12">
                  <a:pos x="T4" y="T5"/>
                </a:cxn>
                <a:cxn ang="T13">
                  <a:pos x="T6" y="T7"/>
                </a:cxn>
                <a:cxn ang="T14">
                  <a:pos x="T8" y="T9"/>
                </a:cxn>
              </a:cxnLst>
              <a:rect l="T15" t="T16" r="T17" b="T18"/>
              <a:pathLst>
                <a:path w="8" h="3">
                  <a:moveTo>
                    <a:pt x="1" y="1"/>
                  </a:moveTo>
                  <a:cubicBezTo>
                    <a:pt x="2" y="2"/>
                    <a:pt x="2" y="3"/>
                    <a:pt x="2" y="3"/>
                  </a:cubicBezTo>
                  <a:cubicBezTo>
                    <a:pt x="2" y="3"/>
                    <a:pt x="5" y="3"/>
                    <a:pt x="7" y="2"/>
                  </a:cubicBezTo>
                  <a:cubicBezTo>
                    <a:pt x="8" y="2"/>
                    <a:pt x="6" y="1"/>
                    <a:pt x="4" y="1"/>
                  </a:cubicBezTo>
                  <a:cubicBezTo>
                    <a:pt x="2" y="0"/>
                    <a:pt x="0"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5" name="Freeform 65"/>
            <p:cNvSpPr>
              <a:spLocks noChangeArrowheads="1"/>
            </p:cNvSpPr>
            <p:nvPr/>
          </p:nvSpPr>
          <p:spPr bwMode="auto">
            <a:xfrm>
              <a:off x="1662964" y="1820840"/>
              <a:ext cx="44205" cy="10525"/>
            </a:xfrm>
            <a:custGeom>
              <a:avLst/>
              <a:gdLst>
                <a:gd name="T0" fmla="*/ 4912 w 9"/>
                <a:gd name="T1" fmla="*/ 5263 h 2"/>
                <a:gd name="T2" fmla="*/ 34382 w 9"/>
                <a:gd name="T3" fmla="*/ 10525 h 2"/>
                <a:gd name="T4" fmla="*/ 19647 w 9"/>
                <a:gd name="T5" fmla="*/ 0 h 2"/>
                <a:gd name="T6" fmla="*/ 4912 w 9"/>
                <a:gd name="T7" fmla="*/ 5263 h 2"/>
                <a:gd name="T8" fmla="*/ 0 60000 65536"/>
                <a:gd name="T9" fmla="*/ 0 60000 65536"/>
                <a:gd name="T10" fmla="*/ 0 60000 65536"/>
                <a:gd name="T11" fmla="*/ 0 60000 65536"/>
                <a:gd name="T12" fmla="*/ 0 w 9"/>
                <a:gd name="T13" fmla="*/ 0 h 2"/>
                <a:gd name="T14" fmla="*/ 9 w 9"/>
                <a:gd name="T15" fmla="*/ 2 h 2"/>
              </a:gdLst>
              <a:ahLst/>
              <a:cxnLst>
                <a:cxn ang="T8">
                  <a:pos x="T0" y="T1"/>
                </a:cxn>
                <a:cxn ang="T9">
                  <a:pos x="T2" y="T3"/>
                </a:cxn>
                <a:cxn ang="T10">
                  <a:pos x="T4" y="T5"/>
                </a:cxn>
                <a:cxn ang="T11">
                  <a:pos x="T6" y="T7"/>
                </a:cxn>
              </a:cxnLst>
              <a:rect l="T12" t="T13" r="T14" b="T15"/>
              <a:pathLst>
                <a:path w="9" h="2">
                  <a:moveTo>
                    <a:pt x="1" y="1"/>
                  </a:moveTo>
                  <a:cubicBezTo>
                    <a:pt x="3" y="2"/>
                    <a:pt x="6" y="2"/>
                    <a:pt x="7" y="2"/>
                  </a:cubicBezTo>
                  <a:cubicBezTo>
                    <a:pt x="9" y="1"/>
                    <a:pt x="6" y="0"/>
                    <a:pt x="4" y="0"/>
                  </a:cubicBezTo>
                  <a:cubicBezTo>
                    <a:pt x="2" y="0"/>
                    <a:pt x="0"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6" name="Freeform 66"/>
            <p:cNvSpPr>
              <a:spLocks noChangeArrowheads="1"/>
            </p:cNvSpPr>
            <p:nvPr/>
          </p:nvSpPr>
          <p:spPr bwMode="auto">
            <a:xfrm>
              <a:off x="1688224" y="1791370"/>
              <a:ext cx="105251" cy="39995"/>
            </a:xfrm>
            <a:custGeom>
              <a:avLst/>
              <a:gdLst>
                <a:gd name="T0" fmla="*/ 15036 w 21"/>
                <a:gd name="T1" fmla="*/ 24997 h 8"/>
                <a:gd name="T2" fmla="*/ 15036 w 21"/>
                <a:gd name="T3" fmla="*/ 24997 h 8"/>
                <a:gd name="T4" fmla="*/ 15036 w 21"/>
                <a:gd name="T5" fmla="*/ 29996 h 8"/>
                <a:gd name="T6" fmla="*/ 20048 w 21"/>
                <a:gd name="T7" fmla="*/ 29996 h 8"/>
                <a:gd name="T8" fmla="*/ 20048 w 21"/>
                <a:gd name="T9" fmla="*/ 29996 h 8"/>
                <a:gd name="T10" fmla="*/ 25060 w 21"/>
                <a:gd name="T11" fmla="*/ 29996 h 8"/>
                <a:gd name="T12" fmla="*/ 25060 w 21"/>
                <a:gd name="T13" fmla="*/ 34996 h 8"/>
                <a:gd name="T14" fmla="*/ 25060 w 21"/>
                <a:gd name="T15" fmla="*/ 34996 h 8"/>
                <a:gd name="T16" fmla="*/ 25060 w 21"/>
                <a:gd name="T17" fmla="*/ 34996 h 8"/>
                <a:gd name="T18" fmla="*/ 30072 w 21"/>
                <a:gd name="T19" fmla="*/ 39995 h 8"/>
                <a:gd name="T20" fmla="*/ 35084 w 21"/>
                <a:gd name="T21" fmla="*/ 39995 h 8"/>
                <a:gd name="T22" fmla="*/ 35084 w 21"/>
                <a:gd name="T23" fmla="*/ 39995 h 8"/>
                <a:gd name="T24" fmla="*/ 50120 w 21"/>
                <a:gd name="T25" fmla="*/ 34996 h 8"/>
                <a:gd name="T26" fmla="*/ 60143 w 21"/>
                <a:gd name="T27" fmla="*/ 39995 h 8"/>
                <a:gd name="T28" fmla="*/ 75179 w 21"/>
                <a:gd name="T29" fmla="*/ 34996 h 8"/>
                <a:gd name="T30" fmla="*/ 100239 w 21"/>
                <a:gd name="T31" fmla="*/ 34996 h 8"/>
                <a:gd name="T32" fmla="*/ 95227 w 21"/>
                <a:gd name="T33" fmla="*/ 24997 h 8"/>
                <a:gd name="T34" fmla="*/ 85203 w 21"/>
                <a:gd name="T35" fmla="*/ 9999 h 8"/>
                <a:gd name="T36" fmla="*/ 55131 w 21"/>
                <a:gd name="T37" fmla="*/ 4999 h 8"/>
                <a:gd name="T38" fmla="*/ 50120 w 21"/>
                <a:gd name="T39" fmla="*/ 4999 h 8"/>
                <a:gd name="T40" fmla="*/ 50120 w 21"/>
                <a:gd name="T41" fmla="*/ 4999 h 8"/>
                <a:gd name="T42" fmla="*/ 45108 w 21"/>
                <a:gd name="T43" fmla="*/ 4999 h 8"/>
                <a:gd name="T44" fmla="*/ 45108 w 21"/>
                <a:gd name="T45" fmla="*/ 4999 h 8"/>
                <a:gd name="T46" fmla="*/ 40096 w 21"/>
                <a:gd name="T47" fmla="*/ 4999 h 8"/>
                <a:gd name="T48" fmla="*/ 40096 w 21"/>
                <a:gd name="T49" fmla="*/ 4999 h 8"/>
                <a:gd name="T50" fmla="*/ 35084 w 21"/>
                <a:gd name="T51" fmla="*/ 4999 h 8"/>
                <a:gd name="T52" fmla="*/ 30072 w 21"/>
                <a:gd name="T53" fmla="*/ 4999 h 8"/>
                <a:gd name="T54" fmla="*/ 30072 w 21"/>
                <a:gd name="T55" fmla="*/ 4999 h 8"/>
                <a:gd name="T56" fmla="*/ 25060 w 21"/>
                <a:gd name="T57" fmla="*/ 4999 h 8"/>
                <a:gd name="T58" fmla="*/ 25060 w 21"/>
                <a:gd name="T59" fmla="*/ 4999 h 8"/>
                <a:gd name="T60" fmla="*/ 20048 w 21"/>
                <a:gd name="T61" fmla="*/ 4999 h 8"/>
                <a:gd name="T62" fmla="*/ 20048 w 21"/>
                <a:gd name="T63" fmla="*/ 4999 h 8"/>
                <a:gd name="T64" fmla="*/ 15036 w 21"/>
                <a:gd name="T65" fmla="*/ 0 h 8"/>
                <a:gd name="T66" fmla="*/ 5012 w 21"/>
                <a:gd name="T67" fmla="*/ 9999 h 8"/>
                <a:gd name="T68" fmla="*/ 10024 w 21"/>
                <a:gd name="T69" fmla="*/ 19998 h 8"/>
                <a:gd name="T70" fmla="*/ 15036 w 21"/>
                <a:gd name="T71" fmla="*/ 24997 h 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
                <a:gd name="T109" fmla="*/ 0 h 8"/>
                <a:gd name="T110" fmla="*/ 21 w 21"/>
                <a:gd name="T111" fmla="*/ 8 h 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 h="8">
                  <a:moveTo>
                    <a:pt x="3" y="5"/>
                  </a:moveTo>
                  <a:cubicBezTo>
                    <a:pt x="3" y="5"/>
                    <a:pt x="3" y="5"/>
                    <a:pt x="3" y="5"/>
                  </a:cubicBezTo>
                  <a:cubicBezTo>
                    <a:pt x="3" y="5"/>
                    <a:pt x="3" y="5"/>
                    <a:pt x="3" y="6"/>
                  </a:cubicBezTo>
                  <a:cubicBezTo>
                    <a:pt x="4" y="6"/>
                    <a:pt x="4" y="6"/>
                    <a:pt x="4" y="6"/>
                  </a:cubicBezTo>
                  <a:cubicBezTo>
                    <a:pt x="4" y="6"/>
                    <a:pt x="4" y="6"/>
                    <a:pt x="4" y="6"/>
                  </a:cubicBezTo>
                  <a:cubicBezTo>
                    <a:pt x="4" y="6"/>
                    <a:pt x="4" y="6"/>
                    <a:pt x="5" y="6"/>
                  </a:cubicBezTo>
                  <a:cubicBezTo>
                    <a:pt x="5" y="7"/>
                    <a:pt x="5" y="7"/>
                    <a:pt x="5" y="7"/>
                  </a:cubicBezTo>
                  <a:cubicBezTo>
                    <a:pt x="5" y="7"/>
                    <a:pt x="5" y="7"/>
                    <a:pt x="5" y="7"/>
                  </a:cubicBezTo>
                  <a:cubicBezTo>
                    <a:pt x="5" y="7"/>
                    <a:pt x="5" y="7"/>
                    <a:pt x="5" y="7"/>
                  </a:cubicBezTo>
                  <a:cubicBezTo>
                    <a:pt x="6" y="7"/>
                    <a:pt x="6" y="7"/>
                    <a:pt x="6" y="8"/>
                  </a:cubicBezTo>
                  <a:cubicBezTo>
                    <a:pt x="6" y="8"/>
                    <a:pt x="6" y="8"/>
                    <a:pt x="7" y="8"/>
                  </a:cubicBezTo>
                  <a:cubicBezTo>
                    <a:pt x="7" y="8"/>
                    <a:pt x="7" y="8"/>
                    <a:pt x="7" y="8"/>
                  </a:cubicBezTo>
                  <a:cubicBezTo>
                    <a:pt x="8" y="8"/>
                    <a:pt x="9" y="7"/>
                    <a:pt x="10" y="7"/>
                  </a:cubicBezTo>
                  <a:cubicBezTo>
                    <a:pt x="11" y="6"/>
                    <a:pt x="11" y="7"/>
                    <a:pt x="12" y="8"/>
                  </a:cubicBezTo>
                  <a:cubicBezTo>
                    <a:pt x="12" y="8"/>
                    <a:pt x="14" y="7"/>
                    <a:pt x="15" y="7"/>
                  </a:cubicBezTo>
                  <a:cubicBezTo>
                    <a:pt x="17" y="6"/>
                    <a:pt x="19" y="7"/>
                    <a:pt x="20" y="7"/>
                  </a:cubicBezTo>
                  <a:cubicBezTo>
                    <a:pt x="21" y="7"/>
                    <a:pt x="20" y="6"/>
                    <a:pt x="19" y="5"/>
                  </a:cubicBezTo>
                  <a:cubicBezTo>
                    <a:pt x="18" y="5"/>
                    <a:pt x="18" y="3"/>
                    <a:pt x="17" y="2"/>
                  </a:cubicBezTo>
                  <a:cubicBezTo>
                    <a:pt x="16" y="1"/>
                    <a:pt x="13" y="1"/>
                    <a:pt x="11" y="1"/>
                  </a:cubicBezTo>
                  <a:cubicBezTo>
                    <a:pt x="11" y="1"/>
                    <a:pt x="11" y="1"/>
                    <a:pt x="10" y="1"/>
                  </a:cubicBezTo>
                  <a:cubicBezTo>
                    <a:pt x="10" y="1"/>
                    <a:pt x="10" y="1"/>
                    <a:pt x="10" y="1"/>
                  </a:cubicBezTo>
                  <a:cubicBezTo>
                    <a:pt x="10" y="1"/>
                    <a:pt x="10" y="1"/>
                    <a:pt x="9" y="1"/>
                  </a:cubicBezTo>
                  <a:cubicBezTo>
                    <a:pt x="9" y="1"/>
                    <a:pt x="9" y="1"/>
                    <a:pt x="9" y="1"/>
                  </a:cubicBezTo>
                  <a:cubicBezTo>
                    <a:pt x="9" y="1"/>
                    <a:pt x="8" y="1"/>
                    <a:pt x="8" y="1"/>
                  </a:cubicBezTo>
                  <a:cubicBezTo>
                    <a:pt x="8" y="1"/>
                    <a:pt x="8" y="1"/>
                    <a:pt x="8" y="1"/>
                  </a:cubicBezTo>
                  <a:cubicBezTo>
                    <a:pt x="7" y="1"/>
                    <a:pt x="7" y="1"/>
                    <a:pt x="7" y="1"/>
                  </a:cubicBezTo>
                  <a:cubicBezTo>
                    <a:pt x="7" y="1"/>
                    <a:pt x="6" y="1"/>
                    <a:pt x="6" y="1"/>
                  </a:cubicBezTo>
                  <a:cubicBezTo>
                    <a:pt x="6" y="1"/>
                    <a:pt x="6" y="1"/>
                    <a:pt x="6" y="1"/>
                  </a:cubicBezTo>
                  <a:cubicBezTo>
                    <a:pt x="6" y="1"/>
                    <a:pt x="5" y="1"/>
                    <a:pt x="5" y="1"/>
                  </a:cubicBezTo>
                  <a:cubicBezTo>
                    <a:pt x="5" y="1"/>
                    <a:pt x="5" y="1"/>
                    <a:pt x="5" y="1"/>
                  </a:cubicBezTo>
                  <a:cubicBezTo>
                    <a:pt x="4" y="1"/>
                    <a:pt x="4" y="1"/>
                    <a:pt x="4" y="1"/>
                  </a:cubicBezTo>
                  <a:cubicBezTo>
                    <a:pt x="4" y="1"/>
                    <a:pt x="4" y="1"/>
                    <a:pt x="4" y="1"/>
                  </a:cubicBezTo>
                  <a:cubicBezTo>
                    <a:pt x="3" y="1"/>
                    <a:pt x="3" y="0"/>
                    <a:pt x="3" y="0"/>
                  </a:cubicBezTo>
                  <a:cubicBezTo>
                    <a:pt x="1" y="0"/>
                    <a:pt x="0" y="1"/>
                    <a:pt x="1" y="2"/>
                  </a:cubicBezTo>
                  <a:cubicBezTo>
                    <a:pt x="1" y="2"/>
                    <a:pt x="2" y="3"/>
                    <a:pt x="2" y="4"/>
                  </a:cubicBezTo>
                  <a:cubicBezTo>
                    <a:pt x="3" y="4"/>
                    <a:pt x="3" y="5"/>
                    <a:pt x="3"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7" name="Freeform 67"/>
            <p:cNvSpPr>
              <a:spLocks noChangeArrowheads="1"/>
            </p:cNvSpPr>
            <p:nvPr/>
          </p:nvSpPr>
          <p:spPr bwMode="auto">
            <a:xfrm>
              <a:off x="1812420" y="1820840"/>
              <a:ext cx="50520" cy="21050"/>
            </a:xfrm>
            <a:custGeom>
              <a:avLst/>
              <a:gdLst>
                <a:gd name="T0" fmla="*/ 20208 w 10"/>
                <a:gd name="T1" fmla="*/ 5263 h 4"/>
                <a:gd name="T2" fmla="*/ 5052 w 10"/>
                <a:gd name="T3" fmla="*/ 10525 h 4"/>
                <a:gd name="T4" fmla="*/ 20208 w 10"/>
                <a:gd name="T5" fmla="*/ 15788 h 4"/>
                <a:gd name="T6" fmla="*/ 20208 w 10"/>
                <a:gd name="T7" fmla="*/ 5263 h 4"/>
                <a:gd name="T8" fmla="*/ 0 60000 65536"/>
                <a:gd name="T9" fmla="*/ 0 60000 65536"/>
                <a:gd name="T10" fmla="*/ 0 60000 65536"/>
                <a:gd name="T11" fmla="*/ 0 60000 65536"/>
                <a:gd name="T12" fmla="*/ 0 w 10"/>
                <a:gd name="T13" fmla="*/ 0 h 4"/>
                <a:gd name="T14" fmla="*/ 10 w 10"/>
                <a:gd name="T15" fmla="*/ 4 h 4"/>
              </a:gdLst>
              <a:ahLst/>
              <a:cxnLst>
                <a:cxn ang="T8">
                  <a:pos x="T0" y="T1"/>
                </a:cxn>
                <a:cxn ang="T9">
                  <a:pos x="T2" y="T3"/>
                </a:cxn>
                <a:cxn ang="T10">
                  <a:pos x="T4" y="T5"/>
                </a:cxn>
                <a:cxn ang="T11">
                  <a:pos x="T6" y="T7"/>
                </a:cxn>
              </a:cxnLst>
              <a:rect l="T12" t="T13" r="T14" b="T15"/>
              <a:pathLst>
                <a:path w="10" h="4">
                  <a:moveTo>
                    <a:pt x="4" y="1"/>
                  </a:moveTo>
                  <a:cubicBezTo>
                    <a:pt x="1" y="1"/>
                    <a:pt x="1" y="1"/>
                    <a:pt x="1" y="2"/>
                  </a:cubicBezTo>
                  <a:cubicBezTo>
                    <a:pt x="0" y="3"/>
                    <a:pt x="2" y="4"/>
                    <a:pt x="4" y="3"/>
                  </a:cubicBezTo>
                  <a:cubicBezTo>
                    <a:pt x="10" y="0"/>
                    <a:pt x="6" y="0"/>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8" name="Freeform 68"/>
            <p:cNvSpPr>
              <a:spLocks noChangeArrowheads="1"/>
            </p:cNvSpPr>
            <p:nvPr/>
          </p:nvSpPr>
          <p:spPr bwMode="auto">
            <a:xfrm>
              <a:off x="1902936" y="1835575"/>
              <a:ext cx="4210" cy="10525"/>
            </a:xfrm>
            <a:custGeom>
              <a:avLst/>
              <a:gdLst>
                <a:gd name="T0" fmla="*/ 4210 w 1"/>
                <a:gd name="T1" fmla="*/ 10525 h 2"/>
                <a:gd name="T2" fmla="*/ 0 w 1"/>
                <a:gd name="T3" fmla="*/ 5263 h 2"/>
                <a:gd name="T4" fmla="*/ 4210 w 1"/>
                <a:gd name="T5" fmla="*/ 10525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1" y="2"/>
                  </a:moveTo>
                  <a:cubicBezTo>
                    <a:pt x="1" y="1"/>
                    <a:pt x="1" y="0"/>
                    <a:pt x="0" y="1"/>
                  </a:cubicBezTo>
                  <a:cubicBezTo>
                    <a:pt x="0" y="1"/>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9" name="Freeform 69"/>
            <p:cNvSpPr>
              <a:spLocks noChangeArrowheads="1"/>
            </p:cNvSpPr>
            <p:nvPr/>
          </p:nvSpPr>
          <p:spPr bwMode="auto">
            <a:xfrm>
              <a:off x="1917671" y="1846100"/>
              <a:ext cx="14735" cy="10525"/>
            </a:xfrm>
            <a:custGeom>
              <a:avLst/>
              <a:gdLst>
                <a:gd name="T0" fmla="*/ 4912 w 3"/>
                <a:gd name="T1" fmla="*/ 10525 h 2"/>
                <a:gd name="T2" fmla="*/ 14735 w 3"/>
                <a:gd name="T3" fmla="*/ 5263 h 2"/>
                <a:gd name="T4" fmla="*/ 4912 w 3"/>
                <a:gd name="T5" fmla="*/ 10525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2"/>
                  </a:moveTo>
                  <a:cubicBezTo>
                    <a:pt x="2" y="2"/>
                    <a:pt x="3" y="1"/>
                    <a:pt x="3" y="1"/>
                  </a:cubicBezTo>
                  <a:cubicBezTo>
                    <a:pt x="2" y="0"/>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0" name="Freeform 70"/>
            <p:cNvSpPr>
              <a:spLocks noChangeArrowheads="1"/>
            </p:cNvSpPr>
            <p:nvPr/>
          </p:nvSpPr>
          <p:spPr bwMode="auto">
            <a:xfrm>
              <a:off x="1928196" y="1886096"/>
              <a:ext cx="4210" cy="10525"/>
            </a:xfrm>
            <a:custGeom>
              <a:avLst/>
              <a:gdLst>
                <a:gd name="T0" fmla="*/ 0 w 1"/>
                <a:gd name="T1" fmla="*/ 5263 h 2"/>
                <a:gd name="T2" fmla="*/ 0 w 1"/>
                <a:gd name="T3" fmla="*/ 0 h 2"/>
                <a:gd name="T4" fmla="*/ 0 w 1"/>
                <a:gd name="T5" fmla="*/ 5263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1"/>
                  </a:moveTo>
                  <a:cubicBezTo>
                    <a:pt x="1" y="1"/>
                    <a:pt x="1" y="0"/>
                    <a:pt x="0" y="0"/>
                  </a:cubicBezTo>
                  <a:cubicBezTo>
                    <a:pt x="0" y="1"/>
                    <a:pt x="0" y="2"/>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1" name="Freeform 71"/>
            <p:cNvSpPr>
              <a:spLocks noChangeArrowheads="1"/>
            </p:cNvSpPr>
            <p:nvPr/>
          </p:nvSpPr>
          <p:spPr bwMode="auto">
            <a:xfrm>
              <a:off x="1917671" y="1932406"/>
              <a:ext cx="10525" cy="8420"/>
            </a:xfrm>
            <a:custGeom>
              <a:avLst/>
              <a:gdLst>
                <a:gd name="T0" fmla="*/ 5263 w 2"/>
                <a:gd name="T1" fmla="*/ 8420 h 2"/>
                <a:gd name="T2" fmla="*/ 5263 w 2"/>
                <a:gd name="T3" fmla="*/ 4210 h 2"/>
                <a:gd name="T4" fmla="*/ 5263 w 2"/>
                <a:gd name="T5" fmla="*/ 8420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1" y="2"/>
                  </a:moveTo>
                  <a:cubicBezTo>
                    <a:pt x="2" y="1"/>
                    <a:pt x="2" y="0"/>
                    <a:pt x="1" y="1"/>
                  </a:cubicBezTo>
                  <a:cubicBezTo>
                    <a:pt x="0" y="1"/>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2" name="Freeform 72"/>
            <p:cNvSpPr>
              <a:spLocks noChangeArrowheads="1"/>
            </p:cNvSpPr>
            <p:nvPr/>
          </p:nvSpPr>
          <p:spPr bwMode="auto">
            <a:xfrm>
              <a:off x="1917671" y="1921881"/>
              <a:ext cx="10525" cy="4210"/>
            </a:xfrm>
            <a:custGeom>
              <a:avLst/>
              <a:gdLst>
                <a:gd name="T0" fmla="*/ 5263 w 2"/>
                <a:gd name="T1" fmla="*/ 4210 h 1"/>
                <a:gd name="T2" fmla="*/ 10525 w 2"/>
                <a:gd name="T3" fmla="*/ 0 h 1"/>
                <a:gd name="T4" fmla="*/ 5263 w 2"/>
                <a:gd name="T5" fmla="*/ 421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1"/>
                  </a:moveTo>
                  <a:cubicBezTo>
                    <a:pt x="2" y="1"/>
                    <a:pt x="2" y="0"/>
                    <a:pt x="2" y="0"/>
                  </a:cubicBezTo>
                  <a:cubicBezTo>
                    <a:pt x="1" y="0"/>
                    <a:pt x="0"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3" name="Freeform 73"/>
            <p:cNvSpPr>
              <a:spLocks noChangeArrowheads="1"/>
            </p:cNvSpPr>
            <p:nvPr/>
          </p:nvSpPr>
          <p:spPr bwMode="auto">
            <a:xfrm>
              <a:off x="1896621" y="1955561"/>
              <a:ext cx="14735" cy="16840"/>
            </a:xfrm>
            <a:custGeom>
              <a:avLst/>
              <a:gdLst>
                <a:gd name="T0" fmla="*/ 9823 w 3"/>
                <a:gd name="T1" fmla="*/ 11227 h 3"/>
                <a:gd name="T2" fmla="*/ 4912 w 3"/>
                <a:gd name="T3" fmla="*/ 5613 h 3"/>
                <a:gd name="T4" fmla="*/ 9823 w 3"/>
                <a:gd name="T5" fmla="*/ 11227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2" y="2"/>
                  </a:moveTo>
                  <a:cubicBezTo>
                    <a:pt x="3" y="1"/>
                    <a:pt x="2" y="0"/>
                    <a:pt x="1" y="1"/>
                  </a:cubicBezTo>
                  <a:cubicBezTo>
                    <a:pt x="0" y="1"/>
                    <a:pt x="1" y="3"/>
                    <a:pt x="2"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4" name="Freeform 74"/>
            <p:cNvSpPr>
              <a:spLocks noChangeArrowheads="1"/>
            </p:cNvSpPr>
            <p:nvPr/>
          </p:nvSpPr>
          <p:spPr bwMode="auto">
            <a:xfrm>
              <a:off x="1951351" y="1932406"/>
              <a:ext cx="14735" cy="14735"/>
            </a:xfrm>
            <a:custGeom>
              <a:avLst/>
              <a:gdLst>
                <a:gd name="T0" fmla="*/ 4912 w 3"/>
                <a:gd name="T1" fmla="*/ 4912 h 3"/>
                <a:gd name="T2" fmla="*/ 9823 w 3"/>
                <a:gd name="T3" fmla="*/ 9823 h 3"/>
                <a:gd name="T4" fmla="*/ 4912 w 3"/>
                <a:gd name="T5" fmla="*/ 4912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0" y="1"/>
                    <a:pt x="1" y="3"/>
                    <a:pt x="2" y="2"/>
                  </a:cubicBezTo>
                  <a:cubicBezTo>
                    <a:pt x="3" y="0"/>
                    <a:pt x="2"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5" name="Freeform 75"/>
            <p:cNvSpPr>
              <a:spLocks noChangeArrowheads="1"/>
            </p:cNvSpPr>
            <p:nvPr/>
          </p:nvSpPr>
          <p:spPr bwMode="auto">
            <a:xfrm>
              <a:off x="1608233" y="1681909"/>
              <a:ext cx="14735" cy="10525"/>
            </a:xfrm>
            <a:custGeom>
              <a:avLst/>
              <a:gdLst>
                <a:gd name="T0" fmla="*/ 4912 w 3"/>
                <a:gd name="T1" fmla="*/ 0 h 2"/>
                <a:gd name="T2" fmla="*/ 0 w 3"/>
                <a:gd name="T3" fmla="*/ 5263 h 2"/>
                <a:gd name="T4" fmla="*/ 9823 w 3"/>
                <a:gd name="T5" fmla="*/ 10525 h 2"/>
                <a:gd name="T6" fmla="*/ 4912 w 3"/>
                <a:gd name="T7" fmla="*/ 0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1" y="0"/>
                  </a:moveTo>
                  <a:cubicBezTo>
                    <a:pt x="0" y="0"/>
                    <a:pt x="0" y="0"/>
                    <a:pt x="0" y="1"/>
                  </a:cubicBezTo>
                  <a:cubicBezTo>
                    <a:pt x="0" y="2"/>
                    <a:pt x="1" y="2"/>
                    <a:pt x="2" y="2"/>
                  </a:cubicBezTo>
                  <a:cubicBezTo>
                    <a:pt x="3" y="1"/>
                    <a:pt x="3"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6" name="Freeform 76"/>
            <p:cNvSpPr>
              <a:spLocks noChangeArrowheads="1"/>
            </p:cNvSpPr>
            <p:nvPr/>
          </p:nvSpPr>
          <p:spPr bwMode="auto">
            <a:xfrm>
              <a:off x="1608233" y="1696644"/>
              <a:ext cx="14735" cy="10525"/>
            </a:xfrm>
            <a:custGeom>
              <a:avLst/>
              <a:gdLst>
                <a:gd name="T0" fmla="*/ 9823 w 3"/>
                <a:gd name="T1" fmla="*/ 5263 h 2"/>
                <a:gd name="T2" fmla="*/ 9823 w 3"/>
                <a:gd name="T3" fmla="*/ 0 h 2"/>
                <a:gd name="T4" fmla="*/ 9823 w 3"/>
                <a:gd name="T5" fmla="*/ 5263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2" y="1"/>
                  </a:moveTo>
                  <a:cubicBezTo>
                    <a:pt x="2" y="1"/>
                    <a:pt x="3" y="0"/>
                    <a:pt x="2" y="0"/>
                  </a:cubicBezTo>
                  <a:cubicBezTo>
                    <a:pt x="1" y="0"/>
                    <a:pt x="0" y="2"/>
                    <a:pt x="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7" name="Freeform 77"/>
            <p:cNvSpPr>
              <a:spLocks noChangeArrowheads="1"/>
            </p:cNvSpPr>
            <p:nvPr/>
          </p:nvSpPr>
          <p:spPr bwMode="auto">
            <a:xfrm>
              <a:off x="1921881" y="1511402"/>
              <a:ext cx="14735" cy="14735"/>
            </a:xfrm>
            <a:custGeom>
              <a:avLst/>
              <a:gdLst>
                <a:gd name="T0" fmla="*/ 9823 w 3"/>
                <a:gd name="T1" fmla="*/ 4912 h 3"/>
                <a:gd name="T2" fmla="*/ 4912 w 3"/>
                <a:gd name="T3" fmla="*/ 9823 h 3"/>
                <a:gd name="T4" fmla="*/ 9823 w 3"/>
                <a:gd name="T5" fmla="*/ 4912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2" y="1"/>
                  </a:moveTo>
                  <a:cubicBezTo>
                    <a:pt x="1" y="1"/>
                    <a:pt x="0" y="3"/>
                    <a:pt x="1" y="2"/>
                  </a:cubicBezTo>
                  <a:cubicBezTo>
                    <a:pt x="2" y="2"/>
                    <a:pt x="3" y="0"/>
                    <a:pt x="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8" name="Freeform 78"/>
            <p:cNvSpPr>
              <a:spLocks noChangeArrowheads="1"/>
            </p:cNvSpPr>
            <p:nvPr/>
          </p:nvSpPr>
          <p:spPr bwMode="auto">
            <a:xfrm>
              <a:off x="2031342" y="1077769"/>
              <a:ext cx="54730" cy="18945"/>
            </a:xfrm>
            <a:custGeom>
              <a:avLst/>
              <a:gdLst>
                <a:gd name="T0" fmla="*/ 34828 w 11"/>
                <a:gd name="T1" fmla="*/ 4736 h 4"/>
                <a:gd name="T2" fmla="*/ 4975 w 11"/>
                <a:gd name="T3" fmla="*/ 0 h 4"/>
                <a:gd name="T4" fmla="*/ 49755 w 11"/>
                <a:gd name="T5" fmla="*/ 18945 h 4"/>
                <a:gd name="T6" fmla="*/ 34828 w 11"/>
                <a:gd name="T7" fmla="*/ 4736 h 4"/>
                <a:gd name="T8" fmla="*/ 0 60000 65536"/>
                <a:gd name="T9" fmla="*/ 0 60000 65536"/>
                <a:gd name="T10" fmla="*/ 0 60000 65536"/>
                <a:gd name="T11" fmla="*/ 0 60000 65536"/>
                <a:gd name="T12" fmla="*/ 0 w 11"/>
                <a:gd name="T13" fmla="*/ 0 h 4"/>
                <a:gd name="T14" fmla="*/ 11 w 11"/>
                <a:gd name="T15" fmla="*/ 4 h 4"/>
              </a:gdLst>
              <a:ahLst/>
              <a:cxnLst>
                <a:cxn ang="T8">
                  <a:pos x="T0" y="T1"/>
                </a:cxn>
                <a:cxn ang="T9">
                  <a:pos x="T2" y="T3"/>
                </a:cxn>
                <a:cxn ang="T10">
                  <a:pos x="T4" y="T5"/>
                </a:cxn>
                <a:cxn ang="T11">
                  <a:pos x="T6" y="T7"/>
                </a:cxn>
              </a:cxnLst>
              <a:rect l="T12" t="T13" r="T14" b="T15"/>
              <a:pathLst>
                <a:path w="11" h="4">
                  <a:moveTo>
                    <a:pt x="7" y="1"/>
                  </a:moveTo>
                  <a:cubicBezTo>
                    <a:pt x="4" y="0"/>
                    <a:pt x="0" y="0"/>
                    <a:pt x="1" y="0"/>
                  </a:cubicBezTo>
                  <a:cubicBezTo>
                    <a:pt x="3" y="1"/>
                    <a:pt x="7" y="4"/>
                    <a:pt x="10" y="4"/>
                  </a:cubicBezTo>
                  <a:cubicBezTo>
                    <a:pt x="11" y="3"/>
                    <a:pt x="9" y="2"/>
                    <a:pt x="7"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9" name="Freeform 79"/>
            <p:cNvSpPr>
              <a:spLocks noChangeArrowheads="1"/>
            </p:cNvSpPr>
            <p:nvPr/>
          </p:nvSpPr>
          <p:spPr bwMode="auto">
            <a:xfrm>
              <a:off x="2071337" y="1153550"/>
              <a:ext cx="25260" cy="29470"/>
            </a:xfrm>
            <a:custGeom>
              <a:avLst/>
              <a:gdLst>
                <a:gd name="T0" fmla="*/ 5052 w 5"/>
                <a:gd name="T1" fmla="*/ 29470 h 6"/>
                <a:gd name="T2" fmla="*/ 20208 w 5"/>
                <a:gd name="T3" fmla="*/ 14735 h 6"/>
                <a:gd name="T4" fmla="*/ 20208 w 5"/>
                <a:gd name="T5" fmla="*/ 4912 h 6"/>
                <a:gd name="T6" fmla="*/ 5052 w 5"/>
                <a:gd name="T7" fmla="*/ 14735 h 6"/>
                <a:gd name="T8" fmla="*/ 5052 w 5"/>
                <a:gd name="T9" fmla="*/ 29470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1" y="6"/>
                  </a:moveTo>
                  <a:cubicBezTo>
                    <a:pt x="1" y="6"/>
                    <a:pt x="5" y="4"/>
                    <a:pt x="4" y="3"/>
                  </a:cubicBezTo>
                  <a:cubicBezTo>
                    <a:pt x="4" y="3"/>
                    <a:pt x="4" y="2"/>
                    <a:pt x="4" y="1"/>
                  </a:cubicBezTo>
                  <a:cubicBezTo>
                    <a:pt x="4" y="0"/>
                    <a:pt x="3" y="2"/>
                    <a:pt x="1" y="3"/>
                  </a:cubicBezTo>
                  <a:cubicBezTo>
                    <a:pt x="0" y="5"/>
                    <a:pt x="0" y="6"/>
                    <a:pt x="1"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0" name="Freeform 80"/>
            <p:cNvSpPr>
              <a:spLocks noChangeArrowheads="1"/>
            </p:cNvSpPr>
            <p:nvPr/>
          </p:nvSpPr>
          <p:spPr bwMode="auto">
            <a:xfrm>
              <a:off x="2121858" y="1023038"/>
              <a:ext cx="134721" cy="138931"/>
            </a:xfrm>
            <a:custGeom>
              <a:avLst/>
              <a:gdLst>
                <a:gd name="T0" fmla="*/ 79835 w 27"/>
                <a:gd name="T1" fmla="*/ 54580 h 28"/>
                <a:gd name="T2" fmla="*/ 79835 w 27"/>
                <a:gd name="T3" fmla="*/ 44656 h 28"/>
                <a:gd name="T4" fmla="*/ 59876 w 27"/>
                <a:gd name="T5" fmla="*/ 54580 h 28"/>
                <a:gd name="T6" fmla="*/ 69855 w 27"/>
                <a:gd name="T7" fmla="*/ 34733 h 28"/>
                <a:gd name="T8" fmla="*/ 84824 w 27"/>
                <a:gd name="T9" fmla="*/ 19847 h 28"/>
                <a:gd name="T10" fmla="*/ 84824 w 27"/>
                <a:gd name="T11" fmla="*/ 9924 h 28"/>
                <a:gd name="T12" fmla="*/ 94804 w 27"/>
                <a:gd name="T13" fmla="*/ 0 h 28"/>
                <a:gd name="T14" fmla="*/ 69855 w 27"/>
                <a:gd name="T15" fmla="*/ 9924 h 28"/>
                <a:gd name="T16" fmla="*/ 49897 w 27"/>
                <a:gd name="T17" fmla="*/ 29771 h 28"/>
                <a:gd name="T18" fmla="*/ 34928 w 27"/>
                <a:gd name="T19" fmla="*/ 59542 h 28"/>
                <a:gd name="T20" fmla="*/ 34928 w 27"/>
                <a:gd name="T21" fmla="*/ 69466 h 28"/>
                <a:gd name="T22" fmla="*/ 24948 w 27"/>
                <a:gd name="T23" fmla="*/ 74427 h 28"/>
                <a:gd name="T24" fmla="*/ 9979 w 27"/>
                <a:gd name="T25" fmla="*/ 89313 h 28"/>
                <a:gd name="T26" fmla="*/ 14969 w 27"/>
                <a:gd name="T27" fmla="*/ 89313 h 28"/>
                <a:gd name="T28" fmla="*/ 4990 w 27"/>
                <a:gd name="T29" fmla="*/ 104198 h 28"/>
                <a:gd name="T30" fmla="*/ 19959 w 27"/>
                <a:gd name="T31" fmla="*/ 114122 h 28"/>
                <a:gd name="T32" fmla="*/ 59876 w 27"/>
                <a:gd name="T33" fmla="*/ 109160 h 28"/>
                <a:gd name="T34" fmla="*/ 59876 w 27"/>
                <a:gd name="T35" fmla="*/ 119084 h 28"/>
                <a:gd name="T36" fmla="*/ 59876 w 27"/>
                <a:gd name="T37" fmla="*/ 129007 h 28"/>
                <a:gd name="T38" fmla="*/ 74845 w 27"/>
                <a:gd name="T39" fmla="*/ 133969 h 28"/>
                <a:gd name="T40" fmla="*/ 84824 w 27"/>
                <a:gd name="T41" fmla="*/ 119084 h 28"/>
                <a:gd name="T42" fmla="*/ 94804 w 27"/>
                <a:gd name="T43" fmla="*/ 114122 h 28"/>
                <a:gd name="T44" fmla="*/ 104783 w 27"/>
                <a:gd name="T45" fmla="*/ 104198 h 28"/>
                <a:gd name="T46" fmla="*/ 104783 w 27"/>
                <a:gd name="T47" fmla="*/ 114122 h 28"/>
                <a:gd name="T48" fmla="*/ 99793 w 27"/>
                <a:gd name="T49" fmla="*/ 129007 h 28"/>
                <a:gd name="T50" fmla="*/ 114762 w 27"/>
                <a:gd name="T51" fmla="*/ 124046 h 28"/>
                <a:gd name="T52" fmla="*/ 119752 w 27"/>
                <a:gd name="T53" fmla="*/ 138931 h 28"/>
                <a:gd name="T54" fmla="*/ 129731 w 27"/>
                <a:gd name="T55" fmla="*/ 114122 h 28"/>
                <a:gd name="T56" fmla="*/ 124742 w 27"/>
                <a:gd name="T57" fmla="*/ 114122 h 28"/>
                <a:gd name="T58" fmla="*/ 129731 w 27"/>
                <a:gd name="T59" fmla="*/ 99236 h 28"/>
                <a:gd name="T60" fmla="*/ 114762 w 27"/>
                <a:gd name="T61" fmla="*/ 104198 h 28"/>
                <a:gd name="T62" fmla="*/ 124742 w 27"/>
                <a:gd name="T63" fmla="*/ 89313 h 28"/>
                <a:gd name="T64" fmla="*/ 119752 w 27"/>
                <a:gd name="T65" fmla="*/ 89313 h 28"/>
                <a:gd name="T66" fmla="*/ 119752 w 27"/>
                <a:gd name="T67" fmla="*/ 79389 h 28"/>
                <a:gd name="T68" fmla="*/ 124742 w 27"/>
                <a:gd name="T69" fmla="*/ 64504 h 28"/>
                <a:gd name="T70" fmla="*/ 104783 w 27"/>
                <a:gd name="T71" fmla="*/ 64504 h 28"/>
                <a:gd name="T72" fmla="*/ 89814 w 27"/>
                <a:gd name="T73" fmla="*/ 64504 h 28"/>
                <a:gd name="T74" fmla="*/ 79835 w 27"/>
                <a:gd name="T75" fmla="*/ 54580 h 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
                <a:gd name="T115" fmla="*/ 0 h 28"/>
                <a:gd name="T116" fmla="*/ 27 w 27"/>
                <a:gd name="T117" fmla="*/ 28 h 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 h="28">
                  <a:moveTo>
                    <a:pt x="16" y="11"/>
                  </a:moveTo>
                  <a:cubicBezTo>
                    <a:pt x="17" y="10"/>
                    <a:pt x="16" y="9"/>
                    <a:pt x="16" y="9"/>
                  </a:cubicBezTo>
                  <a:cubicBezTo>
                    <a:pt x="15" y="9"/>
                    <a:pt x="13" y="11"/>
                    <a:pt x="12" y="11"/>
                  </a:cubicBezTo>
                  <a:cubicBezTo>
                    <a:pt x="12" y="12"/>
                    <a:pt x="14" y="8"/>
                    <a:pt x="14" y="7"/>
                  </a:cubicBezTo>
                  <a:cubicBezTo>
                    <a:pt x="14" y="7"/>
                    <a:pt x="17" y="4"/>
                    <a:pt x="17" y="4"/>
                  </a:cubicBezTo>
                  <a:cubicBezTo>
                    <a:pt x="17" y="3"/>
                    <a:pt x="17" y="2"/>
                    <a:pt x="17" y="2"/>
                  </a:cubicBezTo>
                  <a:cubicBezTo>
                    <a:pt x="17" y="2"/>
                    <a:pt x="19" y="1"/>
                    <a:pt x="19" y="0"/>
                  </a:cubicBezTo>
                  <a:cubicBezTo>
                    <a:pt x="19" y="0"/>
                    <a:pt x="15" y="1"/>
                    <a:pt x="14" y="2"/>
                  </a:cubicBezTo>
                  <a:cubicBezTo>
                    <a:pt x="14" y="3"/>
                    <a:pt x="12" y="5"/>
                    <a:pt x="10" y="6"/>
                  </a:cubicBezTo>
                  <a:cubicBezTo>
                    <a:pt x="9" y="8"/>
                    <a:pt x="7" y="11"/>
                    <a:pt x="7" y="12"/>
                  </a:cubicBezTo>
                  <a:cubicBezTo>
                    <a:pt x="6" y="13"/>
                    <a:pt x="6" y="13"/>
                    <a:pt x="7" y="14"/>
                  </a:cubicBezTo>
                  <a:cubicBezTo>
                    <a:pt x="7" y="15"/>
                    <a:pt x="5" y="15"/>
                    <a:pt x="5" y="15"/>
                  </a:cubicBezTo>
                  <a:cubicBezTo>
                    <a:pt x="5" y="15"/>
                    <a:pt x="3" y="16"/>
                    <a:pt x="2" y="18"/>
                  </a:cubicBezTo>
                  <a:cubicBezTo>
                    <a:pt x="0" y="19"/>
                    <a:pt x="2" y="18"/>
                    <a:pt x="3" y="18"/>
                  </a:cubicBezTo>
                  <a:cubicBezTo>
                    <a:pt x="4" y="18"/>
                    <a:pt x="2" y="20"/>
                    <a:pt x="1" y="21"/>
                  </a:cubicBezTo>
                  <a:cubicBezTo>
                    <a:pt x="0" y="22"/>
                    <a:pt x="2" y="23"/>
                    <a:pt x="4" y="23"/>
                  </a:cubicBezTo>
                  <a:cubicBezTo>
                    <a:pt x="5" y="23"/>
                    <a:pt x="10" y="22"/>
                    <a:pt x="12" y="22"/>
                  </a:cubicBezTo>
                  <a:cubicBezTo>
                    <a:pt x="13" y="22"/>
                    <a:pt x="13" y="23"/>
                    <a:pt x="12" y="24"/>
                  </a:cubicBezTo>
                  <a:cubicBezTo>
                    <a:pt x="11" y="24"/>
                    <a:pt x="12" y="25"/>
                    <a:pt x="12" y="26"/>
                  </a:cubicBezTo>
                  <a:cubicBezTo>
                    <a:pt x="12" y="27"/>
                    <a:pt x="14" y="27"/>
                    <a:pt x="15" y="27"/>
                  </a:cubicBezTo>
                  <a:cubicBezTo>
                    <a:pt x="15" y="27"/>
                    <a:pt x="17" y="25"/>
                    <a:pt x="17" y="24"/>
                  </a:cubicBezTo>
                  <a:cubicBezTo>
                    <a:pt x="17" y="24"/>
                    <a:pt x="18" y="23"/>
                    <a:pt x="19" y="23"/>
                  </a:cubicBezTo>
                  <a:cubicBezTo>
                    <a:pt x="19" y="23"/>
                    <a:pt x="20" y="22"/>
                    <a:pt x="21" y="21"/>
                  </a:cubicBezTo>
                  <a:cubicBezTo>
                    <a:pt x="21" y="21"/>
                    <a:pt x="21" y="22"/>
                    <a:pt x="21" y="23"/>
                  </a:cubicBezTo>
                  <a:cubicBezTo>
                    <a:pt x="22" y="24"/>
                    <a:pt x="20" y="25"/>
                    <a:pt x="20" y="26"/>
                  </a:cubicBezTo>
                  <a:cubicBezTo>
                    <a:pt x="20" y="27"/>
                    <a:pt x="22" y="25"/>
                    <a:pt x="23" y="25"/>
                  </a:cubicBezTo>
                  <a:cubicBezTo>
                    <a:pt x="23" y="25"/>
                    <a:pt x="23" y="27"/>
                    <a:pt x="24" y="28"/>
                  </a:cubicBezTo>
                  <a:cubicBezTo>
                    <a:pt x="25" y="28"/>
                    <a:pt x="26" y="23"/>
                    <a:pt x="26" y="23"/>
                  </a:cubicBezTo>
                  <a:cubicBezTo>
                    <a:pt x="27" y="22"/>
                    <a:pt x="25" y="22"/>
                    <a:pt x="25" y="23"/>
                  </a:cubicBezTo>
                  <a:cubicBezTo>
                    <a:pt x="24" y="23"/>
                    <a:pt x="25" y="21"/>
                    <a:pt x="26" y="20"/>
                  </a:cubicBezTo>
                  <a:cubicBezTo>
                    <a:pt x="26" y="20"/>
                    <a:pt x="23" y="22"/>
                    <a:pt x="23" y="21"/>
                  </a:cubicBezTo>
                  <a:cubicBezTo>
                    <a:pt x="23" y="21"/>
                    <a:pt x="24" y="19"/>
                    <a:pt x="25" y="18"/>
                  </a:cubicBezTo>
                  <a:cubicBezTo>
                    <a:pt x="26" y="18"/>
                    <a:pt x="25" y="18"/>
                    <a:pt x="24" y="18"/>
                  </a:cubicBezTo>
                  <a:cubicBezTo>
                    <a:pt x="24" y="19"/>
                    <a:pt x="24" y="17"/>
                    <a:pt x="24" y="16"/>
                  </a:cubicBezTo>
                  <a:cubicBezTo>
                    <a:pt x="23" y="15"/>
                    <a:pt x="25" y="14"/>
                    <a:pt x="25" y="13"/>
                  </a:cubicBezTo>
                  <a:cubicBezTo>
                    <a:pt x="25" y="13"/>
                    <a:pt x="21" y="12"/>
                    <a:pt x="21" y="13"/>
                  </a:cubicBezTo>
                  <a:cubicBezTo>
                    <a:pt x="20" y="13"/>
                    <a:pt x="19" y="13"/>
                    <a:pt x="18" y="13"/>
                  </a:cubicBezTo>
                  <a:cubicBezTo>
                    <a:pt x="17" y="13"/>
                    <a:pt x="16" y="11"/>
                    <a:pt x="16" y="1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1" name="Freeform 81"/>
            <p:cNvSpPr>
              <a:spLocks noChangeArrowheads="1"/>
            </p:cNvSpPr>
            <p:nvPr/>
          </p:nvSpPr>
          <p:spPr bwMode="auto">
            <a:xfrm>
              <a:off x="1801895" y="688341"/>
              <a:ext cx="25260" cy="29470"/>
            </a:xfrm>
            <a:custGeom>
              <a:avLst/>
              <a:gdLst>
                <a:gd name="T0" fmla="*/ 5052 w 5"/>
                <a:gd name="T1" fmla="*/ 29470 h 6"/>
                <a:gd name="T2" fmla="*/ 20208 w 5"/>
                <a:gd name="T3" fmla="*/ 9823 h 6"/>
                <a:gd name="T4" fmla="*/ 15156 w 5"/>
                <a:gd name="T5" fmla="*/ 0 h 6"/>
                <a:gd name="T6" fmla="*/ 5052 w 5"/>
                <a:gd name="T7" fmla="*/ 29470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1" y="6"/>
                  </a:moveTo>
                  <a:cubicBezTo>
                    <a:pt x="2" y="6"/>
                    <a:pt x="4" y="3"/>
                    <a:pt x="4" y="2"/>
                  </a:cubicBezTo>
                  <a:cubicBezTo>
                    <a:pt x="5" y="1"/>
                    <a:pt x="5" y="0"/>
                    <a:pt x="3" y="0"/>
                  </a:cubicBezTo>
                  <a:cubicBezTo>
                    <a:pt x="1" y="0"/>
                    <a:pt x="0" y="6"/>
                    <a:pt x="1"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2" name="Freeform 82"/>
            <p:cNvSpPr>
              <a:spLocks noChangeArrowheads="1"/>
            </p:cNvSpPr>
            <p:nvPr/>
          </p:nvSpPr>
          <p:spPr bwMode="auto">
            <a:xfrm>
              <a:off x="1738744" y="667291"/>
              <a:ext cx="54730" cy="39995"/>
            </a:xfrm>
            <a:custGeom>
              <a:avLst/>
              <a:gdLst>
                <a:gd name="T0" fmla="*/ 29853 w 11"/>
                <a:gd name="T1" fmla="*/ 9999 h 8"/>
                <a:gd name="T2" fmla="*/ 9951 w 11"/>
                <a:gd name="T3" fmla="*/ 24997 h 8"/>
                <a:gd name="T4" fmla="*/ 4975 w 11"/>
                <a:gd name="T5" fmla="*/ 34996 h 8"/>
                <a:gd name="T6" fmla="*/ 9951 w 11"/>
                <a:gd name="T7" fmla="*/ 34996 h 8"/>
                <a:gd name="T8" fmla="*/ 14926 w 11"/>
                <a:gd name="T9" fmla="*/ 34996 h 8"/>
                <a:gd name="T10" fmla="*/ 29853 w 11"/>
                <a:gd name="T11" fmla="*/ 29996 h 8"/>
                <a:gd name="T12" fmla="*/ 54730 w 11"/>
                <a:gd name="T13" fmla="*/ 4999 h 8"/>
                <a:gd name="T14" fmla="*/ 44779 w 11"/>
                <a:gd name="T15" fmla="*/ 4999 h 8"/>
                <a:gd name="T16" fmla="*/ 29853 w 11"/>
                <a:gd name="T17" fmla="*/ 9999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8"/>
                <a:gd name="T29" fmla="*/ 11 w 1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8">
                  <a:moveTo>
                    <a:pt x="6" y="2"/>
                  </a:moveTo>
                  <a:cubicBezTo>
                    <a:pt x="5" y="2"/>
                    <a:pt x="3" y="4"/>
                    <a:pt x="2" y="5"/>
                  </a:cubicBezTo>
                  <a:cubicBezTo>
                    <a:pt x="1" y="6"/>
                    <a:pt x="0" y="7"/>
                    <a:pt x="1" y="7"/>
                  </a:cubicBezTo>
                  <a:cubicBezTo>
                    <a:pt x="1" y="8"/>
                    <a:pt x="1" y="7"/>
                    <a:pt x="2" y="7"/>
                  </a:cubicBezTo>
                  <a:cubicBezTo>
                    <a:pt x="2" y="6"/>
                    <a:pt x="2" y="7"/>
                    <a:pt x="3" y="7"/>
                  </a:cubicBezTo>
                  <a:cubicBezTo>
                    <a:pt x="4" y="7"/>
                    <a:pt x="4" y="6"/>
                    <a:pt x="6" y="6"/>
                  </a:cubicBezTo>
                  <a:cubicBezTo>
                    <a:pt x="8" y="5"/>
                    <a:pt x="11" y="2"/>
                    <a:pt x="11" y="1"/>
                  </a:cubicBezTo>
                  <a:cubicBezTo>
                    <a:pt x="11" y="0"/>
                    <a:pt x="10" y="1"/>
                    <a:pt x="9" y="1"/>
                  </a:cubicBezTo>
                  <a:cubicBezTo>
                    <a:pt x="8" y="2"/>
                    <a:pt x="8" y="1"/>
                    <a:pt x="6"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3" name="Freeform 83"/>
            <p:cNvSpPr>
              <a:spLocks noChangeArrowheads="1"/>
            </p:cNvSpPr>
            <p:nvPr/>
          </p:nvSpPr>
          <p:spPr bwMode="auto">
            <a:xfrm>
              <a:off x="1688224" y="568355"/>
              <a:ext cx="128406" cy="105251"/>
            </a:xfrm>
            <a:custGeom>
              <a:avLst/>
              <a:gdLst>
                <a:gd name="T0" fmla="*/ 128406 w 26"/>
                <a:gd name="T1" fmla="*/ 75179 h 21"/>
                <a:gd name="T2" fmla="*/ 113590 w 26"/>
                <a:gd name="T3" fmla="*/ 65155 h 21"/>
                <a:gd name="T4" fmla="*/ 103713 w 26"/>
                <a:gd name="T5" fmla="*/ 70167 h 21"/>
                <a:gd name="T6" fmla="*/ 103713 w 26"/>
                <a:gd name="T7" fmla="*/ 45108 h 21"/>
                <a:gd name="T8" fmla="*/ 88896 w 26"/>
                <a:gd name="T9" fmla="*/ 35084 h 21"/>
                <a:gd name="T10" fmla="*/ 79019 w 26"/>
                <a:gd name="T11" fmla="*/ 25060 h 21"/>
                <a:gd name="T12" fmla="*/ 69142 w 26"/>
                <a:gd name="T13" fmla="*/ 15036 h 21"/>
                <a:gd name="T14" fmla="*/ 59264 w 26"/>
                <a:gd name="T15" fmla="*/ 25060 h 21"/>
                <a:gd name="T16" fmla="*/ 64203 w 26"/>
                <a:gd name="T17" fmla="*/ 10024 h 21"/>
                <a:gd name="T18" fmla="*/ 59264 w 26"/>
                <a:gd name="T19" fmla="*/ 0 h 21"/>
                <a:gd name="T20" fmla="*/ 49387 w 26"/>
                <a:gd name="T21" fmla="*/ 10024 h 21"/>
                <a:gd name="T22" fmla="*/ 34571 w 26"/>
                <a:gd name="T23" fmla="*/ 55131 h 21"/>
                <a:gd name="T24" fmla="*/ 14816 w 26"/>
                <a:gd name="T25" fmla="*/ 70167 h 21"/>
                <a:gd name="T26" fmla="*/ 4939 w 26"/>
                <a:gd name="T27" fmla="*/ 80191 h 21"/>
                <a:gd name="T28" fmla="*/ 24693 w 26"/>
                <a:gd name="T29" fmla="*/ 85203 h 21"/>
                <a:gd name="T30" fmla="*/ 24693 w 26"/>
                <a:gd name="T31" fmla="*/ 105251 h 21"/>
                <a:gd name="T32" fmla="*/ 49387 w 26"/>
                <a:gd name="T33" fmla="*/ 100239 h 21"/>
                <a:gd name="T34" fmla="*/ 64203 w 26"/>
                <a:gd name="T35" fmla="*/ 80191 h 21"/>
                <a:gd name="T36" fmla="*/ 64203 w 26"/>
                <a:gd name="T37" fmla="*/ 75179 h 21"/>
                <a:gd name="T38" fmla="*/ 83958 w 26"/>
                <a:gd name="T39" fmla="*/ 60143 h 21"/>
                <a:gd name="T40" fmla="*/ 83958 w 26"/>
                <a:gd name="T41" fmla="*/ 70167 h 21"/>
                <a:gd name="T42" fmla="*/ 88896 w 26"/>
                <a:gd name="T43" fmla="*/ 80191 h 21"/>
                <a:gd name="T44" fmla="*/ 113590 w 26"/>
                <a:gd name="T45" fmla="*/ 85203 h 21"/>
                <a:gd name="T46" fmla="*/ 128406 w 26"/>
                <a:gd name="T47" fmla="*/ 75179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21"/>
                <a:gd name="T74" fmla="*/ 26 w 2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21">
                  <a:moveTo>
                    <a:pt x="26" y="15"/>
                  </a:moveTo>
                  <a:cubicBezTo>
                    <a:pt x="26" y="14"/>
                    <a:pt x="25" y="13"/>
                    <a:pt x="23" y="13"/>
                  </a:cubicBezTo>
                  <a:cubicBezTo>
                    <a:pt x="22" y="13"/>
                    <a:pt x="22" y="14"/>
                    <a:pt x="21" y="14"/>
                  </a:cubicBezTo>
                  <a:cubicBezTo>
                    <a:pt x="20" y="15"/>
                    <a:pt x="22" y="9"/>
                    <a:pt x="21" y="9"/>
                  </a:cubicBezTo>
                  <a:cubicBezTo>
                    <a:pt x="20" y="8"/>
                    <a:pt x="18" y="8"/>
                    <a:pt x="18" y="7"/>
                  </a:cubicBezTo>
                  <a:cubicBezTo>
                    <a:pt x="17" y="6"/>
                    <a:pt x="17" y="5"/>
                    <a:pt x="16" y="5"/>
                  </a:cubicBezTo>
                  <a:cubicBezTo>
                    <a:pt x="15" y="4"/>
                    <a:pt x="15" y="3"/>
                    <a:pt x="14" y="3"/>
                  </a:cubicBezTo>
                  <a:cubicBezTo>
                    <a:pt x="13" y="2"/>
                    <a:pt x="14" y="4"/>
                    <a:pt x="12" y="5"/>
                  </a:cubicBezTo>
                  <a:cubicBezTo>
                    <a:pt x="11" y="5"/>
                    <a:pt x="13" y="2"/>
                    <a:pt x="13" y="2"/>
                  </a:cubicBezTo>
                  <a:cubicBezTo>
                    <a:pt x="13" y="1"/>
                    <a:pt x="13" y="0"/>
                    <a:pt x="12" y="0"/>
                  </a:cubicBezTo>
                  <a:cubicBezTo>
                    <a:pt x="11" y="0"/>
                    <a:pt x="10" y="1"/>
                    <a:pt x="10" y="2"/>
                  </a:cubicBezTo>
                  <a:cubicBezTo>
                    <a:pt x="9" y="3"/>
                    <a:pt x="7" y="10"/>
                    <a:pt x="7" y="11"/>
                  </a:cubicBezTo>
                  <a:cubicBezTo>
                    <a:pt x="7" y="13"/>
                    <a:pt x="5" y="13"/>
                    <a:pt x="3" y="14"/>
                  </a:cubicBezTo>
                  <a:cubicBezTo>
                    <a:pt x="0" y="15"/>
                    <a:pt x="0" y="15"/>
                    <a:pt x="1" y="16"/>
                  </a:cubicBezTo>
                  <a:cubicBezTo>
                    <a:pt x="1" y="17"/>
                    <a:pt x="4" y="17"/>
                    <a:pt x="5" y="17"/>
                  </a:cubicBezTo>
                  <a:cubicBezTo>
                    <a:pt x="6" y="17"/>
                    <a:pt x="3" y="21"/>
                    <a:pt x="5" y="21"/>
                  </a:cubicBezTo>
                  <a:cubicBezTo>
                    <a:pt x="6" y="21"/>
                    <a:pt x="10" y="20"/>
                    <a:pt x="10" y="20"/>
                  </a:cubicBezTo>
                  <a:cubicBezTo>
                    <a:pt x="10" y="20"/>
                    <a:pt x="12" y="17"/>
                    <a:pt x="13" y="16"/>
                  </a:cubicBezTo>
                  <a:cubicBezTo>
                    <a:pt x="14" y="16"/>
                    <a:pt x="13" y="15"/>
                    <a:pt x="13" y="15"/>
                  </a:cubicBezTo>
                  <a:cubicBezTo>
                    <a:pt x="13" y="14"/>
                    <a:pt x="16" y="12"/>
                    <a:pt x="17" y="12"/>
                  </a:cubicBezTo>
                  <a:cubicBezTo>
                    <a:pt x="18" y="12"/>
                    <a:pt x="17" y="14"/>
                    <a:pt x="17" y="14"/>
                  </a:cubicBezTo>
                  <a:cubicBezTo>
                    <a:pt x="16" y="15"/>
                    <a:pt x="17" y="15"/>
                    <a:pt x="18" y="16"/>
                  </a:cubicBezTo>
                  <a:cubicBezTo>
                    <a:pt x="20" y="16"/>
                    <a:pt x="21" y="17"/>
                    <a:pt x="23" y="17"/>
                  </a:cubicBezTo>
                  <a:cubicBezTo>
                    <a:pt x="24" y="17"/>
                    <a:pt x="26" y="15"/>
                    <a:pt x="26" y="1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4" name="Freeform 84"/>
            <p:cNvSpPr>
              <a:spLocks noChangeArrowheads="1"/>
            </p:cNvSpPr>
            <p:nvPr/>
          </p:nvSpPr>
          <p:spPr bwMode="auto">
            <a:xfrm>
              <a:off x="1852415" y="652555"/>
              <a:ext cx="25260" cy="21050"/>
            </a:xfrm>
            <a:custGeom>
              <a:avLst/>
              <a:gdLst>
                <a:gd name="T0" fmla="*/ 5052 w 5"/>
                <a:gd name="T1" fmla="*/ 0 h 4"/>
                <a:gd name="T2" fmla="*/ 5052 w 5"/>
                <a:gd name="T3" fmla="*/ 15788 h 4"/>
                <a:gd name="T4" fmla="*/ 20208 w 5"/>
                <a:gd name="T5" fmla="*/ 10525 h 4"/>
                <a:gd name="T6" fmla="*/ 15156 w 5"/>
                <a:gd name="T7" fmla="*/ 5263 h 4"/>
                <a:gd name="T8" fmla="*/ 5052 w 5"/>
                <a:gd name="T9" fmla="*/ 0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1" y="0"/>
                  </a:moveTo>
                  <a:cubicBezTo>
                    <a:pt x="0" y="1"/>
                    <a:pt x="0" y="2"/>
                    <a:pt x="1" y="3"/>
                  </a:cubicBezTo>
                  <a:cubicBezTo>
                    <a:pt x="2" y="4"/>
                    <a:pt x="3" y="3"/>
                    <a:pt x="4" y="2"/>
                  </a:cubicBezTo>
                  <a:cubicBezTo>
                    <a:pt x="5" y="2"/>
                    <a:pt x="3" y="1"/>
                    <a:pt x="3" y="1"/>
                  </a:cubicBezTo>
                  <a:cubicBezTo>
                    <a:pt x="2" y="1"/>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5" name="Freeform 85"/>
            <p:cNvSpPr>
              <a:spLocks noChangeArrowheads="1"/>
            </p:cNvSpPr>
            <p:nvPr/>
          </p:nvSpPr>
          <p:spPr bwMode="auto">
            <a:xfrm>
              <a:off x="1873466" y="648345"/>
              <a:ext cx="18945" cy="10525"/>
            </a:xfrm>
            <a:custGeom>
              <a:avLst/>
              <a:gdLst>
                <a:gd name="T0" fmla="*/ 4736 w 4"/>
                <a:gd name="T1" fmla="*/ 0 h 2"/>
                <a:gd name="T2" fmla="*/ 14209 w 4"/>
                <a:gd name="T3" fmla="*/ 10525 h 2"/>
                <a:gd name="T4" fmla="*/ 9473 w 4"/>
                <a:gd name="T5" fmla="*/ 0 h 2"/>
                <a:gd name="T6" fmla="*/ 4736 w 4"/>
                <a:gd name="T7" fmla="*/ 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1" y="0"/>
                  </a:moveTo>
                  <a:cubicBezTo>
                    <a:pt x="0" y="1"/>
                    <a:pt x="1" y="2"/>
                    <a:pt x="3" y="2"/>
                  </a:cubicBezTo>
                  <a:cubicBezTo>
                    <a:pt x="4" y="2"/>
                    <a:pt x="3" y="1"/>
                    <a:pt x="2" y="0"/>
                  </a:cubicBezTo>
                  <a:cubicBezTo>
                    <a:pt x="2" y="0"/>
                    <a:pt x="1"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6" name="Freeform 86"/>
            <p:cNvSpPr>
              <a:spLocks noChangeArrowheads="1"/>
            </p:cNvSpPr>
            <p:nvPr/>
          </p:nvSpPr>
          <p:spPr bwMode="auto">
            <a:xfrm>
              <a:off x="1942931" y="477839"/>
              <a:ext cx="29470" cy="25260"/>
            </a:xfrm>
            <a:custGeom>
              <a:avLst/>
              <a:gdLst>
                <a:gd name="T0" fmla="*/ 9823 w 6"/>
                <a:gd name="T1" fmla="*/ 25260 h 5"/>
                <a:gd name="T2" fmla="*/ 24558 w 6"/>
                <a:gd name="T3" fmla="*/ 15156 h 5"/>
                <a:gd name="T4" fmla="*/ 19647 w 6"/>
                <a:gd name="T5" fmla="*/ 0 h 5"/>
                <a:gd name="T6" fmla="*/ 0 w 6"/>
                <a:gd name="T7" fmla="*/ 10104 h 5"/>
                <a:gd name="T8" fmla="*/ 9823 w 6"/>
                <a:gd name="T9" fmla="*/ 25260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2" y="5"/>
                  </a:moveTo>
                  <a:cubicBezTo>
                    <a:pt x="3" y="5"/>
                    <a:pt x="4" y="4"/>
                    <a:pt x="5" y="3"/>
                  </a:cubicBezTo>
                  <a:cubicBezTo>
                    <a:pt x="5" y="3"/>
                    <a:pt x="6" y="0"/>
                    <a:pt x="4" y="0"/>
                  </a:cubicBezTo>
                  <a:cubicBezTo>
                    <a:pt x="2" y="0"/>
                    <a:pt x="0" y="1"/>
                    <a:pt x="0" y="2"/>
                  </a:cubicBezTo>
                  <a:cubicBezTo>
                    <a:pt x="0" y="3"/>
                    <a:pt x="0" y="5"/>
                    <a:pt x="2"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7" name="Freeform 87"/>
            <p:cNvSpPr>
              <a:spLocks noChangeArrowheads="1"/>
            </p:cNvSpPr>
            <p:nvPr/>
          </p:nvSpPr>
          <p:spPr bwMode="auto">
            <a:xfrm>
              <a:off x="1862941" y="397848"/>
              <a:ext cx="33680" cy="21050"/>
            </a:xfrm>
            <a:custGeom>
              <a:avLst/>
              <a:gdLst>
                <a:gd name="T0" fmla="*/ 33680 w 7"/>
                <a:gd name="T1" fmla="*/ 21050 h 4"/>
                <a:gd name="T2" fmla="*/ 33680 w 7"/>
                <a:gd name="T3" fmla="*/ 5263 h 4"/>
                <a:gd name="T4" fmla="*/ 9623 w 7"/>
                <a:gd name="T5" fmla="*/ 5263 h 4"/>
                <a:gd name="T6" fmla="*/ 14434 w 7"/>
                <a:gd name="T7" fmla="*/ 15788 h 4"/>
                <a:gd name="T8" fmla="*/ 33680 w 7"/>
                <a:gd name="T9" fmla="*/ 21050 h 4"/>
                <a:gd name="T10" fmla="*/ 0 60000 65536"/>
                <a:gd name="T11" fmla="*/ 0 60000 65536"/>
                <a:gd name="T12" fmla="*/ 0 60000 65536"/>
                <a:gd name="T13" fmla="*/ 0 60000 65536"/>
                <a:gd name="T14" fmla="*/ 0 60000 65536"/>
                <a:gd name="T15" fmla="*/ 0 w 7"/>
                <a:gd name="T16" fmla="*/ 0 h 4"/>
                <a:gd name="T17" fmla="*/ 7 w 7"/>
                <a:gd name="T18" fmla="*/ 4 h 4"/>
              </a:gdLst>
              <a:ahLst/>
              <a:cxnLst>
                <a:cxn ang="T10">
                  <a:pos x="T0" y="T1"/>
                </a:cxn>
                <a:cxn ang="T11">
                  <a:pos x="T2" y="T3"/>
                </a:cxn>
                <a:cxn ang="T12">
                  <a:pos x="T4" y="T5"/>
                </a:cxn>
                <a:cxn ang="T13">
                  <a:pos x="T6" y="T7"/>
                </a:cxn>
                <a:cxn ang="T14">
                  <a:pos x="T8" y="T9"/>
                </a:cxn>
              </a:cxnLst>
              <a:rect l="T15" t="T16" r="T17" b="T18"/>
              <a:pathLst>
                <a:path w="7" h="4">
                  <a:moveTo>
                    <a:pt x="7" y="4"/>
                  </a:moveTo>
                  <a:cubicBezTo>
                    <a:pt x="7" y="3"/>
                    <a:pt x="7" y="2"/>
                    <a:pt x="7" y="1"/>
                  </a:cubicBezTo>
                  <a:cubicBezTo>
                    <a:pt x="7" y="0"/>
                    <a:pt x="3" y="1"/>
                    <a:pt x="2" y="1"/>
                  </a:cubicBezTo>
                  <a:cubicBezTo>
                    <a:pt x="0" y="1"/>
                    <a:pt x="2" y="2"/>
                    <a:pt x="3" y="3"/>
                  </a:cubicBezTo>
                  <a:cubicBezTo>
                    <a:pt x="4" y="4"/>
                    <a:pt x="6" y="4"/>
                    <a:pt x="7"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8" name="Freeform 88"/>
            <p:cNvSpPr>
              <a:spLocks noChangeArrowheads="1"/>
            </p:cNvSpPr>
            <p:nvPr/>
          </p:nvSpPr>
          <p:spPr bwMode="auto">
            <a:xfrm>
              <a:off x="2081862" y="707286"/>
              <a:ext cx="29470" cy="21050"/>
            </a:xfrm>
            <a:custGeom>
              <a:avLst/>
              <a:gdLst>
                <a:gd name="T0" fmla="*/ 14735 w 6"/>
                <a:gd name="T1" fmla="*/ 0 h 4"/>
                <a:gd name="T2" fmla="*/ 4912 w 6"/>
                <a:gd name="T3" fmla="*/ 5263 h 4"/>
                <a:gd name="T4" fmla="*/ 9823 w 6"/>
                <a:gd name="T5" fmla="*/ 21050 h 4"/>
                <a:gd name="T6" fmla="*/ 24558 w 6"/>
                <a:gd name="T7" fmla="*/ 10525 h 4"/>
                <a:gd name="T8" fmla="*/ 14735 w 6"/>
                <a:gd name="T9" fmla="*/ 10525 h 4"/>
                <a:gd name="T10" fmla="*/ 14735 w 6"/>
                <a:gd name="T11" fmla="*/ 0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3" y="0"/>
                  </a:moveTo>
                  <a:cubicBezTo>
                    <a:pt x="3" y="0"/>
                    <a:pt x="1" y="1"/>
                    <a:pt x="1" y="1"/>
                  </a:cubicBezTo>
                  <a:cubicBezTo>
                    <a:pt x="0" y="2"/>
                    <a:pt x="1" y="4"/>
                    <a:pt x="2" y="4"/>
                  </a:cubicBezTo>
                  <a:cubicBezTo>
                    <a:pt x="4" y="4"/>
                    <a:pt x="4" y="3"/>
                    <a:pt x="5" y="2"/>
                  </a:cubicBezTo>
                  <a:cubicBezTo>
                    <a:pt x="6" y="2"/>
                    <a:pt x="4" y="2"/>
                    <a:pt x="3" y="2"/>
                  </a:cubicBezTo>
                  <a:cubicBezTo>
                    <a:pt x="3" y="2"/>
                    <a:pt x="3" y="1"/>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9" name="Freeform 89"/>
            <p:cNvSpPr>
              <a:spLocks noChangeArrowheads="1"/>
            </p:cNvSpPr>
            <p:nvPr/>
          </p:nvSpPr>
          <p:spPr bwMode="auto">
            <a:xfrm>
              <a:off x="1732429" y="204187"/>
              <a:ext cx="473629" cy="513624"/>
            </a:xfrm>
            <a:custGeom>
              <a:avLst/>
              <a:gdLst>
                <a:gd name="T0" fmla="*/ 24928 w 95"/>
                <a:gd name="T1" fmla="*/ 134639 h 103"/>
                <a:gd name="T2" fmla="*/ 39885 w 95"/>
                <a:gd name="T3" fmla="*/ 159573 h 103"/>
                <a:gd name="T4" fmla="*/ 54841 w 95"/>
                <a:gd name="T5" fmla="*/ 179519 h 103"/>
                <a:gd name="T6" fmla="*/ 114668 w 95"/>
                <a:gd name="T7" fmla="*/ 194479 h 103"/>
                <a:gd name="T8" fmla="*/ 164524 w 95"/>
                <a:gd name="T9" fmla="*/ 189492 h 103"/>
                <a:gd name="T10" fmla="*/ 214379 w 95"/>
                <a:gd name="T11" fmla="*/ 194479 h 103"/>
                <a:gd name="T12" fmla="*/ 249278 w 95"/>
                <a:gd name="T13" fmla="*/ 229385 h 103"/>
                <a:gd name="T14" fmla="*/ 259250 w 95"/>
                <a:gd name="T15" fmla="*/ 274265 h 103"/>
                <a:gd name="T16" fmla="*/ 244293 w 95"/>
                <a:gd name="T17" fmla="*/ 319145 h 103"/>
                <a:gd name="T18" fmla="*/ 209394 w 95"/>
                <a:gd name="T19" fmla="*/ 369011 h 103"/>
                <a:gd name="T20" fmla="*/ 149567 w 95"/>
                <a:gd name="T21" fmla="*/ 369011 h 103"/>
                <a:gd name="T22" fmla="*/ 144581 w 95"/>
                <a:gd name="T23" fmla="*/ 423864 h 103"/>
                <a:gd name="T24" fmla="*/ 219365 w 95"/>
                <a:gd name="T25" fmla="*/ 418878 h 103"/>
                <a:gd name="T26" fmla="*/ 254264 w 95"/>
                <a:gd name="T27" fmla="*/ 448798 h 103"/>
                <a:gd name="T28" fmla="*/ 269221 w 95"/>
                <a:gd name="T29" fmla="*/ 483704 h 103"/>
                <a:gd name="T30" fmla="*/ 314091 w 95"/>
                <a:gd name="T31" fmla="*/ 493677 h 103"/>
                <a:gd name="T32" fmla="*/ 344004 w 95"/>
                <a:gd name="T33" fmla="*/ 478718 h 103"/>
                <a:gd name="T34" fmla="*/ 314091 w 95"/>
                <a:gd name="T35" fmla="*/ 453784 h 103"/>
                <a:gd name="T36" fmla="*/ 329048 w 95"/>
                <a:gd name="T37" fmla="*/ 448798 h 103"/>
                <a:gd name="T38" fmla="*/ 368932 w 95"/>
                <a:gd name="T39" fmla="*/ 473731 h 103"/>
                <a:gd name="T40" fmla="*/ 388874 w 95"/>
                <a:gd name="T41" fmla="*/ 483704 h 103"/>
                <a:gd name="T42" fmla="*/ 388874 w 95"/>
                <a:gd name="T43" fmla="*/ 458771 h 103"/>
                <a:gd name="T44" fmla="*/ 383889 w 95"/>
                <a:gd name="T45" fmla="*/ 428851 h 103"/>
                <a:gd name="T46" fmla="*/ 358961 w 95"/>
                <a:gd name="T47" fmla="*/ 398931 h 103"/>
                <a:gd name="T48" fmla="*/ 348990 w 95"/>
                <a:gd name="T49" fmla="*/ 373998 h 103"/>
                <a:gd name="T50" fmla="*/ 348990 w 95"/>
                <a:gd name="T51" fmla="*/ 354051 h 103"/>
                <a:gd name="T52" fmla="*/ 373918 w 95"/>
                <a:gd name="T53" fmla="*/ 344078 h 103"/>
                <a:gd name="T54" fmla="*/ 393860 w 95"/>
                <a:gd name="T55" fmla="*/ 359038 h 103"/>
                <a:gd name="T56" fmla="*/ 398845 w 95"/>
                <a:gd name="T57" fmla="*/ 378985 h 103"/>
                <a:gd name="T58" fmla="*/ 418788 w 95"/>
                <a:gd name="T59" fmla="*/ 383971 h 103"/>
                <a:gd name="T60" fmla="*/ 443716 w 95"/>
                <a:gd name="T61" fmla="*/ 369011 h 103"/>
                <a:gd name="T62" fmla="*/ 458672 w 95"/>
                <a:gd name="T63" fmla="*/ 334105 h 103"/>
                <a:gd name="T64" fmla="*/ 453687 w 95"/>
                <a:gd name="T65" fmla="*/ 324132 h 103"/>
                <a:gd name="T66" fmla="*/ 428759 w 95"/>
                <a:gd name="T67" fmla="*/ 314158 h 103"/>
                <a:gd name="T68" fmla="*/ 423773 w 95"/>
                <a:gd name="T69" fmla="*/ 309172 h 103"/>
                <a:gd name="T70" fmla="*/ 403831 w 95"/>
                <a:gd name="T71" fmla="*/ 279252 h 103"/>
                <a:gd name="T72" fmla="*/ 378903 w 95"/>
                <a:gd name="T73" fmla="*/ 259305 h 103"/>
                <a:gd name="T74" fmla="*/ 358961 w 95"/>
                <a:gd name="T75" fmla="*/ 244345 h 103"/>
                <a:gd name="T76" fmla="*/ 378903 w 95"/>
                <a:gd name="T77" fmla="*/ 229385 h 103"/>
                <a:gd name="T78" fmla="*/ 388874 w 95"/>
                <a:gd name="T79" fmla="*/ 204452 h 103"/>
                <a:gd name="T80" fmla="*/ 363946 w 95"/>
                <a:gd name="T81" fmla="*/ 174532 h 103"/>
                <a:gd name="T82" fmla="*/ 344004 w 95"/>
                <a:gd name="T83" fmla="*/ 149599 h 103"/>
                <a:gd name="T84" fmla="*/ 314091 w 95"/>
                <a:gd name="T85" fmla="*/ 129653 h 103"/>
                <a:gd name="T86" fmla="*/ 279192 w 95"/>
                <a:gd name="T87" fmla="*/ 104719 h 103"/>
                <a:gd name="T88" fmla="*/ 249278 w 95"/>
                <a:gd name="T89" fmla="*/ 74800 h 103"/>
                <a:gd name="T90" fmla="*/ 199423 w 95"/>
                <a:gd name="T91" fmla="*/ 84773 h 103"/>
                <a:gd name="T92" fmla="*/ 174495 w 95"/>
                <a:gd name="T93" fmla="*/ 79786 h 103"/>
                <a:gd name="T94" fmla="*/ 149567 w 95"/>
                <a:gd name="T95" fmla="*/ 79786 h 103"/>
                <a:gd name="T96" fmla="*/ 174495 w 95"/>
                <a:gd name="T97" fmla="*/ 34906 h 103"/>
                <a:gd name="T98" fmla="*/ 154553 w 95"/>
                <a:gd name="T99" fmla="*/ 9973 h 103"/>
                <a:gd name="T100" fmla="*/ 144581 w 95"/>
                <a:gd name="T101" fmla="*/ 24933 h 103"/>
                <a:gd name="T102" fmla="*/ 114668 w 95"/>
                <a:gd name="T103" fmla="*/ 39893 h 103"/>
                <a:gd name="T104" fmla="*/ 99711 w 95"/>
                <a:gd name="T105" fmla="*/ 79786 h 103"/>
                <a:gd name="T106" fmla="*/ 134610 w 95"/>
                <a:gd name="T107" fmla="*/ 129653 h 103"/>
                <a:gd name="T108" fmla="*/ 109683 w 95"/>
                <a:gd name="T109" fmla="*/ 134639 h 103"/>
                <a:gd name="T110" fmla="*/ 94726 w 95"/>
                <a:gd name="T111" fmla="*/ 114693 h 103"/>
                <a:gd name="T112" fmla="*/ 119654 w 95"/>
                <a:gd name="T113" fmla="*/ 14960 h 103"/>
                <a:gd name="T114" fmla="*/ 59827 w 95"/>
                <a:gd name="T115" fmla="*/ 14960 h 103"/>
                <a:gd name="T116" fmla="*/ 4986 w 95"/>
                <a:gd name="T117" fmla="*/ 84773 h 1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5"/>
                <a:gd name="T178" fmla="*/ 0 h 103"/>
                <a:gd name="T179" fmla="*/ 95 w 95"/>
                <a:gd name="T180" fmla="*/ 103 h 1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5" h="103">
                  <a:moveTo>
                    <a:pt x="1" y="22"/>
                  </a:moveTo>
                  <a:cubicBezTo>
                    <a:pt x="2" y="23"/>
                    <a:pt x="2" y="23"/>
                    <a:pt x="2" y="23"/>
                  </a:cubicBezTo>
                  <a:cubicBezTo>
                    <a:pt x="2" y="24"/>
                    <a:pt x="2" y="25"/>
                    <a:pt x="2" y="26"/>
                  </a:cubicBezTo>
                  <a:cubicBezTo>
                    <a:pt x="3" y="27"/>
                    <a:pt x="4" y="27"/>
                    <a:pt x="5" y="27"/>
                  </a:cubicBezTo>
                  <a:cubicBezTo>
                    <a:pt x="7" y="28"/>
                    <a:pt x="8" y="29"/>
                    <a:pt x="8" y="29"/>
                  </a:cubicBezTo>
                  <a:cubicBezTo>
                    <a:pt x="8" y="30"/>
                    <a:pt x="5" y="29"/>
                    <a:pt x="4" y="29"/>
                  </a:cubicBezTo>
                  <a:cubicBezTo>
                    <a:pt x="4" y="29"/>
                    <a:pt x="4" y="30"/>
                    <a:pt x="5" y="32"/>
                  </a:cubicBezTo>
                  <a:cubicBezTo>
                    <a:pt x="6" y="33"/>
                    <a:pt x="6" y="32"/>
                    <a:pt x="8" y="32"/>
                  </a:cubicBezTo>
                  <a:cubicBezTo>
                    <a:pt x="9" y="33"/>
                    <a:pt x="9" y="34"/>
                    <a:pt x="9" y="34"/>
                  </a:cubicBezTo>
                  <a:cubicBezTo>
                    <a:pt x="9" y="35"/>
                    <a:pt x="6" y="33"/>
                    <a:pt x="7" y="34"/>
                  </a:cubicBezTo>
                  <a:cubicBezTo>
                    <a:pt x="7" y="34"/>
                    <a:pt x="8" y="36"/>
                    <a:pt x="9" y="36"/>
                  </a:cubicBezTo>
                  <a:cubicBezTo>
                    <a:pt x="10" y="37"/>
                    <a:pt x="10" y="36"/>
                    <a:pt x="11" y="36"/>
                  </a:cubicBezTo>
                  <a:cubicBezTo>
                    <a:pt x="12" y="36"/>
                    <a:pt x="12" y="37"/>
                    <a:pt x="13" y="37"/>
                  </a:cubicBezTo>
                  <a:cubicBezTo>
                    <a:pt x="13" y="37"/>
                    <a:pt x="14" y="36"/>
                    <a:pt x="15" y="36"/>
                  </a:cubicBezTo>
                  <a:cubicBezTo>
                    <a:pt x="16" y="36"/>
                    <a:pt x="16" y="38"/>
                    <a:pt x="17" y="38"/>
                  </a:cubicBezTo>
                  <a:cubicBezTo>
                    <a:pt x="18" y="39"/>
                    <a:pt x="22" y="39"/>
                    <a:pt x="23" y="39"/>
                  </a:cubicBezTo>
                  <a:cubicBezTo>
                    <a:pt x="24" y="39"/>
                    <a:pt x="24" y="39"/>
                    <a:pt x="24" y="39"/>
                  </a:cubicBezTo>
                  <a:cubicBezTo>
                    <a:pt x="25" y="39"/>
                    <a:pt x="25" y="39"/>
                    <a:pt x="26" y="39"/>
                  </a:cubicBezTo>
                  <a:cubicBezTo>
                    <a:pt x="27" y="38"/>
                    <a:pt x="26" y="39"/>
                    <a:pt x="27" y="39"/>
                  </a:cubicBezTo>
                  <a:cubicBezTo>
                    <a:pt x="27" y="39"/>
                    <a:pt x="32" y="38"/>
                    <a:pt x="33" y="38"/>
                  </a:cubicBezTo>
                  <a:cubicBezTo>
                    <a:pt x="34" y="38"/>
                    <a:pt x="37" y="38"/>
                    <a:pt x="37" y="38"/>
                  </a:cubicBezTo>
                  <a:cubicBezTo>
                    <a:pt x="38" y="38"/>
                    <a:pt x="39" y="40"/>
                    <a:pt x="40" y="41"/>
                  </a:cubicBezTo>
                  <a:cubicBezTo>
                    <a:pt x="41" y="41"/>
                    <a:pt x="41" y="40"/>
                    <a:pt x="41" y="40"/>
                  </a:cubicBezTo>
                  <a:cubicBezTo>
                    <a:pt x="41" y="39"/>
                    <a:pt x="43" y="39"/>
                    <a:pt x="43" y="39"/>
                  </a:cubicBezTo>
                  <a:cubicBezTo>
                    <a:pt x="44" y="39"/>
                    <a:pt x="44" y="39"/>
                    <a:pt x="43" y="40"/>
                  </a:cubicBezTo>
                  <a:cubicBezTo>
                    <a:pt x="43" y="41"/>
                    <a:pt x="43" y="42"/>
                    <a:pt x="43" y="43"/>
                  </a:cubicBezTo>
                  <a:cubicBezTo>
                    <a:pt x="44" y="44"/>
                    <a:pt x="45" y="44"/>
                    <a:pt x="46" y="45"/>
                  </a:cubicBezTo>
                  <a:cubicBezTo>
                    <a:pt x="47" y="45"/>
                    <a:pt x="49" y="46"/>
                    <a:pt x="50" y="46"/>
                  </a:cubicBezTo>
                  <a:cubicBezTo>
                    <a:pt x="51" y="46"/>
                    <a:pt x="52" y="46"/>
                    <a:pt x="51" y="47"/>
                  </a:cubicBezTo>
                  <a:cubicBezTo>
                    <a:pt x="50" y="47"/>
                    <a:pt x="50" y="50"/>
                    <a:pt x="50" y="51"/>
                  </a:cubicBezTo>
                  <a:cubicBezTo>
                    <a:pt x="51" y="52"/>
                    <a:pt x="51" y="53"/>
                    <a:pt x="52" y="53"/>
                  </a:cubicBezTo>
                  <a:cubicBezTo>
                    <a:pt x="53" y="53"/>
                    <a:pt x="53" y="53"/>
                    <a:pt x="52" y="55"/>
                  </a:cubicBezTo>
                  <a:cubicBezTo>
                    <a:pt x="52" y="57"/>
                    <a:pt x="54" y="59"/>
                    <a:pt x="53" y="60"/>
                  </a:cubicBezTo>
                  <a:cubicBezTo>
                    <a:pt x="53" y="61"/>
                    <a:pt x="52" y="61"/>
                    <a:pt x="51" y="61"/>
                  </a:cubicBezTo>
                  <a:cubicBezTo>
                    <a:pt x="51" y="61"/>
                    <a:pt x="52" y="62"/>
                    <a:pt x="52" y="63"/>
                  </a:cubicBezTo>
                  <a:cubicBezTo>
                    <a:pt x="53" y="63"/>
                    <a:pt x="50" y="64"/>
                    <a:pt x="49" y="64"/>
                  </a:cubicBezTo>
                  <a:cubicBezTo>
                    <a:pt x="48" y="64"/>
                    <a:pt x="45" y="66"/>
                    <a:pt x="45" y="67"/>
                  </a:cubicBezTo>
                  <a:cubicBezTo>
                    <a:pt x="45" y="68"/>
                    <a:pt x="46" y="71"/>
                    <a:pt x="47" y="72"/>
                  </a:cubicBezTo>
                  <a:cubicBezTo>
                    <a:pt x="47" y="73"/>
                    <a:pt x="45" y="73"/>
                    <a:pt x="44" y="74"/>
                  </a:cubicBezTo>
                  <a:cubicBezTo>
                    <a:pt x="42" y="74"/>
                    <a:pt x="43" y="74"/>
                    <a:pt x="42" y="74"/>
                  </a:cubicBezTo>
                  <a:cubicBezTo>
                    <a:pt x="41" y="73"/>
                    <a:pt x="40" y="74"/>
                    <a:pt x="39" y="74"/>
                  </a:cubicBezTo>
                  <a:cubicBezTo>
                    <a:pt x="38" y="74"/>
                    <a:pt x="37" y="73"/>
                    <a:pt x="36" y="73"/>
                  </a:cubicBezTo>
                  <a:cubicBezTo>
                    <a:pt x="36" y="72"/>
                    <a:pt x="33" y="73"/>
                    <a:pt x="32" y="73"/>
                  </a:cubicBezTo>
                  <a:cubicBezTo>
                    <a:pt x="32" y="73"/>
                    <a:pt x="31" y="74"/>
                    <a:pt x="30" y="74"/>
                  </a:cubicBezTo>
                  <a:cubicBezTo>
                    <a:pt x="29" y="75"/>
                    <a:pt x="31" y="75"/>
                    <a:pt x="31" y="76"/>
                  </a:cubicBezTo>
                  <a:cubicBezTo>
                    <a:pt x="32" y="76"/>
                    <a:pt x="31" y="78"/>
                    <a:pt x="30" y="79"/>
                  </a:cubicBezTo>
                  <a:cubicBezTo>
                    <a:pt x="30" y="79"/>
                    <a:pt x="28" y="80"/>
                    <a:pt x="27" y="81"/>
                  </a:cubicBezTo>
                  <a:cubicBezTo>
                    <a:pt x="27" y="81"/>
                    <a:pt x="28" y="84"/>
                    <a:pt x="29" y="85"/>
                  </a:cubicBezTo>
                  <a:cubicBezTo>
                    <a:pt x="29" y="85"/>
                    <a:pt x="32" y="86"/>
                    <a:pt x="33" y="85"/>
                  </a:cubicBezTo>
                  <a:cubicBezTo>
                    <a:pt x="34" y="85"/>
                    <a:pt x="38" y="83"/>
                    <a:pt x="39" y="83"/>
                  </a:cubicBezTo>
                  <a:cubicBezTo>
                    <a:pt x="40" y="83"/>
                    <a:pt x="41" y="84"/>
                    <a:pt x="42" y="84"/>
                  </a:cubicBezTo>
                  <a:cubicBezTo>
                    <a:pt x="43" y="85"/>
                    <a:pt x="43" y="85"/>
                    <a:pt x="44" y="84"/>
                  </a:cubicBezTo>
                  <a:cubicBezTo>
                    <a:pt x="44" y="83"/>
                    <a:pt x="46" y="85"/>
                    <a:pt x="47" y="85"/>
                  </a:cubicBezTo>
                  <a:cubicBezTo>
                    <a:pt x="47" y="86"/>
                    <a:pt x="46" y="88"/>
                    <a:pt x="46" y="88"/>
                  </a:cubicBezTo>
                  <a:cubicBezTo>
                    <a:pt x="47" y="89"/>
                    <a:pt x="48" y="89"/>
                    <a:pt x="49" y="89"/>
                  </a:cubicBezTo>
                  <a:cubicBezTo>
                    <a:pt x="50" y="89"/>
                    <a:pt x="51" y="89"/>
                    <a:pt x="51" y="90"/>
                  </a:cubicBezTo>
                  <a:cubicBezTo>
                    <a:pt x="52" y="90"/>
                    <a:pt x="50" y="91"/>
                    <a:pt x="49" y="91"/>
                  </a:cubicBezTo>
                  <a:cubicBezTo>
                    <a:pt x="48" y="92"/>
                    <a:pt x="49" y="93"/>
                    <a:pt x="51" y="93"/>
                  </a:cubicBezTo>
                  <a:cubicBezTo>
                    <a:pt x="52" y="94"/>
                    <a:pt x="51" y="95"/>
                    <a:pt x="52" y="95"/>
                  </a:cubicBezTo>
                  <a:cubicBezTo>
                    <a:pt x="52" y="96"/>
                    <a:pt x="53" y="97"/>
                    <a:pt x="54" y="97"/>
                  </a:cubicBezTo>
                  <a:cubicBezTo>
                    <a:pt x="55" y="97"/>
                    <a:pt x="54" y="96"/>
                    <a:pt x="54" y="95"/>
                  </a:cubicBezTo>
                  <a:cubicBezTo>
                    <a:pt x="54" y="95"/>
                    <a:pt x="56" y="96"/>
                    <a:pt x="57" y="97"/>
                  </a:cubicBezTo>
                  <a:cubicBezTo>
                    <a:pt x="59" y="97"/>
                    <a:pt x="58" y="97"/>
                    <a:pt x="58" y="98"/>
                  </a:cubicBezTo>
                  <a:cubicBezTo>
                    <a:pt x="59" y="98"/>
                    <a:pt x="62" y="99"/>
                    <a:pt x="63" y="99"/>
                  </a:cubicBezTo>
                  <a:cubicBezTo>
                    <a:pt x="64" y="99"/>
                    <a:pt x="66" y="102"/>
                    <a:pt x="68" y="103"/>
                  </a:cubicBezTo>
                  <a:cubicBezTo>
                    <a:pt x="69" y="103"/>
                    <a:pt x="70" y="101"/>
                    <a:pt x="70" y="101"/>
                  </a:cubicBezTo>
                  <a:cubicBezTo>
                    <a:pt x="71" y="100"/>
                    <a:pt x="70" y="99"/>
                    <a:pt x="70" y="99"/>
                  </a:cubicBezTo>
                  <a:cubicBezTo>
                    <a:pt x="71" y="98"/>
                    <a:pt x="70" y="96"/>
                    <a:pt x="69" y="96"/>
                  </a:cubicBezTo>
                  <a:cubicBezTo>
                    <a:pt x="68" y="96"/>
                    <a:pt x="67" y="95"/>
                    <a:pt x="66" y="94"/>
                  </a:cubicBezTo>
                  <a:cubicBezTo>
                    <a:pt x="64" y="92"/>
                    <a:pt x="65" y="92"/>
                    <a:pt x="66" y="92"/>
                  </a:cubicBezTo>
                  <a:cubicBezTo>
                    <a:pt x="66" y="91"/>
                    <a:pt x="65" y="91"/>
                    <a:pt x="64" y="92"/>
                  </a:cubicBezTo>
                  <a:cubicBezTo>
                    <a:pt x="64" y="92"/>
                    <a:pt x="63" y="92"/>
                    <a:pt x="63" y="91"/>
                  </a:cubicBezTo>
                  <a:cubicBezTo>
                    <a:pt x="62" y="90"/>
                    <a:pt x="62" y="88"/>
                    <a:pt x="62" y="88"/>
                  </a:cubicBezTo>
                  <a:cubicBezTo>
                    <a:pt x="62" y="88"/>
                    <a:pt x="62" y="88"/>
                    <a:pt x="63" y="88"/>
                  </a:cubicBezTo>
                  <a:cubicBezTo>
                    <a:pt x="63" y="89"/>
                    <a:pt x="63" y="88"/>
                    <a:pt x="64" y="88"/>
                  </a:cubicBezTo>
                  <a:cubicBezTo>
                    <a:pt x="64" y="88"/>
                    <a:pt x="65" y="90"/>
                    <a:pt x="66" y="90"/>
                  </a:cubicBezTo>
                  <a:cubicBezTo>
                    <a:pt x="66" y="91"/>
                    <a:pt x="67" y="90"/>
                    <a:pt x="67" y="90"/>
                  </a:cubicBezTo>
                  <a:cubicBezTo>
                    <a:pt x="67" y="89"/>
                    <a:pt x="68" y="91"/>
                    <a:pt x="68" y="92"/>
                  </a:cubicBezTo>
                  <a:cubicBezTo>
                    <a:pt x="69" y="93"/>
                    <a:pt x="71" y="93"/>
                    <a:pt x="71" y="94"/>
                  </a:cubicBezTo>
                  <a:cubicBezTo>
                    <a:pt x="71" y="95"/>
                    <a:pt x="73" y="95"/>
                    <a:pt x="74" y="95"/>
                  </a:cubicBezTo>
                  <a:cubicBezTo>
                    <a:pt x="74" y="96"/>
                    <a:pt x="73" y="97"/>
                    <a:pt x="73" y="98"/>
                  </a:cubicBezTo>
                  <a:cubicBezTo>
                    <a:pt x="73" y="98"/>
                    <a:pt x="74" y="98"/>
                    <a:pt x="74" y="98"/>
                  </a:cubicBezTo>
                  <a:cubicBezTo>
                    <a:pt x="75" y="98"/>
                    <a:pt x="75" y="98"/>
                    <a:pt x="76" y="99"/>
                  </a:cubicBezTo>
                  <a:cubicBezTo>
                    <a:pt x="76" y="99"/>
                    <a:pt x="77" y="98"/>
                    <a:pt x="78" y="97"/>
                  </a:cubicBezTo>
                  <a:cubicBezTo>
                    <a:pt x="78" y="97"/>
                    <a:pt x="76" y="97"/>
                    <a:pt x="76" y="96"/>
                  </a:cubicBezTo>
                  <a:cubicBezTo>
                    <a:pt x="76" y="96"/>
                    <a:pt x="76" y="95"/>
                    <a:pt x="77" y="94"/>
                  </a:cubicBezTo>
                  <a:cubicBezTo>
                    <a:pt x="77" y="93"/>
                    <a:pt x="77" y="92"/>
                    <a:pt x="77" y="92"/>
                  </a:cubicBezTo>
                  <a:cubicBezTo>
                    <a:pt x="77" y="91"/>
                    <a:pt x="77" y="92"/>
                    <a:pt x="78" y="92"/>
                  </a:cubicBezTo>
                  <a:cubicBezTo>
                    <a:pt x="78" y="93"/>
                    <a:pt x="79" y="92"/>
                    <a:pt x="79" y="92"/>
                  </a:cubicBezTo>
                  <a:cubicBezTo>
                    <a:pt x="80" y="92"/>
                    <a:pt x="79" y="91"/>
                    <a:pt x="79" y="90"/>
                  </a:cubicBezTo>
                  <a:cubicBezTo>
                    <a:pt x="80" y="90"/>
                    <a:pt x="79" y="89"/>
                    <a:pt x="78" y="89"/>
                  </a:cubicBezTo>
                  <a:cubicBezTo>
                    <a:pt x="78" y="88"/>
                    <a:pt x="78" y="87"/>
                    <a:pt x="77" y="86"/>
                  </a:cubicBezTo>
                  <a:cubicBezTo>
                    <a:pt x="77" y="86"/>
                    <a:pt x="77" y="84"/>
                    <a:pt x="76" y="83"/>
                  </a:cubicBezTo>
                  <a:cubicBezTo>
                    <a:pt x="75" y="82"/>
                    <a:pt x="75" y="81"/>
                    <a:pt x="75" y="80"/>
                  </a:cubicBezTo>
                  <a:cubicBezTo>
                    <a:pt x="74" y="80"/>
                    <a:pt x="74" y="81"/>
                    <a:pt x="74" y="81"/>
                  </a:cubicBezTo>
                  <a:cubicBezTo>
                    <a:pt x="73" y="81"/>
                    <a:pt x="73" y="80"/>
                    <a:pt x="72" y="80"/>
                  </a:cubicBezTo>
                  <a:cubicBezTo>
                    <a:pt x="72" y="80"/>
                    <a:pt x="71" y="80"/>
                    <a:pt x="71" y="80"/>
                  </a:cubicBezTo>
                  <a:cubicBezTo>
                    <a:pt x="70" y="80"/>
                    <a:pt x="70" y="78"/>
                    <a:pt x="71" y="78"/>
                  </a:cubicBezTo>
                  <a:cubicBezTo>
                    <a:pt x="72" y="78"/>
                    <a:pt x="72" y="77"/>
                    <a:pt x="71" y="77"/>
                  </a:cubicBezTo>
                  <a:cubicBezTo>
                    <a:pt x="71" y="76"/>
                    <a:pt x="71" y="76"/>
                    <a:pt x="70" y="75"/>
                  </a:cubicBezTo>
                  <a:cubicBezTo>
                    <a:pt x="70" y="75"/>
                    <a:pt x="70" y="75"/>
                    <a:pt x="70" y="74"/>
                  </a:cubicBezTo>
                  <a:cubicBezTo>
                    <a:pt x="71" y="74"/>
                    <a:pt x="69" y="74"/>
                    <a:pt x="69" y="74"/>
                  </a:cubicBezTo>
                  <a:cubicBezTo>
                    <a:pt x="69" y="73"/>
                    <a:pt x="69" y="72"/>
                    <a:pt x="70" y="72"/>
                  </a:cubicBezTo>
                  <a:cubicBezTo>
                    <a:pt x="71" y="72"/>
                    <a:pt x="70" y="71"/>
                    <a:pt x="70" y="71"/>
                  </a:cubicBezTo>
                  <a:cubicBezTo>
                    <a:pt x="69" y="71"/>
                    <a:pt x="70" y="70"/>
                    <a:pt x="70" y="70"/>
                  </a:cubicBezTo>
                  <a:cubicBezTo>
                    <a:pt x="71" y="70"/>
                    <a:pt x="71" y="69"/>
                    <a:pt x="72" y="68"/>
                  </a:cubicBezTo>
                  <a:cubicBezTo>
                    <a:pt x="73" y="68"/>
                    <a:pt x="73" y="68"/>
                    <a:pt x="74" y="68"/>
                  </a:cubicBezTo>
                  <a:cubicBezTo>
                    <a:pt x="74" y="68"/>
                    <a:pt x="74" y="69"/>
                    <a:pt x="75" y="69"/>
                  </a:cubicBezTo>
                  <a:cubicBezTo>
                    <a:pt x="75" y="70"/>
                    <a:pt x="75" y="71"/>
                    <a:pt x="76" y="71"/>
                  </a:cubicBezTo>
                  <a:cubicBezTo>
                    <a:pt x="76" y="72"/>
                    <a:pt x="77" y="71"/>
                    <a:pt x="77" y="71"/>
                  </a:cubicBezTo>
                  <a:cubicBezTo>
                    <a:pt x="78" y="70"/>
                    <a:pt x="77" y="71"/>
                    <a:pt x="77" y="72"/>
                  </a:cubicBezTo>
                  <a:cubicBezTo>
                    <a:pt x="77" y="73"/>
                    <a:pt x="78" y="72"/>
                    <a:pt x="79" y="72"/>
                  </a:cubicBezTo>
                  <a:cubicBezTo>
                    <a:pt x="80" y="72"/>
                    <a:pt x="78" y="73"/>
                    <a:pt x="78" y="73"/>
                  </a:cubicBezTo>
                  <a:cubicBezTo>
                    <a:pt x="77" y="74"/>
                    <a:pt x="78" y="74"/>
                    <a:pt x="79" y="75"/>
                  </a:cubicBezTo>
                  <a:cubicBezTo>
                    <a:pt x="80" y="75"/>
                    <a:pt x="80" y="75"/>
                    <a:pt x="79" y="75"/>
                  </a:cubicBezTo>
                  <a:cubicBezTo>
                    <a:pt x="78" y="76"/>
                    <a:pt x="79" y="76"/>
                    <a:pt x="80" y="76"/>
                  </a:cubicBezTo>
                  <a:cubicBezTo>
                    <a:pt x="81" y="76"/>
                    <a:pt x="79" y="78"/>
                    <a:pt x="79" y="78"/>
                  </a:cubicBezTo>
                  <a:cubicBezTo>
                    <a:pt x="79" y="78"/>
                    <a:pt x="81" y="78"/>
                    <a:pt x="82" y="77"/>
                  </a:cubicBezTo>
                  <a:cubicBezTo>
                    <a:pt x="83" y="77"/>
                    <a:pt x="84" y="79"/>
                    <a:pt x="85" y="79"/>
                  </a:cubicBezTo>
                  <a:cubicBezTo>
                    <a:pt x="86" y="79"/>
                    <a:pt x="83" y="77"/>
                    <a:pt x="84" y="77"/>
                  </a:cubicBezTo>
                  <a:cubicBezTo>
                    <a:pt x="84" y="77"/>
                    <a:pt x="84" y="75"/>
                    <a:pt x="85" y="75"/>
                  </a:cubicBezTo>
                  <a:cubicBezTo>
                    <a:pt x="85" y="75"/>
                    <a:pt x="85" y="74"/>
                    <a:pt x="86" y="73"/>
                  </a:cubicBezTo>
                  <a:cubicBezTo>
                    <a:pt x="86" y="73"/>
                    <a:pt x="87" y="74"/>
                    <a:pt x="87" y="75"/>
                  </a:cubicBezTo>
                  <a:cubicBezTo>
                    <a:pt x="88" y="76"/>
                    <a:pt x="88" y="74"/>
                    <a:pt x="89" y="74"/>
                  </a:cubicBezTo>
                  <a:cubicBezTo>
                    <a:pt x="90" y="73"/>
                    <a:pt x="91" y="74"/>
                    <a:pt x="92" y="74"/>
                  </a:cubicBezTo>
                  <a:cubicBezTo>
                    <a:pt x="93" y="74"/>
                    <a:pt x="93" y="72"/>
                    <a:pt x="92" y="72"/>
                  </a:cubicBezTo>
                  <a:cubicBezTo>
                    <a:pt x="91" y="71"/>
                    <a:pt x="90" y="69"/>
                    <a:pt x="90" y="68"/>
                  </a:cubicBezTo>
                  <a:cubicBezTo>
                    <a:pt x="90" y="67"/>
                    <a:pt x="91" y="67"/>
                    <a:pt x="92" y="67"/>
                  </a:cubicBezTo>
                  <a:cubicBezTo>
                    <a:pt x="93" y="67"/>
                    <a:pt x="94" y="67"/>
                    <a:pt x="94" y="66"/>
                  </a:cubicBezTo>
                  <a:cubicBezTo>
                    <a:pt x="95" y="66"/>
                    <a:pt x="94" y="65"/>
                    <a:pt x="94" y="65"/>
                  </a:cubicBezTo>
                  <a:cubicBezTo>
                    <a:pt x="93" y="65"/>
                    <a:pt x="93" y="63"/>
                    <a:pt x="92" y="63"/>
                  </a:cubicBezTo>
                  <a:cubicBezTo>
                    <a:pt x="92" y="63"/>
                    <a:pt x="92" y="64"/>
                    <a:pt x="91" y="65"/>
                  </a:cubicBezTo>
                  <a:cubicBezTo>
                    <a:pt x="91" y="65"/>
                    <a:pt x="89" y="65"/>
                    <a:pt x="89" y="65"/>
                  </a:cubicBezTo>
                  <a:cubicBezTo>
                    <a:pt x="88" y="64"/>
                    <a:pt x="89" y="63"/>
                    <a:pt x="89" y="62"/>
                  </a:cubicBezTo>
                  <a:cubicBezTo>
                    <a:pt x="89" y="62"/>
                    <a:pt x="88" y="63"/>
                    <a:pt x="87" y="64"/>
                  </a:cubicBezTo>
                  <a:cubicBezTo>
                    <a:pt x="87" y="64"/>
                    <a:pt x="87" y="63"/>
                    <a:pt x="86" y="63"/>
                  </a:cubicBezTo>
                  <a:cubicBezTo>
                    <a:pt x="86" y="63"/>
                    <a:pt x="84" y="64"/>
                    <a:pt x="83" y="65"/>
                  </a:cubicBezTo>
                  <a:cubicBezTo>
                    <a:pt x="81" y="65"/>
                    <a:pt x="83" y="63"/>
                    <a:pt x="83" y="63"/>
                  </a:cubicBezTo>
                  <a:cubicBezTo>
                    <a:pt x="84" y="63"/>
                    <a:pt x="83" y="62"/>
                    <a:pt x="83" y="62"/>
                  </a:cubicBezTo>
                  <a:cubicBezTo>
                    <a:pt x="83" y="61"/>
                    <a:pt x="85" y="62"/>
                    <a:pt x="85" y="62"/>
                  </a:cubicBezTo>
                  <a:cubicBezTo>
                    <a:pt x="85" y="61"/>
                    <a:pt x="85" y="59"/>
                    <a:pt x="84" y="58"/>
                  </a:cubicBezTo>
                  <a:cubicBezTo>
                    <a:pt x="84" y="57"/>
                    <a:pt x="83" y="58"/>
                    <a:pt x="82" y="58"/>
                  </a:cubicBezTo>
                  <a:cubicBezTo>
                    <a:pt x="81" y="57"/>
                    <a:pt x="83" y="56"/>
                    <a:pt x="83" y="55"/>
                  </a:cubicBezTo>
                  <a:cubicBezTo>
                    <a:pt x="83" y="55"/>
                    <a:pt x="82" y="55"/>
                    <a:pt x="81" y="56"/>
                  </a:cubicBezTo>
                  <a:cubicBezTo>
                    <a:pt x="80" y="57"/>
                    <a:pt x="81" y="56"/>
                    <a:pt x="79" y="56"/>
                  </a:cubicBezTo>
                  <a:cubicBezTo>
                    <a:pt x="78" y="56"/>
                    <a:pt x="78" y="55"/>
                    <a:pt x="77" y="54"/>
                  </a:cubicBezTo>
                  <a:cubicBezTo>
                    <a:pt x="76" y="54"/>
                    <a:pt x="77" y="54"/>
                    <a:pt x="78" y="53"/>
                  </a:cubicBezTo>
                  <a:cubicBezTo>
                    <a:pt x="79" y="53"/>
                    <a:pt x="77" y="52"/>
                    <a:pt x="76" y="52"/>
                  </a:cubicBezTo>
                  <a:cubicBezTo>
                    <a:pt x="75" y="52"/>
                    <a:pt x="74" y="52"/>
                    <a:pt x="73" y="51"/>
                  </a:cubicBezTo>
                  <a:cubicBezTo>
                    <a:pt x="72" y="51"/>
                    <a:pt x="71" y="51"/>
                    <a:pt x="71" y="51"/>
                  </a:cubicBezTo>
                  <a:cubicBezTo>
                    <a:pt x="71" y="50"/>
                    <a:pt x="73" y="50"/>
                    <a:pt x="74" y="51"/>
                  </a:cubicBezTo>
                  <a:cubicBezTo>
                    <a:pt x="75" y="51"/>
                    <a:pt x="73" y="49"/>
                    <a:pt x="72" y="49"/>
                  </a:cubicBezTo>
                  <a:cubicBezTo>
                    <a:pt x="72" y="49"/>
                    <a:pt x="73" y="49"/>
                    <a:pt x="74" y="48"/>
                  </a:cubicBezTo>
                  <a:cubicBezTo>
                    <a:pt x="75" y="48"/>
                    <a:pt x="73" y="48"/>
                    <a:pt x="74" y="47"/>
                  </a:cubicBezTo>
                  <a:cubicBezTo>
                    <a:pt x="74" y="47"/>
                    <a:pt x="73" y="46"/>
                    <a:pt x="72" y="46"/>
                  </a:cubicBezTo>
                  <a:cubicBezTo>
                    <a:pt x="71" y="46"/>
                    <a:pt x="75" y="46"/>
                    <a:pt x="76" y="46"/>
                  </a:cubicBezTo>
                  <a:cubicBezTo>
                    <a:pt x="77" y="46"/>
                    <a:pt x="78" y="46"/>
                    <a:pt x="78" y="45"/>
                  </a:cubicBezTo>
                  <a:cubicBezTo>
                    <a:pt x="78" y="44"/>
                    <a:pt x="75" y="44"/>
                    <a:pt x="74" y="44"/>
                  </a:cubicBezTo>
                  <a:cubicBezTo>
                    <a:pt x="72" y="43"/>
                    <a:pt x="75" y="42"/>
                    <a:pt x="76" y="42"/>
                  </a:cubicBezTo>
                  <a:cubicBezTo>
                    <a:pt x="76" y="41"/>
                    <a:pt x="77" y="41"/>
                    <a:pt x="78" y="41"/>
                  </a:cubicBezTo>
                  <a:cubicBezTo>
                    <a:pt x="78" y="41"/>
                    <a:pt x="78" y="37"/>
                    <a:pt x="78" y="36"/>
                  </a:cubicBezTo>
                  <a:cubicBezTo>
                    <a:pt x="78" y="35"/>
                    <a:pt x="77" y="36"/>
                    <a:pt x="76" y="36"/>
                  </a:cubicBezTo>
                  <a:cubicBezTo>
                    <a:pt x="74" y="37"/>
                    <a:pt x="73" y="37"/>
                    <a:pt x="71" y="37"/>
                  </a:cubicBezTo>
                  <a:cubicBezTo>
                    <a:pt x="70" y="37"/>
                    <a:pt x="71" y="36"/>
                    <a:pt x="73" y="35"/>
                  </a:cubicBezTo>
                  <a:cubicBezTo>
                    <a:pt x="74" y="35"/>
                    <a:pt x="76" y="34"/>
                    <a:pt x="76" y="33"/>
                  </a:cubicBezTo>
                  <a:cubicBezTo>
                    <a:pt x="77" y="33"/>
                    <a:pt x="76" y="32"/>
                    <a:pt x="75" y="32"/>
                  </a:cubicBezTo>
                  <a:cubicBezTo>
                    <a:pt x="74" y="32"/>
                    <a:pt x="73" y="31"/>
                    <a:pt x="72" y="31"/>
                  </a:cubicBezTo>
                  <a:cubicBezTo>
                    <a:pt x="71" y="30"/>
                    <a:pt x="70" y="30"/>
                    <a:pt x="69" y="30"/>
                  </a:cubicBezTo>
                  <a:cubicBezTo>
                    <a:pt x="68" y="29"/>
                    <a:pt x="69" y="29"/>
                    <a:pt x="68" y="29"/>
                  </a:cubicBezTo>
                  <a:cubicBezTo>
                    <a:pt x="67" y="29"/>
                    <a:pt x="67" y="28"/>
                    <a:pt x="67" y="27"/>
                  </a:cubicBezTo>
                  <a:cubicBezTo>
                    <a:pt x="67" y="27"/>
                    <a:pt x="68" y="26"/>
                    <a:pt x="67" y="26"/>
                  </a:cubicBezTo>
                  <a:cubicBezTo>
                    <a:pt x="66" y="25"/>
                    <a:pt x="65" y="25"/>
                    <a:pt x="63" y="26"/>
                  </a:cubicBezTo>
                  <a:cubicBezTo>
                    <a:pt x="62" y="26"/>
                    <a:pt x="60" y="24"/>
                    <a:pt x="59" y="24"/>
                  </a:cubicBezTo>
                  <a:cubicBezTo>
                    <a:pt x="58" y="24"/>
                    <a:pt x="58" y="24"/>
                    <a:pt x="58" y="23"/>
                  </a:cubicBezTo>
                  <a:cubicBezTo>
                    <a:pt x="57" y="23"/>
                    <a:pt x="57" y="23"/>
                    <a:pt x="56" y="23"/>
                  </a:cubicBezTo>
                  <a:cubicBezTo>
                    <a:pt x="56" y="23"/>
                    <a:pt x="56" y="22"/>
                    <a:pt x="56" y="21"/>
                  </a:cubicBezTo>
                  <a:cubicBezTo>
                    <a:pt x="56" y="21"/>
                    <a:pt x="55" y="21"/>
                    <a:pt x="54" y="20"/>
                  </a:cubicBezTo>
                  <a:cubicBezTo>
                    <a:pt x="54" y="20"/>
                    <a:pt x="55" y="19"/>
                    <a:pt x="54" y="18"/>
                  </a:cubicBezTo>
                  <a:cubicBezTo>
                    <a:pt x="54" y="18"/>
                    <a:pt x="53" y="16"/>
                    <a:pt x="52" y="16"/>
                  </a:cubicBezTo>
                  <a:cubicBezTo>
                    <a:pt x="51" y="16"/>
                    <a:pt x="51" y="15"/>
                    <a:pt x="50" y="15"/>
                  </a:cubicBezTo>
                  <a:cubicBezTo>
                    <a:pt x="49" y="15"/>
                    <a:pt x="44" y="14"/>
                    <a:pt x="43" y="15"/>
                  </a:cubicBezTo>
                  <a:cubicBezTo>
                    <a:pt x="43" y="15"/>
                    <a:pt x="42" y="15"/>
                    <a:pt x="42" y="16"/>
                  </a:cubicBezTo>
                  <a:cubicBezTo>
                    <a:pt x="41" y="16"/>
                    <a:pt x="43" y="17"/>
                    <a:pt x="43" y="17"/>
                  </a:cubicBezTo>
                  <a:cubicBezTo>
                    <a:pt x="43" y="18"/>
                    <a:pt x="41" y="17"/>
                    <a:pt x="40" y="17"/>
                  </a:cubicBezTo>
                  <a:cubicBezTo>
                    <a:pt x="40" y="17"/>
                    <a:pt x="39" y="19"/>
                    <a:pt x="38" y="20"/>
                  </a:cubicBezTo>
                  <a:cubicBezTo>
                    <a:pt x="37" y="20"/>
                    <a:pt x="38" y="16"/>
                    <a:pt x="39" y="16"/>
                  </a:cubicBezTo>
                  <a:cubicBezTo>
                    <a:pt x="39" y="15"/>
                    <a:pt x="38" y="14"/>
                    <a:pt x="37" y="14"/>
                  </a:cubicBezTo>
                  <a:cubicBezTo>
                    <a:pt x="37" y="14"/>
                    <a:pt x="35" y="15"/>
                    <a:pt x="35" y="16"/>
                  </a:cubicBezTo>
                  <a:cubicBezTo>
                    <a:pt x="35" y="16"/>
                    <a:pt x="34" y="16"/>
                    <a:pt x="33" y="16"/>
                  </a:cubicBezTo>
                  <a:cubicBezTo>
                    <a:pt x="33" y="16"/>
                    <a:pt x="32" y="17"/>
                    <a:pt x="31" y="19"/>
                  </a:cubicBezTo>
                  <a:cubicBezTo>
                    <a:pt x="30" y="20"/>
                    <a:pt x="29" y="20"/>
                    <a:pt x="28" y="20"/>
                  </a:cubicBezTo>
                  <a:cubicBezTo>
                    <a:pt x="27" y="20"/>
                    <a:pt x="30" y="17"/>
                    <a:pt x="30" y="16"/>
                  </a:cubicBezTo>
                  <a:cubicBezTo>
                    <a:pt x="31" y="14"/>
                    <a:pt x="32" y="14"/>
                    <a:pt x="33" y="13"/>
                  </a:cubicBezTo>
                  <a:cubicBezTo>
                    <a:pt x="34" y="13"/>
                    <a:pt x="34" y="10"/>
                    <a:pt x="33" y="9"/>
                  </a:cubicBezTo>
                  <a:cubicBezTo>
                    <a:pt x="33" y="9"/>
                    <a:pt x="34" y="8"/>
                    <a:pt x="35" y="8"/>
                  </a:cubicBezTo>
                  <a:cubicBezTo>
                    <a:pt x="35" y="7"/>
                    <a:pt x="35" y="7"/>
                    <a:pt x="35" y="7"/>
                  </a:cubicBezTo>
                  <a:cubicBezTo>
                    <a:pt x="34" y="6"/>
                    <a:pt x="36" y="6"/>
                    <a:pt x="36" y="5"/>
                  </a:cubicBezTo>
                  <a:cubicBezTo>
                    <a:pt x="36" y="3"/>
                    <a:pt x="36" y="2"/>
                    <a:pt x="37" y="2"/>
                  </a:cubicBezTo>
                  <a:cubicBezTo>
                    <a:pt x="37" y="1"/>
                    <a:pt x="34" y="1"/>
                    <a:pt x="33" y="1"/>
                  </a:cubicBezTo>
                  <a:cubicBezTo>
                    <a:pt x="33" y="2"/>
                    <a:pt x="31" y="2"/>
                    <a:pt x="31" y="2"/>
                  </a:cubicBezTo>
                  <a:cubicBezTo>
                    <a:pt x="30" y="3"/>
                    <a:pt x="31" y="4"/>
                    <a:pt x="31" y="4"/>
                  </a:cubicBezTo>
                  <a:cubicBezTo>
                    <a:pt x="31" y="4"/>
                    <a:pt x="30" y="4"/>
                    <a:pt x="29" y="3"/>
                  </a:cubicBezTo>
                  <a:cubicBezTo>
                    <a:pt x="28" y="3"/>
                    <a:pt x="27" y="4"/>
                    <a:pt x="27" y="4"/>
                  </a:cubicBezTo>
                  <a:cubicBezTo>
                    <a:pt x="27" y="4"/>
                    <a:pt x="29" y="5"/>
                    <a:pt x="29" y="5"/>
                  </a:cubicBezTo>
                  <a:cubicBezTo>
                    <a:pt x="29" y="6"/>
                    <a:pt x="30" y="6"/>
                    <a:pt x="30" y="7"/>
                  </a:cubicBezTo>
                  <a:cubicBezTo>
                    <a:pt x="31" y="7"/>
                    <a:pt x="28" y="9"/>
                    <a:pt x="27" y="9"/>
                  </a:cubicBezTo>
                  <a:cubicBezTo>
                    <a:pt x="26" y="9"/>
                    <a:pt x="26" y="8"/>
                    <a:pt x="25" y="8"/>
                  </a:cubicBezTo>
                  <a:cubicBezTo>
                    <a:pt x="23" y="9"/>
                    <a:pt x="24" y="8"/>
                    <a:pt x="23" y="8"/>
                  </a:cubicBezTo>
                  <a:cubicBezTo>
                    <a:pt x="22" y="8"/>
                    <a:pt x="22" y="11"/>
                    <a:pt x="21" y="13"/>
                  </a:cubicBezTo>
                  <a:cubicBezTo>
                    <a:pt x="21" y="14"/>
                    <a:pt x="22" y="14"/>
                    <a:pt x="23" y="15"/>
                  </a:cubicBezTo>
                  <a:cubicBezTo>
                    <a:pt x="23" y="16"/>
                    <a:pt x="23" y="16"/>
                    <a:pt x="22" y="17"/>
                  </a:cubicBezTo>
                  <a:cubicBezTo>
                    <a:pt x="22" y="17"/>
                    <a:pt x="20" y="16"/>
                    <a:pt x="20" y="16"/>
                  </a:cubicBezTo>
                  <a:cubicBezTo>
                    <a:pt x="20" y="16"/>
                    <a:pt x="20" y="18"/>
                    <a:pt x="20" y="19"/>
                  </a:cubicBezTo>
                  <a:cubicBezTo>
                    <a:pt x="20" y="20"/>
                    <a:pt x="21" y="21"/>
                    <a:pt x="22" y="22"/>
                  </a:cubicBezTo>
                  <a:cubicBezTo>
                    <a:pt x="23" y="22"/>
                    <a:pt x="23" y="22"/>
                    <a:pt x="23" y="23"/>
                  </a:cubicBezTo>
                  <a:cubicBezTo>
                    <a:pt x="23" y="24"/>
                    <a:pt x="26" y="25"/>
                    <a:pt x="27" y="26"/>
                  </a:cubicBezTo>
                  <a:cubicBezTo>
                    <a:pt x="27" y="27"/>
                    <a:pt x="26" y="27"/>
                    <a:pt x="25" y="27"/>
                  </a:cubicBezTo>
                  <a:cubicBezTo>
                    <a:pt x="24" y="28"/>
                    <a:pt x="24" y="27"/>
                    <a:pt x="24" y="27"/>
                  </a:cubicBezTo>
                  <a:cubicBezTo>
                    <a:pt x="23" y="27"/>
                    <a:pt x="23" y="28"/>
                    <a:pt x="22" y="29"/>
                  </a:cubicBezTo>
                  <a:cubicBezTo>
                    <a:pt x="21" y="29"/>
                    <a:pt x="22" y="27"/>
                    <a:pt x="22" y="27"/>
                  </a:cubicBezTo>
                  <a:cubicBezTo>
                    <a:pt x="22" y="26"/>
                    <a:pt x="19" y="28"/>
                    <a:pt x="18" y="28"/>
                  </a:cubicBezTo>
                  <a:cubicBezTo>
                    <a:pt x="17" y="29"/>
                    <a:pt x="19" y="26"/>
                    <a:pt x="20" y="26"/>
                  </a:cubicBezTo>
                  <a:cubicBezTo>
                    <a:pt x="20" y="25"/>
                    <a:pt x="20" y="25"/>
                    <a:pt x="20" y="25"/>
                  </a:cubicBezTo>
                  <a:cubicBezTo>
                    <a:pt x="19" y="25"/>
                    <a:pt x="20" y="24"/>
                    <a:pt x="19" y="23"/>
                  </a:cubicBezTo>
                  <a:cubicBezTo>
                    <a:pt x="18" y="22"/>
                    <a:pt x="16" y="21"/>
                    <a:pt x="16" y="19"/>
                  </a:cubicBezTo>
                  <a:cubicBezTo>
                    <a:pt x="15" y="17"/>
                    <a:pt x="18" y="15"/>
                    <a:pt x="18" y="14"/>
                  </a:cubicBezTo>
                  <a:cubicBezTo>
                    <a:pt x="19" y="13"/>
                    <a:pt x="18" y="11"/>
                    <a:pt x="19" y="9"/>
                  </a:cubicBezTo>
                  <a:cubicBezTo>
                    <a:pt x="19" y="7"/>
                    <a:pt x="23" y="4"/>
                    <a:pt x="24" y="3"/>
                  </a:cubicBezTo>
                  <a:cubicBezTo>
                    <a:pt x="25" y="3"/>
                    <a:pt x="27" y="1"/>
                    <a:pt x="27" y="1"/>
                  </a:cubicBezTo>
                  <a:cubicBezTo>
                    <a:pt x="27" y="0"/>
                    <a:pt x="27" y="0"/>
                    <a:pt x="26" y="1"/>
                  </a:cubicBezTo>
                  <a:cubicBezTo>
                    <a:pt x="25" y="1"/>
                    <a:pt x="19" y="1"/>
                    <a:pt x="18" y="1"/>
                  </a:cubicBezTo>
                  <a:cubicBezTo>
                    <a:pt x="17" y="1"/>
                    <a:pt x="13" y="3"/>
                    <a:pt x="12" y="3"/>
                  </a:cubicBezTo>
                  <a:cubicBezTo>
                    <a:pt x="12" y="3"/>
                    <a:pt x="10" y="4"/>
                    <a:pt x="9" y="5"/>
                  </a:cubicBezTo>
                  <a:cubicBezTo>
                    <a:pt x="9" y="6"/>
                    <a:pt x="7" y="7"/>
                    <a:pt x="6" y="7"/>
                  </a:cubicBezTo>
                  <a:cubicBezTo>
                    <a:pt x="5" y="7"/>
                    <a:pt x="5" y="10"/>
                    <a:pt x="5" y="11"/>
                  </a:cubicBezTo>
                  <a:cubicBezTo>
                    <a:pt x="5" y="13"/>
                    <a:pt x="2" y="16"/>
                    <a:pt x="1" y="17"/>
                  </a:cubicBezTo>
                  <a:cubicBezTo>
                    <a:pt x="0" y="18"/>
                    <a:pt x="0" y="21"/>
                    <a:pt x="1" y="2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0" name="Freeform 90"/>
            <p:cNvSpPr>
              <a:spLocks noChangeArrowheads="1"/>
            </p:cNvSpPr>
            <p:nvPr/>
          </p:nvSpPr>
          <p:spPr bwMode="auto">
            <a:xfrm>
              <a:off x="1911356" y="204187"/>
              <a:ext cx="86306" cy="65256"/>
            </a:xfrm>
            <a:custGeom>
              <a:avLst/>
              <a:gdLst>
                <a:gd name="T0" fmla="*/ 0 w 17"/>
                <a:gd name="T1" fmla="*/ 65256 h 13"/>
                <a:gd name="T2" fmla="*/ 45691 w 17"/>
                <a:gd name="T3" fmla="*/ 60236 h 13"/>
                <a:gd name="T4" fmla="*/ 65999 w 17"/>
                <a:gd name="T5" fmla="*/ 65256 h 13"/>
                <a:gd name="T6" fmla="*/ 81229 w 17"/>
                <a:gd name="T7" fmla="*/ 45177 h 13"/>
                <a:gd name="T8" fmla="*/ 76152 w 17"/>
                <a:gd name="T9" fmla="*/ 30118 h 13"/>
                <a:gd name="T10" fmla="*/ 81229 w 17"/>
                <a:gd name="T11" fmla="*/ 20079 h 13"/>
                <a:gd name="T12" fmla="*/ 71076 w 17"/>
                <a:gd name="T13" fmla="*/ 15059 h 13"/>
                <a:gd name="T14" fmla="*/ 45691 w 17"/>
                <a:gd name="T15" fmla="*/ 15059 h 13"/>
                <a:gd name="T16" fmla="*/ 35538 w 17"/>
                <a:gd name="T17" fmla="*/ 5020 h 13"/>
                <a:gd name="T18" fmla="*/ 15230 w 17"/>
                <a:gd name="T19" fmla="*/ 10039 h 13"/>
                <a:gd name="T20" fmla="*/ 10154 w 17"/>
                <a:gd name="T21" fmla="*/ 15059 h 13"/>
                <a:gd name="T22" fmla="*/ 5077 w 17"/>
                <a:gd name="T23" fmla="*/ 45177 h 13"/>
                <a:gd name="T24" fmla="*/ 0 w 17"/>
                <a:gd name="T25" fmla="*/ 65256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3"/>
                <a:gd name="T41" fmla="*/ 17 w 17"/>
                <a:gd name="T42" fmla="*/ 13 h 1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3">
                  <a:moveTo>
                    <a:pt x="0" y="13"/>
                  </a:moveTo>
                  <a:cubicBezTo>
                    <a:pt x="1" y="13"/>
                    <a:pt x="8" y="12"/>
                    <a:pt x="9" y="12"/>
                  </a:cubicBezTo>
                  <a:cubicBezTo>
                    <a:pt x="11" y="12"/>
                    <a:pt x="11" y="13"/>
                    <a:pt x="13" y="13"/>
                  </a:cubicBezTo>
                  <a:cubicBezTo>
                    <a:pt x="17" y="13"/>
                    <a:pt x="16" y="11"/>
                    <a:pt x="16" y="9"/>
                  </a:cubicBezTo>
                  <a:cubicBezTo>
                    <a:pt x="15" y="8"/>
                    <a:pt x="16" y="7"/>
                    <a:pt x="15" y="6"/>
                  </a:cubicBezTo>
                  <a:cubicBezTo>
                    <a:pt x="15" y="5"/>
                    <a:pt x="15" y="4"/>
                    <a:pt x="16" y="4"/>
                  </a:cubicBezTo>
                  <a:cubicBezTo>
                    <a:pt x="16" y="3"/>
                    <a:pt x="15" y="3"/>
                    <a:pt x="14" y="3"/>
                  </a:cubicBezTo>
                  <a:cubicBezTo>
                    <a:pt x="13" y="2"/>
                    <a:pt x="10" y="3"/>
                    <a:pt x="9" y="3"/>
                  </a:cubicBezTo>
                  <a:cubicBezTo>
                    <a:pt x="9" y="3"/>
                    <a:pt x="7" y="2"/>
                    <a:pt x="7" y="1"/>
                  </a:cubicBezTo>
                  <a:cubicBezTo>
                    <a:pt x="6" y="0"/>
                    <a:pt x="5" y="1"/>
                    <a:pt x="3" y="2"/>
                  </a:cubicBezTo>
                  <a:cubicBezTo>
                    <a:pt x="2" y="2"/>
                    <a:pt x="2" y="3"/>
                    <a:pt x="2" y="3"/>
                  </a:cubicBezTo>
                  <a:cubicBezTo>
                    <a:pt x="1" y="4"/>
                    <a:pt x="1" y="7"/>
                    <a:pt x="1" y="9"/>
                  </a:cubicBezTo>
                  <a:cubicBezTo>
                    <a:pt x="1" y="10"/>
                    <a:pt x="0" y="12"/>
                    <a:pt x="0" y="1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1" name="Freeform 91"/>
            <p:cNvSpPr>
              <a:spLocks noChangeArrowheads="1"/>
            </p:cNvSpPr>
            <p:nvPr/>
          </p:nvSpPr>
          <p:spPr bwMode="auto">
            <a:xfrm>
              <a:off x="1513508" y="397848"/>
              <a:ext cx="79991" cy="65256"/>
            </a:xfrm>
            <a:custGeom>
              <a:avLst/>
              <a:gdLst>
                <a:gd name="T0" fmla="*/ 69992 w 16"/>
                <a:gd name="T1" fmla="*/ 30118 h 13"/>
                <a:gd name="T2" fmla="*/ 64993 w 16"/>
                <a:gd name="T3" fmla="*/ 15059 h 13"/>
                <a:gd name="T4" fmla="*/ 59993 w 16"/>
                <a:gd name="T5" fmla="*/ 15059 h 13"/>
                <a:gd name="T6" fmla="*/ 54994 w 16"/>
                <a:gd name="T7" fmla="*/ 10039 h 13"/>
                <a:gd name="T8" fmla="*/ 44995 w 16"/>
                <a:gd name="T9" fmla="*/ 0 h 13"/>
                <a:gd name="T10" fmla="*/ 34996 w 16"/>
                <a:gd name="T11" fmla="*/ 5020 h 13"/>
                <a:gd name="T12" fmla="*/ 29997 w 16"/>
                <a:gd name="T13" fmla="*/ 15059 h 13"/>
                <a:gd name="T14" fmla="*/ 29997 w 16"/>
                <a:gd name="T15" fmla="*/ 20079 h 13"/>
                <a:gd name="T16" fmla="*/ 19998 w 16"/>
                <a:gd name="T17" fmla="*/ 35138 h 13"/>
                <a:gd name="T18" fmla="*/ 4999 w 16"/>
                <a:gd name="T19" fmla="*/ 35138 h 13"/>
                <a:gd name="T20" fmla="*/ 4999 w 16"/>
                <a:gd name="T21" fmla="*/ 45177 h 13"/>
                <a:gd name="T22" fmla="*/ 14998 w 16"/>
                <a:gd name="T23" fmla="*/ 50197 h 13"/>
                <a:gd name="T24" fmla="*/ 34996 w 16"/>
                <a:gd name="T25" fmla="*/ 55217 h 13"/>
                <a:gd name="T26" fmla="*/ 54994 w 16"/>
                <a:gd name="T27" fmla="*/ 60236 h 13"/>
                <a:gd name="T28" fmla="*/ 79991 w 16"/>
                <a:gd name="T29" fmla="*/ 50197 h 13"/>
                <a:gd name="T30" fmla="*/ 74992 w 16"/>
                <a:gd name="T31" fmla="*/ 45177 h 13"/>
                <a:gd name="T32" fmla="*/ 69992 w 16"/>
                <a:gd name="T33" fmla="*/ 35138 h 13"/>
                <a:gd name="T34" fmla="*/ 69992 w 16"/>
                <a:gd name="T35" fmla="*/ 30118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
                <a:gd name="T55" fmla="*/ 0 h 13"/>
                <a:gd name="T56" fmla="*/ 16 w 16"/>
                <a:gd name="T57" fmla="*/ 13 h 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 h="13">
                  <a:moveTo>
                    <a:pt x="14" y="6"/>
                  </a:moveTo>
                  <a:cubicBezTo>
                    <a:pt x="15" y="6"/>
                    <a:pt x="14" y="4"/>
                    <a:pt x="13" y="3"/>
                  </a:cubicBezTo>
                  <a:cubicBezTo>
                    <a:pt x="13" y="3"/>
                    <a:pt x="12" y="3"/>
                    <a:pt x="12" y="3"/>
                  </a:cubicBezTo>
                  <a:cubicBezTo>
                    <a:pt x="11" y="3"/>
                    <a:pt x="11" y="2"/>
                    <a:pt x="11" y="2"/>
                  </a:cubicBezTo>
                  <a:cubicBezTo>
                    <a:pt x="11" y="1"/>
                    <a:pt x="9" y="0"/>
                    <a:pt x="9" y="0"/>
                  </a:cubicBezTo>
                  <a:cubicBezTo>
                    <a:pt x="9" y="0"/>
                    <a:pt x="8" y="1"/>
                    <a:pt x="7" y="1"/>
                  </a:cubicBezTo>
                  <a:cubicBezTo>
                    <a:pt x="7" y="2"/>
                    <a:pt x="7" y="3"/>
                    <a:pt x="6" y="3"/>
                  </a:cubicBezTo>
                  <a:cubicBezTo>
                    <a:pt x="6" y="4"/>
                    <a:pt x="5" y="4"/>
                    <a:pt x="6" y="4"/>
                  </a:cubicBezTo>
                  <a:cubicBezTo>
                    <a:pt x="6" y="5"/>
                    <a:pt x="5" y="7"/>
                    <a:pt x="4" y="7"/>
                  </a:cubicBezTo>
                  <a:cubicBezTo>
                    <a:pt x="3" y="7"/>
                    <a:pt x="1" y="7"/>
                    <a:pt x="1" y="7"/>
                  </a:cubicBezTo>
                  <a:cubicBezTo>
                    <a:pt x="0" y="7"/>
                    <a:pt x="0" y="9"/>
                    <a:pt x="1" y="9"/>
                  </a:cubicBezTo>
                  <a:cubicBezTo>
                    <a:pt x="1" y="10"/>
                    <a:pt x="3" y="10"/>
                    <a:pt x="3" y="10"/>
                  </a:cubicBezTo>
                  <a:cubicBezTo>
                    <a:pt x="4" y="11"/>
                    <a:pt x="6" y="11"/>
                    <a:pt x="7" y="11"/>
                  </a:cubicBezTo>
                  <a:cubicBezTo>
                    <a:pt x="8" y="12"/>
                    <a:pt x="10" y="12"/>
                    <a:pt x="11" y="12"/>
                  </a:cubicBezTo>
                  <a:cubicBezTo>
                    <a:pt x="12" y="13"/>
                    <a:pt x="15" y="11"/>
                    <a:pt x="16" y="10"/>
                  </a:cubicBezTo>
                  <a:cubicBezTo>
                    <a:pt x="16" y="10"/>
                    <a:pt x="16" y="10"/>
                    <a:pt x="15" y="9"/>
                  </a:cubicBezTo>
                  <a:cubicBezTo>
                    <a:pt x="14" y="9"/>
                    <a:pt x="15" y="7"/>
                    <a:pt x="14" y="7"/>
                  </a:cubicBezTo>
                  <a:cubicBezTo>
                    <a:pt x="13" y="7"/>
                    <a:pt x="14" y="6"/>
                    <a:pt x="14"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2" name="Freeform 92"/>
            <p:cNvSpPr>
              <a:spLocks noChangeArrowheads="1"/>
            </p:cNvSpPr>
            <p:nvPr/>
          </p:nvSpPr>
          <p:spPr bwMode="auto">
            <a:xfrm>
              <a:off x="1094609" y="174716"/>
              <a:ext cx="210502" cy="174716"/>
            </a:xfrm>
            <a:custGeom>
              <a:avLst/>
              <a:gdLst>
                <a:gd name="T0" fmla="*/ 15036 w 42"/>
                <a:gd name="T1" fmla="*/ 139773 h 35"/>
                <a:gd name="T2" fmla="*/ 20048 w 42"/>
                <a:gd name="T3" fmla="*/ 169724 h 35"/>
                <a:gd name="T4" fmla="*/ 35084 w 42"/>
                <a:gd name="T5" fmla="*/ 169724 h 35"/>
                <a:gd name="T6" fmla="*/ 45108 w 42"/>
                <a:gd name="T7" fmla="*/ 169724 h 35"/>
                <a:gd name="T8" fmla="*/ 50120 w 42"/>
                <a:gd name="T9" fmla="*/ 159740 h 35"/>
                <a:gd name="T10" fmla="*/ 65155 w 42"/>
                <a:gd name="T11" fmla="*/ 159740 h 35"/>
                <a:gd name="T12" fmla="*/ 95227 w 42"/>
                <a:gd name="T13" fmla="*/ 144765 h 35"/>
                <a:gd name="T14" fmla="*/ 120287 w 42"/>
                <a:gd name="T15" fmla="*/ 99838 h 35"/>
                <a:gd name="T16" fmla="*/ 140335 w 42"/>
                <a:gd name="T17" fmla="*/ 84862 h 35"/>
                <a:gd name="T18" fmla="*/ 155371 w 42"/>
                <a:gd name="T19" fmla="*/ 79870 h 35"/>
                <a:gd name="T20" fmla="*/ 180430 w 42"/>
                <a:gd name="T21" fmla="*/ 74878 h 35"/>
                <a:gd name="T22" fmla="*/ 210502 w 42"/>
                <a:gd name="T23" fmla="*/ 49919 h 35"/>
                <a:gd name="T24" fmla="*/ 200478 w 42"/>
                <a:gd name="T25" fmla="*/ 44927 h 35"/>
                <a:gd name="T26" fmla="*/ 195466 w 42"/>
                <a:gd name="T27" fmla="*/ 39935 h 35"/>
                <a:gd name="T28" fmla="*/ 180430 w 42"/>
                <a:gd name="T29" fmla="*/ 24959 h 35"/>
                <a:gd name="T30" fmla="*/ 165394 w 42"/>
                <a:gd name="T31" fmla="*/ 19968 h 35"/>
                <a:gd name="T32" fmla="*/ 160382 w 42"/>
                <a:gd name="T33" fmla="*/ 29951 h 35"/>
                <a:gd name="T34" fmla="*/ 155371 w 42"/>
                <a:gd name="T35" fmla="*/ 24959 h 35"/>
                <a:gd name="T36" fmla="*/ 150359 w 42"/>
                <a:gd name="T37" fmla="*/ 19968 h 35"/>
                <a:gd name="T38" fmla="*/ 135323 w 42"/>
                <a:gd name="T39" fmla="*/ 14976 h 35"/>
                <a:gd name="T40" fmla="*/ 120287 w 42"/>
                <a:gd name="T41" fmla="*/ 14976 h 35"/>
                <a:gd name="T42" fmla="*/ 125299 w 42"/>
                <a:gd name="T43" fmla="*/ 4992 h 35"/>
                <a:gd name="T44" fmla="*/ 125299 w 42"/>
                <a:gd name="T45" fmla="*/ 4992 h 35"/>
                <a:gd name="T46" fmla="*/ 95227 w 42"/>
                <a:gd name="T47" fmla="*/ 4992 h 35"/>
                <a:gd name="T48" fmla="*/ 75179 w 42"/>
                <a:gd name="T49" fmla="*/ 9984 h 35"/>
                <a:gd name="T50" fmla="*/ 55131 w 42"/>
                <a:gd name="T51" fmla="*/ 24959 h 35"/>
                <a:gd name="T52" fmla="*/ 60143 w 42"/>
                <a:gd name="T53" fmla="*/ 29951 h 35"/>
                <a:gd name="T54" fmla="*/ 55131 w 42"/>
                <a:gd name="T55" fmla="*/ 34943 h 35"/>
                <a:gd name="T56" fmla="*/ 60143 w 42"/>
                <a:gd name="T57" fmla="*/ 39935 h 35"/>
                <a:gd name="T58" fmla="*/ 55131 w 42"/>
                <a:gd name="T59" fmla="*/ 49919 h 35"/>
                <a:gd name="T60" fmla="*/ 45108 w 42"/>
                <a:gd name="T61" fmla="*/ 54911 h 35"/>
                <a:gd name="T62" fmla="*/ 30072 w 42"/>
                <a:gd name="T63" fmla="*/ 84862 h 35"/>
                <a:gd name="T64" fmla="*/ 20048 w 42"/>
                <a:gd name="T65" fmla="*/ 89854 h 35"/>
                <a:gd name="T66" fmla="*/ 20048 w 42"/>
                <a:gd name="T67" fmla="*/ 99838 h 35"/>
                <a:gd name="T68" fmla="*/ 5012 w 42"/>
                <a:gd name="T69" fmla="*/ 119805 h 35"/>
                <a:gd name="T70" fmla="*/ 0 w 42"/>
                <a:gd name="T71" fmla="*/ 129789 h 35"/>
                <a:gd name="T72" fmla="*/ 15036 w 42"/>
                <a:gd name="T73" fmla="*/ 139773 h 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2"/>
                <a:gd name="T112" fmla="*/ 0 h 35"/>
                <a:gd name="T113" fmla="*/ 42 w 42"/>
                <a:gd name="T114" fmla="*/ 35 h 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2" h="35">
                  <a:moveTo>
                    <a:pt x="3" y="28"/>
                  </a:moveTo>
                  <a:cubicBezTo>
                    <a:pt x="4" y="29"/>
                    <a:pt x="4" y="33"/>
                    <a:pt x="4" y="34"/>
                  </a:cubicBezTo>
                  <a:cubicBezTo>
                    <a:pt x="4" y="35"/>
                    <a:pt x="6" y="34"/>
                    <a:pt x="7" y="34"/>
                  </a:cubicBezTo>
                  <a:cubicBezTo>
                    <a:pt x="7" y="34"/>
                    <a:pt x="8" y="34"/>
                    <a:pt x="9" y="34"/>
                  </a:cubicBezTo>
                  <a:cubicBezTo>
                    <a:pt x="9" y="34"/>
                    <a:pt x="10" y="33"/>
                    <a:pt x="10" y="32"/>
                  </a:cubicBezTo>
                  <a:cubicBezTo>
                    <a:pt x="11" y="31"/>
                    <a:pt x="11" y="32"/>
                    <a:pt x="13" y="32"/>
                  </a:cubicBezTo>
                  <a:cubicBezTo>
                    <a:pt x="16" y="31"/>
                    <a:pt x="18" y="30"/>
                    <a:pt x="19" y="29"/>
                  </a:cubicBezTo>
                  <a:cubicBezTo>
                    <a:pt x="21" y="27"/>
                    <a:pt x="24" y="20"/>
                    <a:pt x="24" y="20"/>
                  </a:cubicBezTo>
                  <a:cubicBezTo>
                    <a:pt x="25" y="19"/>
                    <a:pt x="27" y="17"/>
                    <a:pt x="28" y="17"/>
                  </a:cubicBezTo>
                  <a:cubicBezTo>
                    <a:pt x="29" y="17"/>
                    <a:pt x="30" y="17"/>
                    <a:pt x="31" y="16"/>
                  </a:cubicBezTo>
                  <a:cubicBezTo>
                    <a:pt x="33" y="15"/>
                    <a:pt x="35" y="15"/>
                    <a:pt x="36" y="15"/>
                  </a:cubicBezTo>
                  <a:cubicBezTo>
                    <a:pt x="38" y="14"/>
                    <a:pt x="41" y="11"/>
                    <a:pt x="42" y="10"/>
                  </a:cubicBezTo>
                  <a:cubicBezTo>
                    <a:pt x="42" y="10"/>
                    <a:pt x="41" y="9"/>
                    <a:pt x="40" y="9"/>
                  </a:cubicBezTo>
                  <a:cubicBezTo>
                    <a:pt x="39" y="9"/>
                    <a:pt x="39" y="8"/>
                    <a:pt x="39" y="8"/>
                  </a:cubicBezTo>
                  <a:cubicBezTo>
                    <a:pt x="39" y="8"/>
                    <a:pt x="37" y="6"/>
                    <a:pt x="36" y="5"/>
                  </a:cubicBezTo>
                  <a:cubicBezTo>
                    <a:pt x="36" y="4"/>
                    <a:pt x="34" y="4"/>
                    <a:pt x="33" y="4"/>
                  </a:cubicBezTo>
                  <a:cubicBezTo>
                    <a:pt x="32" y="5"/>
                    <a:pt x="33" y="5"/>
                    <a:pt x="32" y="6"/>
                  </a:cubicBezTo>
                  <a:cubicBezTo>
                    <a:pt x="31" y="6"/>
                    <a:pt x="31" y="5"/>
                    <a:pt x="31" y="5"/>
                  </a:cubicBezTo>
                  <a:cubicBezTo>
                    <a:pt x="31" y="4"/>
                    <a:pt x="31" y="4"/>
                    <a:pt x="30" y="4"/>
                  </a:cubicBezTo>
                  <a:cubicBezTo>
                    <a:pt x="29" y="4"/>
                    <a:pt x="28" y="3"/>
                    <a:pt x="27" y="3"/>
                  </a:cubicBezTo>
                  <a:cubicBezTo>
                    <a:pt x="26" y="2"/>
                    <a:pt x="25" y="3"/>
                    <a:pt x="24" y="3"/>
                  </a:cubicBezTo>
                  <a:cubicBezTo>
                    <a:pt x="22" y="3"/>
                    <a:pt x="25" y="2"/>
                    <a:pt x="25" y="1"/>
                  </a:cubicBezTo>
                  <a:cubicBezTo>
                    <a:pt x="26" y="1"/>
                    <a:pt x="26" y="0"/>
                    <a:pt x="25" y="1"/>
                  </a:cubicBezTo>
                  <a:cubicBezTo>
                    <a:pt x="23" y="1"/>
                    <a:pt x="21" y="1"/>
                    <a:pt x="19" y="1"/>
                  </a:cubicBezTo>
                  <a:cubicBezTo>
                    <a:pt x="18" y="1"/>
                    <a:pt x="17" y="2"/>
                    <a:pt x="15" y="2"/>
                  </a:cubicBezTo>
                  <a:cubicBezTo>
                    <a:pt x="13" y="3"/>
                    <a:pt x="12" y="4"/>
                    <a:pt x="11" y="5"/>
                  </a:cubicBezTo>
                  <a:cubicBezTo>
                    <a:pt x="10" y="6"/>
                    <a:pt x="12" y="6"/>
                    <a:pt x="12" y="6"/>
                  </a:cubicBezTo>
                  <a:cubicBezTo>
                    <a:pt x="12" y="6"/>
                    <a:pt x="12" y="7"/>
                    <a:pt x="11" y="7"/>
                  </a:cubicBezTo>
                  <a:cubicBezTo>
                    <a:pt x="11" y="8"/>
                    <a:pt x="12" y="8"/>
                    <a:pt x="12" y="8"/>
                  </a:cubicBezTo>
                  <a:cubicBezTo>
                    <a:pt x="12" y="8"/>
                    <a:pt x="12" y="10"/>
                    <a:pt x="11" y="10"/>
                  </a:cubicBezTo>
                  <a:cubicBezTo>
                    <a:pt x="10" y="10"/>
                    <a:pt x="10" y="10"/>
                    <a:pt x="9" y="11"/>
                  </a:cubicBezTo>
                  <a:cubicBezTo>
                    <a:pt x="8" y="13"/>
                    <a:pt x="6" y="16"/>
                    <a:pt x="6" y="17"/>
                  </a:cubicBezTo>
                  <a:cubicBezTo>
                    <a:pt x="6" y="17"/>
                    <a:pt x="5" y="18"/>
                    <a:pt x="4" y="18"/>
                  </a:cubicBezTo>
                  <a:cubicBezTo>
                    <a:pt x="3" y="19"/>
                    <a:pt x="4" y="19"/>
                    <a:pt x="4" y="20"/>
                  </a:cubicBezTo>
                  <a:cubicBezTo>
                    <a:pt x="4" y="20"/>
                    <a:pt x="2" y="24"/>
                    <a:pt x="1" y="24"/>
                  </a:cubicBezTo>
                  <a:cubicBezTo>
                    <a:pt x="0" y="25"/>
                    <a:pt x="0" y="25"/>
                    <a:pt x="0" y="26"/>
                  </a:cubicBezTo>
                  <a:cubicBezTo>
                    <a:pt x="0" y="27"/>
                    <a:pt x="2" y="27"/>
                    <a:pt x="3" y="28"/>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3" name="Freeform 93"/>
            <p:cNvSpPr>
              <a:spLocks noChangeArrowheads="1"/>
            </p:cNvSpPr>
            <p:nvPr/>
          </p:nvSpPr>
          <p:spPr bwMode="auto">
            <a:xfrm>
              <a:off x="1199860" y="233657"/>
              <a:ext cx="309438" cy="225237"/>
            </a:xfrm>
            <a:custGeom>
              <a:avLst/>
              <a:gdLst>
                <a:gd name="T0" fmla="*/ 49909 w 62"/>
                <a:gd name="T1" fmla="*/ 30032 h 45"/>
                <a:gd name="T2" fmla="*/ 24955 w 62"/>
                <a:gd name="T3" fmla="*/ 45047 h 45"/>
                <a:gd name="T4" fmla="*/ 29946 w 62"/>
                <a:gd name="T5" fmla="*/ 55058 h 45"/>
                <a:gd name="T6" fmla="*/ 4991 w 62"/>
                <a:gd name="T7" fmla="*/ 80084 h 45"/>
                <a:gd name="T8" fmla="*/ 9982 w 62"/>
                <a:gd name="T9" fmla="*/ 90095 h 45"/>
                <a:gd name="T10" fmla="*/ 19964 w 62"/>
                <a:gd name="T11" fmla="*/ 100105 h 45"/>
                <a:gd name="T12" fmla="*/ 54900 w 62"/>
                <a:gd name="T13" fmla="*/ 95100 h 45"/>
                <a:gd name="T14" fmla="*/ 44918 w 62"/>
                <a:gd name="T15" fmla="*/ 100105 h 45"/>
                <a:gd name="T16" fmla="*/ 9982 w 62"/>
                <a:gd name="T17" fmla="*/ 110116 h 45"/>
                <a:gd name="T18" fmla="*/ 19964 w 62"/>
                <a:gd name="T19" fmla="*/ 135142 h 45"/>
                <a:gd name="T20" fmla="*/ 39927 w 62"/>
                <a:gd name="T21" fmla="*/ 135142 h 45"/>
                <a:gd name="T22" fmla="*/ 84846 w 62"/>
                <a:gd name="T23" fmla="*/ 130137 h 45"/>
                <a:gd name="T24" fmla="*/ 124773 w 62"/>
                <a:gd name="T25" fmla="*/ 140147 h 45"/>
                <a:gd name="T26" fmla="*/ 109801 w 62"/>
                <a:gd name="T27" fmla="*/ 150158 h 45"/>
                <a:gd name="T28" fmla="*/ 84846 w 62"/>
                <a:gd name="T29" fmla="*/ 155163 h 45"/>
                <a:gd name="T30" fmla="*/ 34937 w 62"/>
                <a:gd name="T31" fmla="*/ 155163 h 45"/>
                <a:gd name="T32" fmla="*/ 9982 w 62"/>
                <a:gd name="T33" fmla="*/ 175184 h 45"/>
                <a:gd name="T34" fmla="*/ 24955 w 62"/>
                <a:gd name="T35" fmla="*/ 195205 h 45"/>
                <a:gd name="T36" fmla="*/ 59891 w 62"/>
                <a:gd name="T37" fmla="*/ 205216 h 45"/>
                <a:gd name="T38" fmla="*/ 69873 w 62"/>
                <a:gd name="T39" fmla="*/ 225237 h 45"/>
                <a:gd name="T40" fmla="*/ 119782 w 62"/>
                <a:gd name="T41" fmla="*/ 220232 h 45"/>
                <a:gd name="T42" fmla="*/ 174683 w 62"/>
                <a:gd name="T43" fmla="*/ 205216 h 45"/>
                <a:gd name="T44" fmla="*/ 199637 w 62"/>
                <a:gd name="T45" fmla="*/ 205216 h 45"/>
                <a:gd name="T46" fmla="*/ 214610 w 62"/>
                <a:gd name="T47" fmla="*/ 210221 h 45"/>
                <a:gd name="T48" fmla="*/ 254538 w 62"/>
                <a:gd name="T49" fmla="*/ 215226 h 45"/>
                <a:gd name="T50" fmla="*/ 284483 w 62"/>
                <a:gd name="T51" fmla="*/ 195205 h 45"/>
                <a:gd name="T52" fmla="*/ 274501 w 62"/>
                <a:gd name="T53" fmla="*/ 185195 h 45"/>
                <a:gd name="T54" fmla="*/ 254538 w 62"/>
                <a:gd name="T55" fmla="*/ 190200 h 45"/>
                <a:gd name="T56" fmla="*/ 254538 w 62"/>
                <a:gd name="T57" fmla="*/ 180190 h 45"/>
                <a:gd name="T58" fmla="*/ 254538 w 62"/>
                <a:gd name="T59" fmla="*/ 170179 h 45"/>
                <a:gd name="T60" fmla="*/ 269511 w 62"/>
                <a:gd name="T61" fmla="*/ 180190 h 45"/>
                <a:gd name="T62" fmla="*/ 279492 w 62"/>
                <a:gd name="T63" fmla="*/ 170179 h 45"/>
                <a:gd name="T64" fmla="*/ 299456 w 62"/>
                <a:gd name="T65" fmla="*/ 175184 h 45"/>
                <a:gd name="T66" fmla="*/ 299456 w 62"/>
                <a:gd name="T67" fmla="*/ 165174 h 45"/>
                <a:gd name="T68" fmla="*/ 299456 w 62"/>
                <a:gd name="T69" fmla="*/ 155163 h 45"/>
                <a:gd name="T70" fmla="*/ 279492 w 62"/>
                <a:gd name="T71" fmla="*/ 150158 h 45"/>
                <a:gd name="T72" fmla="*/ 254538 w 62"/>
                <a:gd name="T73" fmla="*/ 120126 h 45"/>
                <a:gd name="T74" fmla="*/ 269511 w 62"/>
                <a:gd name="T75" fmla="*/ 40042 h 45"/>
                <a:gd name="T76" fmla="*/ 259529 w 62"/>
                <a:gd name="T77" fmla="*/ 15016 h 45"/>
                <a:gd name="T78" fmla="*/ 239565 w 62"/>
                <a:gd name="T79" fmla="*/ 10011 h 45"/>
                <a:gd name="T80" fmla="*/ 229583 w 62"/>
                <a:gd name="T81" fmla="*/ 15016 h 45"/>
                <a:gd name="T82" fmla="*/ 224592 w 62"/>
                <a:gd name="T83" fmla="*/ 35037 h 45"/>
                <a:gd name="T84" fmla="*/ 214610 w 62"/>
                <a:gd name="T85" fmla="*/ 85090 h 45"/>
                <a:gd name="T86" fmla="*/ 199637 w 62"/>
                <a:gd name="T87" fmla="*/ 85090 h 45"/>
                <a:gd name="T88" fmla="*/ 194646 w 62"/>
                <a:gd name="T89" fmla="*/ 20021 h 45"/>
                <a:gd name="T90" fmla="*/ 174683 w 62"/>
                <a:gd name="T91" fmla="*/ 20021 h 45"/>
                <a:gd name="T92" fmla="*/ 184665 w 62"/>
                <a:gd name="T93" fmla="*/ 40042 h 45"/>
                <a:gd name="T94" fmla="*/ 144737 w 62"/>
                <a:gd name="T95" fmla="*/ 45047 h 45"/>
                <a:gd name="T96" fmla="*/ 154719 w 62"/>
                <a:gd name="T97" fmla="*/ 20021 h 45"/>
                <a:gd name="T98" fmla="*/ 139746 w 62"/>
                <a:gd name="T99" fmla="*/ 20021 h 45"/>
                <a:gd name="T100" fmla="*/ 114792 w 62"/>
                <a:gd name="T101" fmla="*/ 35037 h 45"/>
                <a:gd name="T102" fmla="*/ 114792 w 62"/>
                <a:gd name="T103" fmla="*/ 25026 h 45"/>
                <a:gd name="T104" fmla="*/ 119782 w 62"/>
                <a:gd name="T105" fmla="*/ 5005 h 45"/>
                <a:gd name="T106" fmla="*/ 89837 w 62"/>
                <a:gd name="T107" fmla="*/ 15016 h 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2"/>
                <a:gd name="T163" fmla="*/ 0 h 45"/>
                <a:gd name="T164" fmla="*/ 62 w 62"/>
                <a:gd name="T165" fmla="*/ 45 h 4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2" h="45">
                  <a:moveTo>
                    <a:pt x="13" y="5"/>
                  </a:moveTo>
                  <a:cubicBezTo>
                    <a:pt x="12" y="5"/>
                    <a:pt x="11" y="6"/>
                    <a:pt x="10" y="6"/>
                  </a:cubicBezTo>
                  <a:cubicBezTo>
                    <a:pt x="10" y="7"/>
                    <a:pt x="9" y="7"/>
                    <a:pt x="8" y="7"/>
                  </a:cubicBezTo>
                  <a:cubicBezTo>
                    <a:pt x="7" y="7"/>
                    <a:pt x="5" y="8"/>
                    <a:pt x="5" y="9"/>
                  </a:cubicBezTo>
                  <a:cubicBezTo>
                    <a:pt x="5" y="9"/>
                    <a:pt x="5" y="10"/>
                    <a:pt x="5" y="10"/>
                  </a:cubicBezTo>
                  <a:cubicBezTo>
                    <a:pt x="5" y="11"/>
                    <a:pt x="6" y="11"/>
                    <a:pt x="6" y="11"/>
                  </a:cubicBezTo>
                  <a:cubicBezTo>
                    <a:pt x="5" y="12"/>
                    <a:pt x="3" y="13"/>
                    <a:pt x="2" y="13"/>
                  </a:cubicBezTo>
                  <a:cubicBezTo>
                    <a:pt x="2" y="14"/>
                    <a:pt x="1" y="15"/>
                    <a:pt x="1" y="16"/>
                  </a:cubicBezTo>
                  <a:cubicBezTo>
                    <a:pt x="0" y="17"/>
                    <a:pt x="0" y="17"/>
                    <a:pt x="1" y="17"/>
                  </a:cubicBezTo>
                  <a:cubicBezTo>
                    <a:pt x="2" y="17"/>
                    <a:pt x="0" y="18"/>
                    <a:pt x="2" y="18"/>
                  </a:cubicBezTo>
                  <a:cubicBezTo>
                    <a:pt x="3" y="18"/>
                    <a:pt x="4" y="18"/>
                    <a:pt x="4" y="18"/>
                  </a:cubicBezTo>
                  <a:cubicBezTo>
                    <a:pt x="4" y="19"/>
                    <a:pt x="3" y="20"/>
                    <a:pt x="4" y="20"/>
                  </a:cubicBezTo>
                  <a:cubicBezTo>
                    <a:pt x="5" y="19"/>
                    <a:pt x="7" y="20"/>
                    <a:pt x="8" y="20"/>
                  </a:cubicBezTo>
                  <a:cubicBezTo>
                    <a:pt x="9" y="19"/>
                    <a:pt x="9" y="19"/>
                    <a:pt x="11" y="19"/>
                  </a:cubicBezTo>
                  <a:cubicBezTo>
                    <a:pt x="12" y="19"/>
                    <a:pt x="14" y="20"/>
                    <a:pt x="13" y="20"/>
                  </a:cubicBezTo>
                  <a:cubicBezTo>
                    <a:pt x="13" y="20"/>
                    <a:pt x="10" y="20"/>
                    <a:pt x="9" y="20"/>
                  </a:cubicBezTo>
                  <a:cubicBezTo>
                    <a:pt x="9" y="20"/>
                    <a:pt x="8" y="21"/>
                    <a:pt x="6" y="21"/>
                  </a:cubicBezTo>
                  <a:cubicBezTo>
                    <a:pt x="5" y="21"/>
                    <a:pt x="2" y="22"/>
                    <a:pt x="2" y="22"/>
                  </a:cubicBezTo>
                  <a:cubicBezTo>
                    <a:pt x="2" y="22"/>
                    <a:pt x="1" y="25"/>
                    <a:pt x="2" y="26"/>
                  </a:cubicBezTo>
                  <a:cubicBezTo>
                    <a:pt x="2" y="26"/>
                    <a:pt x="3" y="27"/>
                    <a:pt x="4" y="27"/>
                  </a:cubicBezTo>
                  <a:cubicBezTo>
                    <a:pt x="6" y="27"/>
                    <a:pt x="6" y="28"/>
                    <a:pt x="7" y="27"/>
                  </a:cubicBezTo>
                  <a:cubicBezTo>
                    <a:pt x="7" y="27"/>
                    <a:pt x="7" y="27"/>
                    <a:pt x="8" y="27"/>
                  </a:cubicBezTo>
                  <a:cubicBezTo>
                    <a:pt x="10" y="27"/>
                    <a:pt x="10" y="27"/>
                    <a:pt x="12" y="27"/>
                  </a:cubicBezTo>
                  <a:cubicBezTo>
                    <a:pt x="13" y="26"/>
                    <a:pt x="17" y="25"/>
                    <a:pt x="17" y="26"/>
                  </a:cubicBezTo>
                  <a:cubicBezTo>
                    <a:pt x="18" y="26"/>
                    <a:pt x="19" y="27"/>
                    <a:pt x="20" y="27"/>
                  </a:cubicBezTo>
                  <a:cubicBezTo>
                    <a:pt x="22" y="27"/>
                    <a:pt x="26" y="27"/>
                    <a:pt x="25" y="28"/>
                  </a:cubicBezTo>
                  <a:cubicBezTo>
                    <a:pt x="24" y="28"/>
                    <a:pt x="21" y="29"/>
                    <a:pt x="21" y="29"/>
                  </a:cubicBezTo>
                  <a:cubicBezTo>
                    <a:pt x="22" y="29"/>
                    <a:pt x="23" y="30"/>
                    <a:pt x="22" y="30"/>
                  </a:cubicBezTo>
                  <a:cubicBezTo>
                    <a:pt x="22" y="30"/>
                    <a:pt x="21" y="31"/>
                    <a:pt x="21" y="31"/>
                  </a:cubicBezTo>
                  <a:cubicBezTo>
                    <a:pt x="20" y="31"/>
                    <a:pt x="18" y="31"/>
                    <a:pt x="17" y="31"/>
                  </a:cubicBezTo>
                  <a:cubicBezTo>
                    <a:pt x="16" y="31"/>
                    <a:pt x="12" y="32"/>
                    <a:pt x="11" y="32"/>
                  </a:cubicBezTo>
                  <a:cubicBezTo>
                    <a:pt x="10" y="32"/>
                    <a:pt x="9" y="31"/>
                    <a:pt x="7" y="31"/>
                  </a:cubicBezTo>
                  <a:cubicBezTo>
                    <a:pt x="5" y="31"/>
                    <a:pt x="2" y="32"/>
                    <a:pt x="3" y="32"/>
                  </a:cubicBezTo>
                  <a:cubicBezTo>
                    <a:pt x="3" y="33"/>
                    <a:pt x="2" y="35"/>
                    <a:pt x="2" y="35"/>
                  </a:cubicBezTo>
                  <a:cubicBezTo>
                    <a:pt x="3" y="35"/>
                    <a:pt x="4" y="36"/>
                    <a:pt x="4" y="37"/>
                  </a:cubicBezTo>
                  <a:cubicBezTo>
                    <a:pt x="3" y="38"/>
                    <a:pt x="4" y="39"/>
                    <a:pt x="5" y="39"/>
                  </a:cubicBezTo>
                  <a:cubicBezTo>
                    <a:pt x="7" y="40"/>
                    <a:pt x="10" y="39"/>
                    <a:pt x="11" y="40"/>
                  </a:cubicBezTo>
                  <a:cubicBezTo>
                    <a:pt x="11" y="40"/>
                    <a:pt x="13" y="40"/>
                    <a:pt x="12" y="41"/>
                  </a:cubicBezTo>
                  <a:cubicBezTo>
                    <a:pt x="12" y="42"/>
                    <a:pt x="11" y="42"/>
                    <a:pt x="12" y="43"/>
                  </a:cubicBezTo>
                  <a:cubicBezTo>
                    <a:pt x="12" y="44"/>
                    <a:pt x="13" y="45"/>
                    <a:pt x="14" y="45"/>
                  </a:cubicBezTo>
                  <a:cubicBezTo>
                    <a:pt x="16" y="45"/>
                    <a:pt x="20" y="43"/>
                    <a:pt x="21" y="44"/>
                  </a:cubicBezTo>
                  <a:cubicBezTo>
                    <a:pt x="22" y="44"/>
                    <a:pt x="23" y="44"/>
                    <a:pt x="24" y="44"/>
                  </a:cubicBezTo>
                  <a:cubicBezTo>
                    <a:pt x="26" y="44"/>
                    <a:pt x="28" y="42"/>
                    <a:pt x="29" y="42"/>
                  </a:cubicBezTo>
                  <a:cubicBezTo>
                    <a:pt x="30" y="42"/>
                    <a:pt x="35" y="41"/>
                    <a:pt x="35" y="41"/>
                  </a:cubicBezTo>
                  <a:cubicBezTo>
                    <a:pt x="36" y="41"/>
                    <a:pt x="37" y="40"/>
                    <a:pt x="38" y="40"/>
                  </a:cubicBezTo>
                  <a:cubicBezTo>
                    <a:pt x="39" y="40"/>
                    <a:pt x="39" y="41"/>
                    <a:pt x="40" y="41"/>
                  </a:cubicBezTo>
                  <a:cubicBezTo>
                    <a:pt x="42" y="41"/>
                    <a:pt x="45" y="41"/>
                    <a:pt x="44" y="41"/>
                  </a:cubicBezTo>
                  <a:cubicBezTo>
                    <a:pt x="44" y="41"/>
                    <a:pt x="42" y="42"/>
                    <a:pt x="43" y="42"/>
                  </a:cubicBezTo>
                  <a:cubicBezTo>
                    <a:pt x="44" y="42"/>
                    <a:pt x="46" y="42"/>
                    <a:pt x="47" y="42"/>
                  </a:cubicBezTo>
                  <a:cubicBezTo>
                    <a:pt x="49" y="43"/>
                    <a:pt x="50" y="43"/>
                    <a:pt x="51" y="43"/>
                  </a:cubicBezTo>
                  <a:cubicBezTo>
                    <a:pt x="52" y="43"/>
                    <a:pt x="56" y="41"/>
                    <a:pt x="56" y="41"/>
                  </a:cubicBezTo>
                  <a:cubicBezTo>
                    <a:pt x="56" y="40"/>
                    <a:pt x="57" y="39"/>
                    <a:pt x="57" y="39"/>
                  </a:cubicBezTo>
                  <a:cubicBezTo>
                    <a:pt x="57" y="39"/>
                    <a:pt x="56" y="40"/>
                    <a:pt x="56" y="39"/>
                  </a:cubicBezTo>
                  <a:cubicBezTo>
                    <a:pt x="56" y="38"/>
                    <a:pt x="56" y="37"/>
                    <a:pt x="55" y="37"/>
                  </a:cubicBezTo>
                  <a:cubicBezTo>
                    <a:pt x="55" y="37"/>
                    <a:pt x="53" y="38"/>
                    <a:pt x="52" y="38"/>
                  </a:cubicBezTo>
                  <a:cubicBezTo>
                    <a:pt x="52" y="38"/>
                    <a:pt x="52" y="38"/>
                    <a:pt x="51" y="38"/>
                  </a:cubicBezTo>
                  <a:cubicBezTo>
                    <a:pt x="50" y="38"/>
                    <a:pt x="49" y="39"/>
                    <a:pt x="49" y="38"/>
                  </a:cubicBezTo>
                  <a:cubicBezTo>
                    <a:pt x="50" y="37"/>
                    <a:pt x="51" y="37"/>
                    <a:pt x="51" y="36"/>
                  </a:cubicBezTo>
                  <a:cubicBezTo>
                    <a:pt x="50" y="36"/>
                    <a:pt x="49" y="37"/>
                    <a:pt x="49" y="36"/>
                  </a:cubicBezTo>
                  <a:cubicBezTo>
                    <a:pt x="50" y="35"/>
                    <a:pt x="51" y="34"/>
                    <a:pt x="51" y="34"/>
                  </a:cubicBezTo>
                  <a:cubicBezTo>
                    <a:pt x="51" y="35"/>
                    <a:pt x="51" y="36"/>
                    <a:pt x="52" y="36"/>
                  </a:cubicBezTo>
                  <a:cubicBezTo>
                    <a:pt x="53" y="36"/>
                    <a:pt x="55" y="36"/>
                    <a:pt x="54" y="36"/>
                  </a:cubicBezTo>
                  <a:cubicBezTo>
                    <a:pt x="53" y="35"/>
                    <a:pt x="52" y="35"/>
                    <a:pt x="54" y="35"/>
                  </a:cubicBezTo>
                  <a:cubicBezTo>
                    <a:pt x="55" y="35"/>
                    <a:pt x="55" y="34"/>
                    <a:pt x="56" y="34"/>
                  </a:cubicBezTo>
                  <a:cubicBezTo>
                    <a:pt x="57" y="35"/>
                    <a:pt x="58" y="34"/>
                    <a:pt x="59" y="35"/>
                  </a:cubicBezTo>
                  <a:cubicBezTo>
                    <a:pt x="59" y="35"/>
                    <a:pt x="60" y="36"/>
                    <a:pt x="60" y="35"/>
                  </a:cubicBezTo>
                  <a:cubicBezTo>
                    <a:pt x="61" y="35"/>
                    <a:pt x="62" y="34"/>
                    <a:pt x="61" y="34"/>
                  </a:cubicBezTo>
                  <a:cubicBezTo>
                    <a:pt x="61" y="33"/>
                    <a:pt x="60" y="33"/>
                    <a:pt x="60" y="33"/>
                  </a:cubicBezTo>
                  <a:cubicBezTo>
                    <a:pt x="61" y="32"/>
                    <a:pt x="62" y="32"/>
                    <a:pt x="62" y="32"/>
                  </a:cubicBezTo>
                  <a:cubicBezTo>
                    <a:pt x="61" y="31"/>
                    <a:pt x="60" y="31"/>
                    <a:pt x="60" y="31"/>
                  </a:cubicBezTo>
                  <a:cubicBezTo>
                    <a:pt x="59" y="31"/>
                    <a:pt x="58" y="32"/>
                    <a:pt x="57" y="32"/>
                  </a:cubicBezTo>
                  <a:cubicBezTo>
                    <a:pt x="57" y="31"/>
                    <a:pt x="57" y="31"/>
                    <a:pt x="56" y="30"/>
                  </a:cubicBezTo>
                  <a:cubicBezTo>
                    <a:pt x="55" y="28"/>
                    <a:pt x="55" y="28"/>
                    <a:pt x="54" y="27"/>
                  </a:cubicBezTo>
                  <a:cubicBezTo>
                    <a:pt x="53" y="27"/>
                    <a:pt x="51" y="25"/>
                    <a:pt x="51" y="24"/>
                  </a:cubicBezTo>
                  <a:cubicBezTo>
                    <a:pt x="50" y="23"/>
                    <a:pt x="53" y="14"/>
                    <a:pt x="53" y="13"/>
                  </a:cubicBezTo>
                  <a:cubicBezTo>
                    <a:pt x="54" y="12"/>
                    <a:pt x="54" y="9"/>
                    <a:pt x="54" y="8"/>
                  </a:cubicBezTo>
                  <a:cubicBezTo>
                    <a:pt x="55" y="8"/>
                    <a:pt x="54" y="7"/>
                    <a:pt x="54" y="6"/>
                  </a:cubicBezTo>
                  <a:cubicBezTo>
                    <a:pt x="53" y="5"/>
                    <a:pt x="52" y="4"/>
                    <a:pt x="52" y="3"/>
                  </a:cubicBezTo>
                  <a:cubicBezTo>
                    <a:pt x="51" y="2"/>
                    <a:pt x="50" y="1"/>
                    <a:pt x="50" y="1"/>
                  </a:cubicBezTo>
                  <a:cubicBezTo>
                    <a:pt x="49" y="1"/>
                    <a:pt x="49" y="3"/>
                    <a:pt x="48" y="2"/>
                  </a:cubicBezTo>
                  <a:cubicBezTo>
                    <a:pt x="47" y="2"/>
                    <a:pt x="46" y="1"/>
                    <a:pt x="46" y="1"/>
                  </a:cubicBezTo>
                  <a:cubicBezTo>
                    <a:pt x="45" y="2"/>
                    <a:pt x="46" y="3"/>
                    <a:pt x="46" y="3"/>
                  </a:cubicBezTo>
                  <a:cubicBezTo>
                    <a:pt x="45" y="3"/>
                    <a:pt x="45" y="3"/>
                    <a:pt x="44" y="4"/>
                  </a:cubicBezTo>
                  <a:cubicBezTo>
                    <a:pt x="44" y="5"/>
                    <a:pt x="45" y="7"/>
                    <a:pt x="45" y="7"/>
                  </a:cubicBezTo>
                  <a:cubicBezTo>
                    <a:pt x="45" y="8"/>
                    <a:pt x="44" y="12"/>
                    <a:pt x="44" y="13"/>
                  </a:cubicBezTo>
                  <a:cubicBezTo>
                    <a:pt x="43" y="14"/>
                    <a:pt x="43" y="17"/>
                    <a:pt x="43" y="17"/>
                  </a:cubicBezTo>
                  <a:cubicBezTo>
                    <a:pt x="43" y="18"/>
                    <a:pt x="42" y="18"/>
                    <a:pt x="41" y="18"/>
                  </a:cubicBezTo>
                  <a:cubicBezTo>
                    <a:pt x="41" y="18"/>
                    <a:pt x="40" y="17"/>
                    <a:pt x="40" y="17"/>
                  </a:cubicBezTo>
                  <a:cubicBezTo>
                    <a:pt x="40" y="17"/>
                    <a:pt x="41" y="9"/>
                    <a:pt x="41" y="8"/>
                  </a:cubicBezTo>
                  <a:cubicBezTo>
                    <a:pt x="41" y="8"/>
                    <a:pt x="38" y="5"/>
                    <a:pt x="39" y="4"/>
                  </a:cubicBezTo>
                  <a:cubicBezTo>
                    <a:pt x="39" y="3"/>
                    <a:pt x="35" y="2"/>
                    <a:pt x="35" y="2"/>
                  </a:cubicBezTo>
                  <a:cubicBezTo>
                    <a:pt x="35" y="2"/>
                    <a:pt x="35" y="4"/>
                    <a:pt x="35" y="4"/>
                  </a:cubicBezTo>
                  <a:cubicBezTo>
                    <a:pt x="36" y="5"/>
                    <a:pt x="37" y="5"/>
                    <a:pt x="37" y="6"/>
                  </a:cubicBezTo>
                  <a:cubicBezTo>
                    <a:pt x="37" y="7"/>
                    <a:pt x="38" y="8"/>
                    <a:pt x="37" y="8"/>
                  </a:cubicBezTo>
                  <a:cubicBezTo>
                    <a:pt x="35" y="8"/>
                    <a:pt x="35" y="8"/>
                    <a:pt x="34" y="8"/>
                  </a:cubicBezTo>
                  <a:cubicBezTo>
                    <a:pt x="32" y="8"/>
                    <a:pt x="29" y="10"/>
                    <a:pt x="29" y="9"/>
                  </a:cubicBezTo>
                  <a:cubicBezTo>
                    <a:pt x="28" y="9"/>
                    <a:pt x="33" y="7"/>
                    <a:pt x="33" y="6"/>
                  </a:cubicBezTo>
                  <a:cubicBezTo>
                    <a:pt x="33" y="4"/>
                    <a:pt x="31" y="4"/>
                    <a:pt x="31" y="4"/>
                  </a:cubicBezTo>
                  <a:cubicBezTo>
                    <a:pt x="31" y="3"/>
                    <a:pt x="29" y="2"/>
                    <a:pt x="28" y="2"/>
                  </a:cubicBezTo>
                  <a:cubicBezTo>
                    <a:pt x="28" y="3"/>
                    <a:pt x="28" y="4"/>
                    <a:pt x="28" y="4"/>
                  </a:cubicBezTo>
                  <a:cubicBezTo>
                    <a:pt x="27" y="5"/>
                    <a:pt x="26" y="8"/>
                    <a:pt x="25" y="8"/>
                  </a:cubicBezTo>
                  <a:cubicBezTo>
                    <a:pt x="24" y="8"/>
                    <a:pt x="24" y="7"/>
                    <a:pt x="23" y="7"/>
                  </a:cubicBezTo>
                  <a:cubicBezTo>
                    <a:pt x="23" y="7"/>
                    <a:pt x="21" y="8"/>
                    <a:pt x="21" y="8"/>
                  </a:cubicBezTo>
                  <a:cubicBezTo>
                    <a:pt x="20" y="7"/>
                    <a:pt x="22" y="5"/>
                    <a:pt x="23" y="5"/>
                  </a:cubicBezTo>
                  <a:cubicBezTo>
                    <a:pt x="24" y="4"/>
                    <a:pt x="24" y="4"/>
                    <a:pt x="25" y="3"/>
                  </a:cubicBezTo>
                  <a:cubicBezTo>
                    <a:pt x="25" y="2"/>
                    <a:pt x="25" y="1"/>
                    <a:pt x="24" y="1"/>
                  </a:cubicBezTo>
                  <a:cubicBezTo>
                    <a:pt x="24" y="0"/>
                    <a:pt x="22" y="0"/>
                    <a:pt x="22" y="0"/>
                  </a:cubicBezTo>
                  <a:cubicBezTo>
                    <a:pt x="21" y="1"/>
                    <a:pt x="19" y="2"/>
                    <a:pt x="18" y="3"/>
                  </a:cubicBezTo>
                  <a:cubicBezTo>
                    <a:pt x="17" y="3"/>
                    <a:pt x="13" y="5"/>
                    <a:pt x="13"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4" name="Freeform 94"/>
            <p:cNvSpPr>
              <a:spLocks noChangeArrowheads="1"/>
            </p:cNvSpPr>
            <p:nvPr/>
          </p:nvSpPr>
          <p:spPr bwMode="auto">
            <a:xfrm>
              <a:off x="1448252" y="208397"/>
              <a:ext cx="61046" cy="50520"/>
            </a:xfrm>
            <a:custGeom>
              <a:avLst/>
              <a:gdLst>
                <a:gd name="T0" fmla="*/ 15262 w 12"/>
                <a:gd name="T1" fmla="*/ 30312 h 10"/>
                <a:gd name="T2" fmla="*/ 25436 w 12"/>
                <a:gd name="T3" fmla="*/ 45468 h 10"/>
                <a:gd name="T4" fmla="*/ 30523 w 12"/>
                <a:gd name="T5" fmla="*/ 40416 h 10"/>
                <a:gd name="T6" fmla="*/ 40697 w 12"/>
                <a:gd name="T7" fmla="*/ 35364 h 10"/>
                <a:gd name="T8" fmla="*/ 50872 w 12"/>
                <a:gd name="T9" fmla="*/ 15156 h 10"/>
                <a:gd name="T10" fmla="*/ 55959 w 12"/>
                <a:gd name="T11" fmla="*/ 5052 h 10"/>
                <a:gd name="T12" fmla="*/ 15262 w 12"/>
                <a:gd name="T13" fmla="*/ 0 h 10"/>
                <a:gd name="T14" fmla="*/ 5087 w 12"/>
                <a:gd name="T15" fmla="*/ 15156 h 10"/>
                <a:gd name="T16" fmla="*/ 15262 w 12"/>
                <a:gd name="T17" fmla="*/ 30312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3" y="6"/>
                  </a:moveTo>
                  <a:cubicBezTo>
                    <a:pt x="4" y="6"/>
                    <a:pt x="4" y="7"/>
                    <a:pt x="5" y="9"/>
                  </a:cubicBezTo>
                  <a:cubicBezTo>
                    <a:pt x="5" y="10"/>
                    <a:pt x="6" y="8"/>
                    <a:pt x="6" y="8"/>
                  </a:cubicBezTo>
                  <a:cubicBezTo>
                    <a:pt x="7" y="7"/>
                    <a:pt x="7" y="7"/>
                    <a:pt x="8" y="7"/>
                  </a:cubicBezTo>
                  <a:cubicBezTo>
                    <a:pt x="8" y="6"/>
                    <a:pt x="9" y="5"/>
                    <a:pt x="10" y="3"/>
                  </a:cubicBezTo>
                  <a:cubicBezTo>
                    <a:pt x="11" y="2"/>
                    <a:pt x="12" y="1"/>
                    <a:pt x="11" y="1"/>
                  </a:cubicBezTo>
                  <a:cubicBezTo>
                    <a:pt x="10" y="0"/>
                    <a:pt x="3" y="0"/>
                    <a:pt x="3" y="0"/>
                  </a:cubicBezTo>
                  <a:cubicBezTo>
                    <a:pt x="2" y="1"/>
                    <a:pt x="1" y="2"/>
                    <a:pt x="1" y="3"/>
                  </a:cubicBezTo>
                  <a:cubicBezTo>
                    <a:pt x="0" y="4"/>
                    <a:pt x="2" y="5"/>
                    <a:pt x="3"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5" name="Freeform 95"/>
            <p:cNvSpPr>
              <a:spLocks noChangeArrowheads="1"/>
            </p:cNvSpPr>
            <p:nvPr/>
          </p:nvSpPr>
          <p:spPr bwMode="auto">
            <a:xfrm>
              <a:off x="886212" y="412583"/>
              <a:ext cx="14735" cy="16840"/>
            </a:xfrm>
            <a:custGeom>
              <a:avLst/>
              <a:gdLst>
                <a:gd name="T0" fmla="*/ 9823 w 3"/>
                <a:gd name="T1" fmla="*/ 16840 h 3"/>
                <a:gd name="T2" fmla="*/ 9823 w 3"/>
                <a:gd name="T3" fmla="*/ 0 h 3"/>
                <a:gd name="T4" fmla="*/ 0 w 3"/>
                <a:gd name="T5" fmla="*/ 11227 h 3"/>
                <a:gd name="T6" fmla="*/ 9823 w 3"/>
                <a:gd name="T7" fmla="*/ 1684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2" y="3"/>
                  </a:moveTo>
                  <a:cubicBezTo>
                    <a:pt x="3" y="3"/>
                    <a:pt x="2" y="0"/>
                    <a:pt x="2" y="0"/>
                  </a:cubicBezTo>
                  <a:cubicBezTo>
                    <a:pt x="1" y="0"/>
                    <a:pt x="0" y="2"/>
                    <a:pt x="0" y="2"/>
                  </a:cubicBezTo>
                  <a:cubicBezTo>
                    <a:pt x="0" y="3"/>
                    <a:pt x="1" y="3"/>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6" name="Freeform 96"/>
            <p:cNvSpPr>
              <a:spLocks noChangeArrowheads="1"/>
            </p:cNvSpPr>
            <p:nvPr/>
          </p:nvSpPr>
          <p:spPr bwMode="auto">
            <a:xfrm>
              <a:off x="1633494" y="193662"/>
              <a:ext cx="119986" cy="115776"/>
            </a:xfrm>
            <a:custGeom>
              <a:avLst/>
              <a:gdLst>
                <a:gd name="T0" fmla="*/ 4999 w 24"/>
                <a:gd name="T1" fmla="*/ 80540 h 23"/>
                <a:gd name="T2" fmla="*/ 14998 w 24"/>
                <a:gd name="T3" fmla="*/ 90607 h 23"/>
                <a:gd name="T4" fmla="*/ 9999 w 24"/>
                <a:gd name="T5" fmla="*/ 100675 h 23"/>
                <a:gd name="T6" fmla="*/ 14998 w 24"/>
                <a:gd name="T7" fmla="*/ 110742 h 23"/>
                <a:gd name="T8" fmla="*/ 9999 w 24"/>
                <a:gd name="T9" fmla="*/ 110742 h 23"/>
                <a:gd name="T10" fmla="*/ 24997 w 24"/>
                <a:gd name="T11" fmla="*/ 115776 h 23"/>
                <a:gd name="T12" fmla="*/ 34996 w 24"/>
                <a:gd name="T13" fmla="*/ 100675 h 23"/>
                <a:gd name="T14" fmla="*/ 29997 w 24"/>
                <a:gd name="T15" fmla="*/ 90607 h 23"/>
                <a:gd name="T16" fmla="*/ 29997 w 24"/>
                <a:gd name="T17" fmla="*/ 80540 h 23"/>
                <a:gd name="T18" fmla="*/ 49994 w 24"/>
                <a:gd name="T19" fmla="*/ 75506 h 23"/>
                <a:gd name="T20" fmla="*/ 54994 w 24"/>
                <a:gd name="T21" fmla="*/ 75506 h 23"/>
                <a:gd name="T22" fmla="*/ 69992 w 24"/>
                <a:gd name="T23" fmla="*/ 70472 h 23"/>
                <a:gd name="T24" fmla="*/ 84990 w 24"/>
                <a:gd name="T25" fmla="*/ 60405 h 23"/>
                <a:gd name="T26" fmla="*/ 89990 w 24"/>
                <a:gd name="T27" fmla="*/ 45304 h 23"/>
                <a:gd name="T28" fmla="*/ 104988 w 24"/>
                <a:gd name="T29" fmla="*/ 30202 h 23"/>
                <a:gd name="T30" fmla="*/ 119986 w 24"/>
                <a:gd name="T31" fmla="*/ 15101 h 23"/>
                <a:gd name="T32" fmla="*/ 114987 w 24"/>
                <a:gd name="T33" fmla="*/ 10067 h 23"/>
                <a:gd name="T34" fmla="*/ 104988 w 24"/>
                <a:gd name="T35" fmla="*/ 5034 h 23"/>
                <a:gd name="T36" fmla="*/ 94989 w 24"/>
                <a:gd name="T37" fmla="*/ 10067 h 23"/>
                <a:gd name="T38" fmla="*/ 84990 w 24"/>
                <a:gd name="T39" fmla="*/ 10067 h 23"/>
                <a:gd name="T40" fmla="*/ 79991 w 24"/>
                <a:gd name="T41" fmla="*/ 5034 h 23"/>
                <a:gd name="T42" fmla="*/ 59993 w 24"/>
                <a:gd name="T43" fmla="*/ 0 h 23"/>
                <a:gd name="T44" fmla="*/ 54994 w 24"/>
                <a:gd name="T45" fmla="*/ 5034 h 23"/>
                <a:gd name="T46" fmla="*/ 34996 w 24"/>
                <a:gd name="T47" fmla="*/ 5034 h 23"/>
                <a:gd name="T48" fmla="*/ 34996 w 24"/>
                <a:gd name="T49" fmla="*/ 15101 h 23"/>
                <a:gd name="T50" fmla="*/ 24997 w 24"/>
                <a:gd name="T51" fmla="*/ 25169 h 23"/>
                <a:gd name="T52" fmla="*/ 19998 w 24"/>
                <a:gd name="T53" fmla="*/ 20135 h 23"/>
                <a:gd name="T54" fmla="*/ 14998 w 24"/>
                <a:gd name="T55" fmla="*/ 35236 h 23"/>
                <a:gd name="T56" fmla="*/ 14998 w 24"/>
                <a:gd name="T57" fmla="*/ 50337 h 23"/>
                <a:gd name="T58" fmla="*/ 4999 w 24"/>
                <a:gd name="T59" fmla="*/ 55371 h 23"/>
                <a:gd name="T60" fmla="*/ 9999 w 24"/>
                <a:gd name="T61" fmla="*/ 75506 h 23"/>
                <a:gd name="T62" fmla="*/ 0 w 24"/>
                <a:gd name="T63" fmla="*/ 75506 h 23"/>
                <a:gd name="T64" fmla="*/ 4999 w 24"/>
                <a:gd name="T65" fmla="*/ 80540 h 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
                <a:gd name="T100" fmla="*/ 0 h 23"/>
                <a:gd name="T101" fmla="*/ 24 w 24"/>
                <a:gd name="T102" fmla="*/ 23 h 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 h="23">
                  <a:moveTo>
                    <a:pt x="1" y="16"/>
                  </a:moveTo>
                  <a:cubicBezTo>
                    <a:pt x="2" y="17"/>
                    <a:pt x="2" y="17"/>
                    <a:pt x="3" y="18"/>
                  </a:cubicBezTo>
                  <a:cubicBezTo>
                    <a:pt x="3" y="19"/>
                    <a:pt x="2" y="20"/>
                    <a:pt x="2" y="20"/>
                  </a:cubicBezTo>
                  <a:cubicBezTo>
                    <a:pt x="2" y="21"/>
                    <a:pt x="2" y="21"/>
                    <a:pt x="3" y="22"/>
                  </a:cubicBezTo>
                  <a:cubicBezTo>
                    <a:pt x="4" y="22"/>
                    <a:pt x="3" y="22"/>
                    <a:pt x="2" y="22"/>
                  </a:cubicBezTo>
                  <a:cubicBezTo>
                    <a:pt x="2" y="23"/>
                    <a:pt x="5" y="23"/>
                    <a:pt x="5" y="23"/>
                  </a:cubicBezTo>
                  <a:cubicBezTo>
                    <a:pt x="7" y="22"/>
                    <a:pt x="7" y="21"/>
                    <a:pt x="7" y="20"/>
                  </a:cubicBezTo>
                  <a:cubicBezTo>
                    <a:pt x="7" y="20"/>
                    <a:pt x="7" y="19"/>
                    <a:pt x="6" y="18"/>
                  </a:cubicBezTo>
                  <a:cubicBezTo>
                    <a:pt x="6" y="17"/>
                    <a:pt x="6" y="16"/>
                    <a:pt x="6" y="16"/>
                  </a:cubicBezTo>
                  <a:cubicBezTo>
                    <a:pt x="7" y="16"/>
                    <a:pt x="9" y="15"/>
                    <a:pt x="10" y="15"/>
                  </a:cubicBezTo>
                  <a:cubicBezTo>
                    <a:pt x="10" y="14"/>
                    <a:pt x="10" y="15"/>
                    <a:pt x="11" y="15"/>
                  </a:cubicBezTo>
                  <a:cubicBezTo>
                    <a:pt x="11" y="15"/>
                    <a:pt x="13" y="14"/>
                    <a:pt x="14" y="14"/>
                  </a:cubicBezTo>
                  <a:cubicBezTo>
                    <a:pt x="15" y="14"/>
                    <a:pt x="17" y="12"/>
                    <a:pt x="17" y="12"/>
                  </a:cubicBezTo>
                  <a:cubicBezTo>
                    <a:pt x="18" y="11"/>
                    <a:pt x="18" y="10"/>
                    <a:pt x="18" y="9"/>
                  </a:cubicBezTo>
                  <a:cubicBezTo>
                    <a:pt x="19" y="9"/>
                    <a:pt x="20" y="7"/>
                    <a:pt x="21" y="6"/>
                  </a:cubicBezTo>
                  <a:cubicBezTo>
                    <a:pt x="22" y="5"/>
                    <a:pt x="23" y="4"/>
                    <a:pt x="24" y="3"/>
                  </a:cubicBezTo>
                  <a:cubicBezTo>
                    <a:pt x="24" y="3"/>
                    <a:pt x="24" y="2"/>
                    <a:pt x="23" y="2"/>
                  </a:cubicBezTo>
                  <a:cubicBezTo>
                    <a:pt x="22" y="1"/>
                    <a:pt x="21" y="1"/>
                    <a:pt x="21" y="1"/>
                  </a:cubicBezTo>
                  <a:cubicBezTo>
                    <a:pt x="20" y="1"/>
                    <a:pt x="21" y="2"/>
                    <a:pt x="19" y="2"/>
                  </a:cubicBezTo>
                  <a:cubicBezTo>
                    <a:pt x="17" y="1"/>
                    <a:pt x="18" y="2"/>
                    <a:pt x="17" y="2"/>
                  </a:cubicBezTo>
                  <a:cubicBezTo>
                    <a:pt x="17" y="2"/>
                    <a:pt x="17" y="1"/>
                    <a:pt x="16" y="1"/>
                  </a:cubicBezTo>
                  <a:cubicBezTo>
                    <a:pt x="16" y="0"/>
                    <a:pt x="13" y="1"/>
                    <a:pt x="12" y="0"/>
                  </a:cubicBezTo>
                  <a:cubicBezTo>
                    <a:pt x="11" y="0"/>
                    <a:pt x="11" y="1"/>
                    <a:pt x="11" y="1"/>
                  </a:cubicBezTo>
                  <a:cubicBezTo>
                    <a:pt x="11" y="2"/>
                    <a:pt x="8" y="1"/>
                    <a:pt x="7" y="1"/>
                  </a:cubicBezTo>
                  <a:cubicBezTo>
                    <a:pt x="6" y="1"/>
                    <a:pt x="6" y="3"/>
                    <a:pt x="7" y="3"/>
                  </a:cubicBezTo>
                  <a:cubicBezTo>
                    <a:pt x="7" y="4"/>
                    <a:pt x="6" y="5"/>
                    <a:pt x="5" y="5"/>
                  </a:cubicBezTo>
                  <a:cubicBezTo>
                    <a:pt x="4" y="5"/>
                    <a:pt x="5" y="5"/>
                    <a:pt x="4" y="4"/>
                  </a:cubicBezTo>
                  <a:cubicBezTo>
                    <a:pt x="4" y="4"/>
                    <a:pt x="4" y="6"/>
                    <a:pt x="3" y="7"/>
                  </a:cubicBezTo>
                  <a:cubicBezTo>
                    <a:pt x="3" y="8"/>
                    <a:pt x="3" y="9"/>
                    <a:pt x="3" y="10"/>
                  </a:cubicBezTo>
                  <a:cubicBezTo>
                    <a:pt x="2" y="11"/>
                    <a:pt x="2" y="11"/>
                    <a:pt x="1" y="11"/>
                  </a:cubicBezTo>
                  <a:cubicBezTo>
                    <a:pt x="1" y="12"/>
                    <a:pt x="2" y="14"/>
                    <a:pt x="2" y="15"/>
                  </a:cubicBezTo>
                  <a:cubicBezTo>
                    <a:pt x="1" y="15"/>
                    <a:pt x="1" y="15"/>
                    <a:pt x="0" y="15"/>
                  </a:cubicBezTo>
                  <a:cubicBezTo>
                    <a:pt x="0" y="16"/>
                    <a:pt x="0" y="16"/>
                    <a:pt x="1" y="1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7" name="Freeform 97"/>
            <p:cNvSpPr>
              <a:spLocks noChangeArrowheads="1"/>
            </p:cNvSpPr>
            <p:nvPr/>
          </p:nvSpPr>
          <p:spPr bwMode="auto">
            <a:xfrm>
              <a:off x="1513508" y="197872"/>
              <a:ext cx="115776" cy="141036"/>
            </a:xfrm>
            <a:custGeom>
              <a:avLst/>
              <a:gdLst>
                <a:gd name="T0" fmla="*/ 5034 w 23"/>
                <a:gd name="T1" fmla="*/ 50370 h 28"/>
                <a:gd name="T2" fmla="*/ 0 w 23"/>
                <a:gd name="T3" fmla="*/ 60444 h 28"/>
                <a:gd name="T4" fmla="*/ 0 w 23"/>
                <a:gd name="T5" fmla="*/ 75555 h 28"/>
                <a:gd name="T6" fmla="*/ 0 w 23"/>
                <a:gd name="T7" fmla="*/ 85629 h 28"/>
                <a:gd name="T8" fmla="*/ 10067 w 23"/>
                <a:gd name="T9" fmla="*/ 100740 h 28"/>
                <a:gd name="T10" fmla="*/ 20135 w 23"/>
                <a:gd name="T11" fmla="*/ 100740 h 28"/>
                <a:gd name="T12" fmla="*/ 20135 w 23"/>
                <a:gd name="T13" fmla="*/ 110814 h 28"/>
                <a:gd name="T14" fmla="*/ 30202 w 23"/>
                <a:gd name="T15" fmla="*/ 110814 h 28"/>
                <a:gd name="T16" fmla="*/ 35236 w 23"/>
                <a:gd name="T17" fmla="*/ 125925 h 28"/>
                <a:gd name="T18" fmla="*/ 40270 w 23"/>
                <a:gd name="T19" fmla="*/ 141036 h 28"/>
                <a:gd name="T20" fmla="*/ 50337 w 23"/>
                <a:gd name="T21" fmla="*/ 135999 h 28"/>
                <a:gd name="T22" fmla="*/ 60405 w 23"/>
                <a:gd name="T23" fmla="*/ 130962 h 28"/>
                <a:gd name="T24" fmla="*/ 75506 w 23"/>
                <a:gd name="T25" fmla="*/ 125925 h 28"/>
                <a:gd name="T26" fmla="*/ 85574 w 23"/>
                <a:gd name="T27" fmla="*/ 120888 h 28"/>
                <a:gd name="T28" fmla="*/ 95641 w 23"/>
                <a:gd name="T29" fmla="*/ 115851 h 28"/>
                <a:gd name="T30" fmla="*/ 100675 w 23"/>
                <a:gd name="T31" fmla="*/ 110814 h 28"/>
                <a:gd name="T32" fmla="*/ 100675 w 23"/>
                <a:gd name="T33" fmla="*/ 95703 h 28"/>
                <a:gd name="T34" fmla="*/ 110742 w 23"/>
                <a:gd name="T35" fmla="*/ 90666 h 28"/>
                <a:gd name="T36" fmla="*/ 110742 w 23"/>
                <a:gd name="T37" fmla="*/ 70518 h 28"/>
                <a:gd name="T38" fmla="*/ 100675 w 23"/>
                <a:gd name="T39" fmla="*/ 65481 h 28"/>
                <a:gd name="T40" fmla="*/ 95641 w 23"/>
                <a:gd name="T41" fmla="*/ 55407 h 28"/>
                <a:gd name="T42" fmla="*/ 90607 w 23"/>
                <a:gd name="T43" fmla="*/ 65481 h 28"/>
                <a:gd name="T44" fmla="*/ 80540 w 23"/>
                <a:gd name="T45" fmla="*/ 55407 h 28"/>
                <a:gd name="T46" fmla="*/ 85574 w 23"/>
                <a:gd name="T47" fmla="*/ 50370 h 28"/>
                <a:gd name="T48" fmla="*/ 95641 w 23"/>
                <a:gd name="T49" fmla="*/ 35259 h 28"/>
                <a:gd name="T50" fmla="*/ 100675 w 23"/>
                <a:gd name="T51" fmla="*/ 35259 h 28"/>
                <a:gd name="T52" fmla="*/ 105709 w 23"/>
                <a:gd name="T53" fmla="*/ 30222 h 28"/>
                <a:gd name="T54" fmla="*/ 100675 w 23"/>
                <a:gd name="T55" fmla="*/ 20148 h 28"/>
                <a:gd name="T56" fmla="*/ 110742 w 23"/>
                <a:gd name="T57" fmla="*/ 20148 h 28"/>
                <a:gd name="T58" fmla="*/ 105709 w 23"/>
                <a:gd name="T59" fmla="*/ 5037 h 28"/>
                <a:gd name="T60" fmla="*/ 95641 w 23"/>
                <a:gd name="T61" fmla="*/ 10074 h 28"/>
                <a:gd name="T62" fmla="*/ 80540 w 23"/>
                <a:gd name="T63" fmla="*/ 15111 h 28"/>
                <a:gd name="T64" fmla="*/ 65439 w 23"/>
                <a:gd name="T65" fmla="*/ 10074 h 28"/>
                <a:gd name="T66" fmla="*/ 70472 w 23"/>
                <a:gd name="T67" fmla="*/ 5037 h 28"/>
                <a:gd name="T68" fmla="*/ 55371 w 23"/>
                <a:gd name="T69" fmla="*/ 5037 h 28"/>
                <a:gd name="T70" fmla="*/ 45304 w 23"/>
                <a:gd name="T71" fmla="*/ 5037 h 28"/>
                <a:gd name="T72" fmla="*/ 30202 w 23"/>
                <a:gd name="T73" fmla="*/ 25185 h 28"/>
                <a:gd name="T74" fmla="*/ 35236 w 23"/>
                <a:gd name="T75" fmla="*/ 35259 h 28"/>
                <a:gd name="T76" fmla="*/ 45304 w 23"/>
                <a:gd name="T77" fmla="*/ 40296 h 28"/>
                <a:gd name="T78" fmla="*/ 40270 w 23"/>
                <a:gd name="T79" fmla="*/ 55407 h 28"/>
                <a:gd name="T80" fmla="*/ 45304 w 23"/>
                <a:gd name="T81" fmla="*/ 60444 h 28"/>
                <a:gd name="T82" fmla="*/ 35236 w 23"/>
                <a:gd name="T83" fmla="*/ 70518 h 28"/>
                <a:gd name="T84" fmla="*/ 25169 w 23"/>
                <a:gd name="T85" fmla="*/ 65481 h 28"/>
                <a:gd name="T86" fmla="*/ 20135 w 23"/>
                <a:gd name="T87" fmla="*/ 60444 h 28"/>
                <a:gd name="T88" fmla="*/ 25169 w 23"/>
                <a:gd name="T89" fmla="*/ 50370 h 28"/>
                <a:gd name="T90" fmla="*/ 15101 w 23"/>
                <a:gd name="T91" fmla="*/ 45333 h 28"/>
                <a:gd name="T92" fmla="*/ 5034 w 23"/>
                <a:gd name="T93" fmla="*/ 50370 h 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3"/>
                <a:gd name="T142" fmla="*/ 0 h 28"/>
                <a:gd name="T143" fmla="*/ 23 w 23"/>
                <a:gd name="T144" fmla="*/ 28 h 2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3" h="28">
                  <a:moveTo>
                    <a:pt x="1" y="10"/>
                  </a:moveTo>
                  <a:cubicBezTo>
                    <a:pt x="1" y="11"/>
                    <a:pt x="0" y="11"/>
                    <a:pt x="0" y="12"/>
                  </a:cubicBezTo>
                  <a:cubicBezTo>
                    <a:pt x="0" y="13"/>
                    <a:pt x="0" y="15"/>
                    <a:pt x="0" y="15"/>
                  </a:cubicBezTo>
                  <a:cubicBezTo>
                    <a:pt x="1" y="16"/>
                    <a:pt x="0" y="16"/>
                    <a:pt x="0" y="17"/>
                  </a:cubicBezTo>
                  <a:cubicBezTo>
                    <a:pt x="0" y="18"/>
                    <a:pt x="1" y="20"/>
                    <a:pt x="2" y="20"/>
                  </a:cubicBezTo>
                  <a:cubicBezTo>
                    <a:pt x="2" y="21"/>
                    <a:pt x="3" y="20"/>
                    <a:pt x="4" y="20"/>
                  </a:cubicBezTo>
                  <a:cubicBezTo>
                    <a:pt x="4" y="20"/>
                    <a:pt x="4" y="22"/>
                    <a:pt x="4" y="22"/>
                  </a:cubicBezTo>
                  <a:cubicBezTo>
                    <a:pt x="5" y="23"/>
                    <a:pt x="5" y="22"/>
                    <a:pt x="6" y="22"/>
                  </a:cubicBezTo>
                  <a:cubicBezTo>
                    <a:pt x="6" y="22"/>
                    <a:pt x="7" y="24"/>
                    <a:pt x="7" y="25"/>
                  </a:cubicBezTo>
                  <a:cubicBezTo>
                    <a:pt x="8" y="26"/>
                    <a:pt x="7" y="27"/>
                    <a:pt x="8" y="28"/>
                  </a:cubicBezTo>
                  <a:cubicBezTo>
                    <a:pt x="8" y="28"/>
                    <a:pt x="9" y="28"/>
                    <a:pt x="10" y="27"/>
                  </a:cubicBezTo>
                  <a:cubicBezTo>
                    <a:pt x="11" y="27"/>
                    <a:pt x="11" y="27"/>
                    <a:pt x="12" y="26"/>
                  </a:cubicBezTo>
                  <a:cubicBezTo>
                    <a:pt x="13" y="25"/>
                    <a:pt x="14" y="26"/>
                    <a:pt x="15" y="25"/>
                  </a:cubicBezTo>
                  <a:cubicBezTo>
                    <a:pt x="16" y="24"/>
                    <a:pt x="16" y="24"/>
                    <a:pt x="17" y="24"/>
                  </a:cubicBezTo>
                  <a:cubicBezTo>
                    <a:pt x="17" y="23"/>
                    <a:pt x="18" y="23"/>
                    <a:pt x="19" y="23"/>
                  </a:cubicBezTo>
                  <a:cubicBezTo>
                    <a:pt x="19" y="23"/>
                    <a:pt x="20" y="22"/>
                    <a:pt x="20" y="22"/>
                  </a:cubicBezTo>
                  <a:cubicBezTo>
                    <a:pt x="21" y="21"/>
                    <a:pt x="20" y="20"/>
                    <a:pt x="20" y="19"/>
                  </a:cubicBezTo>
                  <a:cubicBezTo>
                    <a:pt x="20" y="18"/>
                    <a:pt x="22" y="18"/>
                    <a:pt x="22" y="18"/>
                  </a:cubicBezTo>
                  <a:cubicBezTo>
                    <a:pt x="23" y="17"/>
                    <a:pt x="23" y="15"/>
                    <a:pt x="22" y="14"/>
                  </a:cubicBezTo>
                  <a:cubicBezTo>
                    <a:pt x="21" y="13"/>
                    <a:pt x="21" y="13"/>
                    <a:pt x="20" y="13"/>
                  </a:cubicBezTo>
                  <a:cubicBezTo>
                    <a:pt x="19" y="13"/>
                    <a:pt x="20" y="11"/>
                    <a:pt x="19" y="11"/>
                  </a:cubicBezTo>
                  <a:cubicBezTo>
                    <a:pt x="18" y="10"/>
                    <a:pt x="19" y="12"/>
                    <a:pt x="18" y="13"/>
                  </a:cubicBezTo>
                  <a:cubicBezTo>
                    <a:pt x="18" y="14"/>
                    <a:pt x="17" y="11"/>
                    <a:pt x="16" y="11"/>
                  </a:cubicBezTo>
                  <a:cubicBezTo>
                    <a:pt x="16" y="10"/>
                    <a:pt x="16" y="10"/>
                    <a:pt x="17" y="10"/>
                  </a:cubicBezTo>
                  <a:cubicBezTo>
                    <a:pt x="18" y="10"/>
                    <a:pt x="18" y="8"/>
                    <a:pt x="19" y="7"/>
                  </a:cubicBezTo>
                  <a:cubicBezTo>
                    <a:pt x="19" y="7"/>
                    <a:pt x="19" y="7"/>
                    <a:pt x="20" y="7"/>
                  </a:cubicBezTo>
                  <a:cubicBezTo>
                    <a:pt x="21" y="7"/>
                    <a:pt x="21" y="7"/>
                    <a:pt x="21" y="6"/>
                  </a:cubicBezTo>
                  <a:cubicBezTo>
                    <a:pt x="21" y="6"/>
                    <a:pt x="20" y="5"/>
                    <a:pt x="20" y="4"/>
                  </a:cubicBezTo>
                  <a:cubicBezTo>
                    <a:pt x="21" y="4"/>
                    <a:pt x="22" y="4"/>
                    <a:pt x="22" y="4"/>
                  </a:cubicBezTo>
                  <a:cubicBezTo>
                    <a:pt x="23" y="4"/>
                    <a:pt x="21" y="2"/>
                    <a:pt x="21" y="1"/>
                  </a:cubicBezTo>
                  <a:cubicBezTo>
                    <a:pt x="20" y="1"/>
                    <a:pt x="20" y="2"/>
                    <a:pt x="19" y="2"/>
                  </a:cubicBezTo>
                  <a:cubicBezTo>
                    <a:pt x="19" y="3"/>
                    <a:pt x="17" y="3"/>
                    <a:pt x="16" y="3"/>
                  </a:cubicBezTo>
                  <a:cubicBezTo>
                    <a:pt x="15" y="3"/>
                    <a:pt x="14" y="3"/>
                    <a:pt x="13" y="2"/>
                  </a:cubicBezTo>
                  <a:cubicBezTo>
                    <a:pt x="12" y="1"/>
                    <a:pt x="13" y="1"/>
                    <a:pt x="14" y="1"/>
                  </a:cubicBezTo>
                  <a:cubicBezTo>
                    <a:pt x="14" y="0"/>
                    <a:pt x="12" y="1"/>
                    <a:pt x="11" y="1"/>
                  </a:cubicBezTo>
                  <a:cubicBezTo>
                    <a:pt x="10" y="1"/>
                    <a:pt x="10" y="1"/>
                    <a:pt x="9" y="1"/>
                  </a:cubicBezTo>
                  <a:cubicBezTo>
                    <a:pt x="7" y="1"/>
                    <a:pt x="6" y="5"/>
                    <a:pt x="6" y="5"/>
                  </a:cubicBezTo>
                  <a:cubicBezTo>
                    <a:pt x="6" y="6"/>
                    <a:pt x="7" y="6"/>
                    <a:pt x="7" y="7"/>
                  </a:cubicBezTo>
                  <a:cubicBezTo>
                    <a:pt x="6" y="8"/>
                    <a:pt x="8" y="8"/>
                    <a:pt x="9" y="8"/>
                  </a:cubicBezTo>
                  <a:cubicBezTo>
                    <a:pt x="10" y="8"/>
                    <a:pt x="9" y="10"/>
                    <a:pt x="8" y="11"/>
                  </a:cubicBezTo>
                  <a:cubicBezTo>
                    <a:pt x="8" y="11"/>
                    <a:pt x="9" y="12"/>
                    <a:pt x="9" y="12"/>
                  </a:cubicBezTo>
                  <a:cubicBezTo>
                    <a:pt x="9" y="12"/>
                    <a:pt x="8" y="13"/>
                    <a:pt x="7" y="14"/>
                  </a:cubicBezTo>
                  <a:cubicBezTo>
                    <a:pt x="7" y="14"/>
                    <a:pt x="6" y="13"/>
                    <a:pt x="5" y="13"/>
                  </a:cubicBezTo>
                  <a:cubicBezTo>
                    <a:pt x="5" y="13"/>
                    <a:pt x="4" y="12"/>
                    <a:pt x="4" y="12"/>
                  </a:cubicBezTo>
                  <a:cubicBezTo>
                    <a:pt x="4" y="11"/>
                    <a:pt x="4" y="11"/>
                    <a:pt x="5" y="10"/>
                  </a:cubicBezTo>
                  <a:cubicBezTo>
                    <a:pt x="5" y="10"/>
                    <a:pt x="4" y="9"/>
                    <a:pt x="3" y="9"/>
                  </a:cubicBezTo>
                  <a:cubicBezTo>
                    <a:pt x="3" y="8"/>
                    <a:pt x="1" y="10"/>
                    <a:pt x="1" y="1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8" name="Freeform 98"/>
            <p:cNvSpPr>
              <a:spLocks noChangeArrowheads="1"/>
            </p:cNvSpPr>
            <p:nvPr/>
          </p:nvSpPr>
          <p:spPr bwMode="auto">
            <a:xfrm>
              <a:off x="1513508" y="124196"/>
              <a:ext cx="21050" cy="18945"/>
            </a:xfrm>
            <a:custGeom>
              <a:avLst/>
              <a:gdLst>
                <a:gd name="T0" fmla="*/ 5263 w 4"/>
                <a:gd name="T1" fmla="*/ 9473 h 4"/>
                <a:gd name="T2" fmla="*/ 5263 w 4"/>
                <a:gd name="T3" fmla="*/ 18945 h 4"/>
                <a:gd name="T4" fmla="*/ 15788 w 4"/>
                <a:gd name="T5" fmla="*/ 9473 h 4"/>
                <a:gd name="T6" fmla="*/ 15788 w 4"/>
                <a:gd name="T7" fmla="*/ 0 h 4"/>
                <a:gd name="T8" fmla="*/ 10525 w 4"/>
                <a:gd name="T9" fmla="*/ 0 h 4"/>
                <a:gd name="T10" fmla="*/ 0 w 4"/>
                <a:gd name="T11" fmla="*/ 14209 h 4"/>
                <a:gd name="T12" fmla="*/ 5263 w 4"/>
                <a:gd name="T13" fmla="*/ 9473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1" y="2"/>
                  </a:moveTo>
                  <a:cubicBezTo>
                    <a:pt x="1" y="2"/>
                    <a:pt x="0" y="4"/>
                    <a:pt x="1" y="4"/>
                  </a:cubicBezTo>
                  <a:cubicBezTo>
                    <a:pt x="2" y="4"/>
                    <a:pt x="3" y="3"/>
                    <a:pt x="3" y="2"/>
                  </a:cubicBezTo>
                  <a:cubicBezTo>
                    <a:pt x="4" y="2"/>
                    <a:pt x="3" y="0"/>
                    <a:pt x="3" y="0"/>
                  </a:cubicBezTo>
                  <a:cubicBezTo>
                    <a:pt x="3" y="0"/>
                    <a:pt x="2" y="0"/>
                    <a:pt x="2" y="0"/>
                  </a:cubicBezTo>
                  <a:cubicBezTo>
                    <a:pt x="1" y="0"/>
                    <a:pt x="0" y="2"/>
                    <a:pt x="0" y="3"/>
                  </a:cubicBezTo>
                  <a:cubicBezTo>
                    <a:pt x="0" y="3"/>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9" name="Freeform 99"/>
            <p:cNvSpPr>
              <a:spLocks noChangeArrowheads="1"/>
            </p:cNvSpPr>
            <p:nvPr/>
          </p:nvSpPr>
          <p:spPr bwMode="auto">
            <a:xfrm>
              <a:off x="5056252" y="73676"/>
              <a:ext cx="33680" cy="14735"/>
            </a:xfrm>
            <a:custGeom>
              <a:avLst/>
              <a:gdLst>
                <a:gd name="T0" fmla="*/ 4811 w 7"/>
                <a:gd name="T1" fmla="*/ 9823 h 3"/>
                <a:gd name="T2" fmla="*/ 28869 w 7"/>
                <a:gd name="T3" fmla="*/ 9823 h 3"/>
                <a:gd name="T4" fmla="*/ 28869 w 7"/>
                <a:gd name="T5" fmla="*/ 0 h 3"/>
                <a:gd name="T6" fmla="*/ 9623 w 7"/>
                <a:gd name="T7" fmla="*/ 4912 h 3"/>
                <a:gd name="T8" fmla="*/ 4811 w 7"/>
                <a:gd name="T9" fmla="*/ 9823 h 3"/>
                <a:gd name="T10" fmla="*/ 0 60000 65536"/>
                <a:gd name="T11" fmla="*/ 0 60000 65536"/>
                <a:gd name="T12" fmla="*/ 0 60000 65536"/>
                <a:gd name="T13" fmla="*/ 0 60000 65536"/>
                <a:gd name="T14" fmla="*/ 0 60000 65536"/>
                <a:gd name="T15" fmla="*/ 0 w 7"/>
                <a:gd name="T16" fmla="*/ 0 h 3"/>
                <a:gd name="T17" fmla="*/ 7 w 7"/>
                <a:gd name="T18" fmla="*/ 3 h 3"/>
              </a:gdLst>
              <a:ahLst/>
              <a:cxnLst>
                <a:cxn ang="T10">
                  <a:pos x="T0" y="T1"/>
                </a:cxn>
                <a:cxn ang="T11">
                  <a:pos x="T2" y="T3"/>
                </a:cxn>
                <a:cxn ang="T12">
                  <a:pos x="T4" y="T5"/>
                </a:cxn>
                <a:cxn ang="T13">
                  <a:pos x="T6" y="T7"/>
                </a:cxn>
                <a:cxn ang="T14">
                  <a:pos x="T8" y="T9"/>
                </a:cxn>
              </a:cxnLst>
              <a:rect l="T15" t="T16" r="T17" b="T18"/>
              <a:pathLst>
                <a:path w="7" h="3">
                  <a:moveTo>
                    <a:pt x="1" y="2"/>
                  </a:moveTo>
                  <a:cubicBezTo>
                    <a:pt x="0" y="3"/>
                    <a:pt x="4" y="2"/>
                    <a:pt x="6" y="2"/>
                  </a:cubicBezTo>
                  <a:cubicBezTo>
                    <a:pt x="7" y="2"/>
                    <a:pt x="7" y="0"/>
                    <a:pt x="6" y="0"/>
                  </a:cubicBezTo>
                  <a:cubicBezTo>
                    <a:pt x="5" y="0"/>
                    <a:pt x="3" y="1"/>
                    <a:pt x="2" y="1"/>
                  </a:cubicBezTo>
                  <a:cubicBezTo>
                    <a:pt x="1" y="1"/>
                    <a:pt x="1" y="1"/>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0" name="Freeform 100"/>
            <p:cNvSpPr>
              <a:spLocks noChangeArrowheads="1"/>
            </p:cNvSpPr>
            <p:nvPr/>
          </p:nvSpPr>
          <p:spPr bwMode="auto">
            <a:xfrm>
              <a:off x="5045727" y="33680"/>
              <a:ext cx="29470" cy="14735"/>
            </a:xfrm>
            <a:custGeom>
              <a:avLst/>
              <a:gdLst>
                <a:gd name="T0" fmla="*/ 24558 w 6"/>
                <a:gd name="T1" fmla="*/ 9823 h 3"/>
                <a:gd name="T2" fmla="*/ 29470 w 6"/>
                <a:gd name="T3" fmla="*/ 0 h 3"/>
                <a:gd name="T4" fmla="*/ 19647 w 6"/>
                <a:gd name="T5" fmla="*/ 4912 h 3"/>
                <a:gd name="T6" fmla="*/ 4912 w 6"/>
                <a:gd name="T7" fmla="*/ 9823 h 3"/>
                <a:gd name="T8" fmla="*/ 24558 w 6"/>
                <a:gd name="T9" fmla="*/ 9823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5" y="2"/>
                  </a:moveTo>
                  <a:cubicBezTo>
                    <a:pt x="6" y="2"/>
                    <a:pt x="6" y="1"/>
                    <a:pt x="6" y="0"/>
                  </a:cubicBezTo>
                  <a:cubicBezTo>
                    <a:pt x="5" y="0"/>
                    <a:pt x="5" y="1"/>
                    <a:pt x="4" y="1"/>
                  </a:cubicBezTo>
                  <a:cubicBezTo>
                    <a:pt x="3" y="2"/>
                    <a:pt x="2" y="2"/>
                    <a:pt x="1" y="2"/>
                  </a:cubicBezTo>
                  <a:cubicBezTo>
                    <a:pt x="0" y="3"/>
                    <a:pt x="4" y="2"/>
                    <a:pt x="5"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1" name="Freeform 101"/>
            <p:cNvSpPr>
              <a:spLocks noChangeArrowheads="1"/>
            </p:cNvSpPr>
            <p:nvPr/>
          </p:nvSpPr>
          <p:spPr bwMode="auto">
            <a:xfrm>
              <a:off x="4247925" y="418898"/>
              <a:ext cx="35785" cy="29470"/>
            </a:xfrm>
            <a:custGeom>
              <a:avLst/>
              <a:gdLst>
                <a:gd name="T0" fmla="*/ 15336 w 7"/>
                <a:gd name="T1" fmla="*/ 29470 h 6"/>
                <a:gd name="T2" fmla="*/ 35785 w 7"/>
                <a:gd name="T3" fmla="*/ 9823 h 6"/>
                <a:gd name="T4" fmla="*/ 20449 w 7"/>
                <a:gd name="T5" fmla="*/ 0 h 6"/>
                <a:gd name="T6" fmla="*/ 5112 w 7"/>
                <a:gd name="T7" fmla="*/ 4912 h 6"/>
                <a:gd name="T8" fmla="*/ 15336 w 7"/>
                <a:gd name="T9" fmla="*/ 29470 h 6"/>
                <a:gd name="T10" fmla="*/ 0 60000 65536"/>
                <a:gd name="T11" fmla="*/ 0 60000 65536"/>
                <a:gd name="T12" fmla="*/ 0 60000 65536"/>
                <a:gd name="T13" fmla="*/ 0 60000 65536"/>
                <a:gd name="T14" fmla="*/ 0 60000 65536"/>
                <a:gd name="T15" fmla="*/ 0 w 7"/>
                <a:gd name="T16" fmla="*/ 0 h 6"/>
                <a:gd name="T17" fmla="*/ 7 w 7"/>
                <a:gd name="T18" fmla="*/ 6 h 6"/>
              </a:gdLst>
              <a:ahLst/>
              <a:cxnLst>
                <a:cxn ang="T10">
                  <a:pos x="T0" y="T1"/>
                </a:cxn>
                <a:cxn ang="T11">
                  <a:pos x="T2" y="T3"/>
                </a:cxn>
                <a:cxn ang="T12">
                  <a:pos x="T4" y="T5"/>
                </a:cxn>
                <a:cxn ang="T13">
                  <a:pos x="T6" y="T7"/>
                </a:cxn>
                <a:cxn ang="T14">
                  <a:pos x="T8" y="T9"/>
                </a:cxn>
              </a:cxnLst>
              <a:rect l="T15" t="T16" r="T17" b="T18"/>
              <a:pathLst>
                <a:path w="7" h="6">
                  <a:moveTo>
                    <a:pt x="3" y="6"/>
                  </a:moveTo>
                  <a:cubicBezTo>
                    <a:pt x="4" y="6"/>
                    <a:pt x="7" y="3"/>
                    <a:pt x="7" y="2"/>
                  </a:cubicBezTo>
                  <a:cubicBezTo>
                    <a:pt x="7" y="2"/>
                    <a:pt x="5" y="0"/>
                    <a:pt x="4" y="0"/>
                  </a:cubicBezTo>
                  <a:cubicBezTo>
                    <a:pt x="3" y="0"/>
                    <a:pt x="1" y="0"/>
                    <a:pt x="1" y="1"/>
                  </a:cubicBezTo>
                  <a:cubicBezTo>
                    <a:pt x="1" y="2"/>
                    <a:pt x="0" y="6"/>
                    <a:pt x="3"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2" name="Freeform 102"/>
            <p:cNvSpPr>
              <a:spLocks noChangeArrowheads="1"/>
            </p:cNvSpPr>
            <p:nvPr/>
          </p:nvSpPr>
          <p:spPr bwMode="auto">
            <a:xfrm>
              <a:off x="4433167" y="368378"/>
              <a:ext cx="33680" cy="39995"/>
            </a:xfrm>
            <a:custGeom>
              <a:avLst/>
              <a:gdLst>
                <a:gd name="T0" fmla="*/ 24057 w 7"/>
                <a:gd name="T1" fmla="*/ 19998 h 8"/>
                <a:gd name="T2" fmla="*/ 9623 w 7"/>
                <a:gd name="T3" fmla="*/ 4999 h 8"/>
                <a:gd name="T4" fmla="*/ 0 w 7"/>
                <a:gd name="T5" fmla="*/ 14998 h 8"/>
                <a:gd name="T6" fmla="*/ 14434 w 7"/>
                <a:gd name="T7" fmla="*/ 29996 h 8"/>
                <a:gd name="T8" fmla="*/ 24057 w 7"/>
                <a:gd name="T9" fmla="*/ 39995 h 8"/>
                <a:gd name="T10" fmla="*/ 33680 w 7"/>
                <a:gd name="T11" fmla="*/ 29996 h 8"/>
                <a:gd name="T12" fmla="*/ 24057 w 7"/>
                <a:gd name="T13" fmla="*/ 19998 h 8"/>
                <a:gd name="T14" fmla="*/ 0 60000 65536"/>
                <a:gd name="T15" fmla="*/ 0 60000 65536"/>
                <a:gd name="T16" fmla="*/ 0 60000 65536"/>
                <a:gd name="T17" fmla="*/ 0 60000 65536"/>
                <a:gd name="T18" fmla="*/ 0 60000 65536"/>
                <a:gd name="T19" fmla="*/ 0 60000 65536"/>
                <a:gd name="T20" fmla="*/ 0 60000 65536"/>
                <a:gd name="T21" fmla="*/ 0 w 7"/>
                <a:gd name="T22" fmla="*/ 0 h 8"/>
                <a:gd name="T23" fmla="*/ 7 w 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8">
                  <a:moveTo>
                    <a:pt x="5" y="4"/>
                  </a:moveTo>
                  <a:cubicBezTo>
                    <a:pt x="4" y="3"/>
                    <a:pt x="3" y="2"/>
                    <a:pt x="2" y="1"/>
                  </a:cubicBezTo>
                  <a:cubicBezTo>
                    <a:pt x="2" y="0"/>
                    <a:pt x="1" y="2"/>
                    <a:pt x="0" y="3"/>
                  </a:cubicBezTo>
                  <a:cubicBezTo>
                    <a:pt x="0" y="4"/>
                    <a:pt x="2" y="6"/>
                    <a:pt x="3" y="6"/>
                  </a:cubicBezTo>
                  <a:cubicBezTo>
                    <a:pt x="4" y="7"/>
                    <a:pt x="4" y="8"/>
                    <a:pt x="5" y="8"/>
                  </a:cubicBezTo>
                  <a:cubicBezTo>
                    <a:pt x="7" y="8"/>
                    <a:pt x="7" y="7"/>
                    <a:pt x="7" y="6"/>
                  </a:cubicBezTo>
                  <a:cubicBezTo>
                    <a:pt x="7" y="5"/>
                    <a:pt x="6" y="4"/>
                    <a:pt x="5"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3" name="Freeform 103"/>
            <p:cNvSpPr>
              <a:spLocks noChangeArrowheads="1"/>
            </p:cNvSpPr>
            <p:nvPr/>
          </p:nvSpPr>
          <p:spPr bwMode="auto">
            <a:xfrm>
              <a:off x="4637354" y="229447"/>
              <a:ext cx="29470" cy="29470"/>
            </a:xfrm>
            <a:custGeom>
              <a:avLst/>
              <a:gdLst>
                <a:gd name="T0" fmla="*/ 4912 w 6"/>
                <a:gd name="T1" fmla="*/ 24558 h 6"/>
                <a:gd name="T2" fmla="*/ 14735 w 6"/>
                <a:gd name="T3" fmla="*/ 24558 h 6"/>
                <a:gd name="T4" fmla="*/ 24558 w 6"/>
                <a:gd name="T5" fmla="*/ 9823 h 6"/>
                <a:gd name="T6" fmla="*/ 19647 w 6"/>
                <a:gd name="T7" fmla="*/ 0 h 6"/>
                <a:gd name="T8" fmla="*/ 4912 w 6"/>
                <a:gd name="T9" fmla="*/ 4912 h 6"/>
                <a:gd name="T10" fmla="*/ 0 w 6"/>
                <a:gd name="T11" fmla="*/ 29470 h 6"/>
                <a:gd name="T12" fmla="*/ 4912 w 6"/>
                <a:gd name="T13" fmla="*/ 24558 h 6"/>
                <a:gd name="T14" fmla="*/ 0 60000 65536"/>
                <a:gd name="T15" fmla="*/ 0 60000 65536"/>
                <a:gd name="T16" fmla="*/ 0 60000 65536"/>
                <a:gd name="T17" fmla="*/ 0 60000 65536"/>
                <a:gd name="T18" fmla="*/ 0 60000 65536"/>
                <a:gd name="T19" fmla="*/ 0 60000 65536"/>
                <a:gd name="T20" fmla="*/ 0 60000 65536"/>
                <a:gd name="T21" fmla="*/ 0 w 6"/>
                <a:gd name="T22" fmla="*/ 0 h 6"/>
                <a:gd name="T23" fmla="*/ 6 w 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6">
                  <a:moveTo>
                    <a:pt x="1" y="5"/>
                  </a:moveTo>
                  <a:cubicBezTo>
                    <a:pt x="2" y="4"/>
                    <a:pt x="2" y="5"/>
                    <a:pt x="3" y="5"/>
                  </a:cubicBezTo>
                  <a:cubicBezTo>
                    <a:pt x="6" y="5"/>
                    <a:pt x="6" y="3"/>
                    <a:pt x="5" y="2"/>
                  </a:cubicBezTo>
                  <a:cubicBezTo>
                    <a:pt x="5" y="1"/>
                    <a:pt x="4" y="1"/>
                    <a:pt x="4" y="0"/>
                  </a:cubicBezTo>
                  <a:cubicBezTo>
                    <a:pt x="3" y="0"/>
                    <a:pt x="1" y="1"/>
                    <a:pt x="1" y="1"/>
                  </a:cubicBezTo>
                  <a:cubicBezTo>
                    <a:pt x="0" y="2"/>
                    <a:pt x="0" y="5"/>
                    <a:pt x="0" y="6"/>
                  </a:cubicBezTo>
                  <a:cubicBezTo>
                    <a:pt x="1" y="6"/>
                    <a:pt x="1" y="5"/>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4" name="Freeform 104"/>
            <p:cNvSpPr>
              <a:spLocks noChangeArrowheads="1"/>
            </p:cNvSpPr>
            <p:nvPr/>
          </p:nvSpPr>
          <p:spPr bwMode="auto">
            <a:xfrm>
              <a:off x="4706819" y="237867"/>
              <a:ext cx="14735" cy="21050"/>
            </a:xfrm>
            <a:custGeom>
              <a:avLst/>
              <a:gdLst>
                <a:gd name="T0" fmla="*/ 9823 w 3"/>
                <a:gd name="T1" fmla="*/ 15788 h 4"/>
                <a:gd name="T2" fmla="*/ 14735 w 3"/>
                <a:gd name="T3" fmla="*/ 5263 h 4"/>
                <a:gd name="T4" fmla="*/ 4912 w 3"/>
                <a:gd name="T5" fmla="*/ 5263 h 4"/>
                <a:gd name="T6" fmla="*/ 9823 w 3"/>
                <a:gd name="T7" fmla="*/ 15788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2" y="3"/>
                  </a:moveTo>
                  <a:cubicBezTo>
                    <a:pt x="3" y="3"/>
                    <a:pt x="3" y="2"/>
                    <a:pt x="3" y="1"/>
                  </a:cubicBezTo>
                  <a:cubicBezTo>
                    <a:pt x="3" y="0"/>
                    <a:pt x="2" y="0"/>
                    <a:pt x="1" y="1"/>
                  </a:cubicBezTo>
                  <a:cubicBezTo>
                    <a:pt x="0" y="2"/>
                    <a:pt x="1" y="4"/>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5" name="Freeform 105"/>
            <p:cNvSpPr>
              <a:spLocks noChangeArrowheads="1"/>
            </p:cNvSpPr>
            <p:nvPr/>
          </p:nvSpPr>
          <p:spPr bwMode="auto">
            <a:xfrm>
              <a:off x="4765760" y="254707"/>
              <a:ext cx="21050" cy="8420"/>
            </a:xfrm>
            <a:custGeom>
              <a:avLst/>
              <a:gdLst>
                <a:gd name="T0" fmla="*/ 15788 w 4"/>
                <a:gd name="T1" fmla="*/ 8420 h 2"/>
                <a:gd name="T2" fmla="*/ 10525 w 4"/>
                <a:gd name="T3" fmla="*/ 0 h 2"/>
                <a:gd name="T4" fmla="*/ 0 w 4"/>
                <a:gd name="T5" fmla="*/ 4210 h 2"/>
                <a:gd name="T6" fmla="*/ 15788 w 4"/>
                <a:gd name="T7" fmla="*/ 842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3" y="2"/>
                  </a:moveTo>
                  <a:cubicBezTo>
                    <a:pt x="4" y="2"/>
                    <a:pt x="2" y="0"/>
                    <a:pt x="2" y="0"/>
                  </a:cubicBezTo>
                  <a:cubicBezTo>
                    <a:pt x="1" y="0"/>
                    <a:pt x="0" y="1"/>
                    <a:pt x="0" y="1"/>
                  </a:cubicBezTo>
                  <a:cubicBezTo>
                    <a:pt x="0" y="2"/>
                    <a:pt x="2" y="2"/>
                    <a:pt x="3"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6" name="Freeform 106"/>
            <p:cNvSpPr>
              <a:spLocks noChangeArrowheads="1"/>
            </p:cNvSpPr>
            <p:nvPr/>
          </p:nvSpPr>
          <p:spPr bwMode="auto">
            <a:xfrm>
              <a:off x="4786810" y="233657"/>
              <a:ext cx="18945" cy="14735"/>
            </a:xfrm>
            <a:custGeom>
              <a:avLst/>
              <a:gdLst>
                <a:gd name="T0" fmla="*/ 14209 w 4"/>
                <a:gd name="T1" fmla="*/ 0 h 3"/>
                <a:gd name="T2" fmla="*/ 4736 w 4"/>
                <a:gd name="T3" fmla="*/ 9823 h 3"/>
                <a:gd name="T4" fmla="*/ 9473 w 4"/>
                <a:gd name="T5" fmla="*/ 14735 h 3"/>
                <a:gd name="T6" fmla="*/ 14209 w 4"/>
                <a:gd name="T7" fmla="*/ 0 h 3"/>
                <a:gd name="T8" fmla="*/ 0 60000 65536"/>
                <a:gd name="T9" fmla="*/ 0 60000 65536"/>
                <a:gd name="T10" fmla="*/ 0 60000 65536"/>
                <a:gd name="T11" fmla="*/ 0 60000 65536"/>
                <a:gd name="T12" fmla="*/ 0 w 4"/>
                <a:gd name="T13" fmla="*/ 0 h 3"/>
                <a:gd name="T14" fmla="*/ 4 w 4"/>
                <a:gd name="T15" fmla="*/ 3 h 3"/>
              </a:gdLst>
              <a:ahLst/>
              <a:cxnLst>
                <a:cxn ang="T8">
                  <a:pos x="T0" y="T1"/>
                </a:cxn>
                <a:cxn ang="T9">
                  <a:pos x="T2" y="T3"/>
                </a:cxn>
                <a:cxn ang="T10">
                  <a:pos x="T4" y="T5"/>
                </a:cxn>
                <a:cxn ang="T11">
                  <a:pos x="T6" y="T7"/>
                </a:cxn>
              </a:cxnLst>
              <a:rect l="T12" t="T13" r="T14" b="T15"/>
              <a:pathLst>
                <a:path w="4" h="3">
                  <a:moveTo>
                    <a:pt x="3" y="0"/>
                  </a:moveTo>
                  <a:cubicBezTo>
                    <a:pt x="3" y="0"/>
                    <a:pt x="1" y="1"/>
                    <a:pt x="1" y="2"/>
                  </a:cubicBezTo>
                  <a:cubicBezTo>
                    <a:pt x="0" y="3"/>
                    <a:pt x="2" y="3"/>
                    <a:pt x="2" y="3"/>
                  </a:cubicBezTo>
                  <a:cubicBezTo>
                    <a:pt x="4" y="3"/>
                    <a:pt x="3" y="1"/>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7" name="Freeform 107"/>
            <p:cNvSpPr>
              <a:spLocks noChangeArrowheads="1"/>
            </p:cNvSpPr>
            <p:nvPr/>
          </p:nvSpPr>
          <p:spPr bwMode="auto">
            <a:xfrm>
              <a:off x="5363585" y="174716"/>
              <a:ext cx="29470" cy="18945"/>
            </a:xfrm>
            <a:custGeom>
              <a:avLst/>
              <a:gdLst>
                <a:gd name="T0" fmla="*/ 4912 w 6"/>
                <a:gd name="T1" fmla="*/ 4736 h 4"/>
                <a:gd name="T2" fmla="*/ 0 w 6"/>
                <a:gd name="T3" fmla="*/ 14209 h 4"/>
                <a:gd name="T4" fmla="*/ 24558 w 6"/>
                <a:gd name="T5" fmla="*/ 14209 h 4"/>
                <a:gd name="T6" fmla="*/ 19647 w 6"/>
                <a:gd name="T7" fmla="*/ 4736 h 4"/>
                <a:gd name="T8" fmla="*/ 4912 w 6"/>
                <a:gd name="T9" fmla="*/ 4736 h 4"/>
                <a:gd name="T10" fmla="*/ 0 60000 65536"/>
                <a:gd name="T11" fmla="*/ 0 60000 65536"/>
                <a:gd name="T12" fmla="*/ 0 60000 65536"/>
                <a:gd name="T13" fmla="*/ 0 60000 65536"/>
                <a:gd name="T14" fmla="*/ 0 60000 65536"/>
                <a:gd name="T15" fmla="*/ 0 w 6"/>
                <a:gd name="T16" fmla="*/ 0 h 4"/>
                <a:gd name="T17" fmla="*/ 6 w 6"/>
                <a:gd name="T18" fmla="*/ 4 h 4"/>
              </a:gdLst>
              <a:ahLst/>
              <a:cxnLst>
                <a:cxn ang="T10">
                  <a:pos x="T0" y="T1"/>
                </a:cxn>
                <a:cxn ang="T11">
                  <a:pos x="T2" y="T3"/>
                </a:cxn>
                <a:cxn ang="T12">
                  <a:pos x="T4" y="T5"/>
                </a:cxn>
                <a:cxn ang="T13">
                  <a:pos x="T6" y="T7"/>
                </a:cxn>
                <a:cxn ang="T14">
                  <a:pos x="T8" y="T9"/>
                </a:cxn>
              </a:cxnLst>
              <a:rect l="T15" t="T16" r="T17" b="T18"/>
              <a:pathLst>
                <a:path w="6" h="4">
                  <a:moveTo>
                    <a:pt x="1" y="1"/>
                  </a:moveTo>
                  <a:cubicBezTo>
                    <a:pt x="0" y="1"/>
                    <a:pt x="0" y="2"/>
                    <a:pt x="0" y="3"/>
                  </a:cubicBezTo>
                  <a:cubicBezTo>
                    <a:pt x="0" y="4"/>
                    <a:pt x="4" y="3"/>
                    <a:pt x="5" y="3"/>
                  </a:cubicBezTo>
                  <a:cubicBezTo>
                    <a:pt x="6" y="3"/>
                    <a:pt x="5" y="2"/>
                    <a:pt x="4" y="1"/>
                  </a:cubicBezTo>
                  <a:cubicBezTo>
                    <a:pt x="4" y="0"/>
                    <a:pt x="1"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8" name="Freeform 108"/>
            <p:cNvSpPr>
              <a:spLocks noChangeArrowheads="1"/>
            </p:cNvSpPr>
            <p:nvPr/>
          </p:nvSpPr>
          <p:spPr bwMode="auto">
            <a:xfrm>
              <a:off x="5870894" y="218922"/>
              <a:ext cx="71571" cy="35785"/>
            </a:xfrm>
            <a:custGeom>
              <a:avLst/>
              <a:gdLst>
                <a:gd name="T0" fmla="*/ 15337 w 14"/>
                <a:gd name="T1" fmla="*/ 25561 h 7"/>
                <a:gd name="T2" fmla="*/ 66459 w 14"/>
                <a:gd name="T3" fmla="*/ 35785 h 7"/>
                <a:gd name="T4" fmla="*/ 51122 w 14"/>
                <a:gd name="T5" fmla="*/ 5112 h 7"/>
                <a:gd name="T6" fmla="*/ 30673 w 14"/>
                <a:gd name="T7" fmla="*/ 0 h 7"/>
                <a:gd name="T8" fmla="*/ 15337 w 14"/>
                <a:gd name="T9" fmla="*/ 0 h 7"/>
                <a:gd name="T10" fmla="*/ 15337 w 14"/>
                <a:gd name="T11" fmla="*/ 15336 h 7"/>
                <a:gd name="T12" fmla="*/ 5112 w 14"/>
                <a:gd name="T13" fmla="*/ 25561 h 7"/>
                <a:gd name="T14" fmla="*/ 15337 w 14"/>
                <a:gd name="T15" fmla="*/ 25561 h 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7"/>
                <a:gd name="T26" fmla="*/ 14 w 14"/>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7">
                  <a:moveTo>
                    <a:pt x="3" y="5"/>
                  </a:moveTo>
                  <a:cubicBezTo>
                    <a:pt x="4" y="5"/>
                    <a:pt x="11" y="6"/>
                    <a:pt x="13" y="7"/>
                  </a:cubicBezTo>
                  <a:cubicBezTo>
                    <a:pt x="14" y="7"/>
                    <a:pt x="12" y="2"/>
                    <a:pt x="10" y="1"/>
                  </a:cubicBezTo>
                  <a:cubicBezTo>
                    <a:pt x="9" y="0"/>
                    <a:pt x="7" y="0"/>
                    <a:pt x="6" y="0"/>
                  </a:cubicBezTo>
                  <a:cubicBezTo>
                    <a:pt x="5" y="0"/>
                    <a:pt x="4" y="0"/>
                    <a:pt x="3" y="0"/>
                  </a:cubicBezTo>
                  <a:cubicBezTo>
                    <a:pt x="3" y="0"/>
                    <a:pt x="3" y="2"/>
                    <a:pt x="3" y="3"/>
                  </a:cubicBezTo>
                  <a:cubicBezTo>
                    <a:pt x="3" y="3"/>
                    <a:pt x="1" y="4"/>
                    <a:pt x="1" y="5"/>
                  </a:cubicBezTo>
                  <a:cubicBezTo>
                    <a:pt x="0" y="6"/>
                    <a:pt x="2" y="5"/>
                    <a:pt x="3"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9" name="Freeform 109"/>
            <p:cNvSpPr>
              <a:spLocks noChangeArrowheads="1"/>
            </p:cNvSpPr>
            <p:nvPr/>
          </p:nvSpPr>
          <p:spPr bwMode="auto">
            <a:xfrm>
              <a:off x="5862474" y="197872"/>
              <a:ext cx="18945" cy="25260"/>
            </a:xfrm>
            <a:custGeom>
              <a:avLst/>
              <a:gdLst>
                <a:gd name="T0" fmla="*/ 18945 w 4"/>
                <a:gd name="T1" fmla="*/ 5052 h 5"/>
                <a:gd name="T2" fmla="*/ 9473 w 4"/>
                <a:gd name="T3" fmla="*/ 0 h 5"/>
                <a:gd name="T4" fmla="*/ 9473 w 4"/>
                <a:gd name="T5" fmla="*/ 20208 h 5"/>
                <a:gd name="T6" fmla="*/ 18945 w 4"/>
                <a:gd name="T7" fmla="*/ 5052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4" y="1"/>
                  </a:moveTo>
                  <a:cubicBezTo>
                    <a:pt x="4" y="1"/>
                    <a:pt x="3" y="0"/>
                    <a:pt x="2" y="0"/>
                  </a:cubicBezTo>
                  <a:cubicBezTo>
                    <a:pt x="2" y="0"/>
                    <a:pt x="0" y="3"/>
                    <a:pt x="2" y="4"/>
                  </a:cubicBezTo>
                  <a:cubicBezTo>
                    <a:pt x="4" y="5"/>
                    <a:pt x="4" y="2"/>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0" name="Freeform 110"/>
            <p:cNvSpPr>
              <a:spLocks noChangeArrowheads="1"/>
            </p:cNvSpPr>
            <p:nvPr/>
          </p:nvSpPr>
          <p:spPr bwMode="auto">
            <a:xfrm>
              <a:off x="5786693" y="94726"/>
              <a:ext cx="159981" cy="84201"/>
            </a:xfrm>
            <a:custGeom>
              <a:avLst/>
              <a:gdLst>
                <a:gd name="T0" fmla="*/ 19998 w 32"/>
                <a:gd name="T1" fmla="*/ 59436 h 17"/>
                <a:gd name="T2" fmla="*/ 34996 w 32"/>
                <a:gd name="T3" fmla="*/ 74295 h 17"/>
                <a:gd name="T4" fmla="*/ 54993 w 32"/>
                <a:gd name="T5" fmla="*/ 84201 h 17"/>
                <a:gd name="T6" fmla="*/ 59993 w 32"/>
                <a:gd name="T7" fmla="*/ 74295 h 17"/>
                <a:gd name="T8" fmla="*/ 59993 w 32"/>
                <a:gd name="T9" fmla="*/ 64389 h 17"/>
                <a:gd name="T10" fmla="*/ 69992 w 32"/>
                <a:gd name="T11" fmla="*/ 69342 h 17"/>
                <a:gd name="T12" fmla="*/ 99988 w 32"/>
                <a:gd name="T13" fmla="*/ 69342 h 17"/>
                <a:gd name="T14" fmla="*/ 104988 w 32"/>
                <a:gd name="T15" fmla="*/ 69342 h 17"/>
                <a:gd name="T16" fmla="*/ 109987 w 32"/>
                <a:gd name="T17" fmla="*/ 74295 h 17"/>
                <a:gd name="T18" fmla="*/ 129985 w 32"/>
                <a:gd name="T19" fmla="*/ 69342 h 17"/>
                <a:gd name="T20" fmla="*/ 119986 w 32"/>
                <a:gd name="T21" fmla="*/ 64389 h 17"/>
                <a:gd name="T22" fmla="*/ 99988 w 32"/>
                <a:gd name="T23" fmla="*/ 44577 h 17"/>
                <a:gd name="T24" fmla="*/ 99988 w 32"/>
                <a:gd name="T25" fmla="*/ 29718 h 17"/>
                <a:gd name="T26" fmla="*/ 109987 w 32"/>
                <a:gd name="T27" fmla="*/ 29718 h 17"/>
                <a:gd name="T28" fmla="*/ 104988 w 32"/>
                <a:gd name="T29" fmla="*/ 39624 h 17"/>
                <a:gd name="T30" fmla="*/ 119986 w 32"/>
                <a:gd name="T31" fmla="*/ 59436 h 17"/>
                <a:gd name="T32" fmla="*/ 139983 w 32"/>
                <a:gd name="T33" fmla="*/ 64389 h 17"/>
                <a:gd name="T34" fmla="*/ 149982 w 32"/>
                <a:gd name="T35" fmla="*/ 54483 h 17"/>
                <a:gd name="T36" fmla="*/ 144983 w 32"/>
                <a:gd name="T37" fmla="*/ 44577 h 17"/>
                <a:gd name="T38" fmla="*/ 154982 w 32"/>
                <a:gd name="T39" fmla="*/ 39624 h 17"/>
                <a:gd name="T40" fmla="*/ 129985 w 32"/>
                <a:gd name="T41" fmla="*/ 24765 h 17"/>
                <a:gd name="T42" fmla="*/ 109987 w 32"/>
                <a:gd name="T43" fmla="*/ 19812 h 17"/>
                <a:gd name="T44" fmla="*/ 89989 w 32"/>
                <a:gd name="T45" fmla="*/ 14859 h 17"/>
                <a:gd name="T46" fmla="*/ 79991 w 32"/>
                <a:gd name="T47" fmla="*/ 4953 h 17"/>
                <a:gd name="T48" fmla="*/ 74991 w 32"/>
                <a:gd name="T49" fmla="*/ 9906 h 17"/>
                <a:gd name="T50" fmla="*/ 74991 w 32"/>
                <a:gd name="T51" fmla="*/ 24765 h 17"/>
                <a:gd name="T52" fmla="*/ 74991 w 32"/>
                <a:gd name="T53" fmla="*/ 29718 h 17"/>
                <a:gd name="T54" fmla="*/ 64992 w 32"/>
                <a:gd name="T55" fmla="*/ 24765 h 17"/>
                <a:gd name="T56" fmla="*/ 59993 w 32"/>
                <a:gd name="T57" fmla="*/ 24765 h 17"/>
                <a:gd name="T58" fmla="*/ 49994 w 32"/>
                <a:gd name="T59" fmla="*/ 14859 h 17"/>
                <a:gd name="T60" fmla="*/ 34996 w 32"/>
                <a:gd name="T61" fmla="*/ 4953 h 17"/>
                <a:gd name="T62" fmla="*/ 24997 w 32"/>
                <a:gd name="T63" fmla="*/ 4953 h 17"/>
                <a:gd name="T64" fmla="*/ 9999 w 32"/>
                <a:gd name="T65" fmla="*/ 14859 h 17"/>
                <a:gd name="T66" fmla="*/ 9999 w 32"/>
                <a:gd name="T67" fmla="*/ 24765 h 17"/>
                <a:gd name="T68" fmla="*/ 9999 w 32"/>
                <a:gd name="T69" fmla="*/ 29718 h 17"/>
                <a:gd name="T70" fmla="*/ 14998 w 32"/>
                <a:gd name="T71" fmla="*/ 44577 h 17"/>
                <a:gd name="T72" fmla="*/ 4999 w 32"/>
                <a:gd name="T73" fmla="*/ 44577 h 17"/>
                <a:gd name="T74" fmla="*/ 19998 w 32"/>
                <a:gd name="T75" fmla="*/ 59436 h 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
                <a:gd name="T115" fmla="*/ 0 h 17"/>
                <a:gd name="T116" fmla="*/ 32 w 32"/>
                <a:gd name="T117" fmla="*/ 17 h 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 h="17">
                  <a:moveTo>
                    <a:pt x="4" y="12"/>
                  </a:moveTo>
                  <a:cubicBezTo>
                    <a:pt x="5" y="14"/>
                    <a:pt x="6" y="14"/>
                    <a:pt x="7" y="15"/>
                  </a:cubicBezTo>
                  <a:cubicBezTo>
                    <a:pt x="8" y="16"/>
                    <a:pt x="9" y="17"/>
                    <a:pt x="11" y="17"/>
                  </a:cubicBezTo>
                  <a:cubicBezTo>
                    <a:pt x="12" y="17"/>
                    <a:pt x="12" y="16"/>
                    <a:pt x="12" y="15"/>
                  </a:cubicBezTo>
                  <a:cubicBezTo>
                    <a:pt x="12" y="14"/>
                    <a:pt x="11" y="14"/>
                    <a:pt x="12" y="13"/>
                  </a:cubicBezTo>
                  <a:cubicBezTo>
                    <a:pt x="13" y="13"/>
                    <a:pt x="13" y="14"/>
                    <a:pt x="14" y="14"/>
                  </a:cubicBezTo>
                  <a:cubicBezTo>
                    <a:pt x="15" y="15"/>
                    <a:pt x="18" y="14"/>
                    <a:pt x="20" y="14"/>
                  </a:cubicBezTo>
                  <a:cubicBezTo>
                    <a:pt x="21" y="13"/>
                    <a:pt x="21" y="13"/>
                    <a:pt x="21" y="14"/>
                  </a:cubicBezTo>
                  <a:cubicBezTo>
                    <a:pt x="21" y="14"/>
                    <a:pt x="21" y="15"/>
                    <a:pt x="22" y="15"/>
                  </a:cubicBezTo>
                  <a:cubicBezTo>
                    <a:pt x="23" y="15"/>
                    <a:pt x="26" y="15"/>
                    <a:pt x="26" y="14"/>
                  </a:cubicBezTo>
                  <a:cubicBezTo>
                    <a:pt x="27" y="14"/>
                    <a:pt x="27" y="14"/>
                    <a:pt x="24" y="13"/>
                  </a:cubicBezTo>
                  <a:cubicBezTo>
                    <a:pt x="22" y="13"/>
                    <a:pt x="20" y="9"/>
                    <a:pt x="20" y="9"/>
                  </a:cubicBezTo>
                  <a:cubicBezTo>
                    <a:pt x="19" y="8"/>
                    <a:pt x="19" y="7"/>
                    <a:pt x="20" y="6"/>
                  </a:cubicBezTo>
                  <a:cubicBezTo>
                    <a:pt x="20" y="6"/>
                    <a:pt x="22" y="6"/>
                    <a:pt x="22" y="6"/>
                  </a:cubicBezTo>
                  <a:cubicBezTo>
                    <a:pt x="23" y="6"/>
                    <a:pt x="22" y="8"/>
                    <a:pt x="21" y="8"/>
                  </a:cubicBezTo>
                  <a:cubicBezTo>
                    <a:pt x="21" y="9"/>
                    <a:pt x="23" y="11"/>
                    <a:pt x="24" y="12"/>
                  </a:cubicBezTo>
                  <a:cubicBezTo>
                    <a:pt x="25" y="13"/>
                    <a:pt x="27" y="13"/>
                    <a:pt x="28" y="13"/>
                  </a:cubicBezTo>
                  <a:cubicBezTo>
                    <a:pt x="29" y="13"/>
                    <a:pt x="29" y="12"/>
                    <a:pt x="30" y="11"/>
                  </a:cubicBezTo>
                  <a:cubicBezTo>
                    <a:pt x="31" y="11"/>
                    <a:pt x="30" y="9"/>
                    <a:pt x="29" y="9"/>
                  </a:cubicBezTo>
                  <a:cubicBezTo>
                    <a:pt x="29" y="8"/>
                    <a:pt x="31" y="8"/>
                    <a:pt x="31" y="8"/>
                  </a:cubicBezTo>
                  <a:cubicBezTo>
                    <a:pt x="32" y="7"/>
                    <a:pt x="28" y="6"/>
                    <a:pt x="26" y="5"/>
                  </a:cubicBezTo>
                  <a:cubicBezTo>
                    <a:pt x="25" y="4"/>
                    <a:pt x="23" y="4"/>
                    <a:pt x="22" y="4"/>
                  </a:cubicBezTo>
                  <a:cubicBezTo>
                    <a:pt x="21" y="4"/>
                    <a:pt x="20" y="3"/>
                    <a:pt x="18" y="3"/>
                  </a:cubicBezTo>
                  <a:cubicBezTo>
                    <a:pt x="17" y="2"/>
                    <a:pt x="17" y="1"/>
                    <a:pt x="16" y="1"/>
                  </a:cubicBezTo>
                  <a:cubicBezTo>
                    <a:pt x="15" y="1"/>
                    <a:pt x="16" y="2"/>
                    <a:pt x="15" y="2"/>
                  </a:cubicBezTo>
                  <a:cubicBezTo>
                    <a:pt x="15" y="2"/>
                    <a:pt x="15" y="4"/>
                    <a:pt x="15" y="5"/>
                  </a:cubicBezTo>
                  <a:cubicBezTo>
                    <a:pt x="15" y="6"/>
                    <a:pt x="16" y="6"/>
                    <a:pt x="15" y="6"/>
                  </a:cubicBezTo>
                  <a:cubicBezTo>
                    <a:pt x="14" y="7"/>
                    <a:pt x="14" y="5"/>
                    <a:pt x="13" y="5"/>
                  </a:cubicBezTo>
                  <a:cubicBezTo>
                    <a:pt x="13" y="4"/>
                    <a:pt x="13" y="4"/>
                    <a:pt x="12" y="5"/>
                  </a:cubicBezTo>
                  <a:cubicBezTo>
                    <a:pt x="11" y="5"/>
                    <a:pt x="10" y="4"/>
                    <a:pt x="10" y="3"/>
                  </a:cubicBezTo>
                  <a:cubicBezTo>
                    <a:pt x="10" y="3"/>
                    <a:pt x="9" y="2"/>
                    <a:pt x="7" y="1"/>
                  </a:cubicBezTo>
                  <a:cubicBezTo>
                    <a:pt x="6" y="0"/>
                    <a:pt x="6" y="1"/>
                    <a:pt x="5" y="1"/>
                  </a:cubicBezTo>
                  <a:cubicBezTo>
                    <a:pt x="4" y="2"/>
                    <a:pt x="2" y="3"/>
                    <a:pt x="2" y="3"/>
                  </a:cubicBezTo>
                  <a:cubicBezTo>
                    <a:pt x="1" y="3"/>
                    <a:pt x="2" y="4"/>
                    <a:pt x="2" y="5"/>
                  </a:cubicBezTo>
                  <a:cubicBezTo>
                    <a:pt x="3" y="6"/>
                    <a:pt x="2" y="5"/>
                    <a:pt x="2" y="6"/>
                  </a:cubicBezTo>
                  <a:cubicBezTo>
                    <a:pt x="1" y="6"/>
                    <a:pt x="3" y="9"/>
                    <a:pt x="3" y="9"/>
                  </a:cubicBezTo>
                  <a:cubicBezTo>
                    <a:pt x="3" y="10"/>
                    <a:pt x="2" y="9"/>
                    <a:pt x="1" y="9"/>
                  </a:cubicBezTo>
                  <a:cubicBezTo>
                    <a:pt x="0" y="10"/>
                    <a:pt x="2" y="11"/>
                    <a:pt x="4" y="1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1" name="Freeform 111"/>
            <p:cNvSpPr>
              <a:spLocks noChangeArrowheads="1"/>
            </p:cNvSpPr>
            <p:nvPr/>
          </p:nvSpPr>
          <p:spPr bwMode="auto">
            <a:xfrm>
              <a:off x="5957200" y="134721"/>
              <a:ext cx="88411" cy="44205"/>
            </a:xfrm>
            <a:custGeom>
              <a:avLst/>
              <a:gdLst>
                <a:gd name="T0" fmla="*/ 14735 w 18"/>
                <a:gd name="T1" fmla="*/ 14735 h 9"/>
                <a:gd name="T2" fmla="*/ 29470 w 18"/>
                <a:gd name="T3" fmla="*/ 24558 h 9"/>
                <a:gd name="T4" fmla="*/ 49117 w 18"/>
                <a:gd name="T5" fmla="*/ 34382 h 9"/>
                <a:gd name="T6" fmla="*/ 63852 w 18"/>
                <a:gd name="T7" fmla="*/ 44205 h 9"/>
                <a:gd name="T8" fmla="*/ 63852 w 18"/>
                <a:gd name="T9" fmla="*/ 39293 h 9"/>
                <a:gd name="T10" fmla="*/ 73676 w 18"/>
                <a:gd name="T11" fmla="*/ 39293 h 9"/>
                <a:gd name="T12" fmla="*/ 88411 w 18"/>
                <a:gd name="T13" fmla="*/ 29470 h 9"/>
                <a:gd name="T14" fmla="*/ 78588 w 18"/>
                <a:gd name="T15" fmla="*/ 19647 h 9"/>
                <a:gd name="T16" fmla="*/ 58941 w 18"/>
                <a:gd name="T17" fmla="*/ 14735 h 9"/>
                <a:gd name="T18" fmla="*/ 44206 w 18"/>
                <a:gd name="T19" fmla="*/ 14735 h 9"/>
                <a:gd name="T20" fmla="*/ 44206 w 18"/>
                <a:gd name="T21" fmla="*/ 9823 h 9"/>
                <a:gd name="T22" fmla="*/ 34382 w 18"/>
                <a:gd name="T23" fmla="*/ 4912 h 9"/>
                <a:gd name="T24" fmla="*/ 19647 w 18"/>
                <a:gd name="T25" fmla="*/ 9823 h 9"/>
                <a:gd name="T26" fmla="*/ 4912 w 18"/>
                <a:gd name="T27" fmla="*/ 0 h 9"/>
                <a:gd name="T28" fmla="*/ 14735 w 18"/>
                <a:gd name="T29" fmla="*/ 14735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8"/>
                <a:gd name="T46" fmla="*/ 0 h 9"/>
                <a:gd name="T47" fmla="*/ 18 w 18"/>
                <a:gd name="T48" fmla="*/ 9 h 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8" h="9">
                  <a:moveTo>
                    <a:pt x="3" y="3"/>
                  </a:moveTo>
                  <a:cubicBezTo>
                    <a:pt x="4" y="3"/>
                    <a:pt x="5" y="5"/>
                    <a:pt x="6" y="5"/>
                  </a:cubicBezTo>
                  <a:cubicBezTo>
                    <a:pt x="6" y="5"/>
                    <a:pt x="9" y="7"/>
                    <a:pt x="10" y="7"/>
                  </a:cubicBezTo>
                  <a:cubicBezTo>
                    <a:pt x="12" y="8"/>
                    <a:pt x="12" y="9"/>
                    <a:pt x="13" y="9"/>
                  </a:cubicBezTo>
                  <a:cubicBezTo>
                    <a:pt x="14" y="9"/>
                    <a:pt x="13" y="8"/>
                    <a:pt x="13" y="8"/>
                  </a:cubicBezTo>
                  <a:cubicBezTo>
                    <a:pt x="14" y="8"/>
                    <a:pt x="14" y="8"/>
                    <a:pt x="15" y="8"/>
                  </a:cubicBezTo>
                  <a:cubicBezTo>
                    <a:pt x="16" y="8"/>
                    <a:pt x="17" y="6"/>
                    <a:pt x="18" y="6"/>
                  </a:cubicBezTo>
                  <a:cubicBezTo>
                    <a:pt x="18" y="5"/>
                    <a:pt x="17" y="4"/>
                    <a:pt x="16" y="4"/>
                  </a:cubicBezTo>
                  <a:cubicBezTo>
                    <a:pt x="16" y="4"/>
                    <a:pt x="14" y="4"/>
                    <a:pt x="12" y="3"/>
                  </a:cubicBezTo>
                  <a:cubicBezTo>
                    <a:pt x="10" y="2"/>
                    <a:pt x="11" y="3"/>
                    <a:pt x="9" y="3"/>
                  </a:cubicBezTo>
                  <a:cubicBezTo>
                    <a:pt x="8" y="3"/>
                    <a:pt x="9" y="3"/>
                    <a:pt x="9" y="2"/>
                  </a:cubicBezTo>
                  <a:cubicBezTo>
                    <a:pt x="10" y="1"/>
                    <a:pt x="9" y="1"/>
                    <a:pt x="7" y="1"/>
                  </a:cubicBezTo>
                  <a:cubicBezTo>
                    <a:pt x="5" y="1"/>
                    <a:pt x="5" y="2"/>
                    <a:pt x="4" y="2"/>
                  </a:cubicBezTo>
                  <a:cubicBezTo>
                    <a:pt x="2" y="2"/>
                    <a:pt x="1" y="0"/>
                    <a:pt x="1" y="0"/>
                  </a:cubicBezTo>
                  <a:cubicBezTo>
                    <a:pt x="0" y="0"/>
                    <a:pt x="2" y="2"/>
                    <a:pt x="3"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2" name="Freeform 112"/>
            <p:cNvSpPr>
              <a:spLocks noChangeArrowheads="1"/>
            </p:cNvSpPr>
            <p:nvPr/>
          </p:nvSpPr>
          <p:spPr bwMode="auto">
            <a:xfrm>
              <a:off x="5782483" y="204187"/>
              <a:ext cx="25260" cy="18945"/>
            </a:xfrm>
            <a:custGeom>
              <a:avLst/>
              <a:gdLst>
                <a:gd name="T0" fmla="*/ 20208 w 5"/>
                <a:gd name="T1" fmla="*/ 14209 h 4"/>
                <a:gd name="T2" fmla="*/ 5052 w 5"/>
                <a:gd name="T3" fmla="*/ 0 h 4"/>
                <a:gd name="T4" fmla="*/ 20208 w 5"/>
                <a:gd name="T5" fmla="*/ 14209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4" y="3"/>
                  </a:moveTo>
                  <a:cubicBezTo>
                    <a:pt x="5" y="3"/>
                    <a:pt x="2" y="0"/>
                    <a:pt x="1" y="0"/>
                  </a:cubicBezTo>
                  <a:cubicBezTo>
                    <a:pt x="0" y="0"/>
                    <a:pt x="2" y="4"/>
                    <a:pt x="4"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3" name="Freeform 113"/>
            <p:cNvSpPr>
              <a:spLocks noChangeArrowheads="1"/>
            </p:cNvSpPr>
            <p:nvPr/>
          </p:nvSpPr>
          <p:spPr bwMode="auto">
            <a:xfrm>
              <a:off x="6430829" y="397848"/>
              <a:ext cx="18945" cy="21050"/>
            </a:xfrm>
            <a:custGeom>
              <a:avLst/>
              <a:gdLst>
                <a:gd name="T0" fmla="*/ 0 w 4"/>
                <a:gd name="T1" fmla="*/ 5263 h 4"/>
                <a:gd name="T2" fmla="*/ 14209 w 4"/>
                <a:gd name="T3" fmla="*/ 21050 h 4"/>
                <a:gd name="T4" fmla="*/ 18945 w 4"/>
                <a:gd name="T5" fmla="*/ 0 h 4"/>
                <a:gd name="T6" fmla="*/ 4736 w 4"/>
                <a:gd name="T7" fmla="*/ 0 h 4"/>
                <a:gd name="T8" fmla="*/ 0 w 4"/>
                <a:gd name="T9" fmla="*/ 5263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0" y="1"/>
                  </a:moveTo>
                  <a:cubicBezTo>
                    <a:pt x="1" y="1"/>
                    <a:pt x="2" y="3"/>
                    <a:pt x="3" y="4"/>
                  </a:cubicBezTo>
                  <a:cubicBezTo>
                    <a:pt x="4" y="4"/>
                    <a:pt x="4" y="1"/>
                    <a:pt x="4" y="0"/>
                  </a:cubicBezTo>
                  <a:cubicBezTo>
                    <a:pt x="4" y="0"/>
                    <a:pt x="3" y="0"/>
                    <a:pt x="1" y="0"/>
                  </a:cubicBezTo>
                  <a:cubicBezTo>
                    <a:pt x="0" y="0"/>
                    <a:pt x="0" y="0"/>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4" name="Freeform 114"/>
            <p:cNvSpPr>
              <a:spLocks noChangeArrowheads="1"/>
            </p:cNvSpPr>
            <p:nvPr/>
          </p:nvSpPr>
          <p:spPr bwMode="auto">
            <a:xfrm>
              <a:off x="6609755" y="338908"/>
              <a:ext cx="58940" cy="14735"/>
            </a:xfrm>
            <a:custGeom>
              <a:avLst/>
              <a:gdLst>
                <a:gd name="T0" fmla="*/ 14735 w 12"/>
                <a:gd name="T1" fmla="*/ 14735 h 3"/>
                <a:gd name="T2" fmla="*/ 54028 w 12"/>
                <a:gd name="T3" fmla="*/ 14735 h 3"/>
                <a:gd name="T4" fmla="*/ 58940 w 12"/>
                <a:gd name="T5" fmla="*/ 4912 h 3"/>
                <a:gd name="T6" fmla="*/ 34382 w 12"/>
                <a:gd name="T7" fmla="*/ 0 h 3"/>
                <a:gd name="T8" fmla="*/ 9823 w 12"/>
                <a:gd name="T9" fmla="*/ 4912 h 3"/>
                <a:gd name="T10" fmla="*/ 14735 w 12"/>
                <a:gd name="T11" fmla="*/ 14735 h 3"/>
                <a:gd name="T12" fmla="*/ 0 60000 65536"/>
                <a:gd name="T13" fmla="*/ 0 60000 65536"/>
                <a:gd name="T14" fmla="*/ 0 60000 65536"/>
                <a:gd name="T15" fmla="*/ 0 60000 65536"/>
                <a:gd name="T16" fmla="*/ 0 60000 65536"/>
                <a:gd name="T17" fmla="*/ 0 60000 65536"/>
                <a:gd name="T18" fmla="*/ 0 w 12"/>
                <a:gd name="T19" fmla="*/ 0 h 3"/>
                <a:gd name="T20" fmla="*/ 12 w 12"/>
                <a:gd name="T21" fmla="*/ 3 h 3"/>
              </a:gdLst>
              <a:ahLst/>
              <a:cxnLst>
                <a:cxn ang="T12">
                  <a:pos x="T0" y="T1"/>
                </a:cxn>
                <a:cxn ang="T13">
                  <a:pos x="T2" y="T3"/>
                </a:cxn>
                <a:cxn ang="T14">
                  <a:pos x="T4" y="T5"/>
                </a:cxn>
                <a:cxn ang="T15">
                  <a:pos x="T6" y="T7"/>
                </a:cxn>
                <a:cxn ang="T16">
                  <a:pos x="T8" y="T9"/>
                </a:cxn>
                <a:cxn ang="T17">
                  <a:pos x="T10" y="T11"/>
                </a:cxn>
              </a:cxnLst>
              <a:rect l="T18" t="T19" r="T20" b="T21"/>
              <a:pathLst>
                <a:path w="12" h="3">
                  <a:moveTo>
                    <a:pt x="3" y="3"/>
                  </a:moveTo>
                  <a:cubicBezTo>
                    <a:pt x="5" y="3"/>
                    <a:pt x="10" y="3"/>
                    <a:pt x="11" y="3"/>
                  </a:cubicBezTo>
                  <a:cubicBezTo>
                    <a:pt x="12" y="3"/>
                    <a:pt x="12" y="2"/>
                    <a:pt x="12" y="1"/>
                  </a:cubicBezTo>
                  <a:cubicBezTo>
                    <a:pt x="12" y="1"/>
                    <a:pt x="10" y="1"/>
                    <a:pt x="7" y="0"/>
                  </a:cubicBezTo>
                  <a:cubicBezTo>
                    <a:pt x="5" y="0"/>
                    <a:pt x="4" y="0"/>
                    <a:pt x="2" y="1"/>
                  </a:cubicBezTo>
                  <a:cubicBezTo>
                    <a:pt x="0" y="1"/>
                    <a:pt x="1" y="2"/>
                    <a:pt x="3"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5" name="Freeform 115"/>
            <p:cNvSpPr>
              <a:spLocks noChangeArrowheads="1"/>
            </p:cNvSpPr>
            <p:nvPr/>
          </p:nvSpPr>
          <p:spPr bwMode="auto">
            <a:xfrm>
              <a:off x="4302656" y="229447"/>
              <a:ext cx="115776" cy="138931"/>
            </a:xfrm>
            <a:custGeom>
              <a:avLst/>
              <a:gdLst>
                <a:gd name="T0" fmla="*/ 10067 w 23"/>
                <a:gd name="T1" fmla="*/ 94275 h 28"/>
                <a:gd name="T2" fmla="*/ 25169 w 23"/>
                <a:gd name="T3" fmla="*/ 99236 h 28"/>
                <a:gd name="T4" fmla="*/ 30202 w 23"/>
                <a:gd name="T5" fmla="*/ 104198 h 28"/>
                <a:gd name="T6" fmla="*/ 35236 w 23"/>
                <a:gd name="T7" fmla="*/ 99236 h 28"/>
                <a:gd name="T8" fmla="*/ 40270 w 23"/>
                <a:gd name="T9" fmla="*/ 104198 h 28"/>
                <a:gd name="T10" fmla="*/ 40270 w 23"/>
                <a:gd name="T11" fmla="*/ 114122 h 28"/>
                <a:gd name="T12" fmla="*/ 40270 w 23"/>
                <a:gd name="T13" fmla="*/ 124046 h 28"/>
                <a:gd name="T14" fmla="*/ 65439 w 23"/>
                <a:gd name="T15" fmla="*/ 129007 h 28"/>
                <a:gd name="T16" fmla="*/ 75506 w 23"/>
                <a:gd name="T17" fmla="*/ 133969 h 28"/>
                <a:gd name="T18" fmla="*/ 80540 w 23"/>
                <a:gd name="T19" fmla="*/ 129007 h 28"/>
                <a:gd name="T20" fmla="*/ 85574 w 23"/>
                <a:gd name="T21" fmla="*/ 138931 h 28"/>
                <a:gd name="T22" fmla="*/ 95641 w 23"/>
                <a:gd name="T23" fmla="*/ 133969 h 28"/>
                <a:gd name="T24" fmla="*/ 105709 w 23"/>
                <a:gd name="T25" fmla="*/ 133969 h 28"/>
                <a:gd name="T26" fmla="*/ 110742 w 23"/>
                <a:gd name="T27" fmla="*/ 133969 h 28"/>
                <a:gd name="T28" fmla="*/ 110742 w 23"/>
                <a:gd name="T29" fmla="*/ 129007 h 28"/>
                <a:gd name="T30" fmla="*/ 105709 w 23"/>
                <a:gd name="T31" fmla="*/ 124046 h 28"/>
                <a:gd name="T32" fmla="*/ 100675 w 23"/>
                <a:gd name="T33" fmla="*/ 119084 h 28"/>
                <a:gd name="T34" fmla="*/ 85574 w 23"/>
                <a:gd name="T35" fmla="*/ 109160 h 28"/>
                <a:gd name="T36" fmla="*/ 85574 w 23"/>
                <a:gd name="T37" fmla="*/ 99236 h 28"/>
                <a:gd name="T38" fmla="*/ 75506 w 23"/>
                <a:gd name="T39" fmla="*/ 89313 h 28"/>
                <a:gd name="T40" fmla="*/ 70472 w 23"/>
                <a:gd name="T41" fmla="*/ 79389 h 28"/>
                <a:gd name="T42" fmla="*/ 75506 w 23"/>
                <a:gd name="T43" fmla="*/ 64504 h 28"/>
                <a:gd name="T44" fmla="*/ 70472 w 23"/>
                <a:gd name="T45" fmla="*/ 59542 h 28"/>
                <a:gd name="T46" fmla="*/ 70472 w 23"/>
                <a:gd name="T47" fmla="*/ 49618 h 28"/>
                <a:gd name="T48" fmla="*/ 70472 w 23"/>
                <a:gd name="T49" fmla="*/ 44656 h 28"/>
                <a:gd name="T50" fmla="*/ 75506 w 23"/>
                <a:gd name="T51" fmla="*/ 34733 h 28"/>
                <a:gd name="T52" fmla="*/ 75506 w 23"/>
                <a:gd name="T53" fmla="*/ 29771 h 28"/>
                <a:gd name="T54" fmla="*/ 80540 w 23"/>
                <a:gd name="T55" fmla="*/ 29771 h 28"/>
                <a:gd name="T56" fmla="*/ 80540 w 23"/>
                <a:gd name="T57" fmla="*/ 24809 h 28"/>
                <a:gd name="T58" fmla="*/ 85574 w 23"/>
                <a:gd name="T59" fmla="*/ 19847 h 28"/>
                <a:gd name="T60" fmla="*/ 85574 w 23"/>
                <a:gd name="T61" fmla="*/ 9924 h 28"/>
                <a:gd name="T62" fmla="*/ 75506 w 23"/>
                <a:gd name="T63" fmla="*/ 4962 h 28"/>
                <a:gd name="T64" fmla="*/ 65439 w 23"/>
                <a:gd name="T65" fmla="*/ 4962 h 28"/>
                <a:gd name="T66" fmla="*/ 55371 w 23"/>
                <a:gd name="T67" fmla="*/ 0 h 28"/>
                <a:gd name="T68" fmla="*/ 55371 w 23"/>
                <a:gd name="T69" fmla="*/ 4962 h 28"/>
                <a:gd name="T70" fmla="*/ 45304 w 23"/>
                <a:gd name="T71" fmla="*/ 4962 h 28"/>
                <a:gd name="T72" fmla="*/ 35236 w 23"/>
                <a:gd name="T73" fmla="*/ 19847 h 28"/>
                <a:gd name="T74" fmla="*/ 25169 w 23"/>
                <a:gd name="T75" fmla="*/ 19847 h 28"/>
                <a:gd name="T76" fmla="*/ 25169 w 23"/>
                <a:gd name="T77" fmla="*/ 29771 h 28"/>
                <a:gd name="T78" fmla="*/ 20135 w 23"/>
                <a:gd name="T79" fmla="*/ 29771 h 28"/>
                <a:gd name="T80" fmla="*/ 15101 w 23"/>
                <a:gd name="T81" fmla="*/ 34733 h 28"/>
                <a:gd name="T82" fmla="*/ 25169 w 23"/>
                <a:gd name="T83" fmla="*/ 39695 h 28"/>
                <a:gd name="T84" fmla="*/ 25169 w 23"/>
                <a:gd name="T85" fmla="*/ 44656 h 28"/>
                <a:gd name="T86" fmla="*/ 20135 w 23"/>
                <a:gd name="T87" fmla="*/ 59542 h 28"/>
                <a:gd name="T88" fmla="*/ 20135 w 23"/>
                <a:gd name="T89" fmla="*/ 64504 h 28"/>
                <a:gd name="T90" fmla="*/ 15101 w 23"/>
                <a:gd name="T91" fmla="*/ 64504 h 28"/>
                <a:gd name="T92" fmla="*/ 10067 w 23"/>
                <a:gd name="T93" fmla="*/ 69466 h 28"/>
                <a:gd name="T94" fmla="*/ 5034 w 23"/>
                <a:gd name="T95" fmla="*/ 69466 h 28"/>
                <a:gd name="T96" fmla="*/ 0 w 23"/>
                <a:gd name="T97" fmla="*/ 84351 h 28"/>
                <a:gd name="T98" fmla="*/ 10067 w 23"/>
                <a:gd name="T99" fmla="*/ 94275 h 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3"/>
                <a:gd name="T151" fmla="*/ 0 h 28"/>
                <a:gd name="T152" fmla="*/ 23 w 23"/>
                <a:gd name="T153" fmla="*/ 28 h 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3" h="28">
                  <a:moveTo>
                    <a:pt x="2" y="19"/>
                  </a:moveTo>
                  <a:cubicBezTo>
                    <a:pt x="2" y="19"/>
                    <a:pt x="4" y="20"/>
                    <a:pt x="5" y="20"/>
                  </a:cubicBezTo>
                  <a:cubicBezTo>
                    <a:pt x="5" y="20"/>
                    <a:pt x="5" y="20"/>
                    <a:pt x="6" y="21"/>
                  </a:cubicBezTo>
                  <a:cubicBezTo>
                    <a:pt x="6" y="21"/>
                    <a:pt x="7" y="21"/>
                    <a:pt x="7" y="20"/>
                  </a:cubicBezTo>
                  <a:cubicBezTo>
                    <a:pt x="8" y="20"/>
                    <a:pt x="8" y="21"/>
                    <a:pt x="8" y="21"/>
                  </a:cubicBezTo>
                  <a:cubicBezTo>
                    <a:pt x="9" y="22"/>
                    <a:pt x="8" y="22"/>
                    <a:pt x="8" y="23"/>
                  </a:cubicBezTo>
                  <a:cubicBezTo>
                    <a:pt x="9" y="24"/>
                    <a:pt x="8" y="25"/>
                    <a:pt x="8" y="25"/>
                  </a:cubicBezTo>
                  <a:cubicBezTo>
                    <a:pt x="8" y="26"/>
                    <a:pt x="12" y="26"/>
                    <a:pt x="13" y="26"/>
                  </a:cubicBezTo>
                  <a:cubicBezTo>
                    <a:pt x="13" y="26"/>
                    <a:pt x="14" y="27"/>
                    <a:pt x="15" y="27"/>
                  </a:cubicBezTo>
                  <a:cubicBezTo>
                    <a:pt x="16" y="27"/>
                    <a:pt x="15" y="26"/>
                    <a:pt x="16" y="26"/>
                  </a:cubicBezTo>
                  <a:cubicBezTo>
                    <a:pt x="16" y="26"/>
                    <a:pt x="17" y="27"/>
                    <a:pt x="17" y="28"/>
                  </a:cubicBezTo>
                  <a:cubicBezTo>
                    <a:pt x="18" y="28"/>
                    <a:pt x="19" y="27"/>
                    <a:pt x="19" y="27"/>
                  </a:cubicBezTo>
                  <a:cubicBezTo>
                    <a:pt x="19" y="27"/>
                    <a:pt x="20" y="27"/>
                    <a:pt x="21" y="27"/>
                  </a:cubicBezTo>
                  <a:cubicBezTo>
                    <a:pt x="21" y="27"/>
                    <a:pt x="21" y="27"/>
                    <a:pt x="22" y="27"/>
                  </a:cubicBezTo>
                  <a:cubicBezTo>
                    <a:pt x="23" y="26"/>
                    <a:pt x="22" y="25"/>
                    <a:pt x="22" y="26"/>
                  </a:cubicBezTo>
                  <a:cubicBezTo>
                    <a:pt x="21" y="26"/>
                    <a:pt x="21" y="25"/>
                    <a:pt x="21" y="25"/>
                  </a:cubicBezTo>
                  <a:cubicBezTo>
                    <a:pt x="21" y="24"/>
                    <a:pt x="20" y="25"/>
                    <a:pt x="20" y="24"/>
                  </a:cubicBezTo>
                  <a:cubicBezTo>
                    <a:pt x="19" y="23"/>
                    <a:pt x="17" y="22"/>
                    <a:pt x="17" y="22"/>
                  </a:cubicBezTo>
                  <a:cubicBezTo>
                    <a:pt x="17" y="22"/>
                    <a:pt x="17" y="21"/>
                    <a:pt x="17" y="20"/>
                  </a:cubicBezTo>
                  <a:cubicBezTo>
                    <a:pt x="17" y="20"/>
                    <a:pt x="15" y="18"/>
                    <a:pt x="15" y="18"/>
                  </a:cubicBezTo>
                  <a:cubicBezTo>
                    <a:pt x="15" y="17"/>
                    <a:pt x="14" y="16"/>
                    <a:pt x="14" y="16"/>
                  </a:cubicBezTo>
                  <a:cubicBezTo>
                    <a:pt x="14" y="15"/>
                    <a:pt x="14" y="14"/>
                    <a:pt x="15" y="13"/>
                  </a:cubicBezTo>
                  <a:cubicBezTo>
                    <a:pt x="15" y="13"/>
                    <a:pt x="15" y="13"/>
                    <a:pt x="14" y="12"/>
                  </a:cubicBezTo>
                  <a:cubicBezTo>
                    <a:pt x="13" y="12"/>
                    <a:pt x="14" y="11"/>
                    <a:pt x="14" y="10"/>
                  </a:cubicBezTo>
                  <a:cubicBezTo>
                    <a:pt x="14" y="10"/>
                    <a:pt x="14" y="10"/>
                    <a:pt x="14" y="9"/>
                  </a:cubicBezTo>
                  <a:cubicBezTo>
                    <a:pt x="14" y="9"/>
                    <a:pt x="15" y="8"/>
                    <a:pt x="15" y="7"/>
                  </a:cubicBezTo>
                  <a:cubicBezTo>
                    <a:pt x="15" y="7"/>
                    <a:pt x="14" y="6"/>
                    <a:pt x="15" y="6"/>
                  </a:cubicBezTo>
                  <a:cubicBezTo>
                    <a:pt x="15" y="5"/>
                    <a:pt x="16" y="6"/>
                    <a:pt x="16" y="6"/>
                  </a:cubicBezTo>
                  <a:cubicBezTo>
                    <a:pt x="17" y="6"/>
                    <a:pt x="16" y="5"/>
                    <a:pt x="16" y="5"/>
                  </a:cubicBezTo>
                  <a:cubicBezTo>
                    <a:pt x="16" y="5"/>
                    <a:pt x="17" y="4"/>
                    <a:pt x="17" y="4"/>
                  </a:cubicBezTo>
                  <a:cubicBezTo>
                    <a:pt x="18" y="4"/>
                    <a:pt x="18" y="2"/>
                    <a:pt x="17" y="2"/>
                  </a:cubicBezTo>
                  <a:cubicBezTo>
                    <a:pt x="17" y="2"/>
                    <a:pt x="16" y="2"/>
                    <a:pt x="15" y="1"/>
                  </a:cubicBezTo>
                  <a:cubicBezTo>
                    <a:pt x="15" y="1"/>
                    <a:pt x="14" y="1"/>
                    <a:pt x="13" y="1"/>
                  </a:cubicBezTo>
                  <a:cubicBezTo>
                    <a:pt x="13" y="1"/>
                    <a:pt x="12" y="0"/>
                    <a:pt x="11" y="0"/>
                  </a:cubicBezTo>
                  <a:cubicBezTo>
                    <a:pt x="10" y="0"/>
                    <a:pt x="11" y="1"/>
                    <a:pt x="11" y="1"/>
                  </a:cubicBezTo>
                  <a:cubicBezTo>
                    <a:pt x="11" y="1"/>
                    <a:pt x="9" y="1"/>
                    <a:pt x="9" y="1"/>
                  </a:cubicBezTo>
                  <a:cubicBezTo>
                    <a:pt x="8" y="1"/>
                    <a:pt x="8" y="4"/>
                    <a:pt x="7" y="4"/>
                  </a:cubicBezTo>
                  <a:cubicBezTo>
                    <a:pt x="7" y="5"/>
                    <a:pt x="6" y="4"/>
                    <a:pt x="5" y="4"/>
                  </a:cubicBezTo>
                  <a:cubicBezTo>
                    <a:pt x="5" y="4"/>
                    <a:pt x="5" y="5"/>
                    <a:pt x="5" y="6"/>
                  </a:cubicBezTo>
                  <a:cubicBezTo>
                    <a:pt x="5" y="6"/>
                    <a:pt x="5" y="6"/>
                    <a:pt x="4" y="6"/>
                  </a:cubicBezTo>
                  <a:cubicBezTo>
                    <a:pt x="3" y="6"/>
                    <a:pt x="3" y="7"/>
                    <a:pt x="3" y="7"/>
                  </a:cubicBezTo>
                  <a:cubicBezTo>
                    <a:pt x="4" y="8"/>
                    <a:pt x="5" y="8"/>
                    <a:pt x="5" y="8"/>
                  </a:cubicBezTo>
                  <a:cubicBezTo>
                    <a:pt x="6" y="8"/>
                    <a:pt x="5" y="8"/>
                    <a:pt x="5" y="9"/>
                  </a:cubicBezTo>
                  <a:cubicBezTo>
                    <a:pt x="4" y="9"/>
                    <a:pt x="4" y="11"/>
                    <a:pt x="4" y="12"/>
                  </a:cubicBezTo>
                  <a:cubicBezTo>
                    <a:pt x="4" y="13"/>
                    <a:pt x="4" y="13"/>
                    <a:pt x="4" y="13"/>
                  </a:cubicBezTo>
                  <a:cubicBezTo>
                    <a:pt x="4" y="14"/>
                    <a:pt x="4" y="13"/>
                    <a:pt x="3" y="13"/>
                  </a:cubicBezTo>
                  <a:cubicBezTo>
                    <a:pt x="2" y="13"/>
                    <a:pt x="2" y="13"/>
                    <a:pt x="2" y="14"/>
                  </a:cubicBezTo>
                  <a:cubicBezTo>
                    <a:pt x="2" y="14"/>
                    <a:pt x="2" y="14"/>
                    <a:pt x="1" y="14"/>
                  </a:cubicBezTo>
                  <a:cubicBezTo>
                    <a:pt x="1" y="14"/>
                    <a:pt x="0" y="16"/>
                    <a:pt x="0" y="17"/>
                  </a:cubicBezTo>
                  <a:cubicBezTo>
                    <a:pt x="0" y="18"/>
                    <a:pt x="1" y="19"/>
                    <a:pt x="2" y="1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6" name="Freeform 116"/>
            <p:cNvSpPr>
              <a:spLocks noChangeArrowheads="1"/>
            </p:cNvSpPr>
            <p:nvPr/>
          </p:nvSpPr>
          <p:spPr bwMode="auto">
            <a:xfrm>
              <a:off x="4317391" y="334698"/>
              <a:ext cx="21050" cy="14735"/>
            </a:xfrm>
            <a:custGeom>
              <a:avLst/>
              <a:gdLst>
                <a:gd name="T0" fmla="*/ 5263 w 4"/>
                <a:gd name="T1" fmla="*/ 0 h 3"/>
                <a:gd name="T2" fmla="*/ 5263 w 4"/>
                <a:gd name="T3" fmla="*/ 4912 h 3"/>
                <a:gd name="T4" fmla="*/ 15788 w 4"/>
                <a:gd name="T5" fmla="*/ 14735 h 3"/>
                <a:gd name="T6" fmla="*/ 15788 w 4"/>
                <a:gd name="T7" fmla="*/ 4912 h 3"/>
                <a:gd name="T8" fmla="*/ 5263 w 4"/>
                <a:gd name="T9" fmla="*/ 0 h 3"/>
                <a:gd name="T10" fmla="*/ 0 60000 65536"/>
                <a:gd name="T11" fmla="*/ 0 60000 65536"/>
                <a:gd name="T12" fmla="*/ 0 60000 65536"/>
                <a:gd name="T13" fmla="*/ 0 60000 65536"/>
                <a:gd name="T14" fmla="*/ 0 60000 65536"/>
                <a:gd name="T15" fmla="*/ 0 w 4"/>
                <a:gd name="T16" fmla="*/ 0 h 3"/>
                <a:gd name="T17" fmla="*/ 4 w 4"/>
                <a:gd name="T18" fmla="*/ 3 h 3"/>
              </a:gdLst>
              <a:ahLst/>
              <a:cxnLst>
                <a:cxn ang="T10">
                  <a:pos x="T0" y="T1"/>
                </a:cxn>
                <a:cxn ang="T11">
                  <a:pos x="T2" y="T3"/>
                </a:cxn>
                <a:cxn ang="T12">
                  <a:pos x="T4" y="T5"/>
                </a:cxn>
                <a:cxn ang="T13">
                  <a:pos x="T6" y="T7"/>
                </a:cxn>
                <a:cxn ang="T14">
                  <a:pos x="T8" y="T9"/>
                </a:cxn>
              </a:cxnLst>
              <a:rect l="T15" t="T16" r="T17" b="T18"/>
              <a:pathLst>
                <a:path w="4" h="3">
                  <a:moveTo>
                    <a:pt x="1" y="0"/>
                  </a:moveTo>
                  <a:cubicBezTo>
                    <a:pt x="0" y="0"/>
                    <a:pt x="0" y="1"/>
                    <a:pt x="1" y="1"/>
                  </a:cubicBezTo>
                  <a:cubicBezTo>
                    <a:pt x="2" y="2"/>
                    <a:pt x="2" y="3"/>
                    <a:pt x="3" y="3"/>
                  </a:cubicBezTo>
                  <a:cubicBezTo>
                    <a:pt x="4" y="3"/>
                    <a:pt x="3" y="2"/>
                    <a:pt x="3" y="1"/>
                  </a:cubicBezTo>
                  <a:cubicBezTo>
                    <a:pt x="3" y="1"/>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7" name="Freeform 117"/>
            <p:cNvSpPr>
              <a:spLocks noChangeArrowheads="1"/>
            </p:cNvSpPr>
            <p:nvPr/>
          </p:nvSpPr>
          <p:spPr bwMode="auto">
            <a:xfrm>
              <a:off x="4327916" y="33680"/>
              <a:ext cx="269442" cy="199977"/>
            </a:xfrm>
            <a:custGeom>
              <a:avLst/>
              <a:gdLst>
                <a:gd name="T0" fmla="*/ 19959 w 54"/>
                <a:gd name="T1" fmla="*/ 184979 h 40"/>
                <a:gd name="T2" fmla="*/ 44907 w 54"/>
                <a:gd name="T3" fmla="*/ 194978 h 40"/>
                <a:gd name="T4" fmla="*/ 69855 w 54"/>
                <a:gd name="T5" fmla="*/ 199977 h 40"/>
                <a:gd name="T6" fmla="*/ 74845 w 54"/>
                <a:gd name="T7" fmla="*/ 184979 h 40"/>
                <a:gd name="T8" fmla="*/ 84824 w 54"/>
                <a:gd name="T9" fmla="*/ 179979 h 40"/>
                <a:gd name="T10" fmla="*/ 84824 w 54"/>
                <a:gd name="T11" fmla="*/ 169980 h 40"/>
                <a:gd name="T12" fmla="*/ 89814 w 54"/>
                <a:gd name="T13" fmla="*/ 159982 h 40"/>
                <a:gd name="T14" fmla="*/ 94804 w 54"/>
                <a:gd name="T15" fmla="*/ 154982 h 40"/>
                <a:gd name="T16" fmla="*/ 99793 w 54"/>
                <a:gd name="T17" fmla="*/ 139984 h 40"/>
                <a:gd name="T18" fmla="*/ 99793 w 54"/>
                <a:gd name="T19" fmla="*/ 134984 h 40"/>
                <a:gd name="T20" fmla="*/ 114762 w 54"/>
                <a:gd name="T21" fmla="*/ 129985 h 40"/>
                <a:gd name="T22" fmla="*/ 114762 w 54"/>
                <a:gd name="T23" fmla="*/ 119986 h 40"/>
                <a:gd name="T24" fmla="*/ 134721 w 54"/>
                <a:gd name="T25" fmla="*/ 119986 h 40"/>
                <a:gd name="T26" fmla="*/ 144700 w 54"/>
                <a:gd name="T27" fmla="*/ 104988 h 40"/>
                <a:gd name="T28" fmla="*/ 154680 w 54"/>
                <a:gd name="T29" fmla="*/ 104988 h 40"/>
                <a:gd name="T30" fmla="*/ 174638 w 54"/>
                <a:gd name="T31" fmla="*/ 89990 h 40"/>
                <a:gd name="T32" fmla="*/ 204576 w 54"/>
                <a:gd name="T33" fmla="*/ 74991 h 40"/>
                <a:gd name="T34" fmla="*/ 239504 w 54"/>
                <a:gd name="T35" fmla="*/ 74991 h 40"/>
                <a:gd name="T36" fmla="*/ 259463 w 54"/>
                <a:gd name="T37" fmla="*/ 59993 h 40"/>
                <a:gd name="T38" fmla="*/ 264452 w 54"/>
                <a:gd name="T39" fmla="*/ 49994 h 40"/>
                <a:gd name="T40" fmla="*/ 269442 w 54"/>
                <a:gd name="T41" fmla="*/ 39995 h 40"/>
                <a:gd name="T42" fmla="*/ 269442 w 54"/>
                <a:gd name="T43" fmla="*/ 19998 h 40"/>
                <a:gd name="T44" fmla="*/ 259463 w 54"/>
                <a:gd name="T45" fmla="*/ 4999 h 40"/>
                <a:gd name="T46" fmla="*/ 244494 w 54"/>
                <a:gd name="T47" fmla="*/ 4999 h 40"/>
                <a:gd name="T48" fmla="*/ 229525 w 54"/>
                <a:gd name="T49" fmla="*/ 4999 h 40"/>
                <a:gd name="T50" fmla="*/ 219545 w 54"/>
                <a:gd name="T51" fmla="*/ 24997 h 40"/>
                <a:gd name="T52" fmla="*/ 199587 w 54"/>
                <a:gd name="T53" fmla="*/ 44995 h 40"/>
                <a:gd name="T54" fmla="*/ 169649 w 54"/>
                <a:gd name="T55" fmla="*/ 49994 h 40"/>
                <a:gd name="T56" fmla="*/ 154680 w 54"/>
                <a:gd name="T57" fmla="*/ 44995 h 40"/>
                <a:gd name="T58" fmla="*/ 139711 w 54"/>
                <a:gd name="T59" fmla="*/ 44995 h 40"/>
                <a:gd name="T60" fmla="*/ 124742 w 54"/>
                <a:gd name="T61" fmla="*/ 44995 h 40"/>
                <a:gd name="T62" fmla="*/ 119752 w 54"/>
                <a:gd name="T63" fmla="*/ 54994 h 40"/>
                <a:gd name="T64" fmla="*/ 99793 w 54"/>
                <a:gd name="T65" fmla="*/ 74991 h 40"/>
                <a:gd name="T66" fmla="*/ 89814 w 54"/>
                <a:gd name="T67" fmla="*/ 74991 h 40"/>
                <a:gd name="T68" fmla="*/ 74845 w 54"/>
                <a:gd name="T69" fmla="*/ 89990 h 40"/>
                <a:gd name="T70" fmla="*/ 69855 w 54"/>
                <a:gd name="T71" fmla="*/ 94989 h 40"/>
                <a:gd name="T72" fmla="*/ 54886 w 54"/>
                <a:gd name="T73" fmla="*/ 114987 h 40"/>
                <a:gd name="T74" fmla="*/ 39917 w 54"/>
                <a:gd name="T75" fmla="*/ 119986 h 40"/>
                <a:gd name="T76" fmla="*/ 44907 w 54"/>
                <a:gd name="T77" fmla="*/ 124986 h 40"/>
                <a:gd name="T78" fmla="*/ 39917 w 54"/>
                <a:gd name="T79" fmla="*/ 134984 h 40"/>
                <a:gd name="T80" fmla="*/ 34928 w 54"/>
                <a:gd name="T81" fmla="*/ 144983 h 40"/>
                <a:gd name="T82" fmla="*/ 39917 w 54"/>
                <a:gd name="T83" fmla="*/ 159982 h 40"/>
                <a:gd name="T84" fmla="*/ 19959 w 54"/>
                <a:gd name="T85" fmla="*/ 164981 h 40"/>
                <a:gd name="T86" fmla="*/ 4990 w 54"/>
                <a:gd name="T87" fmla="*/ 179979 h 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4"/>
                <a:gd name="T133" fmla="*/ 0 h 40"/>
                <a:gd name="T134" fmla="*/ 54 w 54"/>
                <a:gd name="T135" fmla="*/ 40 h 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4" h="40">
                  <a:moveTo>
                    <a:pt x="4" y="35"/>
                  </a:moveTo>
                  <a:cubicBezTo>
                    <a:pt x="4" y="35"/>
                    <a:pt x="4" y="37"/>
                    <a:pt x="4" y="37"/>
                  </a:cubicBezTo>
                  <a:cubicBezTo>
                    <a:pt x="4" y="37"/>
                    <a:pt x="6" y="37"/>
                    <a:pt x="7" y="38"/>
                  </a:cubicBezTo>
                  <a:cubicBezTo>
                    <a:pt x="7" y="38"/>
                    <a:pt x="8" y="38"/>
                    <a:pt x="9" y="39"/>
                  </a:cubicBezTo>
                  <a:cubicBezTo>
                    <a:pt x="9" y="39"/>
                    <a:pt x="11" y="39"/>
                    <a:pt x="11" y="39"/>
                  </a:cubicBezTo>
                  <a:cubicBezTo>
                    <a:pt x="11" y="40"/>
                    <a:pt x="13" y="40"/>
                    <a:pt x="14" y="40"/>
                  </a:cubicBezTo>
                  <a:cubicBezTo>
                    <a:pt x="14" y="40"/>
                    <a:pt x="15" y="39"/>
                    <a:pt x="15" y="39"/>
                  </a:cubicBezTo>
                  <a:cubicBezTo>
                    <a:pt x="15" y="38"/>
                    <a:pt x="16" y="37"/>
                    <a:pt x="15" y="37"/>
                  </a:cubicBezTo>
                  <a:cubicBezTo>
                    <a:pt x="14" y="36"/>
                    <a:pt x="14" y="36"/>
                    <a:pt x="14" y="36"/>
                  </a:cubicBezTo>
                  <a:cubicBezTo>
                    <a:pt x="14" y="36"/>
                    <a:pt x="16" y="36"/>
                    <a:pt x="17" y="36"/>
                  </a:cubicBezTo>
                  <a:cubicBezTo>
                    <a:pt x="17" y="35"/>
                    <a:pt x="16" y="35"/>
                    <a:pt x="16" y="34"/>
                  </a:cubicBezTo>
                  <a:cubicBezTo>
                    <a:pt x="16" y="34"/>
                    <a:pt x="17" y="35"/>
                    <a:pt x="17" y="34"/>
                  </a:cubicBezTo>
                  <a:cubicBezTo>
                    <a:pt x="17" y="34"/>
                    <a:pt x="17" y="33"/>
                    <a:pt x="16" y="33"/>
                  </a:cubicBezTo>
                  <a:cubicBezTo>
                    <a:pt x="16" y="32"/>
                    <a:pt x="17" y="32"/>
                    <a:pt x="18" y="32"/>
                  </a:cubicBezTo>
                  <a:cubicBezTo>
                    <a:pt x="19" y="32"/>
                    <a:pt x="18" y="32"/>
                    <a:pt x="18" y="31"/>
                  </a:cubicBezTo>
                  <a:cubicBezTo>
                    <a:pt x="17" y="31"/>
                    <a:pt x="18" y="31"/>
                    <a:pt x="19" y="31"/>
                  </a:cubicBezTo>
                  <a:cubicBezTo>
                    <a:pt x="19" y="31"/>
                    <a:pt x="20" y="31"/>
                    <a:pt x="20" y="30"/>
                  </a:cubicBezTo>
                  <a:cubicBezTo>
                    <a:pt x="20" y="29"/>
                    <a:pt x="20" y="28"/>
                    <a:pt x="20" y="28"/>
                  </a:cubicBezTo>
                  <a:cubicBezTo>
                    <a:pt x="21" y="28"/>
                    <a:pt x="22" y="28"/>
                    <a:pt x="22" y="28"/>
                  </a:cubicBezTo>
                  <a:cubicBezTo>
                    <a:pt x="22" y="28"/>
                    <a:pt x="20" y="28"/>
                    <a:pt x="20" y="27"/>
                  </a:cubicBezTo>
                  <a:cubicBezTo>
                    <a:pt x="20" y="27"/>
                    <a:pt x="21" y="27"/>
                    <a:pt x="21" y="27"/>
                  </a:cubicBezTo>
                  <a:cubicBezTo>
                    <a:pt x="22" y="27"/>
                    <a:pt x="22" y="27"/>
                    <a:pt x="23" y="26"/>
                  </a:cubicBezTo>
                  <a:cubicBezTo>
                    <a:pt x="23" y="26"/>
                    <a:pt x="23" y="26"/>
                    <a:pt x="24" y="26"/>
                  </a:cubicBezTo>
                  <a:cubicBezTo>
                    <a:pt x="24" y="25"/>
                    <a:pt x="24" y="25"/>
                    <a:pt x="23" y="24"/>
                  </a:cubicBezTo>
                  <a:cubicBezTo>
                    <a:pt x="23" y="24"/>
                    <a:pt x="25" y="25"/>
                    <a:pt x="26" y="25"/>
                  </a:cubicBezTo>
                  <a:cubicBezTo>
                    <a:pt x="27" y="25"/>
                    <a:pt x="27" y="24"/>
                    <a:pt x="27" y="24"/>
                  </a:cubicBezTo>
                  <a:cubicBezTo>
                    <a:pt x="27" y="24"/>
                    <a:pt x="28" y="24"/>
                    <a:pt x="28" y="24"/>
                  </a:cubicBezTo>
                  <a:cubicBezTo>
                    <a:pt x="29" y="24"/>
                    <a:pt x="29" y="22"/>
                    <a:pt x="29" y="21"/>
                  </a:cubicBezTo>
                  <a:cubicBezTo>
                    <a:pt x="29" y="21"/>
                    <a:pt x="29" y="21"/>
                    <a:pt x="30" y="22"/>
                  </a:cubicBezTo>
                  <a:cubicBezTo>
                    <a:pt x="30" y="22"/>
                    <a:pt x="31" y="22"/>
                    <a:pt x="31" y="21"/>
                  </a:cubicBezTo>
                  <a:cubicBezTo>
                    <a:pt x="32" y="21"/>
                    <a:pt x="32" y="21"/>
                    <a:pt x="32" y="20"/>
                  </a:cubicBezTo>
                  <a:cubicBezTo>
                    <a:pt x="33" y="20"/>
                    <a:pt x="35" y="19"/>
                    <a:pt x="35" y="18"/>
                  </a:cubicBezTo>
                  <a:cubicBezTo>
                    <a:pt x="36" y="18"/>
                    <a:pt x="38" y="17"/>
                    <a:pt x="38" y="16"/>
                  </a:cubicBezTo>
                  <a:cubicBezTo>
                    <a:pt x="39" y="15"/>
                    <a:pt x="41" y="15"/>
                    <a:pt x="41" y="15"/>
                  </a:cubicBezTo>
                  <a:cubicBezTo>
                    <a:pt x="42" y="15"/>
                    <a:pt x="43" y="15"/>
                    <a:pt x="45" y="16"/>
                  </a:cubicBezTo>
                  <a:cubicBezTo>
                    <a:pt x="46" y="16"/>
                    <a:pt x="47" y="16"/>
                    <a:pt x="48" y="15"/>
                  </a:cubicBezTo>
                  <a:cubicBezTo>
                    <a:pt x="49" y="15"/>
                    <a:pt x="49" y="14"/>
                    <a:pt x="49" y="14"/>
                  </a:cubicBezTo>
                  <a:cubicBezTo>
                    <a:pt x="50" y="13"/>
                    <a:pt x="52" y="13"/>
                    <a:pt x="52" y="12"/>
                  </a:cubicBezTo>
                  <a:cubicBezTo>
                    <a:pt x="53" y="12"/>
                    <a:pt x="54" y="11"/>
                    <a:pt x="54" y="11"/>
                  </a:cubicBezTo>
                  <a:cubicBezTo>
                    <a:pt x="53" y="11"/>
                    <a:pt x="53" y="11"/>
                    <a:pt x="53" y="10"/>
                  </a:cubicBezTo>
                  <a:cubicBezTo>
                    <a:pt x="53" y="10"/>
                    <a:pt x="53" y="9"/>
                    <a:pt x="54" y="8"/>
                  </a:cubicBezTo>
                  <a:cubicBezTo>
                    <a:pt x="54" y="8"/>
                    <a:pt x="54" y="8"/>
                    <a:pt x="54" y="8"/>
                  </a:cubicBezTo>
                  <a:cubicBezTo>
                    <a:pt x="53" y="7"/>
                    <a:pt x="53" y="6"/>
                    <a:pt x="53" y="5"/>
                  </a:cubicBezTo>
                  <a:cubicBezTo>
                    <a:pt x="53" y="5"/>
                    <a:pt x="54" y="5"/>
                    <a:pt x="54" y="4"/>
                  </a:cubicBezTo>
                  <a:cubicBezTo>
                    <a:pt x="54" y="4"/>
                    <a:pt x="53" y="3"/>
                    <a:pt x="53" y="3"/>
                  </a:cubicBezTo>
                  <a:cubicBezTo>
                    <a:pt x="52" y="2"/>
                    <a:pt x="52" y="2"/>
                    <a:pt x="52" y="1"/>
                  </a:cubicBezTo>
                  <a:cubicBezTo>
                    <a:pt x="52" y="1"/>
                    <a:pt x="51" y="1"/>
                    <a:pt x="50" y="0"/>
                  </a:cubicBezTo>
                  <a:cubicBezTo>
                    <a:pt x="49" y="0"/>
                    <a:pt x="49" y="0"/>
                    <a:pt x="49" y="1"/>
                  </a:cubicBezTo>
                  <a:cubicBezTo>
                    <a:pt x="49" y="1"/>
                    <a:pt x="48" y="1"/>
                    <a:pt x="48" y="0"/>
                  </a:cubicBezTo>
                  <a:cubicBezTo>
                    <a:pt x="48" y="0"/>
                    <a:pt x="46" y="1"/>
                    <a:pt x="46" y="1"/>
                  </a:cubicBezTo>
                  <a:cubicBezTo>
                    <a:pt x="45" y="1"/>
                    <a:pt x="46" y="2"/>
                    <a:pt x="46" y="2"/>
                  </a:cubicBezTo>
                  <a:cubicBezTo>
                    <a:pt x="46" y="3"/>
                    <a:pt x="45" y="4"/>
                    <a:pt x="44" y="5"/>
                  </a:cubicBezTo>
                  <a:cubicBezTo>
                    <a:pt x="44" y="6"/>
                    <a:pt x="43" y="7"/>
                    <a:pt x="42" y="7"/>
                  </a:cubicBezTo>
                  <a:cubicBezTo>
                    <a:pt x="41" y="7"/>
                    <a:pt x="41" y="8"/>
                    <a:pt x="40" y="9"/>
                  </a:cubicBezTo>
                  <a:cubicBezTo>
                    <a:pt x="39" y="9"/>
                    <a:pt x="37" y="10"/>
                    <a:pt x="36" y="10"/>
                  </a:cubicBezTo>
                  <a:cubicBezTo>
                    <a:pt x="34" y="10"/>
                    <a:pt x="35" y="10"/>
                    <a:pt x="34" y="10"/>
                  </a:cubicBezTo>
                  <a:cubicBezTo>
                    <a:pt x="33" y="11"/>
                    <a:pt x="33" y="9"/>
                    <a:pt x="32" y="9"/>
                  </a:cubicBezTo>
                  <a:cubicBezTo>
                    <a:pt x="32" y="8"/>
                    <a:pt x="32" y="9"/>
                    <a:pt x="31" y="9"/>
                  </a:cubicBezTo>
                  <a:cubicBezTo>
                    <a:pt x="31" y="10"/>
                    <a:pt x="31" y="10"/>
                    <a:pt x="30" y="10"/>
                  </a:cubicBezTo>
                  <a:cubicBezTo>
                    <a:pt x="30" y="10"/>
                    <a:pt x="28" y="9"/>
                    <a:pt x="28" y="9"/>
                  </a:cubicBezTo>
                  <a:cubicBezTo>
                    <a:pt x="28" y="8"/>
                    <a:pt x="27" y="9"/>
                    <a:pt x="26" y="9"/>
                  </a:cubicBezTo>
                  <a:cubicBezTo>
                    <a:pt x="26" y="10"/>
                    <a:pt x="26" y="9"/>
                    <a:pt x="25" y="9"/>
                  </a:cubicBezTo>
                  <a:cubicBezTo>
                    <a:pt x="24" y="9"/>
                    <a:pt x="25" y="10"/>
                    <a:pt x="25" y="10"/>
                  </a:cubicBezTo>
                  <a:cubicBezTo>
                    <a:pt x="26" y="10"/>
                    <a:pt x="25" y="11"/>
                    <a:pt x="24" y="11"/>
                  </a:cubicBezTo>
                  <a:cubicBezTo>
                    <a:pt x="24" y="12"/>
                    <a:pt x="22" y="14"/>
                    <a:pt x="21" y="14"/>
                  </a:cubicBezTo>
                  <a:cubicBezTo>
                    <a:pt x="20" y="14"/>
                    <a:pt x="20" y="15"/>
                    <a:pt x="20" y="15"/>
                  </a:cubicBezTo>
                  <a:cubicBezTo>
                    <a:pt x="19" y="15"/>
                    <a:pt x="19" y="14"/>
                    <a:pt x="19" y="14"/>
                  </a:cubicBezTo>
                  <a:cubicBezTo>
                    <a:pt x="18" y="14"/>
                    <a:pt x="18" y="15"/>
                    <a:pt x="18" y="15"/>
                  </a:cubicBezTo>
                  <a:cubicBezTo>
                    <a:pt x="19" y="16"/>
                    <a:pt x="18" y="16"/>
                    <a:pt x="17" y="16"/>
                  </a:cubicBezTo>
                  <a:cubicBezTo>
                    <a:pt x="16" y="17"/>
                    <a:pt x="16" y="17"/>
                    <a:pt x="15" y="18"/>
                  </a:cubicBezTo>
                  <a:cubicBezTo>
                    <a:pt x="14" y="18"/>
                    <a:pt x="15" y="19"/>
                    <a:pt x="15" y="19"/>
                  </a:cubicBezTo>
                  <a:cubicBezTo>
                    <a:pt x="15" y="20"/>
                    <a:pt x="14" y="19"/>
                    <a:pt x="14" y="19"/>
                  </a:cubicBezTo>
                  <a:cubicBezTo>
                    <a:pt x="13" y="19"/>
                    <a:pt x="12" y="20"/>
                    <a:pt x="13" y="20"/>
                  </a:cubicBezTo>
                  <a:cubicBezTo>
                    <a:pt x="13" y="20"/>
                    <a:pt x="11" y="22"/>
                    <a:pt x="11" y="23"/>
                  </a:cubicBezTo>
                  <a:cubicBezTo>
                    <a:pt x="10" y="23"/>
                    <a:pt x="10" y="23"/>
                    <a:pt x="10" y="23"/>
                  </a:cubicBezTo>
                  <a:cubicBezTo>
                    <a:pt x="9" y="23"/>
                    <a:pt x="8" y="23"/>
                    <a:pt x="8" y="24"/>
                  </a:cubicBezTo>
                  <a:cubicBezTo>
                    <a:pt x="8" y="24"/>
                    <a:pt x="9" y="24"/>
                    <a:pt x="9" y="24"/>
                  </a:cubicBezTo>
                  <a:cubicBezTo>
                    <a:pt x="10" y="24"/>
                    <a:pt x="9" y="25"/>
                    <a:pt x="9" y="25"/>
                  </a:cubicBezTo>
                  <a:cubicBezTo>
                    <a:pt x="8" y="26"/>
                    <a:pt x="10" y="26"/>
                    <a:pt x="10" y="27"/>
                  </a:cubicBezTo>
                  <a:cubicBezTo>
                    <a:pt x="10" y="27"/>
                    <a:pt x="9" y="27"/>
                    <a:pt x="8" y="27"/>
                  </a:cubicBezTo>
                  <a:cubicBezTo>
                    <a:pt x="7" y="27"/>
                    <a:pt x="8" y="28"/>
                    <a:pt x="9" y="29"/>
                  </a:cubicBezTo>
                  <a:cubicBezTo>
                    <a:pt x="10" y="29"/>
                    <a:pt x="8" y="29"/>
                    <a:pt x="7" y="29"/>
                  </a:cubicBezTo>
                  <a:cubicBezTo>
                    <a:pt x="6" y="29"/>
                    <a:pt x="8" y="30"/>
                    <a:pt x="7" y="31"/>
                  </a:cubicBezTo>
                  <a:cubicBezTo>
                    <a:pt x="7" y="31"/>
                    <a:pt x="8" y="32"/>
                    <a:pt x="8" y="32"/>
                  </a:cubicBezTo>
                  <a:cubicBezTo>
                    <a:pt x="8" y="33"/>
                    <a:pt x="7" y="32"/>
                    <a:pt x="6" y="32"/>
                  </a:cubicBezTo>
                  <a:cubicBezTo>
                    <a:pt x="5" y="32"/>
                    <a:pt x="5" y="32"/>
                    <a:pt x="4" y="33"/>
                  </a:cubicBezTo>
                  <a:cubicBezTo>
                    <a:pt x="4" y="33"/>
                    <a:pt x="5" y="34"/>
                    <a:pt x="4" y="34"/>
                  </a:cubicBezTo>
                  <a:cubicBezTo>
                    <a:pt x="2" y="34"/>
                    <a:pt x="2" y="34"/>
                    <a:pt x="1" y="36"/>
                  </a:cubicBezTo>
                  <a:cubicBezTo>
                    <a:pt x="0" y="37"/>
                    <a:pt x="3" y="35"/>
                    <a:pt x="4" y="3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8" name="Freeform 118"/>
            <p:cNvSpPr>
              <a:spLocks noChangeArrowheads="1"/>
            </p:cNvSpPr>
            <p:nvPr/>
          </p:nvSpPr>
          <p:spPr bwMode="auto">
            <a:xfrm>
              <a:off x="3759561" y="349433"/>
              <a:ext cx="29470" cy="23155"/>
            </a:xfrm>
            <a:custGeom>
              <a:avLst/>
              <a:gdLst>
                <a:gd name="T0" fmla="*/ 4912 w 6"/>
                <a:gd name="T1" fmla="*/ 23155 h 5"/>
                <a:gd name="T2" fmla="*/ 29470 w 6"/>
                <a:gd name="T3" fmla="*/ 9262 h 5"/>
                <a:gd name="T4" fmla="*/ 24558 w 6"/>
                <a:gd name="T5" fmla="*/ 4631 h 5"/>
                <a:gd name="T6" fmla="*/ 4912 w 6"/>
                <a:gd name="T7" fmla="*/ 13893 h 5"/>
                <a:gd name="T8" fmla="*/ 4912 w 6"/>
                <a:gd name="T9" fmla="*/ 23155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1" y="5"/>
                  </a:moveTo>
                  <a:cubicBezTo>
                    <a:pt x="2" y="4"/>
                    <a:pt x="6" y="3"/>
                    <a:pt x="6" y="2"/>
                  </a:cubicBezTo>
                  <a:cubicBezTo>
                    <a:pt x="6" y="1"/>
                    <a:pt x="6" y="0"/>
                    <a:pt x="5" y="1"/>
                  </a:cubicBezTo>
                  <a:cubicBezTo>
                    <a:pt x="4" y="1"/>
                    <a:pt x="1" y="2"/>
                    <a:pt x="1" y="3"/>
                  </a:cubicBezTo>
                  <a:cubicBezTo>
                    <a:pt x="1" y="3"/>
                    <a:pt x="0" y="5"/>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9" name="Freeform 119"/>
            <p:cNvSpPr>
              <a:spLocks noChangeArrowheads="1"/>
            </p:cNvSpPr>
            <p:nvPr/>
          </p:nvSpPr>
          <p:spPr bwMode="auto">
            <a:xfrm>
              <a:off x="3664836" y="412583"/>
              <a:ext cx="25260" cy="31575"/>
            </a:xfrm>
            <a:custGeom>
              <a:avLst/>
              <a:gdLst>
                <a:gd name="T0" fmla="*/ 5052 w 5"/>
                <a:gd name="T1" fmla="*/ 26313 h 6"/>
                <a:gd name="T2" fmla="*/ 25260 w 5"/>
                <a:gd name="T3" fmla="*/ 10525 h 6"/>
                <a:gd name="T4" fmla="*/ 15156 w 5"/>
                <a:gd name="T5" fmla="*/ 5263 h 6"/>
                <a:gd name="T6" fmla="*/ 10104 w 5"/>
                <a:gd name="T7" fmla="*/ 15788 h 6"/>
                <a:gd name="T8" fmla="*/ 5052 w 5"/>
                <a:gd name="T9" fmla="*/ 26313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1" y="5"/>
                  </a:moveTo>
                  <a:cubicBezTo>
                    <a:pt x="2" y="4"/>
                    <a:pt x="5" y="3"/>
                    <a:pt x="5" y="2"/>
                  </a:cubicBezTo>
                  <a:cubicBezTo>
                    <a:pt x="4" y="2"/>
                    <a:pt x="4" y="0"/>
                    <a:pt x="3" y="1"/>
                  </a:cubicBezTo>
                  <a:cubicBezTo>
                    <a:pt x="2" y="1"/>
                    <a:pt x="3" y="3"/>
                    <a:pt x="2" y="3"/>
                  </a:cubicBezTo>
                  <a:cubicBezTo>
                    <a:pt x="2" y="4"/>
                    <a:pt x="0" y="6"/>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0" name="Freeform 120"/>
            <p:cNvSpPr>
              <a:spLocks noChangeArrowheads="1"/>
            </p:cNvSpPr>
            <p:nvPr/>
          </p:nvSpPr>
          <p:spPr bwMode="auto">
            <a:xfrm>
              <a:off x="3970063" y="1437727"/>
              <a:ext cx="44205" cy="25260"/>
            </a:xfrm>
            <a:custGeom>
              <a:avLst/>
              <a:gdLst>
                <a:gd name="T0" fmla="*/ 34382 w 9"/>
                <a:gd name="T1" fmla="*/ 20208 h 5"/>
                <a:gd name="T2" fmla="*/ 39293 w 9"/>
                <a:gd name="T3" fmla="*/ 0 h 5"/>
                <a:gd name="T4" fmla="*/ 14735 w 9"/>
                <a:gd name="T5" fmla="*/ 10104 h 5"/>
                <a:gd name="T6" fmla="*/ 0 w 9"/>
                <a:gd name="T7" fmla="*/ 20208 h 5"/>
                <a:gd name="T8" fmla="*/ 34382 w 9"/>
                <a:gd name="T9" fmla="*/ 20208 h 5"/>
                <a:gd name="T10" fmla="*/ 0 60000 65536"/>
                <a:gd name="T11" fmla="*/ 0 60000 65536"/>
                <a:gd name="T12" fmla="*/ 0 60000 65536"/>
                <a:gd name="T13" fmla="*/ 0 60000 65536"/>
                <a:gd name="T14" fmla="*/ 0 60000 65536"/>
                <a:gd name="T15" fmla="*/ 0 w 9"/>
                <a:gd name="T16" fmla="*/ 0 h 5"/>
                <a:gd name="T17" fmla="*/ 9 w 9"/>
                <a:gd name="T18" fmla="*/ 5 h 5"/>
              </a:gdLst>
              <a:ahLst/>
              <a:cxnLst>
                <a:cxn ang="T10">
                  <a:pos x="T0" y="T1"/>
                </a:cxn>
                <a:cxn ang="T11">
                  <a:pos x="T2" y="T3"/>
                </a:cxn>
                <a:cxn ang="T12">
                  <a:pos x="T4" y="T5"/>
                </a:cxn>
                <a:cxn ang="T13">
                  <a:pos x="T6" y="T7"/>
                </a:cxn>
                <a:cxn ang="T14">
                  <a:pos x="T8" y="T9"/>
                </a:cxn>
              </a:cxnLst>
              <a:rect l="T15" t="T16" r="T17" b="T18"/>
              <a:pathLst>
                <a:path w="9" h="5">
                  <a:moveTo>
                    <a:pt x="7" y="4"/>
                  </a:moveTo>
                  <a:cubicBezTo>
                    <a:pt x="8" y="4"/>
                    <a:pt x="8" y="0"/>
                    <a:pt x="8" y="0"/>
                  </a:cubicBezTo>
                  <a:cubicBezTo>
                    <a:pt x="9" y="0"/>
                    <a:pt x="5" y="2"/>
                    <a:pt x="3" y="2"/>
                  </a:cubicBezTo>
                  <a:cubicBezTo>
                    <a:pt x="0" y="2"/>
                    <a:pt x="0" y="3"/>
                    <a:pt x="0" y="4"/>
                  </a:cubicBezTo>
                  <a:cubicBezTo>
                    <a:pt x="0" y="5"/>
                    <a:pt x="6" y="4"/>
                    <a:pt x="7"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1" name="Freeform 121"/>
            <p:cNvSpPr>
              <a:spLocks noChangeArrowheads="1"/>
            </p:cNvSpPr>
            <p:nvPr/>
          </p:nvSpPr>
          <p:spPr bwMode="auto">
            <a:xfrm>
              <a:off x="766226" y="1048299"/>
              <a:ext cx="90516" cy="65256"/>
            </a:xfrm>
            <a:custGeom>
              <a:avLst/>
              <a:gdLst>
                <a:gd name="T0" fmla="*/ 45258 w 18"/>
                <a:gd name="T1" fmla="*/ 45177 h 13"/>
                <a:gd name="T2" fmla="*/ 55315 w 18"/>
                <a:gd name="T3" fmla="*/ 55217 h 13"/>
                <a:gd name="T4" fmla="*/ 80459 w 18"/>
                <a:gd name="T5" fmla="*/ 65256 h 13"/>
                <a:gd name="T6" fmla="*/ 75430 w 18"/>
                <a:gd name="T7" fmla="*/ 40158 h 13"/>
                <a:gd name="T8" fmla="*/ 60344 w 18"/>
                <a:gd name="T9" fmla="*/ 30118 h 13"/>
                <a:gd name="T10" fmla="*/ 40229 w 18"/>
                <a:gd name="T11" fmla="*/ 10039 h 13"/>
                <a:gd name="T12" fmla="*/ 10057 w 18"/>
                <a:gd name="T13" fmla="*/ 0 h 13"/>
                <a:gd name="T14" fmla="*/ 5029 w 18"/>
                <a:gd name="T15" fmla="*/ 10039 h 13"/>
                <a:gd name="T16" fmla="*/ 35201 w 18"/>
                <a:gd name="T17" fmla="*/ 40158 h 13"/>
                <a:gd name="T18" fmla="*/ 45258 w 18"/>
                <a:gd name="T19" fmla="*/ 45177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13"/>
                <a:gd name="T32" fmla="*/ 18 w 1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13">
                  <a:moveTo>
                    <a:pt x="9" y="9"/>
                  </a:moveTo>
                  <a:cubicBezTo>
                    <a:pt x="10" y="9"/>
                    <a:pt x="11" y="9"/>
                    <a:pt x="11" y="11"/>
                  </a:cubicBezTo>
                  <a:cubicBezTo>
                    <a:pt x="11" y="12"/>
                    <a:pt x="14" y="13"/>
                    <a:pt x="16" y="13"/>
                  </a:cubicBezTo>
                  <a:cubicBezTo>
                    <a:pt x="18" y="12"/>
                    <a:pt x="16" y="10"/>
                    <a:pt x="15" y="8"/>
                  </a:cubicBezTo>
                  <a:cubicBezTo>
                    <a:pt x="14" y="7"/>
                    <a:pt x="12" y="6"/>
                    <a:pt x="12" y="6"/>
                  </a:cubicBezTo>
                  <a:cubicBezTo>
                    <a:pt x="12" y="5"/>
                    <a:pt x="10" y="3"/>
                    <a:pt x="8" y="2"/>
                  </a:cubicBezTo>
                  <a:cubicBezTo>
                    <a:pt x="7" y="2"/>
                    <a:pt x="3" y="0"/>
                    <a:pt x="2" y="0"/>
                  </a:cubicBezTo>
                  <a:cubicBezTo>
                    <a:pt x="1" y="0"/>
                    <a:pt x="0" y="1"/>
                    <a:pt x="1" y="2"/>
                  </a:cubicBezTo>
                  <a:cubicBezTo>
                    <a:pt x="2" y="3"/>
                    <a:pt x="6" y="6"/>
                    <a:pt x="7" y="8"/>
                  </a:cubicBezTo>
                  <a:cubicBezTo>
                    <a:pt x="9" y="9"/>
                    <a:pt x="9" y="9"/>
                    <a:pt x="9"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2" name="Freeform 122"/>
            <p:cNvSpPr>
              <a:spLocks noChangeArrowheads="1"/>
            </p:cNvSpPr>
            <p:nvPr/>
          </p:nvSpPr>
          <p:spPr bwMode="auto">
            <a:xfrm>
              <a:off x="726231" y="888317"/>
              <a:ext cx="39995" cy="39995"/>
            </a:xfrm>
            <a:custGeom>
              <a:avLst/>
              <a:gdLst>
                <a:gd name="T0" fmla="*/ 39995 w 8"/>
                <a:gd name="T1" fmla="*/ 29996 h 8"/>
                <a:gd name="T2" fmla="*/ 29996 w 8"/>
                <a:gd name="T3" fmla="*/ 24997 h 8"/>
                <a:gd name="T4" fmla="*/ 19998 w 8"/>
                <a:gd name="T5" fmla="*/ 19998 h 8"/>
                <a:gd name="T6" fmla="*/ 9999 w 8"/>
                <a:gd name="T7" fmla="*/ 0 h 8"/>
                <a:gd name="T8" fmla="*/ 4999 w 8"/>
                <a:gd name="T9" fmla="*/ 19998 h 8"/>
                <a:gd name="T10" fmla="*/ 0 w 8"/>
                <a:gd name="T11" fmla="*/ 34996 h 8"/>
                <a:gd name="T12" fmla="*/ 19998 w 8"/>
                <a:gd name="T13" fmla="*/ 39995 h 8"/>
                <a:gd name="T14" fmla="*/ 39995 w 8"/>
                <a:gd name="T15" fmla="*/ 29996 h 8"/>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8"/>
                <a:gd name="T26" fmla="*/ 8 w 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8">
                  <a:moveTo>
                    <a:pt x="8" y="6"/>
                  </a:moveTo>
                  <a:cubicBezTo>
                    <a:pt x="8" y="5"/>
                    <a:pt x="7" y="4"/>
                    <a:pt x="6" y="5"/>
                  </a:cubicBezTo>
                  <a:cubicBezTo>
                    <a:pt x="5" y="5"/>
                    <a:pt x="5" y="5"/>
                    <a:pt x="4" y="4"/>
                  </a:cubicBezTo>
                  <a:cubicBezTo>
                    <a:pt x="3" y="2"/>
                    <a:pt x="3" y="0"/>
                    <a:pt x="2" y="0"/>
                  </a:cubicBezTo>
                  <a:cubicBezTo>
                    <a:pt x="1" y="0"/>
                    <a:pt x="0" y="2"/>
                    <a:pt x="1" y="4"/>
                  </a:cubicBezTo>
                  <a:cubicBezTo>
                    <a:pt x="1" y="6"/>
                    <a:pt x="1" y="6"/>
                    <a:pt x="0" y="7"/>
                  </a:cubicBezTo>
                  <a:cubicBezTo>
                    <a:pt x="0" y="8"/>
                    <a:pt x="2" y="8"/>
                    <a:pt x="4" y="8"/>
                  </a:cubicBezTo>
                  <a:cubicBezTo>
                    <a:pt x="5" y="8"/>
                    <a:pt x="8" y="7"/>
                    <a:pt x="8"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3" name="Freeform 123"/>
            <p:cNvSpPr>
              <a:spLocks noChangeArrowheads="1"/>
            </p:cNvSpPr>
            <p:nvPr/>
          </p:nvSpPr>
          <p:spPr bwMode="auto">
            <a:xfrm>
              <a:off x="717811" y="943048"/>
              <a:ext cx="29470" cy="54730"/>
            </a:xfrm>
            <a:custGeom>
              <a:avLst/>
              <a:gdLst>
                <a:gd name="T0" fmla="*/ 14735 w 6"/>
                <a:gd name="T1" fmla="*/ 4975 h 11"/>
                <a:gd name="T2" fmla="*/ 9823 w 6"/>
                <a:gd name="T3" fmla="*/ 4975 h 11"/>
                <a:gd name="T4" fmla="*/ 0 w 6"/>
                <a:gd name="T5" fmla="*/ 29853 h 11"/>
                <a:gd name="T6" fmla="*/ 4912 w 6"/>
                <a:gd name="T7" fmla="*/ 49755 h 11"/>
                <a:gd name="T8" fmla="*/ 14735 w 6"/>
                <a:gd name="T9" fmla="*/ 29853 h 11"/>
                <a:gd name="T10" fmla="*/ 24558 w 6"/>
                <a:gd name="T11" fmla="*/ 9951 h 11"/>
                <a:gd name="T12" fmla="*/ 14735 w 6"/>
                <a:gd name="T13" fmla="*/ 4975 h 11"/>
                <a:gd name="T14" fmla="*/ 0 60000 65536"/>
                <a:gd name="T15" fmla="*/ 0 60000 65536"/>
                <a:gd name="T16" fmla="*/ 0 60000 65536"/>
                <a:gd name="T17" fmla="*/ 0 60000 65536"/>
                <a:gd name="T18" fmla="*/ 0 60000 65536"/>
                <a:gd name="T19" fmla="*/ 0 60000 65536"/>
                <a:gd name="T20" fmla="*/ 0 60000 65536"/>
                <a:gd name="T21" fmla="*/ 0 w 6"/>
                <a:gd name="T22" fmla="*/ 0 h 11"/>
                <a:gd name="T23" fmla="*/ 6 w 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1">
                  <a:moveTo>
                    <a:pt x="3" y="1"/>
                  </a:moveTo>
                  <a:cubicBezTo>
                    <a:pt x="2" y="1"/>
                    <a:pt x="2" y="0"/>
                    <a:pt x="2" y="1"/>
                  </a:cubicBezTo>
                  <a:cubicBezTo>
                    <a:pt x="1" y="1"/>
                    <a:pt x="0" y="4"/>
                    <a:pt x="0" y="6"/>
                  </a:cubicBezTo>
                  <a:cubicBezTo>
                    <a:pt x="1" y="8"/>
                    <a:pt x="0" y="11"/>
                    <a:pt x="1" y="10"/>
                  </a:cubicBezTo>
                  <a:cubicBezTo>
                    <a:pt x="2" y="10"/>
                    <a:pt x="3" y="7"/>
                    <a:pt x="3" y="6"/>
                  </a:cubicBezTo>
                  <a:cubicBezTo>
                    <a:pt x="3" y="5"/>
                    <a:pt x="6" y="2"/>
                    <a:pt x="5" y="2"/>
                  </a:cubicBezTo>
                  <a:cubicBezTo>
                    <a:pt x="5" y="2"/>
                    <a:pt x="3" y="2"/>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4" name="Freeform 124"/>
            <p:cNvSpPr>
              <a:spLocks noChangeArrowheads="1"/>
            </p:cNvSpPr>
            <p:nvPr/>
          </p:nvSpPr>
          <p:spPr bwMode="auto">
            <a:xfrm>
              <a:off x="692551" y="833587"/>
              <a:ext cx="25260" cy="58940"/>
            </a:xfrm>
            <a:custGeom>
              <a:avLst/>
              <a:gdLst>
                <a:gd name="T0" fmla="*/ 15156 w 5"/>
                <a:gd name="T1" fmla="*/ 9823 h 12"/>
                <a:gd name="T2" fmla="*/ 5052 w 5"/>
                <a:gd name="T3" fmla="*/ 0 h 12"/>
                <a:gd name="T4" fmla="*/ 15156 w 5"/>
                <a:gd name="T5" fmla="*/ 19647 h 12"/>
                <a:gd name="T6" fmla="*/ 15156 w 5"/>
                <a:gd name="T7" fmla="*/ 54028 h 12"/>
                <a:gd name="T8" fmla="*/ 25260 w 5"/>
                <a:gd name="T9" fmla="*/ 29470 h 12"/>
                <a:gd name="T10" fmla="*/ 20208 w 5"/>
                <a:gd name="T11" fmla="*/ 19647 h 12"/>
                <a:gd name="T12" fmla="*/ 15156 w 5"/>
                <a:gd name="T13" fmla="*/ 9823 h 12"/>
                <a:gd name="T14" fmla="*/ 0 60000 65536"/>
                <a:gd name="T15" fmla="*/ 0 60000 65536"/>
                <a:gd name="T16" fmla="*/ 0 60000 65536"/>
                <a:gd name="T17" fmla="*/ 0 60000 65536"/>
                <a:gd name="T18" fmla="*/ 0 60000 65536"/>
                <a:gd name="T19" fmla="*/ 0 60000 65536"/>
                <a:gd name="T20" fmla="*/ 0 60000 65536"/>
                <a:gd name="T21" fmla="*/ 0 w 5"/>
                <a:gd name="T22" fmla="*/ 0 h 12"/>
                <a:gd name="T23" fmla="*/ 5 w 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2">
                  <a:moveTo>
                    <a:pt x="3" y="2"/>
                  </a:moveTo>
                  <a:cubicBezTo>
                    <a:pt x="2" y="1"/>
                    <a:pt x="2" y="0"/>
                    <a:pt x="1" y="0"/>
                  </a:cubicBezTo>
                  <a:cubicBezTo>
                    <a:pt x="0" y="1"/>
                    <a:pt x="2" y="3"/>
                    <a:pt x="3" y="4"/>
                  </a:cubicBezTo>
                  <a:cubicBezTo>
                    <a:pt x="3" y="5"/>
                    <a:pt x="3" y="9"/>
                    <a:pt x="3" y="11"/>
                  </a:cubicBezTo>
                  <a:cubicBezTo>
                    <a:pt x="4" y="12"/>
                    <a:pt x="5" y="7"/>
                    <a:pt x="5" y="6"/>
                  </a:cubicBezTo>
                  <a:cubicBezTo>
                    <a:pt x="5" y="6"/>
                    <a:pt x="4" y="4"/>
                    <a:pt x="4" y="4"/>
                  </a:cubicBezTo>
                  <a:cubicBezTo>
                    <a:pt x="4" y="3"/>
                    <a:pt x="4" y="3"/>
                    <a:pt x="3"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5" name="Freeform 125"/>
            <p:cNvSpPr>
              <a:spLocks noChangeArrowheads="1"/>
            </p:cNvSpPr>
            <p:nvPr/>
          </p:nvSpPr>
          <p:spPr bwMode="auto">
            <a:xfrm>
              <a:off x="722021" y="837797"/>
              <a:ext cx="18945" cy="29470"/>
            </a:xfrm>
            <a:custGeom>
              <a:avLst/>
              <a:gdLst>
                <a:gd name="T0" fmla="*/ 0 w 4"/>
                <a:gd name="T1" fmla="*/ 0 h 6"/>
                <a:gd name="T2" fmla="*/ 4736 w 4"/>
                <a:gd name="T3" fmla="*/ 14735 h 6"/>
                <a:gd name="T4" fmla="*/ 4736 w 4"/>
                <a:gd name="T5" fmla="*/ 24558 h 6"/>
                <a:gd name="T6" fmla="*/ 18945 w 4"/>
                <a:gd name="T7" fmla="*/ 9823 h 6"/>
                <a:gd name="T8" fmla="*/ 0 w 4"/>
                <a:gd name="T9" fmla="*/ 0 h 6"/>
                <a:gd name="T10" fmla="*/ 0 60000 65536"/>
                <a:gd name="T11" fmla="*/ 0 60000 65536"/>
                <a:gd name="T12" fmla="*/ 0 60000 65536"/>
                <a:gd name="T13" fmla="*/ 0 60000 65536"/>
                <a:gd name="T14" fmla="*/ 0 60000 65536"/>
                <a:gd name="T15" fmla="*/ 0 w 4"/>
                <a:gd name="T16" fmla="*/ 0 h 6"/>
                <a:gd name="T17" fmla="*/ 4 w 4"/>
                <a:gd name="T18" fmla="*/ 6 h 6"/>
              </a:gdLst>
              <a:ahLst/>
              <a:cxnLst>
                <a:cxn ang="T10">
                  <a:pos x="T0" y="T1"/>
                </a:cxn>
                <a:cxn ang="T11">
                  <a:pos x="T2" y="T3"/>
                </a:cxn>
                <a:cxn ang="T12">
                  <a:pos x="T4" y="T5"/>
                </a:cxn>
                <a:cxn ang="T13">
                  <a:pos x="T6" y="T7"/>
                </a:cxn>
                <a:cxn ang="T14">
                  <a:pos x="T8" y="T9"/>
                </a:cxn>
              </a:cxnLst>
              <a:rect l="T15" t="T16" r="T17" b="T18"/>
              <a:pathLst>
                <a:path w="4" h="6">
                  <a:moveTo>
                    <a:pt x="0" y="0"/>
                  </a:moveTo>
                  <a:cubicBezTo>
                    <a:pt x="0" y="0"/>
                    <a:pt x="1" y="1"/>
                    <a:pt x="1" y="3"/>
                  </a:cubicBezTo>
                  <a:cubicBezTo>
                    <a:pt x="2" y="4"/>
                    <a:pt x="1" y="4"/>
                    <a:pt x="1" y="5"/>
                  </a:cubicBezTo>
                  <a:cubicBezTo>
                    <a:pt x="1" y="6"/>
                    <a:pt x="4" y="3"/>
                    <a:pt x="4" y="2"/>
                  </a:cubicBezTo>
                  <a:cubicBezTo>
                    <a:pt x="4"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6" name="Freeform 126"/>
            <p:cNvSpPr>
              <a:spLocks noChangeArrowheads="1"/>
            </p:cNvSpPr>
            <p:nvPr/>
          </p:nvSpPr>
          <p:spPr bwMode="auto">
            <a:xfrm>
              <a:off x="732546" y="858847"/>
              <a:ext cx="14735" cy="23155"/>
            </a:xfrm>
            <a:custGeom>
              <a:avLst/>
              <a:gdLst>
                <a:gd name="T0" fmla="*/ 9823 w 3"/>
                <a:gd name="T1" fmla="*/ 18524 h 5"/>
                <a:gd name="T2" fmla="*/ 4912 w 3"/>
                <a:gd name="T3" fmla="*/ 9262 h 5"/>
                <a:gd name="T4" fmla="*/ 0 w 3"/>
                <a:gd name="T5" fmla="*/ 18524 h 5"/>
                <a:gd name="T6" fmla="*/ 9823 w 3"/>
                <a:gd name="T7" fmla="*/ 18524 h 5"/>
                <a:gd name="T8" fmla="*/ 0 60000 65536"/>
                <a:gd name="T9" fmla="*/ 0 60000 65536"/>
                <a:gd name="T10" fmla="*/ 0 60000 65536"/>
                <a:gd name="T11" fmla="*/ 0 60000 65536"/>
                <a:gd name="T12" fmla="*/ 0 w 3"/>
                <a:gd name="T13" fmla="*/ 0 h 5"/>
                <a:gd name="T14" fmla="*/ 3 w 3"/>
                <a:gd name="T15" fmla="*/ 5 h 5"/>
              </a:gdLst>
              <a:ahLst/>
              <a:cxnLst>
                <a:cxn ang="T8">
                  <a:pos x="T0" y="T1"/>
                </a:cxn>
                <a:cxn ang="T9">
                  <a:pos x="T2" y="T3"/>
                </a:cxn>
                <a:cxn ang="T10">
                  <a:pos x="T4" y="T5"/>
                </a:cxn>
                <a:cxn ang="T11">
                  <a:pos x="T6" y="T7"/>
                </a:cxn>
              </a:cxnLst>
              <a:rect l="T12" t="T13" r="T14" b="T15"/>
              <a:pathLst>
                <a:path w="3" h="5">
                  <a:moveTo>
                    <a:pt x="2" y="4"/>
                  </a:moveTo>
                  <a:cubicBezTo>
                    <a:pt x="2" y="4"/>
                    <a:pt x="3" y="0"/>
                    <a:pt x="1" y="2"/>
                  </a:cubicBezTo>
                  <a:cubicBezTo>
                    <a:pt x="0" y="2"/>
                    <a:pt x="1" y="4"/>
                    <a:pt x="0" y="4"/>
                  </a:cubicBezTo>
                  <a:cubicBezTo>
                    <a:pt x="0" y="4"/>
                    <a:pt x="1" y="5"/>
                    <a:pt x="2"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7" name="Freeform 127"/>
            <p:cNvSpPr>
              <a:spLocks noChangeArrowheads="1"/>
            </p:cNvSpPr>
            <p:nvPr/>
          </p:nvSpPr>
          <p:spPr bwMode="auto">
            <a:xfrm>
              <a:off x="324173" y="837797"/>
              <a:ext cx="54730" cy="50520"/>
            </a:xfrm>
            <a:custGeom>
              <a:avLst/>
              <a:gdLst>
                <a:gd name="T0" fmla="*/ 49755 w 11"/>
                <a:gd name="T1" fmla="*/ 10104 h 10"/>
                <a:gd name="T2" fmla="*/ 44779 w 11"/>
                <a:gd name="T3" fmla="*/ 0 h 10"/>
                <a:gd name="T4" fmla="*/ 44779 w 11"/>
                <a:gd name="T5" fmla="*/ 10104 h 10"/>
                <a:gd name="T6" fmla="*/ 29853 w 11"/>
                <a:gd name="T7" fmla="*/ 10104 h 10"/>
                <a:gd name="T8" fmla="*/ 24877 w 11"/>
                <a:gd name="T9" fmla="*/ 15156 h 10"/>
                <a:gd name="T10" fmla="*/ 14926 w 11"/>
                <a:gd name="T11" fmla="*/ 15156 h 10"/>
                <a:gd name="T12" fmla="*/ 0 w 11"/>
                <a:gd name="T13" fmla="*/ 30312 h 10"/>
                <a:gd name="T14" fmla="*/ 9951 w 11"/>
                <a:gd name="T15" fmla="*/ 35364 h 10"/>
                <a:gd name="T16" fmla="*/ 9951 w 11"/>
                <a:gd name="T17" fmla="*/ 45468 h 10"/>
                <a:gd name="T18" fmla="*/ 24877 w 11"/>
                <a:gd name="T19" fmla="*/ 30312 h 10"/>
                <a:gd name="T20" fmla="*/ 29853 w 11"/>
                <a:gd name="T21" fmla="*/ 35364 h 10"/>
                <a:gd name="T22" fmla="*/ 49755 w 11"/>
                <a:gd name="T23" fmla="*/ 20208 h 10"/>
                <a:gd name="T24" fmla="*/ 49755 w 11"/>
                <a:gd name="T25" fmla="*/ 10104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10"/>
                <a:gd name="T41" fmla="*/ 11 w 11"/>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10">
                  <a:moveTo>
                    <a:pt x="10" y="2"/>
                  </a:moveTo>
                  <a:cubicBezTo>
                    <a:pt x="9" y="2"/>
                    <a:pt x="10" y="1"/>
                    <a:pt x="9" y="0"/>
                  </a:cubicBezTo>
                  <a:cubicBezTo>
                    <a:pt x="8" y="0"/>
                    <a:pt x="9" y="1"/>
                    <a:pt x="9" y="2"/>
                  </a:cubicBezTo>
                  <a:cubicBezTo>
                    <a:pt x="8" y="2"/>
                    <a:pt x="7" y="2"/>
                    <a:pt x="6" y="2"/>
                  </a:cubicBezTo>
                  <a:cubicBezTo>
                    <a:pt x="5" y="2"/>
                    <a:pt x="5" y="3"/>
                    <a:pt x="5" y="3"/>
                  </a:cubicBezTo>
                  <a:cubicBezTo>
                    <a:pt x="5" y="4"/>
                    <a:pt x="4" y="3"/>
                    <a:pt x="3" y="3"/>
                  </a:cubicBezTo>
                  <a:cubicBezTo>
                    <a:pt x="2" y="3"/>
                    <a:pt x="1" y="5"/>
                    <a:pt x="0" y="6"/>
                  </a:cubicBezTo>
                  <a:cubicBezTo>
                    <a:pt x="0" y="7"/>
                    <a:pt x="1" y="7"/>
                    <a:pt x="2" y="7"/>
                  </a:cubicBezTo>
                  <a:cubicBezTo>
                    <a:pt x="3" y="7"/>
                    <a:pt x="2" y="8"/>
                    <a:pt x="2" y="9"/>
                  </a:cubicBezTo>
                  <a:cubicBezTo>
                    <a:pt x="2" y="10"/>
                    <a:pt x="5" y="7"/>
                    <a:pt x="5" y="6"/>
                  </a:cubicBezTo>
                  <a:cubicBezTo>
                    <a:pt x="6" y="6"/>
                    <a:pt x="6" y="7"/>
                    <a:pt x="6" y="7"/>
                  </a:cubicBezTo>
                  <a:cubicBezTo>
                    <a:pt x="7" y="7"/>
                    <a:pt x="9" y="5"/>
                    <a:pt x="10" y="4"/>
                  </a:cubicBezTo>
                  <a:cubicBezTo>
                    <a:pt x="11" y="4"/>
                    <a:pt x="11" y="2"/>
                    <a:pt x="10"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8" name="Freeform 128"/>
            <p:cNvSpPr>
              <a:spLocks noChangeArrowheads="1"/>
            </p:cNvSpPr>
            <p:nvPr/>
          </p:nvSpPr>
          <p:spPr bwMode="auto">
            <a:xfrm>
              <a:off x="372588" y="827272"/>
              <a:ext cx="25260" cy="10525"/>
            </a:xfrm>
            <a:custGeom>
              <a:avLst/>
              <a:gdLst>
                <a:gd name="T0" fmla="*/ 5052 w 5"/>
                <a:gd name="T1" fmla="*/ 0 h 2"/>
                <a:gd name="T2" fmla="*/ 10104 w 5"/>
                <a:gd name="T3" fmla="*/ 10525 h 2"/>
                <a:gd name="T4" fmla="*/ 25260 w 5"/>
                <a:gd name="T5" fmla="*/ 10525 h 2"/>
                <a:gd name="T6" fmla="*/ 5052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1" y="0"/>
                  </a:moveTo>
                  <a:cubicBezTo>
                    <a:pt x="0" y="1"/>
                    <a:pt x="1" y="2"/>
                    <a:pt x="2" y="2"/>
                  </a:cubicBezTo>
                  <a:cubicBezTo>
                    <a:pt x="3" y="2"/>
                    <a:pt x="5" y="2"/>
                    <a:pt x="5" y="2"/>
                  </a:cubicBezTo>
                  <a:cubicBezTo>
                    <a:pt x="4" y="2"/>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9" name="Freeform 129"/>
            <p:cNvSpPr>
              <a:spLocks noChangeArrowheads="1"/>
            </p:cNvSpPr>
            <p:nvPr/>
          </p:nvSpPr>
          <p:spPr bwMode="auto">
            <a:xfrm>
              <a:off x="98936" y="928313"/>
              <a:ext cx="29470" cy="14735"/>
            </a:xfrm>
            <a:custGeom>
              <a:avLst/>
              <a:gdLst>
                <a:gd name="T0" fmla="*/ 14735 w 6"/>
                <a:gd name="T1" fmla="*/ 4912 h 3"/>
                <a:gd name="T2" fmla="*/ 0 w 6"/>
                <a:gd name="T3" fmla="*/ 14735 h 3"/>
                <a:gd name="T4" fmla="*/ 24558 w 6"/>
                <a:gd name="T5" fmla="*/ 9823 h 3"/>
                <a:gd name="T6" fmla="*/ 29470 w 6"/>
                <a:gd name="T7" fmla="*/ 0 h 3"/>
                <a:gd name="T8" fmla="*/ 14735 w 6"/>
                <a:gd name="T9" fmla="*/ 4912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3" y="1"/>
                  </a:moveTo>
                  <a:cubicBezTo>
                    <a:pt x="2" y="1"/>
                    <a:pt x="0" y="2"/>
                    <a:pt x="0" y="3"/>
                  </a:cubicBezTo>
                  <a:cubicBezTo>
                    <a:pt x="0" y="3"/>
                    <a:pt x="4" y="2"/>
                    <a:pt x="5" y="2"/>
                  </a:cubicBezTo>
                  <a:cubicBezTo>
                    <a:pt x="6" y="2"/>
                    <a:pt x="6" y="1"/>
                    <a:pt x="6" y="0"/>
                  </a:cubicBezTo>
                  <a:cubicBezTo>
                    <a:pt x="5" y="0"/>
                    <a:pt x="4" y="1"/>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0" name="Freeform 130"/>
            <p:cNvSpPr>
              <a:spLocks noChangeArrowheads="1"/>
            </p:cNvSpPr>
            <p:nvPr/>
          </p:nvSpPr>
          <p:spPr bwMode="auto">
            <a:xfrm>
              <a:off x="39995" y="957783"/>
              <a:ext cx="18945" cy="21050"/>
            </a:xfrm>
            <a:custGeom>
              <a:avLst/>
              <a:gdLst>
                <a:gd name="T0" fmla="*/ 14209 w 4"/>
                <a:gd name="T1" fmla="*/ 5263 h 4"/>
                <a:gd name="T2" fmla="*/ 0 w 4"/>
                <a:gd name="T3" fmla="*/ 15788 h 4"/>
                <a:gd name="T4" fmla="*/ 14209 w 4"/>
                <a:gd name="T5" fmla="*/ 10525 h 4"/>
                <a:gd name="T6" fmla="*/ 14209 w 4"/>
                <a:gd name="T7" fmla="*/ 5263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1"/>
                  </a:moveTo>
                  <a:cubicBezTo>
                    <a:pt x="2" y="0"/>
                    <a:pt x="0" y="3"/>
                    <a:pt x="0" y="3"/>
                  </a:cubicBezTo>
                  <a:cubicBezTo>
                    <a:pt x="0" y="4"/>
                    <a:pt x="3" y="2"/>
                    <a:pt x="3" y="2"/>
                  </a:cubicBezTo>
                  <a:cubicBezTo>
                    <a:pt x="4" y="1"/>
                    <a:pt x="4" y="1"/>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1" name="Freeform 131"/>
            <p:cNvSpPr>
              <a:spLocks noChangeArrowheads="1"/>
            </p:cNvSpPr>
            <p:nvPr/>
          </p:nvSpPr>
          <p:spPr bwMode="auto">
            <a:xfrm>
              <a:off x="0" y="972518"/>
              <a:ext cx="29470" cy="21050"/>
            </a:xfrm>
            <a:custGeom>
              <a:avLst/>
              <a:gdLst>
                <a:gd name="T0" fmla="*/ 4912 w 6"/>
                <a:gd name="T1" fmla="*/ 15788 h 4"/>
                <a:gd name="T2" fmla="*/ 24558 w 6"/>
                <a:gd name="T3" fmla="*/ 0 h 4"/>
                <a:gd name="T4" fmla="*/ 4912 w 6"/>
                <a:gd name="T5" fmla="*/ 15788 h 4"/>
                <a:gd name="T6" fmla="*/ 0 60000 65536"/>
                <a:gd name="T7" fmla="*/ 0 60000 65536"/>
                <a:gd name="T8" fmla="*/ 0 60000 65536"/>
                <a:gd name="T9" fmla="*/ 0 w 6"/>
                <a:gd name="T10" fmla="*/ 0 h 4"/>
                <a:gd name="T11" fmla="*/ 6 w 6"/>
                <a:gd name="T12" fmla="*/ 4 h 4"/>
              </a:gdLst>
              <a:ahLst/>
              <a:cxnLst>
                <a:cxn ang="T6">
                  <a:pos x="T0" y="T1"/>
                </a:cxn>
                <a:cxn ang="T7">
                  <a:pos x="T2" y="T3"/>
                </a:cxn>
                <a:cxn ang="T8">
                  <a:pos x="T4" y="T5"/>
                </a:cxn>
              </a:cxnLst>
              <a:rect l="T9" t="T10" r="T11" b="T12"/>
              <a:pathLst>
                <a:path w="6" h="4">
                  <a:moveTo>
                    <a:pt x="1" y="3"/>
                  </a:moveTo>
                  <a:cubicBezTo>
                    <a:pt x="1" y="4"/>
                    <a:pt x="6" y="0"/>
                    <a:pt x="5" y="0"/>
                  </a:cubicBezTo>
                  <a:cubicBezTo>
                    <a:pt x="4" y="0"/>
                    <a:pt x="0" y="2"/>
                    <a:pt x="1"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2" name="Freeform 132"/>
            <p:cNvSpPr>
              <a:spLocks noChangeArrowheads="1"/>
            </p:cNvSpPr>
            <p:nvPr/>
          </p:nvSpPr>
          <p:spPr bwMode="auto">
            <a:xfrm>
              <a:off x="119986" y="757806"/>
              <a:ext cx="33680" cy="25260"/>
            </a:xfrm>
            <a:custGeom>
              <a:avLst/>
              <a:gdLst>
                <a:gd name="T0" fmla="*/ 28869 w 7"/>
                <a:gd name="T1" fmla="*/ 5052 h 5"/>
                <a:gd name="T2" fmla="*/ 4811 w 7"/>
                <a:gd name="T3" fmla="*/ 10104 h 5"/>
                <a:gd name="T4" fmla="*/ 14434 w 7"/>
                <a:gd name="T5" fmla="*/ 20208 h 5"/>
                <a:gd name="T6" fmla="*/ 28869 w 7"/>
                <a:gd name="T7" fmla="*/ 20208 h 5"/>
                <a:gd name="T8" fmla="*/ 28869 w 7"/>
                <a:gd name="T9" fmla="*/ 5052 h 5"/>
                <a:gd name="T10" fmla="*/ 0 60000 65536"/>
                <a:gd name="T11" fmla="*/ 0 60000 65536"/>
                <a:gd name="T12" fmla="*/ 0 60000 65536"/>
                <a:gd name="T13" fmla="*/ 0 60000 65536"/>
                <a:gd name="T14" fmla="*/ 0 60000 65536"/>
                <a:gd name="T15" fmla="*/ 0 w 7"/>
                <a:gd name="T16" fmla="*/ 0 h 5"/>
                <a:gd name="T17" fmla="*/ 7 w 7"/>
                <a:gd name="T18" fmla="*/ 5 h 5"/>
              </a:gdLst>
              <a:ahLst/>
              <a:cxnLst>
                <a:cxn ang="T10">
                  <a:pos x="T0" y="T1"/>
                </a:cxn>
                <a:cxn ang="T11">
                  <a:pos x="T2" y="T3"/>
                </a:cxn>
                <a:cxn ang="T12">
                  <a:pos x="T4" y="T5"/>
                </a:cxn>
                <a:cxn ang="T13">
                  <a:pos x="T6" y="T7"/>
                </a:cxn>
                <a:cxn ang="T14">
                  <a:pos x="T8" y="T9"/>
                </a:cxn>
              </a:cxnLst>
              <a:rect l="T15" t="T16" r="T17" b="T18"/>
              <a:pathLst>
                <a:path w="7" h="5">
                  <a:moveTo>
                    <a:pt x="6" y="1"/>
                  </a:moveTo>
                  <a:cubicBezTo>
                    <a:pt x="6" y="0"/>
                    <a:pt x="2" y="2"/>
                    <a:pt x="1" y="2"/>
                  </a:cubicBezTo>
                  <a:cubicBezTo>
                    <a:pt x="0" y="3"/>
                    <a:pt x="2" y="4"/>
                    <a:pt x="3" y="4"/>
                  </a:cubicBezTo>
                  <a:cubicBezTo>
                    <a:pt x="3" y="5"/>
                    <a:pt x="5" y="4"/>
                    <a:pt x="6" y="4"/>
                  </a:cubicBezTo>
                  <a:cubicBezTo>
                    <a:pt x="7" y="4"/>
                    <a:pt x="6" y="2"/>
                    <a:pt x="6"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3" name="Freeform 133"/>
            <p:cNvSpPr>
              <a:spLocks noChangeArrowheads="1"/>
            </p:cNvSpPr>
            <p:nvPr/>
          </p:nvSpPr>
          <p:spPr bwMode="auto">
            <a:xfrm>
              <a:off x="1692434" y="978833"/>
              <a:ext cx="39995" cy="18945"/>
            </a:xfrm>
            <a:custGeom>
              <a:avLst/>
              <a:gdLst>
                <a:gd name="T0" fmla="*/ 4999 w 8"/>
                <a:gd name="T1" fmla="*/ 0 h 4"/>
                <a:gd name="T2" fmla="*/ 4999 w 8"/>
                <a:gd name="T3" fmla="*/ 9473 h 4"/>
                <a:gd name="T4" fmla="*/ 29996 w 8"/>
                <a:gd name="T5" fmla="*/ 14209 h 4"/>
                <a:gd name="T6" fmla="*/ 24997 w 8"/>
                <a:gd name="T7" fmla="*/ 4736 h 4"/>
                <a:gd name="T8" fmla="*/ 4999 w 8"/>
                <a:gd name="T9" fmla="*/ 0 h 4"/>
                <a:gd name="T10" fmla="*/ 0 60000 65536"/>
                <a:gd name="T11" fmla="*/ 0 60000 65536"/>
                <a:gd name="T12" fmla="*/ 0 60000 65536"/>
                <a:gd name="T13" fmla="*/ 0 60000 65536"/>
                <a:gd name="T14" fmla="*/ 0 60000 65536"/>
                <a:gd name="T15" fmla="*/ 0 w 8"/>
                <a:gd name="T16" fmla="*/ 0 h 4"/>
                <a:gd name="T17" fmla="*/ 8 w 8"/>
                <a:gd name="T18" fmla="*/ 4 h 4"/>
              </a:gdLst>
              <a:ahLst/>
              <a:cxnLst>
                <a:cxn ang="T10">
                  <a:pos x="T0" y="T1"/>
                </a:cxn>
                <a:cxn ang="T11">
                  <a:pos x="T2" y="T3"/>
                </a:cxn>
                <a:cxn ang="T12">
                  <a:pos x="T4" y="T5"/>
                </a:cxn>
                <a:cxn ang="T13">
                  <a:pos x="T6" y="T7"/>
                </a:cxn>
                <a:cxn ang="T14">
                  <a:pos x="T8" y="T9"/>
                </a:cxn>
              </a:cxnLst>
              <a:rect l="T15" t="T16" r="T17" b="T18"/>
              <a:pathLst>
                <a:path w="8" h="4">
                  <a:moveTo>
                    <a:pt x="1" y="0"/>
                  </a:moveTo>
                  <a:cubicBezTo>
                    <a:pt x="1" y="0"/>
                    <a:pt x="0" y="1"/>
                    <a:pt x="1" y="2"/>
                  </a:cubicBezTo>
                  <a:cubicBezTo>
                    <a:pt x="2" y="3"/>
                    <a:pt x="5" y="4"/>
                    <a:pt x="6" y="3"/>
                  </a:cubicBezTo>
                  <a:cubicBezTo>
                    <a:pt x="8" y="3"/>
                    <a:pt x="7" y="2"/>
                    <a:pt x="5" y="1"/>
                  </a:cubicBezTo>
                  <a:cubicBezTo>
                    <a:pt x="3" y="1"/>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4" name="Freeform 134"/>
            <p:cNvSpPr>
              <a:spLocks noChangeArrowheads="1"/>
            </p:cNvSpPr>
            <p:nvPr/>
          </p:nvSpPr>
          <p:spPr bwMode="auto">
            <a:xfrm>
              <a:off x="3536429" y="903052"/>
              <a:ext cx="39995" cy="29470"/>
            </a:xfrm>
            <a:custGeom>
              <a:avLst/>
              <a:gdLst>
                <a:gd name="T0" fmla="*/ 19998 w 8"/>
                <a:gd name="T1" fmla="*/ 4912 h 6"/>
                <a:gd name="T2" fmla="*/ 4999 w 8"/>
                <a:gd name="T3" fmla="*/ 9823 h 6"/>
                <a:gd name="T4" fmla="*/ 9999 w 8"/>
                <a:gd name="T5" fmla="*/ 19647 h 6"/>
                <a:gd name="T6" fmla="*/ 19998 w 8"/>
                <a:gd name="T7" fmla="*/ 29470 h 6"/>
                <a:gd name="T8" fmla="*/ 34996 w 8"/>
                <a:gd name="T9" fmla="*/ 29470 h 6"/>
                <a:gd name="T10" fmla="*/ 29996 w 8"/>
                <a:gd name="T11" fmla="*/ 14735 h 6"/>
                <a:gd name="T12" fmla="*/ 34996 w 8"/>
                <a:gd name="T13" fmla="*/ 0 h 6"/>
                <a:gd name="T14" fmla="*/ 19998 w 8"/>
                <a:gd name="T15" fmla="*/ 4912 h 6"/>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6"/>
                <a:gd name="T26" fmla="*/ 8 w 8"/>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6">
                  <a:moveTo>
                    <a:pt x="4" y="1"/>
                  </a:moveTo>
                  <a:cubicBezTo>
                    <a:pt x="3" y="2"/>
                    <a:pt x="1" y="2"/>
                    <a:pt x="1" y="2"/>
                  </a:cubicBezTo>
                  <a:cubicBezTo>
                    <a:pt x="0" y="2"/>
                    <a:pt x="1" y="3"/>
                    <a:pt x="2" y="4"/>
                  </a:cubicBezTo>
                  <a:cubicBezTo>
                    <a:pt x="4" y="5"/>
                    <a:pt x="3" y="6"/>
                    <a:pt x="4" y="6"/>
                  </a:cubicBezTo>
                  <a:cubicBezTo>
                    <a:pt x="6" y="6"/>
                    <a:pt x="6" y="6"/>
                    <a:pt x="7" y="6"/>
                  </a:cubicBezTo>
                  <a:cubicBezTo>
                    <a:pt x="8" y="6"/>
                    <a:pt x="6" y="4"/>
                    <a:pt x="6" y="3"/>
                  </a:cubicBezTo>
                  <a:cubicBezTo>
                    <a:pt x="6" y="2"/>
                    <a:pt x="7" y="1"/>
                    <a:pt x="7" y="0"/>
                  </a:cubicBezTo>
                  <a:cubicBezTo>
                    <a:pt x="8" y="0"/>
                    <a:pt x="5" y="1"/>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5" name="Freeform 135"/>
            <p:cNvSpPr>
              <a:spLocks noChangeArrowheads="1"/>
            </p:cNvSpPr>
            <p:nvPr/>
          </p:nvSpPr>
          <p:spPr bwMode="auto">
            <a:xfrm>
              <a:off x="3685886" y="842007"/>
              <a:ext cx="25260" cy="35785"/>
            </a:xfrm>
            <a:custGeom>
              <a:avLst/>
              <a:gdLst>
                <a:gd name="T0" fmla="*/ 15156 w 5"/>
                <a:gd name="T1" fmla="*/ 20449 h 7"/>
                <a:gd name="T2" fmla="*/ 25260 w 5"/>
                <a:gd name="T3" fmla="*/ 5112 h 7"/>
                <a:gd name="T4" fmla="*/ 5052 w 5"/>
                <a:gd name="T5" fmla="*/ 15336 h 7"/>
                <a:gd name="T6" fmla="*/ 5052 w 5"/>
                <a:gd name="T7" fmla="*/ 35785 h 7"/>
                <a:gd name="T8" fmla="*/ 15156 w 5"/>
                <a:gd name="T9" fmla="*/ 20449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3" y="4"/>
                  </a:moveTo>
                  <a:cubicBezTo>
                    <a:pt x="4" y="4"/>
                    <a:pt x="4" y="2"/>
                    <a:pt x="5" y="1"/>
                  </a:cubicBezTo>
                  <a:cubicBezTo>
                    <a:pt x="5" y="0"/>
                    <a:pt x="3" y="2"/>
                    <a:pt x="1" y="3"/>
                  </a:cubicBezTo>
                  <a:cubicBezTo>
                    <a:pt x="0" y="4"/>
                    <a:pt x="0" y="6"/>
                    <a:pt x="1" y="7"/>
                  </a:cubicBezTo>
                  <a:cubicBezTo>
                    <a:pt x="1" y="7"/>
                    <a:pt x="3" y="5"/>
                    <a:pt x="3"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6" name="Freeform 136"/>
            <p:cNvSpPr>
              <a:spLocks noChangeArrowheads="1"/>
            </p:cNvSpPr>
            <p:nvPr/>
          </p:nvSpPr>
          <p:spPr bwMode="auto">
            <a:xfrm>
              <a:off x="3755351" y="823062"/>
              <a:ext cx="25260" cy="18945"/>
            </a:xfrm>
            <a:custGeom>
              <a:avLst/>
              <a:gdLst>
                <a:gd name="T0" fmla="*/ 10104 w 5"/>
                <a:gd name="T1" fmla="*/ 18945 h 4"/>
                <a:gd name="T2" fmla="*/ 25260 w 5"/>
                <a:gd name="T3" fmla="*/ 4736 h 4"/>
                <a:gd name="T4" fmla="*/ 20208 w 5"/>
                <a:gd name="T5" fmla="*/ 0 h 4"/>
                <a:gd name="T6" fmla="*/ 5052 w 5"/>
                <a:gd name="T7" fmla="*/ 4736 h 4"/>
                <a:gd name="T8" fmla="*/ 10104 w 5"/>
                <a:gd name="T9" fmla="*/ 18945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2" y="4"/>
                  </a:moveTo>
                  <a:cubicBezTo>
                    <a:pt x="3" y="3"/>
                    <a:pt x="5" y="2"/>
                    <a:pt x="5" y="1"/>
                  </a:cubicBezTo>
                  <a:cubicBezTo>
                    <a:pt x="5" y="1"/>
                    <a:pt x="5" y="0"/>
                    <a:pt x="4" y="0"/>
                  </a:cubicBezTo>
                  <a:cubicBezTo>
                    <a:pt x="2" y="1"/>
                    <a:pt x="1" y="1"/>
                    <a:pt x="1" y="1"/>
                  </a:cubicBezTo>
                  <a:cubicBezTo>
                    <a:pt x="0" y="1"/>
                    <a:pt x="1" y="4"/>
                    <a:pt x="2"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7" name="Freeform 137"/>
            <p:cNvSpPr>
              <a:spLocks noChangeArrowheads="1"/>
            </p:cNvSpPr>
            <p:nvPr/>
          </p:nvSpPr>
          <p:spPr bwMode="auto">
            <a:xfrm>
              <a:off x="3759561" y="808327"/>
              <a:ext cx="14735" cy="10525"/>
            </a:xfrm>
            <a:custGeom>
              <a:avLst/>
              <a:gdLst>
                <a:gd name="T0" fmla="*/ 9823 w 3"/>
                <a:gd name="T1" fmla="*/ 5263 h 2"/>
                <a:gd name="T2" fmla="*/ 4912 w 3"/>
                <a:gd name="T3" fmla="*/ 10525 h 2"/>
                <a:gd name="T4" fmla="*/ 9823 w 3"/>
                <a:gd name="T5" fmla="*/ 5263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2" y="1"/>
                  </a:moveTo>
                  <a:cubicBezTo>
                    <a:pt x="1" y="1"/>
                    <a:pt x="0" y="2"/>
                    <a:pt x="1" y="2"/>
                  </a:cubicBezTo>
                  <a:cubicBezTo>
                    <a:pt x="3" y="2"/>
                    <a:pt x="3" y="0"/>
                    <a:pt x="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8" name="Freeform 138"/>
            <p:cNvSpPr>
              <a:spLocks noChangeArrowheads="1"/>
            </p:cNvSpPr>
            <p:nvPr/>
          </p:nvSpPr>
          <p:spPr bwMode="auto">
            <a:xfrm>
              <a:off x="4527893" y="2730208"/>
              <a:ext cx="18945" cy="25260"/>
            </a:xfrm>
            <a:custGeom>
              <a:avLst/>
              <a:gdLst>
                <a:gd name="T0" fmla="*/ 4736 w 4"/>
                <a:gd name="T1" fmla="*/ 5052 h 5"/>
                <a:gd name="T2" fmla="*/ 14209 w 4"/>
                <a:gd name="T3" fmla="*/ 20208 h 5"/>
                <a:gd name="T4" fmla="*/ 4736 w 4"/>
                <a:gd name="T5" fmla="*/ 5052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1" y="1"/>
                  </a:moveTo>
                  <a:cubicBezTo>
                    <a:pt x="0" y="2"/>
                    <a:pt x="2" y="5"/>
                    <a:pt x="3" y="4"/>
                  </a:cubicBezTo>
                  <a:cubicBezTo>
                    <a:pt x="4" y="3"/>
                    <a:pt x="3"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9" name="Freeform 139"/>
            <p:cNvSpPr>
              <a:spLocks noChangeArrowheads="1"/>
            </p:cNvSpPr>
            <p:nvPr/>
          </p:nvSpPr>
          <p:spPr bwMode="auto">
            <a:xfrm>
              <a:off x="6902352" y="2446030"/>
              <a:ext cx="35785" cy="14735"/>
            </a:xfrm>
            <a:custGeom>
              <a:avLst/>
              <a:gdLst>
                <a:gd name="T0" fmla="*/ 0 w 7"/>
                <a:gd name="T1" fmla="*/ 0 h 3"/>
                <a:gd name="T2" fmla="*/ 15336 w 7"/>
                <a:gd name="T3" fmla="*/ 9823 h 3"/>
                <a:gd name="T4" fmla="*/ 30673 w 7"/>
                <a:gd name="T5" fmla="*/ 9823 h 3"/>
                <a:gd name="T6" fmla="*/ 0 w 7"/>
                <a:gd name="T7" fmla="*/ 0 h 3"/>
                <a:gd name="T8" fmla="*/ 0 60000 65536"/>
                <a:gd name="T9" fmla="*/ 0 60000 65536"/>
                <a:gd name="T10" fmla="*/ 0 60000 65536"/>
                <a:gd name="T11" fmla="*/ 0 60000 65536"/>
                <a:gd name="T12" fmla="*/ 0 w 7"/>
                <a:gd name="T13" fmla="*/ 0 h 3"/>
                <a:gd name="T14" fmla="*/ 7 w 7"/>
                <a:gd name="T15" fmla="*/ 3 h 3"/>
              </a:gdLst>
              <a:ahLst/>
              <a:cxnLst>
                <a:cxn ang="T8">
                  <a:pos x="T0" y="T1"/>
                </a:cxn>
                <a:cxn ang="T9">
                  <a:pos x="T2" y="T3"/>
                </a:cxn>
                <a:cxn ang="T10">
                  <a:pos x="T4" y="T5"/>
                </a:cxn>
                <a:cxn ang="T11">
                  <a:pos x="T6" y="T7"/>
                </a:cxn>
              </a:cxnLst>
              <a:rect l="T12" t="T13" r="T14" b="T15"/>
              <a:pathLst>
                <a:path w="7" h="3">
                  <a:moveTo>
                    <a:pt x="0" y="0"/>
                  </a:moveTo>
                  <a:cubicBezTo>
                    <a:pt x="0" y="0"/>
                    <a:pt x="1" y="1"/>
                    <a:pt x="3" y="2"/>
                  </a:cubicBezTo>
                  <a:cubicBezTo>
                    <a:pt x="4" y="3"/>
                    <a:pt x="6" y="3"/>
                    <a:pt x="6" y="2"/>
                  </a:cubicBezTo>
                  <a:cubicBezTo>
                    <a:pt x="7"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0" name="Freeform 140"/>
            <p:cNvSpPr>
              <a:spLocks noChangeArrowheads="1"/>
            </p:cNvSpPr>
            <p:nvPr/>
          </p:nvSpPr>
          <p:spPr bwMode="auto">
            <a:xfrm>
              <a:off x="6967608" y="2471290"/>
              <a:ext cx="21050" cy="8420"/>
            </a:xfrm>
            <a:custGeom>
              <a:avLst/>
              <a:gdLst>
                <a:gd name="T0" fmla="*/ 0 w 4"/>
                <a:gd name="T1" fmla="*/ 4210 h 2"/>
                <a:gd name="T2" fmla="*/ 21050 w 4"/>
                <a:gd name="T3" fmla="*/ 8420 h 2"/>
                <a:gd name="T4" fmla="*/ 0 w 4"/>
                <a:gd name="T5" fmla="*/ 421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0" y="1"/>
                  </a:moveTo>
                  <a:cubicBezTo>
                    <a:pt x="0" y="2"/>
                    <a:pt x="4" y="2"/>
                    <a:pt x="4" y="2"/>
                  </a:cubicBezTo>
                  <a:cubicBezTo>
                    <a:pt x="4" y="1"/>
                    <a:pt x="0" y="0"/>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1" name="Freeform 141"/>
            <p:cNvSpPr>
              <a:spLocks noChangeArrowheads="1"/>
            </p:cNvSpPr>
            <p:nvPr/>
          </p:nvSpPr>
          <p:spPr bwMode="auto">
            <a:xfrm>
              <a:off x="6853937" y="2401825"/>
              <a:ext cx="48415" cy="29470"/>
            </a:xfrm>
            <a:custGeom>
              <a:avLst/>
              <a:gdLst>
                <a:gd name="T0" fmla="*/ 43574 w 10"/>
                <a:gd name="T1" fmla="*/ 19647 h 6"/>
                <a:gd name="T2" fmla="*/ 14525 w 10"/>
                <a:gd name="T3" fmla="*/ 0 h 6"/>
                <a:gd name="T4" fmla="*/ 43574 w 10"/>
                <a:gd name="T5" fmla="*/ 19647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9" y="4"/>
                  </a:moveTo>
                  <a:cubicBezTo>
                    <a:pt x="10" y="2"/>
                    <a:pt x="5" y="0"/>
                    <a:pt x="3" y="0"/>
                  </a:cubicBezTo>
                  <a:cubicBezTo>
                    <a:pt x="0" y="0"/>
                    <a:pt x="8" y="6"/>
                    <a:pt x="9"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2" name="Freeform 142"/>
            <p:cNvSpPr>
              <a:spLocks noChangeArrowheads="1"/>
            </p:cNvSpPr>
            <p:nvPr/>
          </p:nvSpPr>
          <p:spPr bwMode="auto">
            <a:xfrm>
              <a:off x="3595370" y="1431412"/>
              <a:ext cx="10525" cy="10525"/>
            </a:xfrm>
            <a:custGeom>
              <a:avLst/>
              <a:gdLst>
                <a:gd name="T0" fmla="*/ 0 w 2"/>
                <a:gd name="T1" fmla="*/ 5263 h 2"/>
                <a:gd name="T2" fmla="*/ 10525 w 2"/>
                <a:gd name="T3" fmla="*/ 5263 h 2"/>
                <a:gd name="T4" fmla="*/ 0 w 2"/>
                <a:gd name="T5" fmla="*/ 5263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1"/>
                  </a:moveTo>
                  <a:cubicBezTo>
                    <a:pt x="0" y="2"/>
                    <a:pt x="2" y="1"/>
                    <a:pt x="2" y="1"/>
                  </a:cubicBezTo>
                  <a:cubicBezTo>
                    <a:pt x="1" y="0"/>
                    <a:pt x="0" y="0"/>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3" name="Freeform 143"/>
            <p:cNvSpPr>
              <a:spLocks noChangeArrowheads="1"/>
            </p:cNvSpPr>
            <p:nvPr/>
          </p:nvSpPr>
          <p:spPr bwMode="auto">
            <a:xfrm>
              <a:off x="2749153" y="1907146"/>
              <a:ext cx="18945" cy="8420"/>
            </a:xfrm>
            <a:custGeom>
              <a:avLst/>
              <a:gdLst>
                <a:gd name="T0" fmla="*/ 9473 w 4"/>
                <a:gd name="T1" fmla="*/ 0 h 2"/>
                <a:gd name="T2" fmla="*/ 14209 w 4"/>
                <a:gd name="T3" fmla="*/ 4210 h 2"/>
                <a:gd name="T4" fmla="*/ 9473 w 4"/>
                <a:gd name="T5" fmla="*/ 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2" y="0"/>
                  </a:moveTo>
                  <a:cubicBezTo>
                    <a:pt x="0" y="1"/>
                    <a:pt x="2" y="2"/>
                    <a:pt x="3" y="1"/>
                  </a:cubicBezTo>
                  <a:cubicBezTo>
                    <a:pt x="4" y="0"/>
                    <a:pt x="3"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4" name="Freeform 144"/>
            <p:cNvSpPr>
              <a:spLocks noChangeArrowheads="1"/>
            </p:cNvSpPr>
            <p:nvPr/>
          </p:nvSpPr>
          <p:spPr bwMode="auto">
            <a:xfrm>
              <a:off x="3435389" y="2161853"/>
              <a:ext cx="21050" cy="8420"/>
            </a:xfrm>
            <a:custGeom>
              <a:avLst/>
              <a:gdLst>
                <a:gd name="T0" fmla="*/ 15788 w 4"/>
                <a:gd name="T1" fmla="*/ 4210 h 2"/>
                <a:gd name="T2" fmla="*/ 10525 w 4"/>
                <a:gd name="T3" fmla="*/ 0 h 2"/>
                <a:gd name="T4" fmla="*/ 15788 w 4"/>
                <a:gd name="T5" fmla="*/ 421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3" y="1"/>
                  </a:moveTo>
                  <a:cubicBezTo>
                    <a:pt x="3" y="1"/>
                    <a:pt x="4" y="0"/>
                    <a:pt x="2" y="0"/>
                  </a:cubicBezTo>
                  <a:cubicBezTo>
                    <a:pt x="0" y="1"/>
                    <a:pt x="2" y="2"/>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5" name="Freeform 145"/>
            <p:cNvSpPr>
              <a:spLocks noChangeArrowheads="1"/>
            </p:cNvSpPr>
            <p:nvPr/>
          </p:nvSpPr>
          <p:spPr bwMode="auto">
            <a:xfrm>
              <a:off x="3401708" y="2220793"/>
              <a:ext cx="10525" cy="4210"/>
            </a:xfrm>
            <a:custGeom>
              <a:avLst/>
              <a:gdLst>
                <a:gd name="T0" fmla="*/ 0 w 2"/>
                <a:gd name="T1" fmla="*/ 0 h 1"/>
                <a:gd name="T2" fmla="*/ 5263 w 2"/>
                <a:gd name="T3" fmla="*/ 421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0" y="1"/>
                    <a:pt x="0" y="1"/>
                    <a:pt x="1" y="1"/>
                  </a:cubicBezTo>
                  <a:cubicBezTo>
                    <a:pt x="2"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6" name="Freeform 146"/>
            <p:cNvSpPr>
              <a:spLocks noChangeArrowheads="1"/>
            </p:cNvSpPr>
            <p:nvPr/>
          </p:nvSpPr>
          <p:spPr bwMode="auto">
            <a:xfrm>
              <a:off x="4502632" y="2321834"/>
              <a:ext cx="14735" cy="14735"/>
            </a:xfrm>
            <a:custGeom>
              <a:avLst/>
              <a:gdLst>
                <a:gd name="T0" fmla="*/ 4912 w 3"/>
                <a:gd name="T1" fmla="*/ 4912 h 3"/>
                <a:gd name="T2" fmla="*/ 9823 w 3"/>
                <a:gd name="T3" fmla="*/ 9823 h 3"/>
                <a:gd name="T4" fmla="*/ 4912 w 3"/>
                <a:gd name="T5" fmla="*/ 4912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0" y="2"/>
                    <a:pt x="2" y="3"/>
                    <a:pt x="2" y="2"/>
                  </a:cubicBezTo>
                  <a:cubicBezTo>
                    <a:pt x="3" y="1"/>
                    <a:pt x="3"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7" name="Freeform 147"/>
            <p:cNvSpPr>
              <a:spLocks noChangeArrowheads="1"/>
            </p:cNvSpPr>
            <p:nvPr/>
          </p:nvSpPr>
          <p:spPr bwMode="auto">
            <a:xfrm>
              <a:off x="4357386" y="1646124"/>
              <a:ext cx="10525" cy="10525"/>
            </a:xfrm>
            <a:custGeom>
              <a:avLst/>
              <a:gdLst>
                <a:gd name="T0" fmla="*/ 0 w 2"/>
                <a:gd name="T1" fmla="*/ 0 h 2"/>
                <a:gd name="T2" fmla="*/ 5263 w 2"/>
                <a:gd name="T3" fmla="*/ 5263 h 2"/>
                <a:gd name="T4" fmla="*/ 0 w 2"/>
                <a:gd name="T5" fmla="*/ 0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0"/>
                  </a:moveTo>
                  <a:cubicBezTo>
                    <a:pt x="0" y="1"/>
                    <a:pt x="1" y="2"/>
                    <a:pt x="1" y="1"/>
                  </a:cubicBezTo>
                  <a:cubicBezTo>
                    <a:pt x="2"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8" name="Freeform 148"/>
            <p:cNvSpPr>
              <a:spLocks noChangeArrowheads="1"/>
            </p:cNvSpPr>
            <p:nvPr/>
          </p:nvSpPr>
          <p:spPr bwMode="auto">
            <a:xfrm>
              <a:off x="4228980" y="2504971"/>
              <a:ext cx="25260" cy="14735"/>
            </a:xfrm>
            <a:custGeom>
              <a:avLst/>
              <a:gdLst>
                <a:gd name="T0" fmla="*/ 10104 w 5"/>
                <a:gd name="T1" fmla="*/ 0 h 3"/>
                <a:gd name="T2" fmla="*/ 15156 w 5"/>
                <a:gd name="T3" fmla="*/ 14735 h 3"/>
                <a:gd name="T4" fmla="*/ 10104 w 5"/>
                <a:gd name="T5" fmla="*/ 0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0"/>
                  </a:moveTo>
                  <a:cubicBezTo>
                    <a:pt x="0" y="0"/>
                    <a:pt x="1" y="3"/>
                    <a:pt x="3" y="3"/>
                  </a:cubicBezTo>
                  <a:cubicBezTo>
                    <a:pt x="5" y="3"/>
                    <a:pt x="3"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9" name="Freeform 149"/>
            <p:cNvSpPr>
              <a:spLocks noChangeArrowheads="1"/>
            </p:cNvSpPr>
            <p:nvPr/>
          </p:nvSpPr>
          <p:spPr bwMode="auto">
            <a:xfrm>
              <a:off x="1921881" y="1991346"/>
              <a:ext cx="21050" cy="25260"/>
            </a:xfrm>
            <a:custGeom>
              <a:avLst/>
              <a:gdLst>
                <a:gd name="T0" fmla="*/ 15788 w 4"/>
                <a:gd name="T1" fmla="*/ 15156 h 5"/>
                <a:gd name="T2" fmla="*/ 0 w 4"/>
                <a:gd name="T3" fmla="*/ 10104 h 5"/>
                <a:gd name="T4" fmla="*/ 15788 w 4"/>
                <a:gd name="T5" fmla="*/ 15156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3" y="3"/>
                  </a:moveTo>
                  <a:cubicBezTo>
                    <a:pt x="4" y="1"/>
                    <a:pt x="1" y="0"/>
                    <a:pt x="0" y="2"/>
                  </a:cubicBezTo>
                  <a:cubicBezTo>
                    <a:pt x="0" y="5"/>
                    <a:pt x="2" y="4"/>
                    <a:pt x="3"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0" name="Freeform 150"/>
            <p:cNvSpPr>
              <a:spLocks noChangeArrowheads="1"/>
            </p:cNvSpPr>
            <p:nvPr/>
          </p:nvSpPr>
          <p:spPr bwMode="auto">
            <a:xfrm>
              <a:off x="6256112" y="1223015"/>
              <a:ext cx="18945" cy="18945"/>
            </a:xfrm>
            <a:custGeom>
              <a:avLst/>
              <a:gdLst>
                <a:gd name="T0" fmla="*/ 18945 w 4"/>
                <a:gd name="T1" fmla="*/ 4736 h 4"/>
                <a:gd name="T2" fmla="*/ 4736 w 4"/>
                <a:gd name="T3" fmla="*/ 18945 h 4"/>
                <a:gd name="T4" fmla="*/ 18945 w 4"/>
                <a:gd name="T5" fmla="*/ 4736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4" y="1"/>
                  </a:moveTo>
                  <a:cubicBezTo>
                    <a:pt x="3" y="0"/>
                    <a:pt x="0" y="3"/>
                    <a:pt x="1" y="4"/>
                  </a:cubicBezTo>
                  <a:cubicBezTo>
                    <a:pt x="1" y="4"/>
                    <a:pt x="4" y="1"/>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1" name="Freeform 151"/>
            <p:cNvSpPr>
              <a:spLocks noChangeArrowheads="1"/>
            </p:cNvSpPr>
            <p:nvPr/>
          </p:nvSpPr>
          <p:spPr bwMode="auto">
            <a:xfrm>
              <a:off x="6275057" y="1197755"/>
              <a:ext cx="39995" cy="29470"/>
            </a:xfrm>
            <a:custGeom>
              <a:avLst/>
              <a:gdLst>
                <a:gd name="T0" fmla="*/ 34996 w 8"/>
                <a:gd name="T1" fmla="*/ 0 h 6"/>
                <a:gd name="T2" fmla="*/ 24997 w 8"/>
                <a:gd name="T3" fmla="*/ 9823 h 6"/>
                <a:gd name="T4" fmla="*/ 9999 w 8"/>
                <a:gd name="T5" fmla="*/ 24558 h 6"/>
                <a:gd name="T6" fmla="*/ 34996 w 8"/>
                <a:gd name="T7" fmla="*/ 0 h 6"/>
                <a:gd name="T8" fmla="*/ 0 60000 65536"/>
                <a:gd name="T9" fmla="*/ 0 60000 65536"/>
                <a:gd name="T10" fmla="*/ 0 60000 65536"/>
                <a:gd name="T11" fmla="*/ 0 60000 65536"/>
                <a:gd name="T12" fmla="*/ 0 w 8"/>
                <a:gd name="T13" fmla="*/ 0 h 6"/>
                <a:gd name="T14" fmla="*/ 8 w 8"/>
                <a:gd name="T15" fmla="*/ 6 h 6"/>
              </a:gdLst>
              <a:ahLst/>
              <a:cxnLst>
                <a:cxn ang="T8">
                  <a:pos x="T0" y="T1"/>
                </a:cxn>
                <a:cxn ang="T9">
                  <a:pos x="T2" y="T3"/>
                </a:cxn>
                <a:cxn ang="T10">
                  <a:pos x="T4" y="T5"/>
                </a:cxn>
                <a:cxn ang="T11">
                  <a:pos x="T6" y="T7"/>
                </a:cxn>
              </a:cxnLst>
              <a:rect l="T12" t="T13" r="T14" b="T15"/>
              <a:pathLst>
                <a:path w="8" h="6">
                  <a:moveTo>
                    <a:pt x="7" y="0"/>
                  </a:moveTo>
                  <a:cubicBezTo>
                    <a:pt x="7" y="0"/>
                    <a:pt x="5" y="2"/>
                    <a:pt x="5" y="2"/>
                  </a:cubicBezTo>
                  <a:cubicBezTo>
                    <a:pt x="4" y="2"/>
                    <a:pt x="0" y="4"/>
                    <a:pt x="2" y="5"/>
                  </a:cubicBezTo>
                  <a:cubicBezTo>
                    <a:pt x="3" y="6"/>
                    <a:pt x="8" y="0"/>
                    <a:pt x="7"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2" name="Freeform 152"/>
            <p:cNvSpPr>
              <a:spLocks noChangeArrowheads="1"/>
            </p:cNvSpPr>
            <p:nvPr/>
          </p:nvSpPr>
          <p:spPr bwMode="auto">
            <a:xfrm>
              <a:off x="6319263" y="1172495"/>
              <a:ext cx="21050" cy="18945"/>
            </a:xfrm>
            <a:custGeom>
              <a:avLst/>
              <a:gdLst>
                <a:gd name="T0" fmla="*/ 15788 w 4"/>
                <a:gd name="T1" fmla="*/ 4736 h 4"/>
                <a:gd name="T2" fmla="*/ 5263 w 4"/>
                <a:gd name="T3" fmla="*/ 18945 h 4"/>
                <a:gd name="T4" fmla="*/ 15788 w 4"/>
                <a:gd name="T5" fmla="*/ 4736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3" y="1"/>
                  </a:moveTo>
                  <a:cubicBezTo>
                    <a:pt x="2" y="0"/>
                    <a:pt x="0" y="4"/>
                    <a:pt x="1" y="4"/>
                  </a:cubicBezTo>
                  <a:cubicBezTo>
                    <a:pt x="2" y="4"/>
                    <a:pt x="4" y="2"/>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3" name="Freeform 153"/>
            <p:cNvSpPr>
              <a:spLocks noChangeArrowheads="1"/>
            </p:cNvSpPr>
            <p:nvPr/>
          </p:nvSpPr>
          <p:spPr bwMode="auto">
            <a:xfrm>
              <a:off x="6350838" y="1153550"/>
              <a:ext cx="14735" cy="14735"/>
            </a:xfrm>
            <a:custGeom>
              <a:avLst/>
              <a:gdLst>
                <a:gd name="T0" fmla="*/ 14735 w 3"/>
                <a:gd name="T1" fmla="*/ 0 h 3"/>
                <a:gd name="T2" fmla="*/ 4912 w 3"/>
                <a:gd name="T3" fmla="*/ 9823 h 3"/>
                <a:gd name="T4" fmla="*/ 14735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3" y="0"/>
                  </a:moveTo>
                  <a:cubicBezTo>
                    <a:pt x="2" y="0"/>
                    <a:pt x="0" y="1"/>
                    <a:pt x="1" y="2"/>
                  </a:cubicBezTo>
                  <a:cubicBezTo>
                    <a:pt x="2" y="3"/>
                    <a:pt x="3" y="0"/>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4" name="Freeform 154"/>
            <p:cNvSpPr>
              <a:spLocks noChangeArrowheads="1"/>
            </p:cNvSpPr>
            <p:nvPr/>
          </p:nvSpPr>
          <p:spPr bwMode="auto">
            <a:xfrm>
              <a:off x="6399253" y="1056719"/>
              <a:ext cx="21050" cy="21050"/>
            </a:xfrm>
            <a:custGeom>
              <a:avLst/>
              <a:gdLst>
                <a:gd name="T0" fmla="*/ 15788 w 4"/>
                <a:gd name="T1" fmla="*/ 0 h 4"/>
                <a:gd name="T2" fmla="*/ 5263 w 4"/>
                <a:gd name="T3" fmla="*/ 10525 h 4"/>
                <a:gd name="T4" fmla="*/ 5263 w 4"/>
                <a:gd name="T5" fmla="*/ 21050 h 4"/>
                <a:gd name="T6" fmla="*/ 15788 w 4"/>
                <a:gd name="T7" fmla="*/ 0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0"/>
                  </a:moveTo>
                  <a:cubicBezTo>
                    <a:pt x="2" y="0"/>
                    <a:pt x="2" y="1"/>
                    <a:pt x="1" y="2"/>
                  </a:cubicBezTo>
                  <a:cubicBezTo>
                    <a:pt x="0" y="2"/>
                    <a:pt x="0" y="4"/>
                    <a:pt x="1" y="4"/>
                  </a:cubicBezTo>
                  <a:cubicBezTo>
                    <a:pt x="2" y="4"/>
                    <a:pt x="4" y="0"/>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5" name="Freeform 155"/>
            <p:cNvSpPr>
              <a:spLocks noChangeArrowheads="1"/>
            </p:cNvSpPr>
            <p:nvPr/>
          </p:nvSpPr>
          <p:spPr bwMode="auto">
            <a:xfrm>
              <a:off x="6390833" y="1107239"/>
              <a:ext cx="4210" cy="6315"/>
            </a:xfrm>
            <a:custGeom>
              <a:avLst/>
              <a:gdLst>
                <a:gd name="T0" fmla="*/ 0 w 1"/>
                <a:gd name="T1" fmla="*/ 0 h 1"/>
                <a:gd name="T2" fmla="*/ 0 w 1"/>
                <a:gd name="T3" fmla="*/ 6315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1"/>
                    <a:pt x="0" y="1"/>
                  </a:cubicBezTo>
                  <a:cubicBezTo>
                    <a:pt x="1"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6" name="Freeform 156"/>
            <p:cNvSpPr>
              <a:spLocks noChangeArrowheads="1"/>
            </p:cNvSpPr>
            <p:nvPr/>
          </p:nvSpPr>
          <p:spPr bwMode="auto">
            <a:xfrm>
              <a:off x="5902469" y="1696644"/>
              <a:ext cx="8420" cy="4210"/>
            </a:xfrm>
            <a:custGeom>
              <a:avLst/>
              <a:gdLst>
                <a:gd name="T0" fmla="*/ 4210 w 2"/>
                <a:gd name="T1" fmla="*/ 0 h 1"/>
                <a:gd name="T2" fmla="*/ 4210 w 2"/>
                <a:gd name="T3" fmla="*/ 4210 h 1"/>
                <a:gd name="T4" fmla="*/ 421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0"/>
                  </a:moveTo>
                  <a:cubicBezTo>
                    <a:pt x="1" y="0"/>
                    <a:pt x="0" y="1"/>
                    <a:pt x="1" y="1"/>
                  </a:cubicBezTo>
                  <a:cubicBezTo>
                    <a:pt x="2" y="1"/>
                    <a:pt x="1"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7" name="Freeform 157"/>
            <p:cNvSpPr>
              <a:spLocks noChangeArrowheads="1"/>
            </p:cNvSpPr>
            <p:nvPr/>
          </p:nvSpPr>
          <p:spPr bwMode="auto">
            <a:xfrm>
              <a:off x="3610105" y="3258567"/>
              <a:ext cx="46310" cy="61046"/>
            </a:xfrm>
            <a:custGeom>
              <a:avLst/>
              <a:gdLst>
                <a:gd name="T0" fmla="*/ 10291 w 9"/>
                <a:gd name="T1" fmla="*/ 55959 h 12"/>
                <a:gd name="T2" fmla="*/ 41164 w 9"/>
                <a:gd name="T3" fmla="*/ 15262 h 12"/>
                <a:gd name="T4" fmla="*/ 46310 w 9"/>
                <a:gd name="T5" fmla="*/ 0 h 12"/>
                <a:gd name="T6" fmla="*/ 10291 w 9"/>
                <a:gd name="T7" fmla="*/ 0 h 12"/>
                <a:gd name="T8" fmla="*/ 10291 w 9"/>
                <a:gd name="T9" fmla="*/ 55959 h 12"/>
                <a:gd name="T10" fmla="*/ 0 60000 65536"/>
                <a:gd name="T11" fmla="*/ 0 60000 65536"/>
                <a:gd name="T12" fmla="*/ 0 60000 65536"/>
                <a:gd name="T13" fmla="*/ 0 60000 65536"/>
                <a:gd name="T14" fmla="*/ 0 60000 65536"/>
                <a:gd name="T15" fmla="*/ 0 w 9"/>
                <a:gd name="T16" fmla="*/ 0 h 12"/>
                <a:gd name="T17" fmla="*/ 9 w 9"/>
                <a:gd name="T18" fmla="*/ 12 h 12"/>
              </a:gdLst>
              <a:ahLst/>
              <a:cxnLst>
                <a:cxn ang="T10">
                  <a:pos x="T0" y="T1"/>
                </a:cxn>
                <a:cxn ang="T11">
                  <a:pos x="T2" y="T3"/>
                </a:cxn>
                <a:cxn ang="T12">
                  <a:pos x="T4" y="T5"/>
                </a:cxn>
                <a:cxn ang="T13">
                  <a:pos x="T6" y="T7"/>
                </a:cxn>
                <a:cxn ang="T14">
                  <a:pos x="T8" y="T9"/>
                </a:cxn>
              </a:cxnLst>
              <a:rect l="T15" t="T16" r="T17" b="T18"/>
              <a:pathLst>
                <a:path w="9" h="12">
                  <a:moveTo>
                    <a:pt x="2" y="11"/>
                  </a:moveTo>
                  <a:cubicBezTo>
                    <a:pt x="3" y="12"/>
                    <a:pt x="7" y="5"/>
                    <a:pt x="8" y="3"/>
                  </a:cubicBezTo>
                  <a:cubicBezTo>
                    <a:pt x="8" y="3"/>
                    <a:pt x="8" y="2"/>
                    <a:pt x="9" y="0"/>
                  </a:cubicBezTo>
                  <a:cubicBezTo>
                    <a:pt x="2" y="0"/>
                    <a:pt x="2" y="0"/>
                    <a:pt x="2" y="0"/>
                  </a:cubicBezTo>
                  <a:cubicBezTo>
                    <a:pt x="0" y="3"/>
                    <a:pt x="0" y="8"/>
                    <a:pt x="2" y="1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6387" name="Rounded Rectangular Callout 169"/>
          <p:cNvSpPr>
            <a:spLocks noChangeArrowheads="1"/>
          </p:cNvSpPr>
          <p:nvPr/>
        </p:nvSpPr>
        <p:spPr bwMode="auto">
          <a:xfrm>
            <a:off x="4222750" y="3717925"/>
            <a:ext cx="1027113" cy="668338"/>
          </a:xfrm>
          <a:prstGeom prst="wedgeRoundRectCallout">
            <a:avLst>
              <a:gd name="adj1" fmla="val -20833"/>
              <a:gd name="adj2" fmla="val 73338"/>
              <a:gd name="adj3" fmla="val 16667"/>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a:solidFill>
                  <a:schemeClr val="bg1"/>
                </a:solidFill>
                <a:latin typeface="微软雅黑" pitchFamily="34" charset="-122"/>
                <a:ea typeface="微软雅黑" pitchFamily="34" charset="-122"/>
                <a:sym typeface="微软雅黑" pitchFamily="34" charset="-122"/>
              </a:rPr>
              <a:t>销售额</a:t>
            </a:r>
            <a:endParaRPr lang="en-US" sz="1600">
              <a:solidFill>
                <a:schemeClr val="bg1"/>
              </a:solidFill>
              <a:latin typeface="微软雅黑" pitchFamily="34" charset="-122"/>
              <a:ea typeface="微软雅黑" pitchFamily="34" charset="-122"/>
              <a:sym typeface="微软雅黑" pitchFamily="34" charset="-122"/>
            </a:endParaRPr>
          </a:p>
          <a:p>
            <a:pPr algn="ctr"/>
            <a:r>
              <a:rPr lang="zh-CN" altLang="en-US" sz="1600">
                <a:solidFill>
                  <a:schemeClr val="bg1"/>
                </a:solidFill>
                <a:latin typeface="微软雅黑" pitchFamily="34" charset="-122"/>
                <a:ea typeface="微软雅黑" pitchFamily="34" charset="-122"/>
                <a:sym typeface="微软雅黑" pitchFamily="34" charset="-122"/>
              </a:rPr>
              <a:t>￥</a:t>
            </a:r>
            <a:r>
              <a:rPr lang="en-US" altLang="zh-CN" sz="1600">
                <a:solidFill>
                  <a:schemeClr val="bg1"/>
                </a:solidFill>
                <a:latin typeface="微软雅黑" pitchFamily="34" charset="-122"/>
                <a:ea typeface="微软雅黑" pitchFamily="34" charset="-122"/>
                <a:sym typeface="微软雅黑" pitchFamily="34" charset="-122"/>
              </a:rPr>
              <a:t>7400</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6388" name="Rounded Rectangular Callout 170"/>
          <p:cNvSpPr>
            <a:spLocks noChangeArrowheads="1"/>
          </p:cNvSpPr>
          <p:nvPr/>
        </p:nvSpPr>
        <p:spPr bwMode="auto">
          <a:xfrm>
            <a:off x="5570538" y="1816100"/>
            <a:ext cx="1027112" cy="668338"/>
          </a:xfrm>
          <a:prstGeom prst="wedgeRoundRectCallout">
            <a:avLst>
              <a:gd name="adj1" fmla="val -20833"/>
              <a:gd name="adj2" fmla="val 73338"/>
              <a:gd name="adj3" fmla="val 1666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a:solidFill>
                  <a:schemeClr val="bg1"/>
                </a:solidFill>
                <a:latin typeface="微软雅黑" pitchFamily="34" charset="-122"/>
                <a:ea typeface="微软雅黑" pitchFamily="34" charset="-122"/>
                <a:sym typeface="微软雅黑" pitchFamily="34" charset="-122"/>
              </a:rPr>
              <a:t>销售额</a:t>
            </a:r>
            <a:endParaRPr lang="en-US" sz="1600">
              <a:solidFill>
                <a:schemeClr val="bg1"/>
              </a:solidFill>
              <a:latin typeface="微软雅黑" pitchFamily="34" charset="-122"/>
              <a:ea typeface="微软雅黑" pitchFamily="34" charset="-122"/>
              <a:sym typeface="微软雅黑" pitchFamily="34" charset="-122"/>
            </a:endParaRPr>
          </a:p>
          <a:p>
            <a:pPr algn="ctr"/>
            <a:r>
              <a:rPr lang="zh-CN" altLang="en-US" sz="1600">
                <a:solidFill>
                  <a:schemeClr val="bg1"/>
                </a:solidFill>
                <a:latin typeface="微软雅黑" pitchFamily="34" charset="-122"/>
                <a:ea typeface="微软雅黑" pitchFamily="34" charset="-122"/>
                <a:sym typeface="微软雅黑" pitchFamily="34" charset="-122"/>
              </a:rPr>
              <a:t>￥</a:t>
            </a:r>
            <a:r>
              <a:rPr lang="en-US" altLang="zh-CN" sz="1600">
                <a:solidFill>
                  <a:schemeClr val="bg1"/>
                </a:solidFill>
                <a:latin typeface="微软雅黑" pitchFamily="34" charset="-122"/>
                <a:ea typeface="微软雅黑" pitchFamily="34" charset="-122"/>
                <a:sym typeface="微软雅黑" pitchFamily="34" charset="-122"/>
              </a:rPr>
              <a:t>2400</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6389" name="Rounded Rectangular Callout 171"/>
          <p:cNvSpPr>
            <a:spLocks noChangeArrowheads="1"/>
          </p:cNvSpPr>
          <p:nvPr/>
        </p:nvSpPr>
        <p:spPr bwMode="auto">
          <a:xfrm>
            <a:off x="1595438" y="2251075"/>
            <a:ext cx="1027112" cy="669925"/>
          </a:xfrm>
          <a:prstGeom prst="wedgeRoundRectCallout">
            <a:avLst>
              <a:gd name="adj1" fmla="val -20833"/>
              <a:gd name="adj2" fmla="val 73338"/>
              <a:gd name="adj3" fmla="val 166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a:solidFill>
                  <a:schemeClr val="bg1"/>
                </a:solidFill>
                <a:latin typeface="微软雅黑" pitchFamily="34" charset="-122"/>
                <a:ea typeface="微软雅黑" pitchFamily="34" charset="-122"/>
                <a:sym typeface="微软雅黑" pitchFamily="34" charset="-122"/>
              </a:rPr>
              <a:t>销售额</a:t>
            </a:r>
            <a:endParaRPr lang="en-US" sz="1600">
              <a:solidFill>
                <a:schemeClr val="bg1"/>
              </a:solidFill>
              <a:latin typeface="微软雅黑" pitchFamily="34" charset="-122"/>
              <a:ea typeface="微软雅黑" pitchFamily="34" charset="-122"/>
              <a:sym typeface="微软雅黑" pitchFamily="34" charset="-122"/>
            </a:endParaRPr>
          </a:p>
          <a:p>
            <a:pPr algn="ctr"/>
            <a:r>
              <a:rPr lang="zh-CN" altLang="en-US" sz="1600">
                <a:solidFill>
                  <a:schemeClr val="bg1"/>
                </a:solidFill>
                <a:latin typeface="微软雅黑" pitchFamily="34" charset="-122"/>
                <a:ea typeface="微软雅黑" pitchFamily="34" charset="-122"/>
                <a:sym typeface="微软雅黑" pitchFamily="34" charset="-122"/>
              </a:rPr>
              <a:t>￥</a:t>
            </a:r>
            <a:r>
              <a:rPr lang="en-US" altLang="zh-CN" sz="1600">
                <a:solidFill>
                  <a:schemeClr val="bg1"/>
                </a:solidFill>
                <a:latin typeface="微软雅黑" pitchFamily="34" charset="-122"/>
                <a:ea typeface="微软雅黑" pitchFamily="34" charset="-122"/>
                <a:sym typeface="微软雅黑" pitchFamily="34" charset="-122"/>
              </a:rPr>
              <a:t>9000</a:t>
            </a:r>
            <a:endParaRPr lang="zh-CN" altLang="en-US" sz="1600">
              <a:solidFill>
                <a:schemeClr val="bg1"/>
              </a:solidFill>
              <a:latin typeface="微软雅黑" pitchFamily="34" charset="-122"/>
              <a:ea typeface="微软雅黑" pitchFamily="34" charset="-122"/>
              <a:sym typeface="微软雅黑" pitchFamily="34" charset="-122"/>
            </a:endParaRPr>
          </a:p>
        </p:txBody>
      </p:sp>
      <p:sp>
        <p:nvSpPr>
          <p:cNvPr id="16390" name="Rectangle 632"/>
          <p:cNvSpPr>
            <a:spLocks noChangeArrowheads="1"/>
          </p:cNvSpPr>
          <p:nvPr/>
        </p:nvSpPr>
        <p:spPr bwMode="auto">
          <a:xfrm>
            <a:off x="8296275" y="1941513"/>
            <a:ext cx="3227388" cy="9525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6391" name="Rectangle 633"/>
          <p:cNvSpPr>
            <a:spLocks noChangeArrowheads="1"/>
          </p:cNvSpPr>
          <p:nvPr/>
        </p:nvSpPr>
        <p:spPr bwMode="auto">
          <a:xfrm>
            <a:off x="8296275" y="5878513"/>
            <a:ext cx="3227388" cy="10160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6392" name="TextBox 634"/>
          <p:cNvSpPr>
            <a:spLocks noChangeArrowheads="1"/>
          </p:cNvSpPr>
          <p:nvPr/>
        </p:nvSpPr>
        <p:spPr bwMode="auto">
          <a:xfrm>
            <a:off x="8321675" y="2070100"/>
            <a:ext cx="3262313"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solidFill>
                  <a:srgbClr val="3F3F3F"/>
                </a:solidFill>
                <a:latin typeface="微软雅黑" pitchFamily="34" charset="-122"/>
                <a:ea typeface="微软雅黑" pitchFamily="34" charset="-122"/>
                <a:sym typeface="微软雅黑"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p>
        </p:txBody>
      </p:sp>
      <p:sp>
        <p:nvSpPr>
          <p:cNvPr id="16393" name="TextBox 635"/>
          <p:cNvSpPr>
            <a:spLocks noChangeArrowheads="1"/>
          </p:cNvSpPr>
          <p:nvPr/>
        </p:nvSpPr>
        <p:spPr bwMode="auto">
          <a:xfrm>
            <a:off x="8307388" y="1390650"/>
            <a:ext cx="3230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1"/>
                </a:solidFill>
                <a:latin typeface="微软雅黑" pitchFamily="34" charset="-122"/>
                <a:ea typeface="微软雅黑" pitchFamily="34" charset="-122"/>
                <a:sym typeface="微软雅黑" pitchFamily="34" charset="-122"/>
              </a:rPr>
              <a:t>单击此处添加标题</a:t>
            </a:r>
            <a:endParaRPr lang="zh-CN" altLang="en-US"/>
          </a:p>
        </p:txBody>
      </p:sp>
      <p:grpSp>
        <p:nvGrpSpPr>
          <p:cNvPr id="16394" name="Group 163"/>
          <p:cNvGrpSpPr>
            <a:grpSpLocks/>
          </p:cNvGrpSpPr>
          <p:nvPr/>
        </p:nvGrpSpPr>
        <p:grpSpPr bwMode="auto">
          <a:xfrm>
            <a:off x="0" y="434975"/>
            <a:ext cx="12192000" cy="890588"/>
            <a:chOff x="0" y="0"/>
            <a:chExt cx="19200" cy="1404"/>
          </a:xfrm>
        </p:grpSpPr>
        <p:grpSp>
          <p:nvGrpSpPr>
            <p:cNvPr id="16395" name="组合 24"/>
            <p:cNvGrpSpPr>
              <a:grpSpLocks/>
            </p:cNvGrpSpPr>
            <p:nvPr/>
          </p:nvGrpSpPr>
          <p:grpSpPr bwMode="auto">
            <a:xfrm>
              <a:off x="0" y="0"/>
              <a:ext cx="19200" cy="1404"/>
              <a:chOff x="0" y="0"/>
              <a:chExt cx="56983904" cy="4165600"/>
            </a:xfrm>
          </p:grpSpPr>
          <p:sp>
            <p:nvSpPr>
              <p:cNvPr id="19621" name="矩形 14"/>
              <p:cNvSpPr>
                <a:spLocks noChangeArrowheads="1"/>
              </p:cNvSpPr>
              <p:nvPr/>
            </p:nvSpPr>
            <p:spPr bwMode="auto">
              <a:xfrm>
                <a:off x="0" y="395289"/>
                <a:ext cx="56983904" cy="3770311"/>
              </a:xfrm>
              <a:prstGeom prst="rect">
                <a:avLst/>
              </a:prstGeom>
              <a:blipFill dpi="0" rotWithShape="1">
                <a:blip r:embed="rId3"/>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6400"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1"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2"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3"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4"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5"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6406" name="Picture 5" descr="E:\Design Area\CSO\Processing\presentation\bizpro\asd\images\01_Main-Background_Light_0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407" name="Picture 6" descr="E:\Design Area\CSO\Processing\presentation\bizpro\asd\images\01_Main-Background_Light_0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408" name="Picture 7" descr="E:\Design Area\CSO\Processing\presentation\bizpro\asd\images\01_Main-Background_Light_0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6396"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reeform 28"/>
          <p:cNvSpPr>
            <a:spLocks noChangeArrowheads="1"/>
          </p:cNvSpPr>
          <p:nvPr/>
        </p:nvSpPr>
        <p:spPr bwMode="auto">
          <a:xfrm>
            <a:off x="1355725" y="4991100"/>
            <a:ext cx="393700" cy="361950"/>
          </a:xfrm>
          <a:custGeom>
            <a:avLst/>
            <a:gdLst>
              <a:gd name="T0" fmla="*/ 393700 w 251"/>
              <a:gd name="T1" fmla="*/ 361950 h 231"/>
              <a:gd name="T2" fmla="*/ 0 w 251"/>
              <a:gd name="T3" fmla="*/ 361950 h 231"/>
              <a:gd name="T4" fmla="*/ 70584 w 251"/>
              <a:gd name="T5" fmla="*/ 188026 h 231"/>
              <a:gd name="T6" fmla="*/ 0 w 251"/>
              <a:gd name="T7" fmla="*/ 0 h 231"/>
              <a:gd name="T8" fmla="*/ 393700 w 251"/>
              <a:gd name="T9" fmla="*/ 0 h 231"/>
              <a:gd name="T10" fmla="*/ 393700 w 251"/>
              <a:gd name="T11" fmla="*/ 361950 h 231"/>
              <a:gd name="T12" fmla="*/ 0 60000 65536"/>
              <a:gd name="T13" fmla="*/ 0 60000 65536"/>
              <a:gd name="T14" fmla="*/ 0 60000 65536"/>
              <a:gd name="T15" fmla="*/ 0 60000 65536"/>
              <a:gd name="T16" fmla="*/ 0 60000 65536"/>
              <a:gd name="T17" fmla="*/ 0 60000 65536"/>
              <a:gd name="T18" fmla="*/ 0 w 251"/>
              <a:gd name="T19" fmla="*/ 0 h 231"/>
              <a:gd name="T20" fmla="*/ 251 w 251"/>
              <a:gd name="T21" fmla="*/ 231 h 231"/>
            </a:gdLst>
            <a:ahLst/>
            <a:cxnLst>
              <a:cxn ang="T12">
                <a:pos x="T0" y="T1"/>
              </a:cxn>
              <a:cxn ang="T13">
                <a:pos x="T2" y="T3"/>
              </a:cxn>
              <a:cxn ang="T14">
                <a:pos x="T4" y="T5"/>
              </a:cxn>
              <a:cxn ang="T15">
                <a:pos x="T6" y="T7"/>
              </a:cxn>
              <a:cxn ang="T16">
                <a:pos x="T8" y="T9"/>
              </a:cxn>
              <a:cxn ang="T17">
                <a:pos x="T10" y="T11"/>
              </a:cxn>
            </a:cxnLst>
            <a:rect l="T18" t="T19" r="T20" b="T21"/>
            <a:pathLst>
              <a:path w="251" h="231">
                <a:moveTo>
                  <a:pt x="251" y="231"/>
                </a:moveTo>
                <a:lnTo>
                  <a:pt x="0" y="231"/>
                </a:lnTo>
                <a:lnTo>
                  <a:pt x="45" y="120"/>
                </a:lnTo>
                <a:lnTo>
                  <a:pt x="0" y="0"/>
                </a:lnTo>
                <a:lnTo>
                  <a:pt x="251" y="0"/>
                </a:lnTo>
                <a:lnTo>
                  <a:pt x="251" y="231"/>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17411" name="Freeform 29"/>
          <p:cNvSpPr>
            <a:spLocks noChangeArrowheads="1"/>
          </p:cNvSpPr>
          <p:nvPr/>
        </p:nvSpPr>
        <p:spPr bwMode="auto">
          <a:xfrm>
            <a:off x="1651000" y="5257800"/>
            <a:ext cx="98425" cy="95250"/>
          </a:xfrm>
          <a:custGeom>
            <a:avLst/>
            <a:gdLst>
              <a:gd name="T0" fmla="*/ 98425 w 62"/>
              <a:gd name="T1" fmla="*/ 0 h 61"/>
              <a:gd name="T2" fmla="*/ 0 w 62"/>
              <a:gd name="T3" fmla="*/ 0 h 61"/>
              <a:gd name="T4" fmla="*/ 0 w 62"/>
              <a:gd name="T5" fmla="*/ 0 h 61"/>
              <a:gd name="T6" fmla="*/ 98425 w 62"/>
              <a:gd name="T7" fmla="*/ 95250 h 61"/>
              <a:gd name="T8" fmla="*/ 98425 w 62"/>
              <a:gd name="T9" fmla="*/ 0 h 61"/>
              <a:gd name="T10" fmla="*/ 0 60000 65536"/>
              <a:gd name="T11" fmla="*/ 0 60000 65536"/>
              <a:gd name="T12" fmla="*/ 0 60000 65536"/>
              <a:gd name="T13" fmla="*/ 0 60000 65536"/>
              <a:gd name="T14" fmla="*/ 0 60000 65536"/>
              <a:gd name="T15" fmla="*/ 0 w 62"/>
              <a:gd name="T16" fmla="*/ 0 h 61"/>
              <a:gd name="T17" fmla="*/ 62 w 62"/>
              <a:gd name="T18" fmla="*/ 61 h 61"/>
            </a:gdLst>
            <a:ahLst/>
            <a:cxnLst>
              <a:cxn ang="T10">
                <a:pos x="T0" y="T1"/>
              </a:cxn>
              <a:cxn ang="T11">
                <a:pos x="T2" y="T3"/>
              </a:cxn>
              <a:cxn ang="T12">
                <a:pos x="T4" y="T5"/>
              </a:cxn>
              <a:cxn ang="T13">
                <a:pos x="T6" y="T7"/>
              </a:cxn>
              <a:cxn ang="T14">
                <a:pos x="T8" y="T9"/>
              </a:cxn>
            </a:cxnLst>
            <a:rect l="T15" t="T16" r="T17" b="T18"/>
            <a:pathLst>
              <a:path w="62" h="61">
                <a:moveTo>
                  <a:pt x="62" y="0"/>
                </a:moveTo>
                <a:lnTo>
                  <a:pt x="0" y="0"/>
                </a:lnTo>
                <a:lnTo>
                  <a:pt x="62" y="61"/>
                </a:lnTo>
                <a:lnTo>
                  <a:pt x="62" y="0"/>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17412" name="Freeform 30"/>
          <p:cNvSpPr>
            <a:spLocks noChangeArrowheads="1"/>
          </p:cNvSpPr>
          <p:nvPr/>
        </p:nvSpPr>
        <p:spPr bwMode="auto">
          <a:xfrm>
            <a:off x="5894388" y="4991100"/>
            <a:ext cx="393700" cy="361950"/>
          </a:xfrm>
          <a:custGeom>
            <a:avLst/>
            <a:gdLst>
              <a:gd name="T0" fmla="*/ 0 w 251"/>
              <a:gd name="T1" fmla="*/ 361950 h 231"/>
              <a:gd name="T2" fmla="*/ 393700 w 251"/>
              <a:gd name="T3" fmla="*/ 361950 h 231"/>
              <a:gd name="T4" fmla="*/ 323116 w 251"/>
              <a:gd name="T5" fmla="*/ 188026 h 231"/>
              <a:gd name="T6" fmla="*/ 393700 w 251"/>
              <a:gd name="T7" fmla="*/ 0 h 231"/>
              <a:gd name="T8" fmla="*/ 0 w 251"/>
              <a:gd name="T9" fmla="*/ 0 h 231"/>
              <a:gd name="T10" fmla="*/ 0 w 251"/>
              <a:gd name="T11" fmla="*/ 361950 h 231"/>
              <a:gd name="T12" fmla="*/ 0 60000 65536"/>
              <a:gd name="T13" fmla="*/ 0 60000 65536"/>
              <a:gd name="T14" fmla="*/ 0 60000 65536"/>
              <a:gd name="T15" fmla="*/ 0 60000 65536"/>
              <a:gd name="T16" fmla="*/ 0 60000 65536"/>
              <a:gd name="T17" fmla="*/ 0 60000 65536"/>
              <a:gd name="T18" fmla="*/ 0 w 251"/>
              <a:gd name="T19" fmla="*/ 0 h 231"/>
              <a:gd name="T20" fmla="*/ 251 w 251"/>
              <a:gd name="T21" fmla="*/ 231 h 231"/>
            </a:gdLst>
            <a:ahLst/>
            <a:cxnLst>
              <a:cxn ang="T12">
                <a:pos x="T0" y="T1"/>
              </a:cxn>
              <a:cxn ang="T13">
                <a:pos x="T2" y="T3"/>
              </a:cxn>
              <a:cxn ang="T14">
                <a:pos x="T4" y="T5"/>
              </a:cxn>
              <a:cxn ang="T15">
                <a:pos x="T6" y="T7"/>
              </a:cxn>
              <a:cxn ang="T16">
                <a:pos x="T8" y="T9"/>
              </a:cxn>
              <a:cxn ang="T17">
                <a:pos x="T10" y="T11"/>
              </a:cxn>
            </a:cxnLst>
            <a:rect l="T18" t="T19" r="T20" b="T21"/>
            <a:pathLst>
              <a:path w="251" h="231">
                <a:moveTo>
                  <a:pt x="0" y="231"/>
                </a:moveTo>
                <a:lnTo>
                  <a:pt x="251" y="231"/>
                </a:lnTo>
                <a:lnTo>
                  <a:pt x="206" y="120"/>
                </a:lnTo>
                <a:lnTo>
                  <a:pt x="251" y="0"/>
                </a:lnTo>
                <a:lnTo>
                  <a:pt x="0" y="0"/>
                </a:lnTo>
                <a:lnTo>
                  <a:pt x="0" y="231"/>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17413" name="Freeform 31"/>
          <p:cNvSpPr>
            <a:spLocks noChangeArrowheads="1"/>
          </p:cNvSpPr>
          <p:nvPr/>
        </p:nvSpPr>
        <p:spPr bwMode="auto">
          <a:xfrm>
            <a:off x="5894388" y="5257800"/>
            <a:ext cx="96837" cy="95250"/>
          </a:xfrm>
          <a:custGeom>
            <a:avLst/>
            <a:gdLst>
              <a:gd name="T0" fmla="*/ 0 w 62"/>
              <a:gd name="T1" fmla="*/ 0 h 61"/>
              <a:gd name="T2" fmla="*/ 96837 w 62"/>
              <a:gd name="T3" fmla="*/ 0 h 61"/>
              <a:gd name="T4" fmla="*/ 96837 w 62"/>
              <a:gd name="T5" fmla="*/ 0 h 61"/>
              <a:gd name="T6" fmla="*/ 0 w 62"/>
              <a:gd name="T7" fmla="*/ 95250 h 61"/>
              <a:gd name="T8" fmla="*/ 0 w 62"/>
              <a:gd name="T9" fmla="*/ 0 h 61"/>
              <a:gd name="T10" fmla="*/ 0 60000 65536"/>
              <a:gd name="T11" fmla="*/ 0 60000 65536"/>
              <a:gd name="T12" fmla="*/ 0 60000 65536"/>
              <a:gd name="T13" fmla="*/ 0 60000 65536"/>
              <a:gd name="T14" fmla="*/ 0 60000 65536"/>
              <a:gd name="T15" fmla="*/ 0 w 62"/>
              <a:gd name="T16" fmla="*/ 0 h 61"/>
              <a:gd name="T17" fmla="*/ 62 w 62"/>
              <a:gd name="T18" fmla="*/ 61 h 61"/>
            </a:gdLst>
            <a:ahLst/>
            <a:cxnLst>
              <a:cxn ang="T10">
                <a:pos x="T0" y="T1"/>
              </a:cxn>
              <a:cxn ang="T11">
                <a:pos x="T2" y="T3"/>
              </a:cxn>
              <a:cxn ang="T12">
                <a:pos x="T4" y="T5"/>
              </a:cxn>
              <a:cxn ang="T13">
                <a:pos x="T6" y="T7"/>
              </a:cxn>
              <a:cxn ang="T14">
                <a:pos x="T8" y="T9"/>
              </a:cxn>
            </a:cxnLst>
            <a:rect l="T15" t="T16" r="T17" b="T18"/>
            <a:pathLst>
              <a:path w="62" h="61">
                <a:moveTo>
                  <a:pt x="0" y="0"/>
                </a:moveTo>
                <a:lnTo>
                  <a:pt x="62" y="0"/>
                </a:lnTo>
                <a:lnTo>
                  <a:pt x="0" y="6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20486" name="Rectangle 32"/>
          <p:cNvSpPr>
            <a:spLocks noChangeArrowheads="1"/>
          </p:cNvSpPr>
          <p:nvPr/>
        </p:nvSpPr>
        <p:spPr bwMode="auto">
          <a:xfrm>
            <a:off x="1651000" y="4895850"/>
            <a:ext cx="4340225" cy="361950"/>
          </a:xfrm>
          <a:prstGeom prst="rect">
            <a:avLst/>
          </a:prstGeom>
          <a:blipFill dpi="0" rotWithShape="0">
            <a:blip r:embed="rId2"/>
            <a:srcRect/>
            <a:stretch>
              <a:fillRect b="-57450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pPr algn="ctr">
              <a:defRPr/>
            </a:pPr>
            <a:r>
              <a:rPr lang="en-US" sz="2800">
                <a:solidFill>
                  <a:schemeClr val="bg1"/>
                </a:solidFill>
                <a:latin typeface="微软雅黑" pitchFamily="34" charset="-122"/>
                <a:ea typeface="微软雅黑" pitchFamily="34" charset="-122"/>
                <a:sym typeface="微软雅黑" pitchFamily="34" charset="-122"/>
              </a:rPr>
              <a:t>SUCAI</a:t>
            </a:r>
            <a:endParaRPr lang="zh-CN" altLang="en-US" sz="2800">
              <a:solidFill>
                <a:schemeClr val="bg1"/>
              </a:solidFill>
              <a:latin typeface="微软雅黑" pitchFamily="34" charset="-122"/>
              <a:ea typeface="微软雅黑" pitchFamily="34" charset="-122"/>
              <a:sym typeface="微软雅黑" pitchFamily="34" charset="-122"/>
            </a:endParaRPr>
          </a:p>
        </p:txBody>
      </p:sp>
      <p:sp>
        <p:nvSpPr>
          <p:cNvPr id="17417" name="TextBox 634"/>
          <p:cNvSpPr>
            <a:spLocks noChangeArrowheads="1"/>
          </p:cNvSpPr>
          <p:nvPr/>
        </p:nvSpPr>
        <p:spPr bwMode="auto">
          <a:xfrm>
            <a:off x="7148513" y="2652713"/>
            <a:ext cx="4373562"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solidFill>
                  <a:srgbClr val="3F3F3F"/>
                </a:solidFill>
                <a:latin typeface="微软雅黑" pitchFamily="34" charset="-122"/>
                <a:ea typeface="微软雅黑" pitchFamily="34" charset="-122"/>
                <a:sym typeface="微软雅黑"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p>
        </p:txBody>
      </p:sp>
      <p:sp>
        <p:nvSpPr>
          <p:cNvPr id="17418" name="TextBox 635"/>
          <p:cNvSpPr>
            <a:spLocks noChangeArrowheads="1"/>
          </p:cNvSpPr>
          <p:nvPr/>
        </p:nvSpPr>
        <p:spPr bwMode="auto">
          <a:xfrm>
            <a:off x="7134225" y="1973263"/>
            <a:ext cx="3230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1"/>
                </a:solidFill>
                <a:latin typeface="微软雅黑" pitchFamily="34" charset="-122"/>
                <a:ea typeface="微软雅黑" pitchFamily="34" charset="-122"/>
                <a:sym typeface="微软雅黑" pitchFamily="34" charset="-122"/>
              </a:rPr>
              <a:t>单击此处添加标题</a:t>
            </a:r>
            <a:endParaRPr lang="zh-CN" altLang="en-US"/>
          </a:p>
        </p:txBody>
      </p:sp>
      <p:sp>
        <p:nvSpPr>
          <p:cNvPr id="20489" name="Freeform 5"/>
          <p:cNvSpPr>
            <a:spLocks noChangeArrowheads="1"/>
          </p:cNvSpPr>
          <p:nvPr/>
        </p:nvSpPr>
        <p:spPr bwMode="auto">
          <a:xfrm>
            <a:off x="1557338" y="2619375"/>
            <a:ext cx="4549775" cy="1981200"/>
          </a:xfrm>
          <a:custGeom>
            <a:avLst/>
            <a:gdLst>
              <a:gd name="T0" fmla="*/ 2866 w 2866"/>
              <a:gd name="T1" fmla="*/ 1248 h 1248"/>
              <a:gd name="T2" fmla="*/ 2758 w 2866"/>
              <a:gd name="T3" fmla="*/ 1248 h 1248"/>
              <a:gd name="T4" fmla="*/ 2758 w 2866"/>
              <a:gd name="T5" fmla="*/ 107 h 1248"/>
              <a:gd name="T6" fmla="*/ 107 w 2866"/>
              <a:gd name="T7" fmla="*/ 107 h 1248"/>
              <a:gd name="T8" fmla="*/ 107 w 2866"/>
              <a:gd name="T9" fmla="*/ 1248 h 1248"/>
              <a:gd name="T10" fmla="*/ 0 w 2866"/>
              <a:gd name="T11" fmla="*/ 1248 h 1248"/>
              <a:gd name="T12" fmla="*/ 0 w 2866"/>
              <a:gd name="T13" fmla="*/ 0 h 1248"/>
              <a:gd name="T14" fmla="*/ 2866 w 2866"/>
              <a:gd name="T15" fmla="*/ 0 h 1248"/>
              <a:gd name="T16" fmla="*/ 2866 w 2866"/>
              <a:gd name="T17" fmla="*/ 1248 h 1248"/>
              <a:gd name="T18" fmla="*/ 2866 w 2866"/>
              <a:gd name="T19" fmla="*/ 1248 h 12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66"/>
              <a:gd name="T31" fmla="*/ 0 h 1248"/>
              <a:gd name="T32" fmla="*/ 2866 w 2866"/>
              <a:gd name="T33" fmla="*/ 1248 h 12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66" h="1248">
                <a:moveTo>
                  <a:pt x="2866" y="1248"/>
                </a:moveTo>
                <a:lnTo>
                  <a:pt x="2758" y="1248"/>
                </a:lnTo>
                <a:lnTo>
                  <a:pt x="2758" y="107"/>
                </a:lnTo>
                <a:lnTo>
                  <a:pt x="107" y="107"/>
                </a:lnTo>
                <a:lnTo>
                  <a:pt x="107" y="1248"/>
                </a:lnTo>
                <a:lnTo>
                  <a:pt x="0" y="1248"/>
                </a:lnTo>
                <a:lnTo>
                  <a:pt x="0" y="0"/>
                </a:lnTo>
                <a:lnTo>
                  <a:pt x="2866" y="0"/>
                </a:lnTo>
                <a:lnTo>
                  <a:pt x="2866" y="1248"/>
                </a:lnTo>
                <a:lnTo>
                  <a:pt x="2866" y="1248"/>
                </a:lnTo>
                <a:close/>
              </a:path>
            </a:pathLst>
          </a:custGeom>
          <a:blipFill dpi="0" rotWithShape="0">
            <a:blip r:embed="rId2"/>
            <a:srcRect/>
            <a:stretch>
              <a:fillRect b="-291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20490" name="Freeform 6"/>
          <p:cNvSpPr>
            <a:spLocks noChangeArrowheads="1"/>
          </p:cNvSpPr>
          <p:nvPr/>
        </p:nvSpPr>
        <p:spPr bwMode="auto">
          <a:xfrm>
            <a:off x="2046288" y="2054225"/>
            <a:ext cx="768350" cy="2365375"/>
          </a:xfrm>
          <a:custGeom>
            <a:avLst/>
            <a:gdLst>
              <a:gd name="T0" fmla="*/ 66 w 72"/>
              <a:gd name="T1" fmla="*/ 0 h 222"/>
              <a:gd name="T2" fmla="*/ 5 w 72"/>
              <a:gd name="T3" fmla="*/ 0 h 222"/>
              <a:gd name="T4" fmla="*/ 0 w 72"/>
              <a:gd name="T5" fmla="*/ 6 h 222"/>
              <a:gd name="T6" fmla="*/ 0 w 72"/>
              <a:gd name="T7" fmla="*/ 20 h 222"/>
              <a:gd name="T8" fmla="*/ 5 w 72"/>
              <a:gd name="T9" fmla="*/ 26 h 222"/>
              <a:gd name="T10" fmla="*/ 10 w 72"/>
              <a:gd name="T11" fmla="*/ 26 h 222"/>
              <a:gd name="T12" fmla="*/ 10 w 72"/>
              <a:gd name="T13" fmla="*/ 198 h 222"/>
              <a:gd name="T14" fmla="*/ 34 w 72"/>
              <a:gd name="T15" fmla="*/ 222 h 222"/>
              <a:gd name="T16" fmla="*/ 37 w 72"/>
              <a:gd name="T17" fmla="*/ 222 h 222"/>
              <a:gd name="T18" fmla="*/ 62 w 72"/>
              <a:gd name="T19" fmla="*/ 198 h 222"/>
              <a:gd name="T20" fmla="*/ 62 w 72"/>
              <a:gd name="T21" fmla="*/ 26 h 222"/>
              <a:gd name="T22" fmla="*/ 66 w 72"/>
              <a:gd name="T23" fmla="*/ 26 h 222"/>
              <a:gd name="T24" fmla="*/ 72 w 72"/>
              <a:gd name="T25" fmla="*/ 20 h 222"/>
              <a:gd name="T26" fmla="*/ 72 w 72"/>
              <a:gd name="T27" fmla="*/ 6 h 222"/>
              <a:gd name="T28" fmla="*/ 66 w 72"/>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222"/>
              <a:gd name="T47" fmla="*/ 72 w 72"/>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222">
                <a:moveTo>
                  <a:pt x="66" y="0"/>
                </a:moveTo>
                <a:cubicBezTo>
                  <a:pt x="5" y="0"/>
                  <a:pt x="5" y="0"/>
                  <a:pt x="5" y="0"/>
                </a:cubicBezTo>
                <a:cubicBezTo>
                  <a:pt x="2" y="0"/>
                  <a:pt x="0" y="3"/>
                  <a:pt x="0" y="6"/>
                </a:cubicBezTo>
                <a:cubicBezTo>
                  <a:pt x="0" y="20"/>
                  <a:pt x="0" y="20"/>
                  <a:pt x="0" y="20"/>
                </a:cubicBezTo>
                <a:cubicBezTo>
                  <a:pt x="0" y="24"/>
                  <a:pt x="2" y="26"/>
                  <a:pt x="5" y="26"/>
                </a:cubicBezTo>
                <a:cubicBezTo>
                  <a:pt x="10" y="26"/>
                  <a:pt x="10" y="26"/>
                  <a:pt x="10" y="26"/>
                </a:cubicBezTo>
                <a:cubicBezTo>
                  <a:pt x="10" y="198"/>
                  <a:pt x="10" y="198"/>
                  <a:pt x="10" y="198"/>
                </a:cubicBezTo>
                <a:cubicBezTo>
                  <a:pt x="10" y="211"/>
                  <a:pt x="21" y="222"/>
                  <a:pt x="34" y="222"/>
                </a:cubicBezTo>
                <a:cubicBezTo>
                  <a:pt x="37" y="222"/>
                  <a:pt x="37" y="222"/>
                  <a:pt x="37" y="222"/>
                </a:cubicBezTo>
                <a:cubicBezTo>
                  <a:pt x="51" y="222"/>
                  <a:pt x="62" y="211"/>
                  <a:pt x="62" y="198"/>
                </a:cubicBezTo>
                <a:cubicBezTo>
                  <a:pt x="62" y="26"/>
                  <a:pt x="62" y="26"/>
                  <a:pt x="62" y="26"/>
                </a:cubicBezTo>
                <a:cubicBezTo>
                  <a:pt x="66" y="26"/>
                  <a:pt x="66" y="26"/>
                  <a:pt x="66" y="26"/>
                </a:cubicBezTo>
                <a:cubicBezTo>
                  <a:pt x="69" y="26"/>
                  <a:pt x="72" y="24"/>
                  <a:pt x="72" y="20"/>
                </a:cubicBezTo>
                <a:cubicBezTo>
                  <a:pt x="72" y="6"/>
                  <a:pt x="72" y="6"/>
                  <a:pt x="72" y="6"/>
                </a:cubicBezTo>
                <a:cubicBezTo>
                  <a:pt x="72" y="3"/>
                  <a:pt x="69" y="0"/>
                  <a:pt x="66" y="0"/>
                </a:cubicBezTo>
                <a:close/>
              </a:path>
            </a:pathLst>
          </a:custGeom>
          <a:blipFill dpi="0" rotWithShape="0">
            <a:blip r:embed="rId2"/>
            <a:srcRect/>
            <a:stretch>
              <a:fillRect r="-44729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25" name="Freeform 7"/>
          <p:cNvSpPr>
            <a:spLocks noChangeArrowheads="1"/>
          </p:cNvSpPr>
          <p:nvPr/>
        </p:nvSpPr>
        <p:spPr bwMode="auto">
          <a:xfrm>
            <a:off x="2281238" y="2608263"/>
            <a:ext cx="298450" cy="1662112"/>
          </a:xfrm>
          <a:custGeom>
            <a:avLst/>
            <a:gdLst>
              <a:gd name="T0" fmla="*/ 0 w 28"/>
              <a:gd name="T1" fmla="*/ 0 h 156"/>
              <a:gd name="T2" fmla="*/ 0 w 28"/>
              <a:gd name="T3" fmla="*/ 1523603 h 156"/>
              <a:gd name="T4" fmla="*/ 127907 w 28"/>
              <a:gd name="T5" fmla="*/ 1662112 h 156"/>
              <a:gd name="T6" fmla="*/ 159884 w 28"/>
              <a:gd name="T7" fmla="*/ 1662112 h 156"/>
              <a:gd name="T8" fmla="*/ 298450 w 28"/>
              <a:gd name="T9" fmla="*/ 1523603 h 156"/>
              <a:gd name="T10" fmla="*/ 298450 w 28"/>
              <a:gd name="T11" fmla="*/ 0 h 156"/>
              <a:gd name="T12" fmla="*/ 0 w 28"/>
              <a:gd name="T13" fmla="*/ 0 h 156"/>
              <a:gd name="T14" fmla="*/ 0 60000 65536"/>
              <a:gd name="T15" fmla="*/ 0 60000 65536"/>
              <a:gd name="T16" fmla="*/ 0 60000 65536"/>
              <a:gd name="T17" fmla="*/ 0 60000 65536"/>
              <a:gd name="T18" fmla="*/ 0 60000 65536"/>
              <a:gd name="T19" fmla="*/ 0 60000 65536"/>
              <a:gd name="T20" fmla="*/ 0 60000 65536"/>
              <a:gd name="T21" fmla="*/ 0 w 28"/>
              <a:gd name="T22" fmla="*/ 0 h 156"/>
              <a:gd name="T23" fmla="*/ 28 w 28"/>
              <a:gd name="T24" fmla="*/ 156 h 1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56">
                <a:moveTo>
                  <a:pt x="0" y="0"/>
                </a:moveTo>
                <a:cubicBezTo>
                  <a:pt x="0" y="143"/>
                  <a:pt x="0" y="143"/>
                  <a:pt x="0" y="143"/>
                </a:cubicBezTo>
                <a:cubicBezTo>
                  <a:pt x="0" y="150"/>
                  <a:pt x="5" y="156"/>
                  <a:pt x="12" y="156"/>
                </a:cubicBezTo>
                <a:cubicBezTo>
                  <a:pt x="15" y="156"/>
                  <a:pt x="15" y="156"/>
                  <a:pt x="15" y="156"/>
                </a:cubicBezTo>
                <a:cubicBezTo>
                  <a:pt x="22" y="156"/>
                  <a:pt x="28" y="150"/>
                  <a:pt x="28" y="143"/>
                </a:cubicBezTo>
                <a:cubicBezTo>
                  <a:pt x="28" y="0"/>
                  <a:pt x="28" y="0"/>
                  <a:pt x="28"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6" name="Oval 8"/>
          <p:cNvSpPr>
            <a:spLocks noChangeArrowheads="1"/>
          </p:cNvSpPr>
          <p:nvPr/>
        </p:nvSpPr>
        <p:spPr bwMode="auto">
          <a:xfrm>
            <a:off x="2387600" y="2800350"/>
            <a:ext cx="106363"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27" name="Oval 9"/>
          <p:cNvSpPr>
            <a:spLocks noChangeArrowheads="1"/>
          </p:cNvSpPr>
          <p:nvPr/>
        </p:nvSpPr>
        <p:spPr bwMode="auto">
          <a:xfrm>
            <a:off x="2419350" y="3182938"/>
            <a:ext cx="85725" cy="857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28" name="Oval 10"/>
          <p:cNvSpPr>
            <a:spLocks noChangeArrowheads="1"/>
          </p:cNvSpPr>
          <p:nvPr/>
        </p:nvSpPr>
        <p:spPr bwMode="auto">
          <a:xfrm>
            <a:off x="2387600" y="3908425"/>
            <a:ext cx="106363"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29" name="Oval 11"/>
          <p:cNvSpPr>
            <a:spLocks noChangeArrowheads="1"/>
          </p:cNvSpPr>
          <p:nvPr/>
        </p:nvSpPr>
        <p:spPr bwMode="auto">
          <a:xfrm>
            <a:off x="2312988" y="3641725"/>
            <a:ext cx="160337" cy="1603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30" name="Oval 12"/>
          <p:cNvSpPr>
            <a:spLocks noChangeArrowheads="1"/>
          </p:cNvSpPr>
          <p:nvPr/>
        </p:nvSpPr>
        <p:spPr bwMode="auto">
          <a:xfrm>
            <a:off x="2409825" y="3343275"/>
            <a:ext cx="115888"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497" name="Freeform 13"/>
          <p:cNvSpPr>
            <a:spLocks noChangeArrowheads="1"/>
          </p:cNvSpPr>
          <p:nvPr/>
        </p:nvSpPr>
        <p:spPr bwMode="auto">
          <a:xfrm>
            <a:off x="4838700" y="2054225"/>
            <a:ext cx="777875" cy="2365375"/>
          </a:xfrm>
          <a:custGeom>
            <a:avLst/>
            <a:gdLst>
              <a:gd name="T0" fmla="*/ 67 w 73"/>
              <a:gd name="T1" fmla="*/ 0 h 222"/>
              <a:gd name="T2" fmla="*/ 6 w 73"/>
              <a:gd name="T3" fmla="*/ 0 h 222"/>
              <a:gd name="T4" fmla="*/ 0 w 73"/>
              <a:gd name="T5" fmla="*/ 6 h 222"/>
              <a:gd name="T6" fmla="*/ 0 w 73"/>
              <a:gd name="T7" fmla="*/ 20 h 222"/>
              <a:gd name="T8" fmla="*/ 6 w 73"/>
              <a:gd name="T9" fmla="*/ 26 h 222"/>
              <a:gd name="T10" fmla="*/ 11 w 73"/>
              <a:gd name="T11" fmla="*/ 26 h 222"/>
              <a:gd name="T12" fmla="*/ 11 w 73"/>
              <a:gd name="T13" fmla="*/ 198 h 222"/>
              <a:gd name="T14" fmla="*/ 35 w 73"/>
              <a:gd name="T15" fmla="*/ 222 h 222"/>
              <a:gd name="T16" fmla="*/ 38 w 73"/>
              <a:gd name="T17" fmla="*/ 222 h 222"/>
              <a:gd name="T18" fmla="*/ 63 w 73"/>
              <a:gd name="T19" fmla="*/ 198 h 222"/>
              <a:gd name="T20" fmla="*/ 63 w 73"/>
              <a:gd name="T21" fmla="*/ 26 h 222"/>
              <a:gd name="T22" fmla="*/ 67 w 73"/>
              <a:gd name="T23" fmla="*/ 26 h 222"/>
              <a:gd name="T24" fmla="*/ 73 w 73"/>
              <a:gd name="T25" fmla="*/ 20 h 222"/>
              <a:gd name="T26" fmla="*/ 73 w 73"/>
              <a:gd name="T27" fmla="*/ 6 h 222"/>
              <a:gd name="T28" fmla="*/ 67 w 73"/>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3"/>
              <a:gd name="T46" fmla="*/ 0 h 222"/>
              <a:gd name="T47" fmla="*/ 73 w 73"/>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3" h="222">
                <a:moveTo>
                  <a:pt x="67" y="0"/>
                </a:moveTo>
                <a:cubicBezTo>
                  <a:pt x="6" y="0"/>
                  <a:pt x="6" y="0"/>
                  <a:pt x="6" y="0"/>
                </a:cubicBezTo>
                <a:cubicBezTo>
                  <a:pt x="3" y="0"/>
                  <a:pt x="0" y="3"/>
                  <a:pt x="0" y="6"/>
                </a:cubicBezTo>
                <a:cubicBezTo>
                  <a:pt x="0" y="20"/>
                  <a:pt x="0" y="20"/>
                  <a:pt x="0" y="20"/>
                </a:cubicBezTo>
                <a:cubicBezTo>
                  <a:pt x="0" y="24"/>
                  <a:pt x="3" y="26"/>
                  <a:pt x="6" y="26"/>
                </a:cubicBezTo>
                <a:cubicBezTo>
                  <a:pt x="11" y="26"/>
                  <a:pt x="11" y="26"/>
                  <a:pt x="11" y="26"/>
                </a:cubicBezTo>
                <a:cubicBezTo>
                  <a:pt x="11" y="198"/>
                  <a:pt x="11" y="198"/>
                  <a:pt x="11" y="198"/>
                </a:cubicBezTo>
                <a:cubicBezTo>
                  <a:pt x="11" y="211"/>
                  <a:pt x="22" y="222"/>
                  <a:pt x="35" y="222"/>
                </a:cubicBezTo>
                <a:cubicBezTo>
                  <a:pt x="38" y="222"/>
                  <a:pt x="38" y="222"/>
                  <a:pt x="38" y="222"/>
                </a:cubicBezTo>
                <a:cubicBezTo>
                  <a:pt x="51" y="222"/>
                  <a:pt x="63" y="211"/>
                  <a:pt x="63" y="198"/>
                </a:cubicBezTo>
                <a:cubicBezTo>
                  <a:pt x="63" y="26"/>
                  <a:pt x="63" y="26"/>
                  <a:pt x="63" y="26"/>
                </a:cubicBezTo>
                <a:cubicBezTo>
                  <a:pt x="67" y="26"/>
                  <a:pt x="67" y="26"/>
                  <a:pt x="67" y="26"/>
                </a:cubicBezTo>
                <a:cubicBezTo>
                  <a:pt x="70" y="26"/>
                  <a:pt x="73" y="24"/>
                  <a:pt x="73" y="20"/>
                </a:cubicBezTo>
                <a:cubicBezTo>
                  <a:pt x="73" y="6"/>
                  <a:pt x="73" y="6"/>
                  <a:pt x="73" y="6"/>
                </a:cubicBezTo>
                <a:cubicBezTo>
                  <a:pt x="73" y="3"/>
                  <a:pt x="70" y="0"/>
                  <a:pt x="67" y="0"/>
                </a:cubicBezTo>
                <a:close/>
              </a:path>
            </a:pathLst>
          </a:custGeom>
          <a:blipFill dpi="0" rotWithShape="0">
            <a:blip r:embed="rId2"/>
            <a:srcRect/>
            <a:stretch>
              <a:fillRect r="-44059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34" name="Freeform 14"/>
          <p:cNvSpPr>
            <a:spLocks noChangeArrowheads="1"/>
          </p:cNvSpPr>
          <p:nvPr/>
        </p:nvSpPr>
        <p:spPr bwMode="auto">
          <a:xfrm>
            <a:off x="5083175" y="3119438"/>
            <a:ext cx="298450" cy="1150937"/>
          </a:xfrm>
          <a:custGeom>
            <a:avLst/>
            <a:gdLst>
              <a:gd name="T0" fmla="*/ 0 w 28"/>
              <a:gd name="T1" fmla="*/ 0 h 108"/>
              <a:gd name="T2" fmla="*/ 0 w 28"/>
              <a:gd name="T3" fmla="*/ 1012398 h 108"/>
              <a:gd name="T4" fmla="*/ 127907 w 28"/>
              <a:gd name="T5" fmla="*/ 1150937 h 108"/>
              <a:gd name="T6" fmla="*/ 159884 w 28"/>
              <a:gd name="T7" fmla="*/ 1150937 h 108"/>
              <a:gd name="T8" fmla="*/ 298450 w 28"/>
              <a:gd name="T9" fmla="*/ 1012398 h 108"/>
              <a:gd name="T10" fmla="*/ 298450 w 28"/>
              <a:gd name="T11" fmla="*/ 0 h 108"/>
              <a:gd name="T12" fmla="*/ 0 w 28"/>
              <a:gd name="T13" fmla="*/ 0 h 108"/>
              <a:gd name="T14" fmla="*/ 0 60000 65536"/>
              <a:gd name="T15" fmla="*/ 0 60000 65536"/>
              <a:gd name="T16" fmla="*/ 0 60000 65536"/>
              <a:gd name="T17" fmla="*/ 0 60000 65536"/>
              <a:gd name="T18" fmla="*/ 0 60000 65536"/>
              <a:gd name="T19" fmla="*/ 0 60000 65536"/>
              <a:gd name="T20" fmla="*/ 0 60000 65536"/>
              <a:gd name="T21" fmla="*/ 0 w 28"/>
              <a:gd name="T22" fmla="*/ 0 h 108"/>
              <a:gd name="T23" fmla="*/ 28 w 28"/>
              <a:gd name="T24" fmla="*/ 108 h 1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08">
                <a:moveTo>
                  <a:pt x="0" y="0"/>
                </a:moveTo>
                <a:cubicBezTo>
                  <a:pt x="0" y="95"/>
                  <a:pt x="0" y="95"/>
                  <a:pt x="0" y="95"/>
                </a:cubicBezTo>
                <a:cubicBezTo>
                  <a:pt x="0" y="102"/>
                  <a:pt x="5" y="108"/>
                  <a:pt x="12" y="108"/>
                </a:cubicBezTo>
                <a:cubicBezTo>
                  <a:pt x="15" y="108"/>
                  <a:pt x="15" y="108"/>
                  <a:pt x="15" y="108"/>
                </a:cubicBezTo>
                <a:cubicBezTo>
                  <a:pt x="22" y="108"/>
                  <a:pt x="28" y="102"/>
                  <a:pt x="28" y="95"/>
                </a:cubicBezTo>
                <a:cubicBezTo>
                  <a:pt x="28" y="0"/>
                  <a:pt x="28" y="0"/>
                  <a:pt x="28" y="0"/>
                </a:cubicBezTo>
                <a:lnTo>
                  <a:pt x="0" y="0"/>
                </a:lnTo>
                <a:close/>
              </a:path>
            </a:pathLst>
          </a:cu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5" name="Oval 15"/>
          <p:cNvSpPr>
            <a:spLocks noChangeArrowheads="1"/>
          </p:cNvSpPr>
          <p:nvPr/>
        </p:nvSpPr>
        <p:spPr bwMode="auto">
          <a:xfrm>
            <a:off x="5200650" y="3225800"/>
            <a:ext cx="106363"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36" name="Oval 16"/>
          <p:cNvSpPr>
            <a:spLocks noChangeArrowheads="1"/>
          </p:cNvSpPr>
          <p:nvPr/>
        </p:nvSpPr>
        <p:spPr bwMode="auto">
          <a:xfrm>
            <a:off x="5232400" y="3609975"/>
            <a:ext cx="85725" cy="857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37" name="Oval 17"/>
          <p:cNvSpPr>
            <a:spLocks noChangeArrowheads="1"/>
          </p:cNvSpPr>
          <p:nvPr/>
        </p:nvSpPr>
        <p:spPr bwMode="auto">
          <a:xfrm>
            <a:off x="5116513" y="3983038"/>
            <a:ext cx="115887"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38" name="Oval 18"/>
          <p:cNvSpPr>
            <a:spLocks noChangeArrowheads="1"/>
          </p:cNvSpPr>
          <p:nvPr/>
        </p:nvSpPr>
        <p:spPr bwMode="auto">
          <a:xfrm>
            <a:off x="5222875" y="3770313"/>
            <a:ext cx="106363" cy="10636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503" name="Freeform 19"/>
          <p:cNvSpPr>
            <a:spLocks noChangeArrowheads="1"/>
          </p:cNvSpPr>
          <p:nvPr/>
        </p:nvSpPr>
        <p:spPr bwMode="auto">
          <a:xfrm>
            <a:off x="3911600" y="2054225"/>
            <a:ext cx="766763" cy="2365375"/>
          </a:xfrm>
          <a:custGeom>
            <a:avLst/>
            <a:gdLst>
              <a:gd name="T0" fmla="*/ 66 w 72"/>
              <a:gd name="T1" fmla="*/ 0 h 222"/>
              <a:gd name="T2" fmla="*/ 6 w 72"/>
              <a:gd name="T3" fmla="*/ 0 h 222"/>
              <a:gd name="T4" fmla="*/ 0 w 72"/>
              <a:gd name="T5" fmla="*/ 6 h 222"/>
              <a:gd name="T6" fmla="*/ 0 w 72"/>
              <a:gd name="T7" fmla="*/ 20 h 222"/>
              <a:gd name="T8" fmla="*/ 6 w 72"/>
              <a:gd name="T9" fmla="*/ 26 h 222"/>
              <a:gd name="T10" fmla="*/ 10 w 72"/>
              <a:gd name="T11" fmla="*/ 26 h 222"/>
              <a:gd name="T12" fmla="*/ 10 w 72"/>
              <a:gd name="T13" fmla="*/ 198 h 222"/>
              <a:gd name="T14" fmla="*/ 35 w 72"/>
              <a:gd name="T15" fmla="*/ 222 h 222"/>
              <a:gd name="T16" fmla="*/ 37 w 72"/>
              <a:gd name="T17" fmla="*/ 222 h 222"/>
              <a:gd name="T18" fmla="*/ 62 w 72"/>
              <a:gd name="T19" fmla="*/ 198 h 222"/>
              <a:gd name="T20" fmla="*/ 62 w 72"/>
              <a:gd name="T21" fmla="*/ 26 h 222"/>
              <a:gd name="T22" fmla="*/ 66 w 72"/>
              <a:gd name="T23" fmla="*/ 26 h 222"/>
              <a:gd name="T24" fmla="*/ 72 w 72"/>
              <a:gd name="T25" fmla="*/ 20 h 222"/>
              <a:gd name="T26" fmla="*/ 72 w 72"/>
              <a:gd name="T27" fmla="*/ 6 h 222"/>
              <a:gd name="T28" fmla="*/ 66 w 72"/>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222"/>
              <a:gd name="T47" fmla="*/ 72 w 72"/>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222">
                <a:moveTo>
                  <a:pt x="66" y="0"/>
                </a:moveTo>
                <a:cubicBezTo>
                  <a:pt x="6" y="0"/>
                  <a:pt x="6" y="0"/>
                  <a:pt x="6" y="0"/>
                </a:cubicBezTo>
                <a:cubicBezTo>
                  <a:pt x="2" y="0"/>
                  <a:pt x="0" y="3"/>
                  <a:pt x="0" y="6"/>
                </a:cubicBezTo>
                <a:cubicBezTo>
                  <a:pt x="0" y="20"/>
                  <a:pt x="0" y="20"/>
                  <a:pt x="0" y="20"/>
                </a:cubicBezTo>
                <a:cubicBezTo>
                  <a:pt x="0" y="24"/>
                  <a:pt x="2" y="26"/>
                  <a:pt x="6" y="26"/>
                </a:cubicBezTo>
                <a:cubicBezTo>
                  <a:pt x="10" y="26"/>
                  <a:pt x="10" y="26"/>
                  <a:pt x="10" y="26"/>
                </a:cubicBezTo>
                <a:cubicBezTo>
                  <a:pt x="10" y="198"/>
                  <a:pt x="10" y="198"/>
                  <a:pt x="10" y="198"/>
                </a:cubicBezTo>
                <a:cubicBezTo>
                  <a:pt x="10" y="211"/>
                  <a:pt x="21" y="222"/>
                  <a:pt x="35" y="222"/>
                </a:cubicBezTo>
                <a:cubicBezTo>
                  <a:pt x="37" y="222"/>
                  <a:pt x="37" y="222"/>
                  <a:pt x="37" y="222"/>
                </a:cubicBezTo>
                <a:cubicBezTo>
                  <a:pt x="51" y="222"/>
                  <a:pt x="62" y="211"/>
                  <a:pt x="62" y="198"/>
                </a:cubicBezTo>
                <a:cubicBezTo>
                  <a:pt x="62" y="26"/>
                  <a:pt x="62" y="26"/>
                  <a:pt x="62" y="26"/>
                </a:cubicBezTo>
                <a:cubicBezTo>
                  <a:pt x="66" y="26"/>
                  <a:pt x="66" y="26"/>
                  <a:pt x="66" y="26"/>
                </a:cubicBezTo>
                <a:cubicBezTo>
                  <a:pt x="69" y="26"/>
                  <a:pt x="72" y="24"/>
                  <a:pt x="72" y="20"/>
                </a:cubicBezTo>
                <a:cubicBezTo>
                  <a:pt x="72" y="6"/>
                  <a:pt x="72" y="6"/>
                  <a:pt x="72" y="6"/>
                </a:cubicBezTo>
                <a:cubicBezTo>
                  <a:pt x="72" y="3"/>
                  <a:pt x="69" y="0"/>
                  <a:pt x="66" y="0"/>
                </a:cubicBezTo>
                <a:close/>
              </a:path>
            </a:pathLst>
          </a:custGeom>
          <a:blipFill dpi="0" rotWithShape="0">
            <a:blip r:embed="rId2"/>
            <a:srcRect/>
            <a:stretch>
              <a:fillRect r="-44842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42" name="Freeform 20"/>
          <p:cNvSpPr>
            <a:spLocks noChangeArrowheads="1"/>
          </p:cNvSpPr>
          <p:nvPr/>
        </p:nvSpPr>
        <p:spPr bwMode="auto">
          <a:xfrm>
            <a:off x="4146550" y="2576513"/>
            <a:ext cx="298450" cy="1693862"/>
          </a:xfrm>
          <a:custGeom>
            <a:avLst/>
            <a:gdLst>
              <a:gd name="T0" fmla="*/ 0 w 28"/>
              <a:gd name="T1" fmla="*/ 0 h 159"/>
              <a:gd name="T2" fmla="*/ 0 w 28"/>
              <a:gd name="T3" fmla="*/ 1555370 h 159"/>
              <a:gd name="T4" fmla="*/ 138566 w 28"/>
              <a:gd name="T5" fmla="*/ 1693862 h 159"/>
              <a:gd name="T6" fmla="*/ 159884 w 28"/>
              <a:gd name="T7" fmla="*/ 1693862 h 159"/>
              <a:gd name="T8" fmla="*/ 298450 w 28"/>
              <a:gd name="T9" fmla="*/ 1555370 h 159"/>
              <a:gd name="T10" fmla="*/ 298450 w 28"/>
              <a:gd name="T11" fmla="*/ 0 h 159"/>
              <a:gd name="T12" fmla="*/ 0 w 28"/>
              <a:gd name="T13" fmla="*/ 0 h 159"/>
              <a:gd name="T14" fmla="*/ 0 60000 65536"/>
              <a:gd name="T15" fmla="*/ 0 60000 65536"/>
              <a:gd name="T16" fmla="*/ 0 60000 65536"/>
              <a:gd name="T17" fmla="*/ 0 60000 65536"/>
              <a:gd name="T18" fmla="*/ 0 60000 65536"/>
              <a:gd name="T19" fmla="*/ 0 60000 65536"/>
              <a:gd name="T20" fmla="*/ 0 60000 65536"/>
              <a:gd name="T21" fmla="*/ 0 w 28"/>
              <a:gd name="T22" fmla="*/ 0 h 159"/>
              <a:gd name="T23" fmla="*/ 28 w 28"/>
              <a:gd name="T24" fmla="*/ 159 h 1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59">
                <a:moveTo>
                  <a:pt x="0" y="0"/>
                </a:moveTo>
                <a:cubicBezTo>
                  <a:pt x="0" y="146"/>
                  <a:pt x="0" y="146"/>
                  <a:pt x="0" y="146"/>
                </a:cubicBezTo>
                <a:cubicBezTo>
                  <a:pt x="0" y="153"/>
                  <a:pt x="6" y="159"/>
                  <a:pt x="13" y="159"/>
                </a:cubicBezTo>
                <a:cubicBezTo>
                  <a:pt x="15" y="159"/>
                  <a:pt x="15" y="159"/>
                  <a:pt x="15" y="159"/>
                </a:cubicBezTo>
                <a:cubicBezTo>
                  <a:pt x="22" y="159"/>
                  <a:pt x="28" y="153"/>
                  <a:pt x="28" y="146"/>
                </a:cubicBezTo>
                <a:cubicBezTo>
                  <a:pt x="28" y="0"/>
                  <a:pt x="28" y="0"/>
                  <a:pt x="28" y="0"/>
                </a:cubicBezTo>
                <a:lnTo>
                  <a:pt x="0" y="0"/>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3" name="Oval 22"/>
          <p:cNvSpPr>
            <a:spLocks noChangeArrowheads="1"/>
          </p:cNvSpPr>
          <p:nvPr/>
        </p:nvSpPr>
        <p:spPr bwMode="auto">
          <a:xfrm>
            <a:off x="4264025" y="3471863"/>
            <a:ext cx="106363" cy="10636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44" name="Oval 23"/>
          <p:cNvSpPr>
            <a:spLocks noChangeArrowheads="1"/>
          </p:cNvSpPr>
          <p:nvPr/>
        </p:nvSpPr>
        <p:spPr bwMode="auto">
          <a:xfrm>
            <a:off x="4189413" y="3194050"/>
            <a:ext cx="158750" cy="160338"/>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45" name="Oval 24"/>
          <p:cNvSpPr>
            <a:spLocks noChangeArrowheads="1"/>
          </p:cNvSpPr>
          <p:nvPr/>
        </p:nvSpPr>
        <p:spPr bwMode="auto">
          <a:xfrm>
            <a:off x="4284663" y="2895600"/>
            <a:ext cx="106362"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46" name="Oval 25"/>
          <p:cNvSpPr>
            <a:spLocks noChangeArrowheads="1"/>
          </p:cNvSpPr>
          <p:nvPr/>
        </p:nvSpPr>
        <p:spPr bwMode="auto">
          <a:xfrm>
            <a:off x="4210050" y="3673475"/>
            <a:ext cx="117475"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47" name="Oval 26"/>
          <p:cNvSpPr>
            <a:spLocks noChangeArrowheads="1"/>
          </p:cNvSpPr>
          <p:nvPr/>
        </p:nvSpPr>
        <p:spPr bwMode="auto">
          <a:xfrm>
            <a:off x="4252913" y="4046538"/>
            <a:ext cx="85725" cy="857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510" name="Freeform 27"/>
          <p:cNvSpPr>
            <a:spLocks noChangeArrowheads="1"/>
          </p:cNvSpPr>
          <p:nvPr/>
        </p:nvSpPr>
        <p:spPr bwMode="auto">
          <a:xfrm>
            <a:off x="2973388" y="2054225"/>
            <a:ext cx="768350" cy="2365375"/>
          </a:xfrm>
          <a:custGeom>
            <a:avLst/>
            <a:gdLst>
              <a:gd name="T0" fmla="*/ 66 w 72"/>
              <a:gd name="T1" fmla="*/ 0 h 222"/>
              <a:gd name="T2" fmla="*/ 6 w 72"/>
              <a:gd name="T3" fmla="*/ 0 h 222"/>
              <a:gd name="T4" fmla="*/ 0 w 72"/>
              <a:gd name="T5" fmla="*/ 6 h 222"/>
              <a:gd name="T6" fmla="*/ 0 w 72"/>
              <a:gd name="T7" fmla="*/ 20 h 222"/>
              <a:gd name="T8" fmla="*/ 6 w 72"/>
              <a:gd name="T9" fmla="*/ 26 h 222"/>
              <a:gd name="T10" fmla="*/ 10 w 72"/>
              <a:gd name="T11" fmla="*/ 26 h 222"/>
              <a:gd name="T12" fmla="*/ 10 w 72"/>
              <a:gd name="T13" fmla="*/ 198 h 222"/>
              <a:gd name="T14" fmla="*/ 35 w 72"/>
              <a:gd name="T15" fmla="*/ 222 h 222"/>
              <a:gd name="T16" fmla="*/ 37 w 72"/>
              <a:gd name="T17" fmla="*/ 222 h 222"/>
              <a:gd name="T18" fmla="*/ 62 w 72"/>
              <a:gd name="T19" fmla="*/ 198 h 222"/>
              <a:gd name="T20" fmla="*/ 62 w 72"/>
              <a:gd name="T21" fmla="*/ 26 h 222"/>
              <a:gd name="T22" fmla="*/ 66 w 72"/>
              <a:gd name="T23" fmla="*/ 26 h 222"/>
              <a:gd name="T24" fmla="*/ 72 w 72"/>
              <a:gd name="T25" fmla="*/ 20 h 222"/>
              <a:gd name="T26" fmla="*/ 72 w 72"/>
              <a:gd name="T27" fmla="*/ 6 h 222"/>
              <a:gd name="T28" fmla="*/ 66 w 72"/>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222"/>
              <a:gd name="T47" fmla="*/ 72 w 72"/>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222">
                <a:moveTo>
                  <a:pt x="66" y="0"/>
                </a:moveTo>
                <a:cubicBezTo>
                  <a:pt x="6" y="0"/>
                  <a:pt x="6" y="0"/>
                  <a:pt x="6" y="0"/>
                </a:cubicBezTo>
                <a:cubicBezTo>
                  <a:pt x="3" y="0"/>
                  <a:pt x="0" y="3"/>
                  <a:pt x="0" y="6"/>
                </a:cubicBezTo>
                <a:cubicBezTo>
                  <a:pt x="0" y="20"/>
                  <a:pt x="0" y="20"/>
                  <a:pt x="0" y="20"/>
                </a:cubicBezTo>
                <a:cubicBezTo>
                  <a:pt x="0" y="24"/>
                  <a:pt x="3" y="26"/>
                  <a:pt x="6" y="26"/>
                </a:cubicBezTo>
                <a:cubicBezTo>
                  <a:pt x="10" y="26"/>
                  <a:pt x="10" y="26"/>
                  <a:pt x="10" y="26"/>
                </a:cubicBezTo>
                <a:cubicBezTo>
                  <a:pt x="10" y="198"/>
                  <a:pt x="10" y="198"/>
                  <a:pt x="10" y="198"/>
                </a:cubicBezTo>
                <a:cubicBezTo>
                  <a:pt x="10" y="211"/>
                  <a:pt x="21" y="222"/>
                  <a:pt x="35" y="222"/>
                </a:cubicBezTo>
                <a:cubicBezTo>
                  <a:pt x="37" y="222"/>
                  <a:pt x="37" y="222"/>
                  <a:pt x="37" y="222"/>
                </a:cubicBezTo>
                <a:cubicBezTo>
                  <a:pt x="51" y="222"/>
                  <a:pt x="62" y="211"/>
                  <a:pt x="62" y="198"/>
                </a:cubicBezTo>
                <a:cubicBezTo>
                  <a:pt x="62" y="26"/>
                  <a:pt x="62" y="26"/>
                  <a:pt x="62" y="26"/>
                </a:cubicBezTo>
                <a:cubicBezTo>
                  <a:pt x="66" y="26"/>
                  <a:pt x="66" y="26"/>
                  <a:pt x="66" y="26"/>
                </a:cubicBezTo>
                <a:cubicBezTo>
                  <a:pt x="70" y="26"/>
                  <a:pt x="72" y="24"/>
                  <a:pt x="72" y="20"/>
                </a:cubicBezTo>
                <a:cubicBezTo>
                  <a:pt x="72" y="6"/>
                  <a:pt x="72" y="6"/>
                  <a:pt x="72" y="6"/>
                </a:cubicBezTo>
                <a:cubicBezTo>
                  <a:pt x="72" y="3"/>
                  <a:pt x="70" y="0"/>
                  <a:pt x="66" y="0"/>
                </a:cubicBezTo>
                <a:close/>
              </a:path>
            </a:pathLst>
          </a:custGeom>
          <a:blipFill dpi="0" rotWithShape="0">
            <a:blip r:embed="rId2"/>
            <a:srcRect/>
            <a:stretch>
              <a:fillRect r="-44729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51" name="Freeform 28"/>
          <p:cNvSpPr>
            <a:spLocks noChangeArrowheads="1"/>
          </p:cNvSpPr>
          <p:nvPr/>
        </p:nvSpPr>
        <p:spPr bwMode="auto">
          <a:xfrm>
            <a:off x="3208338" y="3546475"/>
            <a:ext cx="298450" cy="723900"/>
          </a:xfrm>
          <a:custGeom>
            <a:avLst/>
            <a:gdLst>
              <a:gd name="T0" fmla="*/ 0 w 28"/>
              <a:gd name="T1" fmla="*/ 0 h 68"/>
              <a:gd name="T2" fmla="*/ 0 w 28"/>
              <a:gd name="T3" fmla="*/ 585507 h 68"/>
              <a:gd name="T4" fmla="*/ 138566 w 28"/>
              <a:gd name="T5" fmla="*/ 723900 h 68"/>
              <a:gd name="T6" fmla="*/ 159884 w 28"/>
              <a:gd name="T7" fmla="*/ 723900 h 68"/>
              <a:gd name="T8" fmla="*/ 298450 w 28"/>
              <a:gd name="T9" fmla="*/ 585507 h 68"/>
              <a:gd name="T10" fmla="*/ 298450 w 28"/>
              <a:gd name="T11" fmla="*/ 0 h 68"/>
              <a:gd name="T12" fmla="*/ 0 w 28"/>
              <a:gd name="T13" fmla="*/ 0 h 68"/>
              <a:gd name="T14" fmla="*/ 0 60000 65536"/>
              <a:gd name="T15" fmla="*/ 0 60000 65536"/>
              <a:gd name="T16" fmla="*/ 0 60000 65536"/>
              <a:gd name="T17" fmla="*/ 0 60000 65536"/>
              <a:gd name="T18" fmla="*/ 0 60000 65536"/>
              <a:gd name="T19" fmla="*/ 0 60000 65536"/>
              <a:gd name="T20" fmla="*/ 0 60000 65536"/>
              <a:gd name="T21" fmla="*/ 0 w 28"/>
              <a:gd name="T22" fmla="*/ 0 h 68"/>
              <a:gd name="T23" fmla="*/ 28 w 28"/>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68">
                <a:moveTo>
                  <a:pt x="0" y="0"/>
                </a:moveTo>
                <a:cubicBezTo>
                  <a:pt x="0" y="55"/>
                  <a:pt x="0" y="55"/>
                  <a:pt x="0" y="55"/>
                </a:cubicBezTo>
                <a:cubicBezTo>
                  <a:pt x="0" y="62"/>
                  <a:pt x="6" y="68"/>
                  <a:pt x="13" y="68"/>
                </a:cubicBezTo>
                <a:cubicBezTo>
                  <a:pt x="15" y="68"/>
                  <a:pt x="15" y="68"/>
                  <a:pt x="15" y="68"/>
                </a:cubicBezTo>
                <a:cubicBezTo>
                  <a:pt x="23" y="68"/>
                  <a:pt x="28" y="62"/>
                  <a:pt x="28" y="55"/>
                </a:cubicBezTo>
                <a:cubicBezTo>
                  <a:pt x="28" y="0"/>
                  <a:pt x="28" y="0"/>
                  <a:pt x="28"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2" name="Oval 29"/>
          <p:cNvSpPr>
            <a:spLocks noChangeArrowheads="1"/>
          </p:cNvSpPr>
          <p:nvPr/>
        </p:nvSpPr>
        <p:spPr bwMode="auto">
          <a:xfrm>
            <a:off x="3346450" y="3886200"/>
            <a:ext cx="117475"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53" name="Oval 30"/>
          <p:cNvSpPr>
            <a:spLocks noChangeArrowheads="1"/>
          </p:cNvSpPr>
          <p:nvPr/>
        </p:nvSpPr>
        <p:spPr bwMode="auto">
          <a:xfrm>
            <a:off x="3282950" y="3621088"/>
            <a:ext cx="160338" cy="1492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54" name="Oval 31"/>
          <p:cNvSpPr>
            <a:spLocks noChangeArrowheads="1"/>
          </p:cNvSpPr>
          <p:nvPr/>
        </p:nvSpPr>
        <p:spPr bwMode="auto">
          <a:xfrm>
            <a:off x="3303588" y="4089400"/>
            <a:ext cx="117475"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17455" name="TextBox 1042"/>
          <p:cNvSpPr>
            <a:spLocks noChangeArrowheads="1"/>
          </p:cNvSpPr>
          <p:nvPr/>
        </p:nvSpPr>
        <p:spPr bwMode="auto">
          <a:xfrm>
            <a:off x="2093913" y="1973263"/>
            <a:ext cx="5889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a:solidFill>
                  <a:srgbClr val="FFFFFF"/>
                </a:solidFill>
                <a:latin typeface="微软雅黑" pitchFamily="34" charset="-122"/>
                <a:ea typeface="微软雅黑" pitchFamily="34" charset="-122"/>
                <a:sym typeface="微软雅黑" pitchFamily="34" charset="-122"/>
              </a:rPr>
              <a:t>80</a:t>
            </a:r>
            <a:r>
              <a:rPr lang="en-US" altLang="zh-CN" sz="1400">
                <a:solidFill>
                  <a:srgbClr val="FFFFFF"/>
                </a:solidFill>
                <a:latin typeface="微软雅黑" pitchFamily="34" charset="-122"/>
                <a:ea typeface="微软雅黑" pitchFamily="34" charset="-122"/>
                <a:sym typeface="微软雅黑" pitchFamily="34" charset="-122"/>
              </a:rPr>
              <a:t>%</a:t>
            </a:r>
            <a:endParaRPr lang="zh-CN" altLang="en-US">
              <a:solidFill>
                <a:srgbClr val="FFFFFF"/>
              </a:solidFill>
              <a:latin typeface="微软雅黑" pitchFamily="34" charset="-122"/>
              <a:ea typeface="微软雅黑" pitchFamily="34" charset="-122"/>
              <a:sym typeface="微软雅黑" pitchFamily="34" charset="-122"/>
            </a:endParaRPr>
          </a:p>
        </p:txBody>
      </p:sp>
      <p:sp>
        <p:nvSpPr>
          <p:cNvPr id="17456" name="TextBox 311"/>
          <p:cNvSpPr>
            <a:spLocks noChangeArrowheads="1"/>
          </p:cNvSpPr>
          <p:nvPr/>
        </p:nvSpPr>
        <p:spPr bwMode="auto">
          <a:xfrm>
            <a:off x="3036888" y="1973263"/>
            <a:ext cx="5889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a:solidFill>
                  <a:srgbClr val="FFFFFF"/>
                </a:solidFill>
                <a:latin typeface="微软雅黑" pitchFamily="34" charset="-122"/>
                <a:ea typeface="微软雅黑" pitchFamily="34" charset="-122"/>
                <a:sym typeface="微软雅黑" pitchFamily="34" charset="-122"/>
              </a:rPr>
              <a:t>35</a:t>
            </a:r>
            <a:r>
              <a:rPr lang="en-US" altLang="zh-CN" sz="1400">
                <a:solidFill>
                  <a:srgbClr val="FFFFFF"/>
                </a:solidFill>
                <a:latin typeface="微软雅黑" pitchFamily="34" charset="-122"/>
                <a:ea typeface="微软雅黑" pitchFamily="34" charset="-122"/>
                <a:sym typeface="微软雅黑" pitchFamily="34" charset="-122"/>
              </a:rPr>
              <a:t>%</a:t>
            </a:r>
            <a:endParaRPr lang="zh-CN" altLang="en-US">
              <a:solidFill>
                <a:srgbClr val="FFFFFF"/>
              </a:solidFill>
              <a:latin typeface="微软雅黑" pitchFamily="34" charset="-122"/>
              <a:ea typeface="微软雅黑" pitchFamily="34" charset="-122"/>
              <a:sym typeface="微软雅黑" pitchFamily="34" charset="-122"/>
            </a:endParaRPr>
          </a:p>
        </p:txBody>
      </p:sp>
      <p:sp>
        <p:nvSpPr>
          <p:cNvPr id="17457" name="TextBox 312"/>
          <p:cNvSpPr>
            <a:spLocks noChangeArrowheads="1"/>
          </p:cNvSpPr>
          <p:nvPr/>
        </p:nvSpPr>
        <p:spPr bwMode="auto">
          <a:xfrm>
            <a:off x="3981450" y="1973263"/>
            <a:ext cx="588963"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a:solidFill>
                  <a:srgbClr val="FFFFFF"/>
                </a:solidFill>
                <a:latin typeface="微软雅黑" pitchFamily="34" charset="-122"/>
                <a:ea typeface="微软雅黑" pitchFamily="34" charset="-122"/>
                <a:sym typeface="微软雅黑" pitchFamily="34" charset="-122"/>
              </a:rPr>
              <a:t>83</a:t>
            </a:r>
            <a:r>
              <a:rPr lang="en-US" altLang="zh-CN" sz="1400">
                <a:solidFill>
                  <a:srgbClr val="FFFFFF"/>
                </a:solidFill>
                <a:latin typeface="微软雅黑" pitchFamily="34" charset="-122"/>
                <a:ea typeface="微软雅黑" pitchFamily="34" charset="-122"/>
                <a:sym typeface="微软雅黑" pitchFamily="34" charset="-122"/>
              </a:rPr>
              <a:t>%</a:t>
            </a:r>
            <a:endParaRPr lang="zh-CN" altLang="en-US">
              <a:solidFill>
                <a:srgbClr val="FFFFFF"/>
              </a:solidFill>
              <a:latin typeface="微软雅黑" pitchFamily="34" charset="-122"/>
              <a:ea typeface="微软雅黑" pitchFamily="34" charset="-122"/>
              <a:sym typeface="微软雅黑" pitchFamily="34" charset="-122"/>
            </a:endParaRPr>
          </a:p>
        </p:txBody>
      </p:sp>
      <p:sp>
        <p:nvSpPr>
          <p:cNvPr id="17458" name="TextBox 313"/>
          <p:cNvSpPr>
            <a:spLocks noChangeArrowheads="1"/>
          </p:cNvSpPr>
          <p:nvPr/>
        </p:nvSpPr>
        <p:spPr bwMode="auto">
          <a:xfrm>
            <a:off x="4897438" y="1973263"/>
            <a:ext cx="5889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a:solidFill>
                  <a:srgbClr val="FFFFFF"/>
                </a:solidFill>
                <a:latin typeface="微软雅黑" pitchFamily="34" charset="-122"/>
                <a:ea typeface="微软雅黑" pitchFamily="34" charset="-122"/>
                <a:sym typeface="微软雅黑" pitchFamily="34" charset="-122"/>
              </a:rPr>
              <a:t>60</a:t>
            </a:r>
            <a:r>
              <a:rPr lang="en-US" altLang="zh-CN" sz="1400">
                <a:solidFill>
                  <a:srgbClr val="FFFFFF"/>
                </a:solidFill>
                <a:latin typeface="微软雅黑" pitchFamily="34" charset="-122"/>
                <a:ea typeface="微软雅黑" pitchFamily="34" charset="-122"/>
                <a:sym typeface="微软雅黑" pitchFamily="34" charset="-122"/>
              </a:rPr>
              <a:t>%</a:t>
            </a:r>
            <a:endParaRPr lang="zh-CN" altLang="en-US">
              <a:solidFill>
                <a:srgbClr val="FFFFFF"/>
              </a:solidFill>
              <a:latin typeface="微软雅黑" pitchFamily="34" charset="-122"/>
              <a:ea typeface="微软雅黑" pitchFamily="34" charset="-122"/>
              <a:sym typeface="微软雅黑" pitchFamily="34" charset="-122"/>
            </a:endParaRPr>
          </a:p>
        </p:txBody>
      </p:sp>
      <p:sp>
        <p:nvSpPr>
          <p:cNvPr id="17459" name="Oval 21"/>
          <p:cNvSpPr>
            <a:spLocks noChangeArrowheads="1"/>
          </p:cNvSpPr>
          <p:nvPr/>
        </p:nvSpPr>
        <p:spPr bwMode="auto">
          <a:xfrm>
            <a:off x="4295775" y="2735263"/>
            <a:ext cx="84138" cy="85725"/>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nvGrpSpPr>
          <p:cNvPr id="17460" name="Group 40"/>
          <p:cNvGrpSpPr>
            <a:grpSpLocks/>
          </p:cNvGrpSpPr>
          <p:nvPr/>
        </p:nvGrpSpPr>
        <p:grpSpPr bwMode="auto">
          <a:xfrm>
            <a:off x="0" y="434975"/>
            <a:ext cx="12192000" cy="890588"/>
            <a:chOff x="0" y="0"/>
            <a:chExt cx="19200" cy="1404"/>
          </a:xfrm>
        </p:grpSpPr>
        <p:grpSp>
          <p:nvGrpSpPr>
            <p:cNvPr id="17461" name="组合 24"/>
            <p:cNvGrpSpPr>
              <a:grpSpLocks/>
            </p:cNvGrpSpPr>
            <p:nvPr/>
          </p:nvGrpSpPr>
          <p:grpSpPr bwMode="auto">
            <a:xfrm>
              <a:off x="0" y="0"/>
              <a:ext cx="19200" cy="1404"/>
              <a:chOff x="0" y="0"/>
              <a:chExt cx="56983904" cy="4165600"/>
            </a:xfrm>
          </p:grpSpPr>
          <p:sp>
            <p:nvSpPr>
              <p:cNvPr id="20522" name="矩形 14"/>
              <p:cNvSpPr>
                <a:spLocks noChangeArrowheads="1"/>
              </p:cNvSpPr>
              <p:nvPr/>
            </p:nvSpPr>
            <p:spPr bwMode="auto">
              <a:xfrm>
                <a:off x="0" y="395289"/>
                <a:ext cx="56983904" cy="3770311"/>
              </a:xfrm>
              <a:prstGeom prst="rect">
                <a:avLst/>
              </a:prstGeom>
              <a:blipFill dpi="0" rotWithShape="1">
                <a:blip r:embed="rId3"/>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7466"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67"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68"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69"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70"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71"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7472" name="Picture 5" descr="E:\Design Area\CSO\Processing\presentation\bizpro\asd\images\01_Main-Background_Light_0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73" name="Picture 6" descr="E:\Design Area\CSO\Processing\presentation\bizpro\asd\images\01_Main-Background_Light_0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74" name="Picture 7" descr="E:\Design Area\CSO\Processing\presentation\bizpro\asd\images\01_Main-Background_Light_0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7462"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1503363" y="1768475"/>
            <a:ext cx="9317037" cy="2187575"/>
            <a:chOff x="0" y="0"/>
            <a:chExt cx="14674" cy="3443"/>
          </a:xfrm>
        </p:grpSpPr>
        <p:sp>
          <p:nvSpPr>
            <p:cNvPr id="21507" name="Rectangle 140"/>
            <p:cNvSpPr>
              <a:spLocks noChangeArrowheads="1"/>
            </p:cNvSpPr>
            <p:nvPr/>
          </p:nvSpPr>
          <p:spPr bwMode="auto">
            <a:xfrm>
              <a:off x="12588" y="3093"/>
              <a:ext cx="2073" cy="323"/>
            </a:xfrm>
            <a:prstGeom prst="rect">
              <a:avLst/>
            </a:prstGeom>
            <a:blipFill dpi="0" rotWithShape="1">
              <a:blip r:embed="rId2"/>
              <a:srcRect/>
              <a:stretch>
                <a:fillRect b="-26101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08" name="Freeform 141"/>
            <p:cNvSpPr>
              <a:spLocks noChangeArrowheads="1"/>
            </p:cNvSpPr>
            <p:nvPr/>
          </p:nvSpPr>
          <p:spPr bwMode="auto">
            <a:xfrm>
              <a:off x="14224" y="0"/>
              <a:ext cx="450" cy="457"/>
            </a:xfrm>
            <a:custGeom>
              <a:avLst/>
              <a:gdLst>
                <a:gd name="T0" fmla="*/ 135 w 135"/>
                <a:gd name="T1" fmla="*/ 137 h 137"/>
                <a:gd name="T2" fmla="*/ 0 w 135"/>
                <a:gd name="T3" fmla="*/ 0 h 137"/>
                <a:gd name="T4" fmla="*/ 0 w 135"/>
                <a:gd name="T5" fmla="*/ 137 h 137"/>
                <a:gd name="T6" fmla="*/ 135 w 135"/>
                <a:gd name="T7" fmla="*/ 137 h 137"/>
                <a:gd name="T8" fmla="*/ 0 60000 65536"/>
                <a:gd name="T9" fmla="*/ 0 60000 65536"/>
                <a:gd name="T10" fmla="*/ 0 60000 65536"/>
                <a:gd name="T11" fmla="*/ 0 60000 65536"/>
                <a:gd name="T12" fmla="*/ 0 w 135"/>
                <a:gd name="T13" fmla="*/ 0 h 137"/>
                <a:gd name="T14" fmla="*/ 135 w 135"/>
                <a:gd name="T15" fmla="*/ 137 h 137"/>
              </a:gdLst>
              <a:ahLst/>
              <a:cxnLst>
                <a:cxn ang="T8">
                  <a:pos x="T0" y="T1"/>
                </a:cxn>
                <a:cxn ang="T9">
                  <a:pos x="T2" y="T3"/>
                </a:cxn>
                <a:cxn ang="T10">
                  <a:pos x="T4" y="T5"/>
                </a:cxn>
                <a:cxn ang="T11">
                  <a:pos x="T6" y="T7"/>
                </a:cxn>
              </a:cxnLst>
              <a:rect l="T12" t="T13" r="T14" b="T15"/>
              <a:pathLst>
                <a:path w="135" h="137">
                  <a:moveTo>
                    <a:pt x="135" y="137"/>
                  </a:moveTo>
                  <a:lnTo>
                    <a:pt x="0" y="0"/>
                  </a:lnTo>
                  <a:lnTo>
                    <a:pt x="0" y="137"/>
                  </a:lnTo>
                  <a:lnTo>
                    <a:pt x="135" y="137"/>
                  </a:lnTo>
                  <a:close/>
                </a:path>
              </a:pathLst>
            </a:custGeom>
            <a:blipFill dpi="0" rotWithShape="1">
              <a:blip r:embed="rId2"/>
              <a:srcRect/>
              <a:stretch>
                <a:fillRect r="-8054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09" name="Freeform 142"/>
            <p:cNvSpPr>
              <a:spLocks noChangeArrowheads="1"/>
            </p:cNvSpPr>
            <p:nvPr/>
          </p:nvSpPr>
          <p:spPr bwMode="auto">
            <a:xfrm>
              <a:off x="13728" y="253"/>
              <a:ext cx="677" cy="687"/>
            </a:xfrm>
            <a:custGeom>
              <a:avLst/>
              <a:gdLst>
                <a:gd name="T0" fmla="*/ 58 w 203"/>
                <a:gd name="T1" fmla="*/ 206 h 206"/>
                <a:gd name="T2" fmla="*/ 0 w 203"/>
                <a:gd name="T3" fmla="*/ 146 h 206"/>
                <a:gd name="T4" fmla="*/ 145 w 203"/>
                <a:gd name="T5" fmla="*/ 0 h 206"/>
                <a:gd name="T6" fmla="*/ 203 w 203"/>
                <a:gd name="T7" fmla="*/ 59 h 206"/>
                <a:gd name="T8" fmla="*/ 58 w 203"/>
                <a:gd name="T9" fmla="*/ 206 h 206"/>
                <a:gd name="T10" fmla="*/ 0 60000 65536"/>
                <a:gd name="T11" fmla="*/ 0 60000 65536"/>
                <a:gd name="T12" fmla="*/ 0 60000 65536"/>
                <a:gd name="T13" fmla="*/ 0 60000 65536"/>
                <a:gd name="T14" fmla="*/ 0 60000 65536"/>
                <a:gd name="T15" fmla="*/ 0 w 203"/>
                <a:gd name="T16" fmla="*/ 0 h 206"/>
                <a:gd name="T17" fmla="*/ 203 w 203"/>
                <a:gd name="T18" fmla="*/ 206 h 206"/>
              </a:gdLst>
              <a:ahLst/>
              <a:cxnLst>
                <a:cxn ang="T10">
                  <a:pos x="T0" y="T1"/>
                </a:cxn>
                <a:cxn ang="T11">
                  <a:pos x="T2" y="T3"/>
                </a:cxn>
                <a:cxn ang="T12">
                  <a:pos x="T4" y="T5"/>
                </a:cxn>
                <a:cxn ang="T13">
                  <a:pos x="T6" y="T7"/>
                </a:cxn>
                <a:cxn ang="T14">
                  <a:pos x="T8" y="T9"/>
                </a:cxn>
              </a:cxnLst>
              <a:rect l="T15" t="T16" r="T17" b="T18"/>
              <a:pathLst>
                <a:path w="203" h="206">
                  <a:moveTo>
                    <a:pt x="58" y="206"/>
                  </a:moveTo>
                  <a:lnTo>
                    <a:pt x="0" y="146"/>
                  </a:lnTo>
                  <a:lnTo>
                    <a:pt x="145" y="0"/>
                  </a:lnTo>
                  <a:lnTo>
                    <a:pt x="203" y="59"/>
                  </a:lnTo>
                  <a:lnTo>
                    <a:pt x="58" y="206"/>
                  </a:lnTo>
                  <a:close/>
                </a:path>
              </a:pathLst>
            </a:custGeom>
            <a:blipFill dpi="0" rotWithShape="1">
              <a:blip r:embed="rId3"/>
              <a:srcRect/>
              <a:stretch>
                <a:fillRect r="-8040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0" name="Freeform 143"/>
            <p:cNvSpPr>
              <a:spLocks noChangeArrowheads="1"/>
            </p:cNvSpPr>
            <p:nvPr/>
          </p:nvSpPr>
          <p:spPr bwMode="auto">
            <a:xfrm>
              <a:off x="13081" y="240"/>
              <a:ext cx="1350" cy="1353"/>
            </a:xfrm>
            <a:custGeom>
              <a:avLst/>
              <a:gdLst>
                <a:gd name="T0" fmla="*/ 143 w 405"/>
                <a:gd name="T1" fmla="*/ 406 h 406"/>
                <a:gd name="T2" fmla="*/ 0 w 405"/>
                <a:gd name="T3" fmla="*/ 263 h 406"/>
                <a:gd name="T4" fmla="*/ 262 w 405"/>
                <a:gd name="T5" fmla="*/ 0 h 406"/>
                <a:gd name="T6" fmla="*/ 405 w 405"/>
                <a:gd name="T7" fmla="*/ 144 h 406"/>
                <a:gd name="T8" fmla="*/ 143 w 405"/>
                <a:gd name="T9" fmla="*/ 406 h 406"/>
                <a:gd name="T10" fmla="*/ 0 60000 65536"/>
                <a:gd name="T11" fmla="*/ 0 60000 65536"/>
                <a:gd name="T12" fmla="*/ 0 60000 65536"/>
                <a:gd name="T13" fmla="*/ 0 60000 65536"/>
                <a:gd name="T14" fmla="*/ 0 60000 65536"/>
                <a:gd name="T15" fmla="*/ 0 w 405"/>
                <a:gd name="T16" fmla="*/ 0 h 406"/>
                <a:gd name="T17" fmla="*/ 405 w 405"/>
                <a:gd name="T18" fmla="*/ 406 h 406"/>
              </a:gdLst>
              <a:ahLst/>
              <a:cxnLst>
                <a:cxn ang="T10">
                  <a:pos x="T0" y="T1"/>
                </a:cxn>
                <a:cxn ang="T11">
                  <a:pos x="T2" y="T3"/>
                </a:cxn>
                <a:cxn ang="T12">
                  <a:pos x="T4" y="T5"/>
                </a:cxn>
                <a:cxn ang="T13">
                  <a:pos x="T6" y="T7"/>
                </a:cxn>
                <a:cxn ang="T14">
                  <a:pos x="T8" y="T9"/>
                </a:cxn>
              </a:cxnLst>
              <a:rect l="T15" t="T16" r="T17" b="T18"/>
              <a:pathLst>
                <a:path w="405" h="406">
                  <a:moveTo>
                    <a:pt x="143" y="406"/>
                  </a:moveTo>
                  <a:lnTo>
                    <a:pt x="0" y="263"/>
                  </a:lnTo>
                  <a:lnTo>
                    <a:pt x="262" y="0"/>
                  </a:lnTo>
                  <a:lnTo>
                    <a:pt x="405" y="144"/>
                  </a:lnTo>
                  <a:lnTo>
                    <a:pt x="143" y="406"/>
                  </a:lnTo>
                  <a:close/>
                </a:path>
              </a:pathLst>
            </a:custGeom>
            <a:blipFill dpi="0" rotWithShape="1">
              <a:blip r:embed="rId2"/>
              <a:srcRect/>
              <a:stretch>
                <a:fillRect r="-7817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1" name="Freeform 144"/>
            <p:cNvSpPr>
              <a:spLocks noChangeArrowheads="1"/>
            </p:cNvSpPr>
            <p:nvPr/>
          </p:nvSpPr>
          <p:spPr bwMode="auto">
            <a:xfrm>
              <a:off x="12784" y="1063"/>
              <a:ext cx="813" cy="813"/>
            </a:xfrm>
            <a:custGeom>
              <a:avLst/>
              <a:gdLst>
                <a:gd name="T0" fmla="*/ 0 w 244"/>
                <a:gd name="T1" fmla="*/ 44 h 244"/>
                <a:gd name="T2" fmla="*/ 200 w 244"/>
                <a:gd name="T3" fmla="*/ 244 h 244"/>
                <a:gd name="T4" fmla="*/ 244 w 244"/>
                <a:gd name="T5" fmla="*/ 199 h 244"/>
                <a:gd name="T6" fmla="*/ 44 w 244"/>
                <a:gd name="T7" fmla="*/ 0 h 244"/>
                <a:gd name="T8" fmla="*/ 0 w 244"/>
                <a:gd name="T9" fmla="*/ 44 h 244"/>
                <a:gd name="T10" fmla="*/ 0 60000 65536"/>
                <a:gd name="T11" fmla="*/ 0 60000 65536"/>
                <a:gd name="T12" fmla="*/ 0 60000 65536"/>
                <a:gd name="T13" fmla="*/ 0 60000 65536"/>
                <a:gd name="T14" fmla="*/ 0 60000 65536"/>
                <a:gd name="T15" fmla="*/ 0 w 244"/>
                <a:gd name="T16" fmla="*/ 0 h 244"/>
                <a:gd name="T17" fmla="*/ 244 w 244"/>
                <a:gd name="T18" fmla="*/ 244 h 244"/>
              </a:gdLst>
              <a:ahLst/>
              <a:cxnLst>
                <a:cxn ang="T10">
                  <a:pos x="T0" y="T1"/>
                </a:cxn>
                <a:cxn ang="T11">
                  <a:pos x="T2" y="T3"/>
                </a:cxn>
                <a:cxn ang="T12">
                  <a:pos x="T4" y="T5"/>
                </a:cxn>
                <a:cxn ang="T13">
                  <a:pos x="T6" y="T7"/>
                </a:cxn>
                <a:cxn ang="T14">
                  <a:pos x="T8" y="T9"/>
                </a:cxn>
              </a:cxnLst>
              <a:rect l="T15" t="T16" r="T17" b="T18"/>
              <a:pathLst>
                <a:path w="244" h="244">
                  <a:moveTo>
                    <a:pt x="0" y="44"/>
                  </a:moveTo>
                  <a:lnTo>
                    <a:pt x="200" y="244"/>
                  </a:lnTo>
                  <a:lnTo>
                    <a:pt x="244" y="199"/>
                  </a:lnTo>
                  <a:lnTo>
                    <a:pt x="44" y="0"/>
                  </a:lnTo>
                  <a:lnTo>
                    <a:pt x="0" y="44"/>
                  </a:lnTo>
                  <a:close/>
                </a:path>
              </a:pathLst>
            </a:custGeom>
            <a:blipFill dpi="0" rotWithShape="1">
              <a:blip r:embed="rId3"/>
              <a:srcRect/>
              <a:stretch>
                <a:fillRect r="-77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2" name="Freeform 145"/>
            <p:cNvSpPr>
              <a:spLocks noChangeArrowheads="1"/>
            </p:cNvSpPr>
            <p:nvPr/>
          </p:nvSpPr>
          <p:spPr bwMode="auto">
            <a:xfrm>
              <a:off x="12601" y="1316"/>
              <a:ext cx="760" cy="753"/>
            </a:xfrm>
            <a:custGeom>
              <a:avLst/>
              <a:gdLst>
                <a:gd name="T0" fmla="*/ 0 w 113"/>
                <a:gd name="T1" fmla="*/ 20 h 112"/>
                <a:gd name="T2" fmla="*/ 0 w 113"/>
                <a:gd name="T3" fmla="*/ 53 h 112"/>
                <a:gd name="T4" fmla="*/ 35 w 113"/>
                <a:gd name="T5" fmla="*/ 53 h 112"/>
                <a:gd name="T6" fmla="*/ 35 w 113"/>
                <a:gd name="T7" fmla="*/ 51 h 112"/>
                <a:gd name="T8" fmla="*/ 36 w 113"/>
                <a:gd name="T9" fmla="*/ 53 h 112"/>
                <a:gd name="T10" fmla="*/ 13 w 113"/>
                <a:gd name="T11" fmla="*/ 76 h 112"/>
                <a:gd name="T12" fmla="*/ 36 w 113"/>
                <a:gd name="T13" fmla="*/ 99 h 112"/>
                <a:gd name="T14" fmla="*/ 59 w 113"/>
                <a:gd name="T15" fmla="*/ 76 h 112"/>
                <a:gd name="T16" fmla="*/ 60 w 113"/>
                <a:gd name="T17" fmla="*/ 77 h 112"/>
                <a:gd name="T18" fmla="*/ 59 w 113"/>
                <a:gd name="T19" fmla="*/ 77 h 112"/>
                <a:gd name="T20" fmla="*/ 59 w 113"/>
                <a:gd name="T21" fmla="*/ 112 h 112"/>
                <a:gd name="T22" fmla="*/ 92 w 113"/>
                <a:gd name="T23" fmla="*/ 112 h 112"/>
                <a:gd name="T24" fmla="*/ 92 w 113"/>
                <a:gd name="T25" fmla="*/ 85 h 112"/>
                <a:gd name="T26" fmla="*/ 113 w 113"/>
                <a:gd name="T27" fmla="*/ 79 h 112"/>
                <a:gd name="T28" fmla="*/ 33 w 113"/>
                <a:gd name="T29" fmla="*/ 0 h 112"/>
                <a:gd name="T30" fmla="*/ 28 w 113"/>
                <a:gd name="T31" fmla="*/ 20 h 112"/>
                <a:gd name="T32" fmla="*/ 0 w 113"/>
                <a:gd name="T33" fmla="*/ 20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12"/>
                <a:gd name="T53" fmla="*/ 113 w 113"/>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12">
                  <a:moveTo>
                    <a:pt x="0" y="20"/>
                  </a:moveTo>
                  <a:cubicBezTo>
                    <a:pt x="0" y="53"/>
                    <a:pt x="0" y="53"/>
                    <a:pt x="0" y="53"/>
                  </a:cubicBezTo>
                  <a:cubicBezTo>
                    <a:pt x="35" y="53"/>
                    <a:pt x="35" y="53"/>
                    <a:pt x="35" y="53"/>
                  </a:cubicBezTo>
                  <a:cubicBezTo>
                    <a:pt x="35" y="51"/>
                    <a:pt x="35" y="51"/>
                    <a:pt x="35" y="51"/>
                  </a:cubicBezTo>
                  <a:cubicBezTo>
                    <a:pt x="35" y="52"/>
                    <a:pt x="36" y="52"/>
                    <a:pt x="36" y="53"/>
                  </a:cubicBezTo>
                  <a:cubicBezTo>
                    <a:pt x="13" y="76"/>
                    <a:pt x="13" y="76"/>
                    <a:pt x="13" y="76"/>
                  </a:cubicBezTo>
                  <a:cubicBezTo>
                    <a:pt x="36" y="99"/>
                    <a:pt x="36" y="99"/>
                    <a:pt x="36" y="99"/>
                  </a:cubicBezTo>
                  <a:cubicBezTo>
                    <a:pt x="59" y="76"/>
                    <a:pt x="59" y="76"/>
                    <a:pt x="59" y="76"/>
                  </a:cubicBezTo>
                  <a:cubicBezTo>
                    <a:pt x="60" y="77"/>
                    <a:pt x="60" y="77"/>
                    <a:pt x="60" y="77"/>
                  </a:cubicBezTo>
                  <a:cubicBezTo>
                    <a:pt x="59" y="77"/>
                    <a:pt x="59" y="77"/>
                    <a:pt x="59" y="77"/>
                  </a:cubicBezTo>
                  <a:cubicBezTo>
                    <a:pt x="59" y="112"/>
                    <a:pt x="59" y="112"/>
                    <a:pt x="59" y="112"/>
                  </a:cubicBezTo>
                  <a:cubicBezTo>
                    <a:pt x="92" y="112"/>
                    <a:pt x="92" y="112"/>
                    <a:pt x="92" y="112"/>
                  </a:cubicBezTo>
                  <a:cubicBezTo>
                    <a:pt x="92" y="85"/>
                    <a:pt x="92" y="85"/>
                    <a:pt x="92" y="85"/>
                  </a:cubicBezTo>
                  <a:cubicBezTo>
                    <a:pt x="99" y="84"/>
                    <a:pt x="106" y="83"/>
                    <a:pt x="113" y="79"/>
                  </a:cubicBezTo>
                  <a:cubicBezTo>
                    <a:pt x="33" y="0"/>
                    <a:pt x="33" y="0"/>
                    <a:pt x="33" y="0"/>
                  </a:cubicBezTo>
                  <a:cubicBezTo>
                    <a:pt x="30" y="6"/>
                    <a:pt x="28" y="13"/>
                    <a:pt x="28" y="20"/>
                  </a:cubicBezTo>
                  <a:lnTo>
                    <a:pt x="0" y="20"/>
                  </a:lnTo>
                  <a:close/>
                </a:path>
              </a:pathLst>
            </a:custGeom>
            <a:blipFill dpi="0" rotWithShape="1">
              <a:blip r:embed="rId2"/>
              <a:srcRect/>
              <a:stretch>
                <a:fillRect r="-7614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3" name="Rectangle 146"/>
            <p:cNvSpPr>
              <a:spLocks noChangeArrowheads="1"/>
            </p:cNvSpPr>
            <p:nvPr/>
          </p:nvSpPr>
          <p:spPr bwMode="auto">
            <a:xfrm>
              <a:off x="13274" y="2750"/>
              <a:ext cx="727" cy="507"/>
            </a:xfrm>
            <a:prstGeom prst="rect">
              <a:avLst/>
            </a:prstGeom>
            <a:blipFill dpi="0" rotWithShape="1">
              <a:blip r:embed="rId2"/>
              <a:srcRect/>
              <a:stretch>
                <a:fillRect r="-2398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4" name="Rectangle 147"/>
            <p:cNvSpPr>
              <a:spLocks noChangeArrowheads="1"/>
            </p:cNvSpPr>
            <p:nvPr/>
          </p:nvSpPr>
          <p:spPr bwMode="auto">
            <a:xfrm>
              <a:off x="12588" y="2286"/>
              <a:ext cx="990" cy="197"/>
            </a:xfrm>
            <a:prstGeom prst="rect">
              <a:avLst/>
            </a:prstGeom>
            <a:blipFill dpi="0" rotWithShape="1">
              <a:blip r:embed="rId3"/>
              <a:srcRect/>
              <a:stretch>
                <a:fillRect b="-1826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5" name="Freeform 148"/>
            <p:cNvSpPr>
              <a:spLocks noChangeArrowheads="1"/>
            </p:cNvSpPr>
            <p:nvPr/>
          </p:nvSpPr>
          <p:spPr bwMode="auto">
            <a:xfrm>
              <a:off x="12631" y="853"/>
              <a:ext cx="2043" cy="2140"/>
            </a:xfrm>
            <a:custGeom>
              <a:avLst/>
              <a:gdLst>
                <a:gd name="T0" fmla="*/ 147 w 304"/>
                <a:gd name="T1" fmla="*/ 0 h 318"/>
                <a:gd name="T2" fmla="*/ 147 w 304"/>
                <a:gd name="T3" fmla="*/ 62 h 318"/>
                <a:gd name="T4" fmla="*/ 241 w 304"/>
                <a:gd name="T5" fmla="*/ 159 h 318"/>
                <a:gd name="T6" fmla="*/ 161 w 304"/>
                <a:gd name="T7" fmla="*/ 253 h 318"/>
                <a:gd name="T8" fmla="*/ 0 w 304"/>
                <a:gd name="T9" fmla="*/ 253 h 318"/>
                <a:gd name="T10" fmla="*/ 0 w 304"/>
                <a:gd name="T11" fmla="*/ 299 h 318"/>
                <a:gd name="T12" fmla="*/ 71 w 304"/>
                <a:gd name="T13" fmla="*/ 299 h 318"/>
                <a:gd name="T14" fmla="*/ 145 w 304"/>
                <a:gd name="T15" fmla="*/ 318 h 318"/>
                <a:gd name="T16" fmla="*/ 304 w 304"/>
                <a:gd name="T17" fmla="*/ 159 h 318"/>
                <a:gd name="T18" fmla="*/ 147 w 304"/>
                <a:gd name="T19" fmla="*/ 0 h 3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18"/>
                <a:gd name="T32" fmla="*/ 304 w 304"/>
                <a:gd name="T33" fmla="*/ 318 h 3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18">
                  <a:moveTo>
                    <a:pt x="147" y="0"/>
                  </a:moveTo>
                  <a:cubicBezTo>
                    <a:pt x="147" y="62"/>
                    <a:pt x="147" y="62"/>
                    <a:pt x="147" y="62"/>
                  </a:cubicBezTo>
                  <a:cubicBezTo>
                    <a:pt x="199" y="63"/>
                    <a:pt x="241" y="106"/>
                    <a:pt x="241" y="159"/>
                  </a:cubicBezTo>
                  <a:cubicBezTo>
                    <a:pt x="241" y="206"/>
                    <a:pt x="206" y="246"/>
                    <a:pt x="161" y="253"/>
                  </a:cubicBezTo>
                  <a:cubicBezTo>
                    <a:pt x="0" y="253"/>
                    <a:pt x="0" y="253"/>
                    <a:pt x="0" y="253"/>
                  </a:cubicBezTo>
                  <a:cubicBezTo>
                    <a:pt x="0" y="299"/>
                    <a:pt x="0" y="299"/>
                    <a:pt x="0" y="299"/>
                  </a:cubicBezTo>
                  <a:cubicBezTo>
                    <a:pt x="71" y="299"/>
                    <a:pt x="71" y="299"/>
                    <a:pt x="71" y="299"/>
                  </a:cubicBezTo>
                  <a:cubicBezTo>
                    <a:pt x="93" y="311"/>
                    <a:pt x="118" y="318"/>
                    <a:pt x="145" y="318"/>
                  </a:cubicBezTo>
                  <a:cubicBezTo>
                    <a:pt x="233" y="318"/>
                    <a:pt x="304" y="246"/>
                    <a:pt x="304" y="159"/>
                  </a:cubicBezTo>
                  <a:cubicBezTo>
                    <a:pt x="304" y="72"/>
                    <a:pt x="234" y="1"/>
                    <a:pt x="147" y="0"/>
                  </a:cubicBezTo>
                  <a:close/>
                </a:path>
              </a:pathLst>
            </a:custGeom>
            <a:blipFill dpi="0" rotWithShape="1">
              <a:blip r:embed="rId2"/>
              <a:srcRect/>
              <a:stretch>
                <a:fillRect r="-8621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6" name="Freeform 149"/>
            <p:cNvSpPr>
              <a:spLocks noEditPoints="1" noChangeArrowheads="1"/>
            </p:cNvSpPr>
            <p:nvPr/>
          </p:nvSpPr>
          <p:spPr bwMode="auto">
            <a:xfrm>
              <a:off x="13424" y="2723"/>
              <a:ext cx="403" cy="410"/>
            </a:xfrm>
            <a:custGeom>
              <a:avLst/>
              <a:gdLst>
                <a:gd name="T0" fmla="*/ 30 w 60"/>
                <a:gd name="T1" fmla="*/ 61 h 61"/>
                <a:gd name="T2" fmla="*/ 0 w 60"/>
                <a:gd name="T3" fmla="*/ 31 h 61"/>
                <a:gd name="T4" fmla="*/ 30 w 60"/>
                <a:gd name="T5" fmla="*/ 0 h 61"/>
                <a:gd name="T6" fmla="*/ 60 w 60"/>
                <a:gd name="T7" fmla="*/ 31 h 61"/>
                <a:gd name="T8" fmla="*/ 30 w 60"/>
                <a:gd name="T9" fmla="*/ 61 h 61"/>
                <a:gd name="T10" fmla="*/ 30 w 60"/>
                <a:gd name="T11" fmla="*/ 15 h 61"/>
                <a:gd name="T12" fmla="*/ 14 w 60"/>
                <a:gd name="T13" fmla="*/ 31 h 61"/>
                <a:gd name="T14" fmla="*/ 30 w 60"/>
                <a:gd name="T15" fmla="*/ 47 h 61"/>
                <a:gd name="T16" fmla="*/ 46 w 60"/>
                <a:gd name="T17" fmla="*/ 31 h 61"/>
                <a:gd name="T18" fmla="*/ 30 w 60"/>
                <a:gd name="T19" fmla="*/ 15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61"/>
                <a:gd name="T32" fmla="*/ 60 w 60"/>
                <a:gd name="T33" fmla="*/ 61 h 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61">
                  <a:moveTo>
                    <a:pt x="30" y="61"/>
                  </a:moveTo>
                  <a:cubicBezTo>
                    <a:pt x="13" y="61"/>
                    <a:pt x="0" y="48"/>
                    <a:pt x="0" y="31"/>
                  </a:cubicBezTo>
                  <a:cubicBezTo>
                    <a:pt x="0" y="14"/>
                    <a:pt x="13" y="0"/>
                    <a:pt x="30" y="0"/>
                  </a:cubicBezTo>
                  <a:cubicBezTo>
                    <a:pt x="47" y="0"/>
                    <a:pt x="60" y="14"/>
                    <a:pt x="60" y="31"/>
                  </a:cubicBezTo>
                  <a:cubicBezTo>
                    <a:pt x="60" y="48"/>
                    <a:pt x="47" y="61"/>
                    <a:pt x="30" y="61"/>
                  </a:cubicBezTo>
                  <a:close/>
                  <a:moveTo>
                    <a:pt x="30" y="15"/>
                  </a:moveTo>
                  <a:cubicBezTo>
                    <a:pt x="21" y="15"/>
                    <a:pt x="14" y="22"/>
                    <a:pt x="14" y="31"/>
                  </a:cubicBezTo>
                  <a:cubicBezTo>
                    <a:pt x="14" y="40"/>
                    <a:pt x="21" y="47"/>
                    <a:pt x="30" y="47"/>
                  </a:cubicBezTo>
                  <a:cubicBezTo>
                    <a:pt x="39" y="47"/>
                    <a:pt x="46" y="40"/>
                    <a:pt x="46" y="31"/>
                  </a:cubicBezTo>
                  <a:cubicBezTo>
                    <a:pt x="46" y="22"/>
                    <a:pt x="39" y="15"/>
                    <a:pt x="30" y="15"/>
                  </a:cubicBezTo>
                  <a:close/>
                </a:path>
              </a:pathLst>
            </a:custGeom>
            <a:blipFill dpi="0" rotWithShape="1">
              <a:blip r:embed="rId2"/>
              <a:srcRect/>
              <a:stretch>
                <a:fillRect r="-8086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7" name="Oval 150"/>
            <p:cNvSpPr>
              <a:spLocks noChangeArrowheads="1"/>
            </p:cNvSpPr>
            <p:nvPr/>
          </p:nvSpPr>
          <p:spPr bwMode="auto">
            <a:xfrm>
              <a:off x="13754" y="953"/>
              <a:ext cx="207" cy="210"/>
            </a:xfrm>
            <a:prstGeom prst="ellipse">
              <a:avLst/>
            </a:prstGeom>
            <a:blipFill dpi="0" rotWithShape="1">
              <a:blip r:embed="rId3"/>
              <a:srcRect/>
              <a:stretch>
                <a:fillRect r="-80354"/>
              </a:stretch>
            </a:blipFill>
            <a:ln>
              <a:noFill/>
            </a:ln>
            <a:extLst>
              <a:ext uri="{91240B29-F687-4F45-9708-019B960494DF}">
                <a14:hiddenLine xmlns:a14="http://schemas.microsoft.com/office/drawing/2010/main" w="9525">
                  <a:solidFill>
                    <a:srgbClr val="000000"/>
                  </a:solidFill>
                  <a:round/>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8" name="Rectangle 151"/>
            <p:cNvSpPr>
              <a:spLocks noChangeArrowheads="1"/>
            </p:cNvSpPr>
            <p:nvPr/>
          </p:nvSpPr>
          <p:spPr bwMode="auto">
            <a:xfrm>
              <a:off x="12704" y="2946"/>
              <a:ext cx="377" cy="140"/>
            </a:xfrm>
            <a:prstGeom prst="rect">
              <a:avLst/>
            </a:prstGeom>
            <a:blipFill dpi="0" rotWithShape="1">
              <a:blip r:embed="rId3"/>
              <a:srcRect/>
              <a:stretch>
                <a:fillRect b="-5147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19" name="Oval 152"/>
            <p:cNvSpPr>
              <a:spLocks noChangeArrowheads="1"/>
            </p:cNvSpPr>
            <p:nvPr/>
          </p:nvSpPr>
          <p:spPr bwMode="auto">
            <a:xfrm>
              <a:off x="13274" y="2656"/>
              <a:ext cx="157" cy="153"/>
            </a:xfrm>
            <a:prstGeom prst="ellipse">
              <a:avLst/>
            </a:prstGeom>
            <a:blipFill dpi="0" rotWithShape="1">
              <a:blip r:embed="rId3"/>
              <a:srcRect/>
              <a:stretch>
                <a:fillRect r="-73248"/>
              </a:stretch>
            </a:blipFill>
            <a:ln>
              <a:noFill/>
            </a:ln>
            <a:extLst>
              <a:ext uri="{91240B29-F687-4F45-9708-019B960494DF}">
                <a14:hiddenLine xmlns:a14="http://schemas.microsoft.com/office/drawing/2010/main" w="9525">
                  <a:solidFill>
                    <a:srgbClr val="000000"/>
                  </a:solidFill>
                  <a:round/>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05" name="Freeform 153"/>
            <p:cNvSpPr>
              <a:spLocks noChangeArrowheads="1"/>
            </p:cNvSpPr>
            <p:nvPr/>
          </p:nvSpPr>
          <p:spPr bwMode="auto">
            <a:xfrm>
              <a:off x="13194" y="390"/>
              <a:ext cx="780" cy="780"/>
            </a:xfrm>
            <a:custGeom>
              <a:avLst/>
              <a:gdLst>
                <a:gd name="T0" fmla="*/ 60 w 234"/>
                <a:gd name="T1" fmla="*/ 780 h 234"/>
                <a:gd name="T2" fmla="*/ 0 w 234"/>
                <a:gd name="T3" fmla="*/ 720 h 234"/>
                <a:gd name="T4" fmla="*/ 720 w 234"/>
                <a:gd name="T5" fmla="*/ 0 h 234"/>
                <a:gd name="T6" fmla="*/ 780 w 234"/>
                <a:gd name="T7" fmla="*/ 60 h 234"/>
                <a:gd name="T8" fmla="*/ 60 w 234"/>
                <a:gd name="T9" fmla="*/ 780 h 234"/>
                <a:gd name="T10" fmla="*/ 0 60000 65536"/>
                <a:gd name="T11" fmla="*/ 0 60000 65536"/>
                <a:gd name="T12" fmla="*/ 0 60000 65536"/>
                <a:gd name="T13" fmla="*/ 0 60000 65536"/>
                <a:gd name="T14" fmla="*/ 0 60000 65536"/>
                <a:gd name="T15" fmla="*/ 0 w 234"/>
                <a:gd name="T16" fmla="*/ 0 h 234"/>
                <a:gd name="T17" fmla="*/ 234 w 234"/>
                <a:gd name="T18" fmla="*/ 234 h 234"/>
              </a:gdLst>
              <a:ahLst/>
              <a:cxnLst>
                <a:cxn ang="T10">
                  <a:pos x="T0" y="T1"/>
                </a:cxn>
                <a:cxn ang="T11">
                  <a:pos x="T2" y="T3"/>
                </a:cxn>
                <a:cxn ang="T12">
                  <a:pos x="T4" y="T5"/>
                </a:cxn>
                <a:cxn ang="T13">
                  <a:pos x="T6" y="T7"/>
                </a:cxn>
                <a:cxn ang="T14">
                  <a:pos x="T8" y="T9"/>
                </a:cxn>
              </a:cxnLst>
              <a:rect l="T15" t="T16" r="T17" b="T18"/>
              <a:pathLst>
                <a:path w="234" h="234">
                  <a:moveTo>
                    <a:pt x="18" y="234"/>
                  </a:moveTo>
                  <a:lnTo>
                    <a:pt x="0" y="216"/>
                  </a:lnTo>
                  <a:lnTo>
                    <a:pt x="216" y="0"/>
                  </a:lnTo>
                  <a:lnTo>
                    <a:pt x="234" y="18"/>
                  </a:lnTo>
                  <a:lnTo>
                    <a:pt x="18" y="234"/>
                  </a:lnTo>
                  <a:close/>
                </a:path>
              </a:pathLst>
            </a:cu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21521" name="Freeform 154"/>
            <p:cNvSpPr>
              <a:spLocks noChangeArrowheads="1"/>
            </p:cNvSpPr>
            <p:nvPr/>
          </p:nvSpPr>
          <p:spPr bwMode="auto">
            <a:xfrm>
              <a:off x="9827" y="1580"/>
              <a:ext cx="1597" cy="1863"/>
            </a:xfrm>
            <a:custGeom>
              <a:avLst/>
              <a:gdLst>
                <a:gd name="T0" fmla="*/ 156 w 237"/>
                <a:gd name="T1" fmla="*/ 97 h 277"/>
                <a:gd name="T2" fmla="*/ 156 w 237"/>
                <a:gd name="T3" fmla="*/ 33 h 277"/>
                <a:gd name="T4" fmla="*/ 164 w 237"/>
                <a:gd name="T5" fmla="*/ 33 h 277"/>
                <a:gd name="T6" fmla="*/ 170 w 237"/>
                <a:gd name="T7" fmla="*/ 27 h 277"/>
                <a:gd name="T8" fmla="*/ 170 w 237"/>
                <a:gd name="T9" fmla="*/ 6 h 277"/>
                <a:gd name="T10" fmla="*/ 164 w 237"/>
                <a:gd name="T11" fmla="*/ 0 h 277"/>
                <a:gd name="T12" fmla="*/ 73 w 237"/>
                <a:gd name="T13" fmla="*/ 0 h 277"/>
                <a:gd name="T14" fmla="*/ 67 w 237"/>
                <a:gd name="T15" fmla="*/ 6 h 277"/>
                <a:gd name="T16" fmla="*/ 67 w 237"/>
                <a:gd name="T17" fmla="*/ 27 h 277"/>
                <a:gd name="T18" fmla="*/ 73 w 237"/>
                <a:gd name="T19" fmla="*/ 33 h 277"/>
                <a:gd name="T20" fmla="*/ 81 w 237"/>
                <a:gd name="T21" fmla="*/ 33 h 277"/>
                <a:gd name="T22" fmla="*/ 81 w 237"/>
                <a:gd name="T23" fmla="*/ 97 h 277"/>
                <a:gd name="T24" fmla="*/ 2 w 237"/>
                <a:gd name="T25" fmla="*/ 251 h 277"/>
                <a:gd name="T26" fmla="*/ 3 w 237"/>
                <a:gd name="T27" fmla="*/ 268 h 277"/>
                <a:gd name="T28" fmla="*/ 18 w 237"/>
                <a:gd name="T29" fmla="*/ 277 h 277"/>
                <a:gd name="T30" fmla="*/ 218 w 237"/>
                <a:gd name="T31" fmla="*/ 277 h 277"/>
                <a:gd name="T32" fmla="*/ 233 w 237"/>
                <a:gd name="T33" fmla="*/ 268 h 277"/>
                <a:gd name="T34" fmla="*/ 234 w 237"/>
                <a:gd name="T35" fmla="*/ 251 h 277"/>
                <a:gd name="T36" fmla="*/ 156 w 237"/>
                <a:gd name="T37" fmla="*/ 97 h 2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7"/>
                <a:gd name="T58" fmla="*/ 0 h 277"/>
                <a:gd name="T59" fmla="*/ 237 w 237"/>
                <a:gd name="T60" fmla="*/ 277 h 27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7" h="277">
                  <a:moveTo>
                    <a:pt x="156" y="97"/>
                  </a:moveTo>
                  <a:cubicBezTo>
                    <a:pt x="156" y="33"/>
                    <a:pt x="156" y="33"/>
                    <a:pt x="156" y="33"/>
                  </a:cubicBezTo>
                  <a:cubicBezTo>
                    <a:pt x="164" y="33"/>
                    <a:pt x="164" y="33"/>
                    <a:pt x="164" y="33"/>
                  </a:cubicBezTo>
                  <a:cubicBezTo>
                    <a:pt x="167" y="33"/>
                    <a:pt x="170" y="31"/>
                    <a:pt x="170" y="27"/>
                  </a:cubicBezTo>
                  <a:cubicBezTo>
                    <a:pt x="170" y="6"/>
                    <a:pt x="170" y="6"/>
                    <a:pt x="170" y="6"/>
                  </a:cubicBezTo>
                  <a:cubicBezTo>
                    <a:pt x="170" y="3"/>
                    <a:pt x="167" y="0"/>
                    <a:pt x="164" y="0"/>
                  </a:cubicBezTo>
                  <a:cubicBezTo>
                    <a:pt x="73" y="0"/>
                    <a:pt x="73" y="0"/>
                    <a:pt x="73" y="0"/>
                  </a:cubicBezTo>
                  <a:cubicBezTo>
                    <a:pt x="69" y="0"/>
                    <a:pt x="67" y="3"/>
                    <a:pt x="67" y="6"/>
                  </a:cubicBezTo>
                  <a:cubicBezTo>
                    <a:pt x="67" y="27"/>
                    <a:pt x="67" y="27"/>
                    <a:pt x="67" y="27"/>
                  </a:cubicBezTo>
                  <a:cubicBezTo>
                    <a:pt x="67" y="31"/>
                    <a:pt x="69" y="33"/>
                    <a:pt x="73" y="33"/>
                  </a:cubicBezTo>
                  <a:cubicBezTo>
                    <a:pt x="81" y="33"/>
                    <a:pt x="81" y="33"/>
                    <a:pt x="81" y="33"/>
                  </a:cubicBezTo>
                  <a:cubicBezTo>
                    <a:pt x="81" y="97"/>
                    <a:pt x="81" y="97"/>
                    <a:pt x="81" y="97"/>
                  </a:cubicBezTo>
                  <a:cubicBezTo>
                    <a:pt x="2" y="251"/>
                    <a:pt x="2" y="251"/>
                    <a:pt x="2" y="251"/>
                  </a:cubicBezTo>
                  <a:cubicBezTo>
                    <a:pt x="0" y="257"/>
                    <a:pt x="0" y="263"/>
                    <a:pt x="3" y="268"/>
                  </a:cubicBezTo>
                  <a:cubicBezTo>
                    <a:pt x="6" y="274"/>
                    <a:pt x="12" y="277"/>
                    <a:pt x="18" y="277"/>
                  </a:cubicBezTo>
                  <a:cubicBezTo>
                    <a:pt x="218" y="277"/>
                    <a:pt x="218" y="277"/>
                    <a:pt x="218" y="277"/>
                  </a:cubicBezTo>
                  <a:cubicBezTo>
                    <a:pt x="224" y="277"/>
                    <a:pt x="230" y="274"/>
                    <a:pt x="233" y="268"/>
                  </a:cubicBezTo>
                  <a:cubicBezTo>
                    <a:pt x="237" y="263"/>
                    <a:pt x="237" y="257"/>
                    <a:pt x="234" y="251"/>
                  </a:cubicBezTo>
                  <a:lnTo>
                    <a:pt x="156" y="97"/>
                  </a:lnTo>
                  <a:close/>
                </a:path>
              </a:pathLst>
            </a:custGeom>
            <a:blipFill dpi="0" rotWithShape="1">
              <a:blip r:embed="rId2"/>
              <a:srcRect/>
              <a:stretch>
                <a:fillRect r="-10738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22" name="Freeform 155"/>
            <p:cNvSpPr>
              <a:spLocks noChangeArrowheads="1"/>
            </p:cNvSpPr>
            <p:nvPr/>
          </p:nvSpPr>
          <p:spPr bwMode="auto">
            <a:xfrm>
              <a:off x="9924" y="3066"/>
              <a:ext cx="1370" cy="270"/>
            </a:xfrm>
            <a:custGeom>
              <a:avLst/>
              <a:gdLst>
                <a:gd name="T0" fmla="*/ 185 w 204"/>
                <a:gd name="T1" fmla="*/ 0 h 40"/>
                <a:gd name="T2" fmla="*/ 20 w 204"/>
                <a:gd name="T3" fmla="*/ 0 h 40"/>
                <a:gd name="T4" fmla="*/ 1 w 204"/>
                <a:gd name="T5" fmla="*/ 37 h 40"/>
                <a:gd name="T6" fmla="*/ 1 w 204"/>
                <a:gd name="T7" fmla="*/ 39 h 40"/>
                <a:gd name="T8" fmla="*/ 2 w 204"/>
                <a:gd name="T9" fmla="*/ 40 h 40"/>
                <a:gd name="T10" fmla="*/ 202 w 204"/>
                <a:gd name="T11" fmla="*/ 40 h 40"/>
                <a:gd name="T12" fmla="*/ 204 w 204"/>
                <a:gd name="T13" fmla="*/ 39 h 40"/>
                <a:gd name="T14" fmla="*/ 204 w 204"/>
                <a:gd name="T15" fmla="*/ 37 h 40"/>
                <a:gd name="T16" fmla="*/ 185 w 204"/>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4"/>
                <a:gd name="T28" fmla="*/ 0 h 40"/>
                <a:gd name="T29" fmla="*/ 204 w 20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4" h="40">
                  <a:moveTo>
                    <a:pt x="185" y="0"/>
                  </a:moveTo>
                  <a:cubicBezTo>
                    <a:pt x="20" y="0"/>
                    <a:pt x="20" y="0"/>
                    <a:pt x="20" y="0"/>
                  </a:cubicBezTo>
                  <a:cubicBezTo>
                    <a:pt x="1" y="37"/>
                    <a:pt x="1" y="37"/>
                    <a:pt x="1" y="37"/>
                  </a:cubicBezTo>
                  <a:cubicBezTo>
                    <a:pt x="0" y="38"/>
                    <a:pt x="0" y="39"/>
                    <a:pt x="1" y="39"/>
                  </a:cubicBezTo>
                  <a:cubicBezTo>
                    <a:pt x="1" y="40"/>
                    <a:pt x="2" y="40"/>
                    <a:pt x="2" y="40"/>
                  </a:cubicBezTo>
                  <a:cubicBezTo>
                    <a:pt x="202" y="40"/>
                    <a:pt x="202" y="40"/>
                    <a:pt x="202" y="40"/>
                  </a:cubicBezTo>
                  <a:cubicBezTo>
                    <a:pt x="203" y="40"/>
                    <a:pt x="203" y="40"/>
                    <a:pt x="204" y="39"/>
                  </a:cubicBezTo>
                  <a:cubicBezTo>
                    <a:pt x="204" y="39"/>
                    <a:pt x="204" y="38"/>
                    <a:pt x="204" y="37"/>
                  </a:cubicBezTo>
                  <a:lnTo>
                    <a:pt x="185" y="0"/>
                  </a:lnTo>
                  <a:close/>
                </a:path>
              </a:pathLst>
            </a:custGeom>
            <a:blipFill dpi="0" rotWithShape="1">
              <a:blip r:embed="rId3"/>
              <a:srcRect/>
              <a:stretch>
                <a:fillRect b="-18541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12" name="Oval 156"/>
            <p:cNvSpPr>
              <a:spLocks noChangeArrowheads="1"/>
            </p:cNvSpPr>
            <p:nvPr/>
          </p:nvSpPr>
          <p:spPr bwMode="auto">
            <a:xfrm>
              <a:off x="10071" y="3160"/>
              <a:ext cx="107" cy="11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13" name="Oval 157"/>
            <p:cNvSpPr>
              <a:spLocks noChangeArrowheads="1"/>
            </p:cNvSpPr>
            <p:nvPr/>
          </p:nvSpPr>
          <p:spPr bwMode="auto">
            <a:xfrm>
              <a:off x="11101" y="3216"/>
              <a:ext cx="80" cy="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14" name="Oval 158"/>
            <p:cNvSpPr>
              <a:spLocks noChangeArrowheads="1"/>
            </p:cNvSpPr>
            <p:nvPr/>
          </p:nvSpPr>
          <p:spPr bwMode="auto">
            <a:xfrm>
              <a:off x="10898" y="3153"/>
              <a:ext cx="117" cy="11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15" name="Oval 159"/>
            <p:cNvSpPr>
              <a:spLocks noChangeArrowheads="1"/>
            </p:cNvSpPr>
            <p:nvPr/>
          </p:nvSpPr>
          <p:spPr bwMode="auto">
            <a:xfrm>
              <a:off x="10684" y="3210"/>
              <a:ext cx="80" cy="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27" name="Freeform 160"/>
            <p:cNvSpPr>
              <a:spLocks noChangeArrowheads="1"/>
            </p:cNvSpPr>
            <p:nvPr/>
          </p:nvSpPr>
          <p:spPr bwMode="auto">
            <a:xfrm>
              <a:off x="0" y="1143"/>
              <a:ext cx="1770" cy="2300"/>
            </a:xfrm>
            <a:custGeom>
              <a:avLst/>
              <a:gdLst>
                <a:gd name="T0" fmla="*/ 169 w 263"/>
                <a:gd name="T1" fmla="*/ 137 h 342"/>
                <a:gd name="T2" fmla="*/ 169 w 263"/>
                <a:gd name="T3" fmla="*/ 34 h 342"/>
                <a:gd name="T4" fmla="*/ 177 w 263"/>
                <a:gd name="T5" fmla="*/ 34 h 342"/>
                <a:gd name="T6" fmla="*/ 183 w 263"/>
                <a:gd name="T7" fmla="*/ 28 h 342"/>
                <a:gd name="T8" fmla="*/ 183 w 263"/>
                <a:gd name="T9" fmla="*/ 6 h 342"/>
                <a:gd name="T10" fmla="*/ 177 w 263"/>
                <a:gd name="T11" fmla="*/ 0 h 342"/>
                <a:gd name="T12" fmla="*/ 86 w 263"/>
                <a:gd name="T13" fmla="*/ 0 h 342"/>
                <a:gd name="T14" fmla="*/ 80 w 263"/>
                <a:gd name="T15" fmla="*/ 6 h 342"/>
                <a:gd name="T16" fmla="*/ 80 w 263"/>
                <a:gd name="T17" fmla="*/ 28 h 342"/>
                <a:gd name="T18" fmla="*/ 86 w 263"/>
                <a:gd name="T19" fmla="*/ 34 h 342"/>
                <a:gd name="T20" fmla="*/ 94 w 263"/>
                <a:gd name="T21" fmla="*/ 34 h 342"/>
                <a:gd name="T22" fmla="*/ 94 w 263"/>
                <a:gd name="T23" fmla="*/ 137 h 342"/>
                <a:gd name="T24" fmla="*/ 3 w 263"/>
                <a:gd name="T25" fmla="*/ 316 h 342"/>
                <a:gd name="T26" fmla="*/ 4 w 263"/>
                <a:gd name="T27" fmla="*/ 333 h 342"/>
                <a:gd name="T28" fmla="*/ 19 w 263"/>
                <a:gd name="T29" fmla="*/ 342 h 342"/>
                <a:gd name="T30" fmla="*/ 244 w 263"/>
                <a:gd name="T31" fmla="*/ 342 h 342"/>
                <a:gd name="T32" fmla="*/ 259 w 263"/>
                <a:gd name="T33" fmla="*/ 333 h 342"/>
                <a:gd name="T34" fmla="*/ 260 w 263"/>
                <a:gd name="T35" fmla="*/ 316 h 342"/>
                <a:gd name="T36" fmla="*/ 169 w 263"/>
                <a:gd name="T37" fmla="*/ 137 h 3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3"/>
                <a:gd name="T58" fmla="*/ 0 h 342"/>
                <a:gd name="T59" fmla="*/ 263 w 263"/>
                <a:gd name="T60" fmla="*/ 342 h 3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3" h="342">
                  <a:moveTo>
                    <a:pt x="169" y="137"/>
                  </a:moveTo>
                  <a:cubicBezTo>
                    <a:pt x="169" y="34"/>
                    <a:pt x="169" y="34"/>
                    <a:pt x="169" y="34"/>
                  </a:cubicBezTo>
                  <a:cubicBezTo>
                    <a:pt x="177" y="34"/>
                    <a:pt x="177" y="34"/>
                    <a:pt x="177" y="34"/>
                  </a:cubicBezTo>
                  <a:cubicBezTo>
                    <a:pt x="181" y="34"/>
                    <a:pt x="183" y="31"/>
                    <a:pt x="183" y="28"/>
                  </a:cubicBezTo>
                  <a:cubicBezTo>
                    <a:pt x="183" y="6"/>
                    <a:pt x="183" y="6"/>
                    <a:pt x="183" y="6"/>
                  </a:cubicBezTo>
                  <a:cubicBezTo>
                    <a:pt x="183" y="3"/>
                    <a:pt x="181" y="0"/>
                    <a:pt x="177" y="0"/>
                  </a:cubicBezTo>
                  <a:cubicBezTo>
                    <a:pt x="86" y="0"/>
                    <a:pt x="86" y="0"/>
                    <a:pt x="86" y="0"/>
                  </a:cubicBezTo>
                  <a:cubicBezTo>
                    <a:pt x="83" y="0"/>
                    <a:pt x="80" y="3"/>
                    <a:pt x="80" y="6"/>
                  </a:cubicBezTo>
                  <a:cubicBezTo>
                    <a:pt x="80" y="28"/>
                    <a:pt x="80" y="28"/>
                    <a:pt x="80" y="28"/>
                  </a:cubicBezTo>
                  <a:cubicBezTo>
                    <a:pt x="80" y="31"/>
                    <a:pt x="83" y="34"/>
                    <a:pt x="86" y="34"/>
                  </a:cubicBezTo>
                  <a:cubicBezTo>
                    <a:pt x="94" y="34"/>
                    <a:pt x="94" y="34"/>
                    <a:pt x="94" y="34"/>
                  </a:cubicBezTo>
                  <a:cubicBezTo>
                    <a:pt x="94" y="137"/>
                    <a:pt x="94" y="137"/>
                    <a:pt x="94" y="137"/>
                  </a:cubicBezTo>
                  <a:cubicBezTo>
                    <a:pt x="3" y="316"/>
                    <a:pt x="3" y="316"/>
                    <a:pt x="3" y="316"/>
                  </a:cubicBezTo>
                  <a:cubicBezTo>
                    <a:pt x="0" y="322"/>
                    <a:pt x="1" y="328"/>
                    <a:pt x="4" y="333"/>
                  </a:cubicBezTo>
                  <a:cubicBezTo>
                    <a:pt x="7" y="339"/>
                    <a:pt x="13" y="342"/>
                    <a:pt x="19" y="342"/>
                  </a:cubicBezTo>
                  <a:cubicBezTo>
                    <a:pt x="244" y="342"/>
                    <a:pt x="244" y="342"/>
                    <a:pt x="244" y="342"/>
                  </a:cubicBezTo>
                  <a:cubicBezTo>
                    <a:pt x="250" y="342"/>
                    <a:pt x="256" y="339"/>
                    <a:pt x="259" y="333"/>
                  </a:cubicBezTo>
                  <a:cubicBezTo>
                    <a:pt x="262" y="328"/>
                    <a:pt x="263" y="322"/>
                    <a:pt x="260" y="316"/>
                  </a:cubicBezTo>
                  <a:lnTo>
                    <a:pt x="169" y="137"/>
                  </a:lnTo>
                  <a:close/>
                </a:path>
              </a:pathLst>
            </a:custGeom>
            <a:blipFill dpi="0" rotWithShape="1">
              <a:blip r:embed="rId2"/>
              <a:srcRect/>
              <a:stretch>
                <a:fillRect r="-13101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28" name="Freeform 161"/>
            <p:cNvSpPr>
              <a:spLocks noChangeArrowheads="1"/>
            </p:cNvSpPr>
            <p:nvPr/>
          </p:nvSpPr>
          <p:spPr bwMode="auto">
            <a:xfrm>
              <a:off x="100" y="2796"/>
              <a:ext cx="1540" cy="540"/>
            </a:xfrm>
            <a:custGeom>
              <a:avLst/>
              <a:gdLst>
                <a:gd name="T0" fmla="*/ 189 w 229"/>
                <a:gd name="T1" fmla="*/ 0 h 80"/>
                <a:gd name="T2" fmla="*/ 40 w 229"/>
                <a:gd name="T3" fmla="*/ 0 h 80"/>
                <a:gd name="T4" fmla="*/ 0 w 229"/>
                <a:gd name="T5" fmla="*/ 77 h 80"/>
                <a:gd name="T6" fmla="*/ 1 w 229"/>
                <a:gd name="T7" fmla="*/ 79 h 80"/>
                <a:gd name="T8" fmla="*/ 2 w 229"/>
                <a:gd name="T9" fmla="*/ 80 h 80"/>
                <a:gd name="T10" fmla="*/ 227 w 229"/>
                <a:gd name="T11" fmla="*/ 80 h 80"/>
                <a:gd name="T12" fmla="*/ 228 w 229"/>
                <a:gd name="T13" fmla="*/ 79 h 80"/>
                <a:gd name="T14" fmla="*/ 229 w 229"/>
                <a:gd name="T15" fmla="*/ 77 h 80"/>
                <a:gd name="T16" fmla="*/ 189 w 229"/>
                <a:gd name="T17" fmla="*/ 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9"/>
                <a:gd name="T28" fmla="*/ 0 h 80"/>
                <a:gd name="T29" fmla="*/ 229 w 229"/>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9" h="80">
                  <a:moveTo>
                    <a:pt x="189" y="0"/>
                  </a:moveTo>
                  <a:cubicBezTo>
                    <a:pt x="40" y="0"/>
                    <a:pt x="40" y="0"/>
                    <a:pt x="40" y="0"/>
                  </a:cubicBezTo>
                  <a:cubicBezTo>
                    <a:pt x="0" y="77"/>
                    <a:pt x="0" y="77"/>
                    <a:pt x="0" y="77"/>
                  </a:cubicBezTo>
                  <a:cubicBezTo>
                    <a:pt x="0" y="78"/>
                    <a:pt x="0" y="79"/>
                    <a:pt x="1" y="79"/>
                  </a:cubicBezTo>
                  <a:cubicBezTo>
                    <a:pt x="1" y="80"/>
                    <a:pt x="1" y="80"/>
                    <a:pt x="2" y="80"/>
                  </a:cubicBezTo>
                  <a:cubicBezTo>
                    <a:pt x="227" y="80"/>
                    <a:pt x="227" y="80"/>
                    <a:pt x="227" y="80"/>
                  </a:cubicBezTo>
                  <a:cubicBezTo>
                    <a:pt x="228" y="80"/>
                    <a:pt x="228" y="80"/>
                    <a:pt x="228" y="79"/>
                  </a:cubicBezTo>
                  <a:cubicBezTo>
                    <a:pt x="229" y="79"/>
                    <a:pt x="229" y="78"/>
                    <a:pt x="229" y="77"/>
                  </a:cubicBezTo>
                  <a:lnTo>
                    <a:pt x="189" y="0"/>
                  </a:lnTo>
                  <a:close/>
                </a:path>
              </a:pathLst>
            </a:custGeom>
            <a:blipFill dpi="0" rotWithShape="1">
              <a:blip r:embed="rId3"/>
              <a:srcRect/>
              <a:stretch>
                <a:fillRect b="-6041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22" name="Oval 162"/>
            <p:cNvSpPr>
              <a:spLocks noChangeArrowheads="1"/>
            </p:cNvSpPr>
            <p:nvPr/>
          </p:nvSpPr>
          <p:spPr bwMode="auto">
            <a:xfrm>
              <a:off x="257" y="3133"/>
              <a:ext cx="107" cy="11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23" name="Oval 163"/>
            <p:cNvSpPr>
              <a:spLocks noChangeArrowheads="1"/>
            </p:cNvSpPr>
            <p:nvPr/>
          </p:nvSpPr>
          <p:spPr bwMode="auto">
            <a:xfrm>
              <a:off x="490" y="2933"/>
              <a:ext cx="87" cy="8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24" name="Oval 164"/>
            <p:cNvSpPr>
              <a:spLocks noChangeArrowheads="1"/>
            </p:cNvSpPr>
            <p:nvPr/>
          </p:nvSpPr>
          <p:spPr bwMode="auto">
            <a:xfrm>
              <a:off x="1333" y="3133"/>
              <a:ext cx="113" cy="11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25" name="Oval 165"/>
            <p:cNvSpPr>
              <a:spLocks noChangeArrowheads="1"/>
            </p:cNvSpPr>
            <p:nvPr/>
          </p:nvSpPr>
          <p:spPr bwMode="auto">
            <a:xfrm>
              <a:off x="1030" y="2886"/>
              <a:ext cx="153" cy="15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26" name="Oval 166"/>
            <p:cNvSpPr>
              <a:spLocks noChangeArrowheads="1"/>
            </p:cNvSpPr>
            <p:nvPr/>
          </p:nvSpPr>
          <p:spPr bwMode="auto">
            <a:xfrm>
              <a:off x="583" y="3053"/>
              <a:ext cx="110" cy="11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34" name="Freeform 174"/>
            <p:cNvSpPr>
              <a:spLocks noChangeArrowheads="1"/>
            </p:cNvSpPr>
            <p:nvPr/>
          </p:nvSpPr>
          <p:spPr bwMode="auto">
            <a:xfrm>
              <a:off x="6697" y="1970"/>
              <a:ext cx="1400" cy="1473"/>
            </a:xfrm>
            <a:custGeom>
              <a:avLst/>
              <a:gdLst>
                <a:gd name="T0" fmla="*/ 202 w 208"/>
                <a:gd name="T1" fmla="*/ 0 h 219"/>
                <a:gd name="T2" fmla="*/ 6 w 208"/>
                <a:gd name="T3" fmla="*/ 0 h 219"/>
                <a:gd name="T4" fmla="*/ 0 w 208"/>
                <a:gd name="T5" fmla="*/ 6 h 219"/>
                <a:gd name="T6" fmla="*/ 0 w 208"/>
                <a:gd name="T7" fmla="*/ 24 h 219"/>
                <a:gd name="T8" fmla="*/ 6 w 208"/>
                <a:gd name="T9" fmla="*/ 30 h 219"/>
                <a:gd name="T10" fmla="*/ 14 w 208"/>
                <a:gd name="T11" fmla="*/ 30 h 219"/>
                <a:gd name="T12" fmla="*/ 14 w 208"/>
                <a:gd name="T13" fmla="*/ 201 h 219"/>
                <a:gd name="T14" fmla="*/ 32 w 208"/>
                <a:gd name="T15" fmla="*/ 219 h 219"/>
                <a:gd name="T16" fmla="*/ 176 w 208"/>
                <a:gd name="T17" fmla="*/ 219 h 219"/>
                <a:gd name="T18" fmla="*/ 194 w 208"/>
                <a:gd name="T19" fmla="*/ 201 h 219"/>
                <a:gd name="T20" fmla="*/ 194 w 208"/>
                <a:gd name="T21" fmla="*/ 30 h 219"/>
                <a:gd name="T22" fmla="*/ 202 w 208"/>
                <a:gd name="T23" fmla="*/ 30 h 219"/>
                <a:gd name="T24" fmla="*/ 208 w 208"/>
                <a:gd name="T25" fmla="*/ 24 h 219"/>
                <a:gd name="T26" fmla="*/ 208 w 208"/>
                <a:gd name="T27" fmla="*/ 6 h 219"/>
                <a:gd name="T28" fmla="*/ 202 w 208"/>
                <a:gd name="T29" fmla="*/ 0 h 2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8"/>
                <a:gd name="T46" fmla="*/ 0 h 219"/>
                <a:gd name="T47" fmla="*/ 208 w 208"/>
                <a:gd name="T48" fmla="*/ 219 h 2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8" h="219">
                  <a:moveTo>
                    <a:pt x="202" y="0"/>
                  </a:moveTo>
                  <a:cubicBezTo>
                    <a:pt x="6" y="0"/>
                    <a:pt x="6" y="0"/>
                    <a:pt x="6" y="0"/>
                  </a:cubicBezTo>
                  <a:cubicBezTo>
                    <a:pt x="3" y="0"/>
                    <a:pt x="0" y="3"/>
                    <a:pt x="0" y="6"/>
                  </a:cubicBezTo>
                  <a:cubicBezTo>
                    <a:pt x="0" y="24"/>
                    <a:pt x="0" y="24"/>
                    <a:pt x="0" y="24"/>
                  </a:cubicBezTo>
                  <a:cubicBezTo>
                    <a:pt x="0" y="27"/>
                    <a:pt x="3" y="30"/>
                    <a:pt x="6" y="30"/>
                  </a:cubicBezTo>
                  <a:cubicBezTo>
                    <a:pt x="14" y="30"/>
                    <a:pt x="14" y="30"/>
                    <a:pt x="14" y="30"/>
                  </a:cubicBezTo>
                  <a:cubicBezTo>
                    <a:pt x="14" y="201"/>
                    <a:pt x="14" y="201"/>
                    <a:pt x="14" y="201"/>
                  </a:cubicBezTo>
                  <a:cubicBezTo>
                    <a:pt x="14" y="211"/>
                    <a:pt x="22" y="219"/>
                    <a:pt x="32" y="219"/>
                  </a:cubicBezTo>
                  <a:cubicBezTo>
                    <a:pt x="176" y="219"/>
                    <a:pt x="176" y="219"/>
                    <a:pt x="176" y="219"/>
                  </a:cubicBezTo>
                  <a:cubicBezTo>
                    <a:pt x="186" y="219"/>
                    <a:pt x="194" y="211"/>
                    <a:pt x="194" y="201"/>
                  </a:cubicBezTo>
                  <a:cubicBezTo>
                    <a:pt x="194" y="30"/>
                    <a:pt x="194" y="30"/>
                    <a:pt x="194" y="30"/>
                  </a:cubicBezTo>
                  <a:cubicBezTo>
                    <a:pt x="202" y="30"/>
                    <a:pt x="202" y="30"/>
                    <a:pt x="202" y="30"/>
                  </a:cubicBezTo>
                  <a:cubicBezTo>
                    <a:pt x="205" y="30"/>
                    <a:pt x="208" y="27"/>
                    <a:pt x="208" y="24"/>
                  </a:cubicBezTo>
                  <a:cubicBezTo>
                    <a:pt x="208" y="6"/>
                    <a:pt x="208" y="6"/>
                    <a:pt x="208" y="6"/>
                  </a:cubicBezTo>
                  <a:cubicBezTo>
                    <a:pt x="208" y="3"/>
                    <a:pt x="205" y="0"/>
                    <a:pt x="202" y="0"/>
                  </a:cubicBezTo>
                  <a:close/>
                </a:path>
              </a:pathLst>
            </a:custGeom>
            <a:blipFill dpi="0" rotWithShape="1">
              <a:blip r:embed="rId2"/>
              <a:srcRect/>
              <a:stretch>
                <a:fillRect r="-8704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35" name="Freeform 175"/>
            <p:cNvSpPr>
              <a:spLocks noChangeArrowheads="1"/>
            </p:cNvSpPr>
            <p:nvPr/>
          </p:nvSpPr>
          <p:spPr bwMode="auto">
            <a:xfrm>
              <a:off x="6887" y="3060"/>
              <a:ext cx="993" cy="277"/>
            </a:xfrm>
            <a:custGeom>
              <a:avLst/>
              <a:gdLst>
                <a:gd name="T0" fmla="*/ 0 w 148"/>
                <a:gd name="T1" fmla="*/ 0 h 41"/>
                <a:gd name="T2" fmla="*/ 0 w 148"/>
                <a:gd name="T3" fmla="*/ 39 h 41"/>
                <a:gd name="T4" fmla="*/ 2 w 148"/>
                <a:gd name="T5" fmla="*/ 41 h 41"/>
                <a:gd name="T6" fmla="*/ 146 w 148"/>
                <a:gd name="T7" fmla="*/ 41 h 41"/>
                <a:gd name="T8" fmla="*/ 148 w 148"/>
                <a:gd name="T9" fmla="*/ 39 h 41"/>
                <a:gd name="T10" fmla="*/ 148 w 148"/>
                <a:gd name="T11" fmla="*/ 0 h 41"/>
                <a:gd name="T12" fmla="*/ 0 w 148"/>
                <a:gd name="T13" fmla="*/ 0 h 41"/>
                <a:gd name="T14" fmla="*/ 0 60000 65536"/>
                <a:gd name="T15" fmla="*/ 0 60000 65536"/>
                <a:gd name="T16" fmla="*/ 0 60000 65536"/>
                <a:gd name="T17" fmla="*/ 0 60000 65536"/>
                <a:gd name="T18" fmla="*/ 0 60000 65536"/>
                <a:gd name="T19" fmla="*/ 0 60000 65536"/>
                <a:gd name="T20" fmla="*/ 0 60000 65536"/>
                <a:gd name="T21" fmla="*/ 0 w 148"/>
                <a:gd name="T22" fmla="*/ 0 h 41"/>
                <a:gd name="T23" fmla="*/ 148 w 148"/>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41">
                  <a:moveTo>
                    <a:pt x="0" y="0"/>
                  </a:moveTo>
                  <a:cubicBezTo>
                    <a:pt x="0" y="39"/>
                    <a:pt x="0" y="39"/>
                    <a:pt x="0" y="39"/>
                  </a:cubicBezTo>
                  <a:cubicBezTo>
                    <a:pt x="0" y="40"/>
                    <a:pt x="1" y="41"/>
                    <a:pt x="2" y="41"/>
                  </a:cubicBezTo>
                  <a:cubicBezTo>
                    <a:pt x="146" y="41"/>
                    <a:pt x="146" y="41"/>
                    <a:pt x="146" y="41"/>
                  </a:cubicBezTo>
                  <a:cubicBezTo>
                    <a:pt x="147" y="41"/>
                    <a:pt x="148" y="40"/>
                    <a:pt x="148" y="39"/>
                  </a:cubicBezTo>
                  <a:cubicBezTo>
                    <a:pt x="148" y="0"/>
                    <a:pt x="148" y="0"/>
                    <a:pt x="148" y="0"/>
                  </a:cubicBezTo>
                  <a:lnTo>
                    <a:pt x="0" y="0"/>
                  </a:lnTo>
                  <a:close/>
                </a:path>
              </a:pathLst>
            </a:custGeom>
            <a:blipFill dpi="0" rotWithShape="1">
              <a:blip r:embed="rId3"/>
              <a:srcRect/>
              <a:stretch>
                <a:fillRect b="-10164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33" name="Oval 176"/>
            <p:cNvSpPr>
              <a:spLocks noChangeArrowheads="1"/>
            </p:cNvSpPr>
            <p:nvPr/>
          </p:nvSpPr>
          <p:spPr bwMode="auto">
            <a:xfrm>
              <a:off x="7647" y="3126"/>
              <a:ext cx="87" cy="8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34" name="Oval 177"/>
            <p:cNvSpPr>
              <a:spLocks noChangeArrowheads="1"/>
            </p:cNvSpPr>
            <p:nvPr/>
          </p:nvSpPr>
          <p:spPr bwMode="auto">
            <a:xfrm>
              <a:off x="7371" y="3203"/>
              <a:ext cx="80" cy="8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35" name="Oval 178"/>
            <p:cNvSpPr>
              <a:spLocks noChangeArrowheads="1"/>
            </p:cNvSpPr>
            <p:nvPr/>
          </p:nvSpPr>
          <p:spPr bwMode="auto">
            <a:xfrm>
              <a:off x="7021" y="3140"/>
              <a:ext cx="107" cy="11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39" name="Freeform 167"/>
            <p:cNvSpPr>
              <a:spLocks noChangeArrowheads="1"/>
            </p:cNvSpPr>
            <p:nvPr/>
          </p:nvSpPr>
          <p:spPr bwMode="auto">
            <a:xfrm>
              <a:off x="3500" y="1493"/>
              <a:ext cx="1467" cy="1950"/>
            </a:xfrm>
            <a:custGeom>
              <a:avLst/>
              <a:gdLst>
                <a:gd name="T0" fmla="*/ 56 w 218"/>
                <a:gd name="T1" fmla="*/ 290 h 290"/>
                <a:gd name="T2" fmla="*/ 162 w 218"/>
                <a:gd name="T3" fmla="*/ 290 h 290"/>
                <a:gd name="T4" fmla="*/ 218 w 218"/>
                <a:gd name="T5" fmla="*/ 194 h 290"/>
                <a:gd name="T6" fmla="*/ 147 w 218"/>
                <a:gd name="T7" fmla="*/ 92 h 290"/>
                <a:gd name="T8" fmla="*/ 147 w 218"/>
                <a:gd name="T9" fmla="*/ 33 h 290"/>
                <a:gd name="T10" fmla="*/ 155 w 218"/>
                <a:gd name="T11" fmla="*/ 33 h 290"/>
                <a:gd name="T12" fmla="*/ 161 w 218"/>
                <a:gd name="T13" fmla="*/ 27 h 290"/>
                <a:gd name="T14" fmla="*/ 161 w 218"/>
                <a:gd name="T15" fmla="*/ 6 h 290"/>
                <a:gd name="T16" fmla="*/ 155 w 218"/>
                <a:gd name="T17" fmla="*/ 0 h 290"/>
                <a:gd name="T18" fmla="*/ 63 w 218"/>
                <a:gd name="T19" fmla="*/ 0 h 290"/>
                <a:gd name="T20" fmla="*/ 57 w 218"/>
                <a:gd name="T21" fmla="*/ 6 h 290"/>
                <a:gd name="T22" fmla="*/ 57 w 218"/>
                <a:gd name="T23" fmla="*/ 27 h 290"/>
                <a:gd name="T24" fmla="*/ 63 w 218"/>
                <a:gd name="T25" fmla="*/ 33 h 290"/>
                <a:gd name="T26" fmla="*/ 71 w 218"/>
                <a:gd name="T27" fmla="*/ 33 h 290"/>
                <a:gd name="T28" fmla="*/ 71 w 218"/>
                <a:gd name="T29" fmla="*/ 92 h 290"/>
                <a:gd name="T30" fmla="*/ 0 w 218"/>
                <a:gd name="T31" fmla="*/ 194 h 290"/>
                <a:gd name="T32" fmla="*/ 56 w 218"/>
                <a:gd name="T33" fmla="*/ 290 h 2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290"/>
                <a:gd name="T53" fmla="*/ 218 w 218"/>
                <a:gd name="T54" fmla="*/ 290 h 29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290">
                  <a:moveTo>
                    <a:pt x="56" y="290"/>
                  </a:moveTo>
                  <a:cubicBezTo>
                    <a:pt x="162" y="290"/>
                    <a:pt x="162" y="290"/>
                    <a:pt x="162" y="290"/>
                  </a:cubicBezTo>
                  <a:cubicBezTo>
                    <a:pt x="196" y="271"/>
                    <a:pt x="218" y="236"/>
                    <a:pt x="218" y="194"/>
                  </a:cubicBezTo>
                  <a:cubicBezTo>
                    <a:pt x="218" y="147"/>
                    <a:pt x="188" y="107"/>
                    <a:pt x="147" y="92"/>
                  </a:cubicBezTo>
                  <a:cubicBezTo>
                    <a:pt x="147" y="33"/>
                    <a:pt x="147" y="33"/>
                    <a:pt x="147" y="33"/>
                  </a:cubicBezTo>
                  <a:cubicBezTo>
                    <a:pt x="155" y="33"/>
                    <a:pt x="155" y="33"/>
                    <a:pt x="155" y="33"/>
                  </a:cubicBezTo>
                  <a:cubicBezTo>
                    <a:pt x="158" y="33"/>
                    <a:pt x="161" y="31"/>
                    <a:pt x="161" y="27"/>
                  </a:cubicBezTo>
                  <a:cubicBezTo>
                    <a:pt x="161" y="6"/>
                    <a:pt x="161" y="6"/>
                    <a:pt x="161" y="6"/>
                  </a:cubicBezTo>
                  <a:cubicBezTo>
                    <a:pt x="161" y="2"/>
                    <a:pt x="158" y="0"/>
                    <a:pt x="155" y="0"/>
                  </a:cubicBezTo>
                  <a:cubicBezTo>
                    <a:pt x="63" y="0"/>
                    <a:pt x="63" y="0"/>
                    <a:pt x="63" y="0"/>
                  </a:cubicBezTo>
                  <a:cubicBezTo>
                    <a:pt x="60" y="0"/>
                    <a:pt x="57" y="2"/>
                    <a:pt x="57" y="6"/>
                  </a:cubicBezTo>
                  <a:cubicBezTo>
                    <a:pt x="57" y="27"/>
                    <a:pt x="57" y="27"/>
                    <a:pt x="57" y="27"/>
                  </a:cubicBezTo>
                  <a:cubicBezTo>
                    <a:pt x="57" y="31"/>
                    <a:pt x="60" y="33"/>
                    <a:pt x="63" y="33"/>
                  </a:cubicBezTo>
                  <a:cubicBezTo>
                    <a:pt x="71" y="33"/>
                    <a:pt x="71" y="33"/>
                    <a:pt x="71" y="33"/>
                  </a:cubicBezTo>
                  <a:cubicBezTo>
                    <a:pt x="71" y="92"/>
                    <a:pt x="71" y="92"/>
                    <a:pt x="71" y="92"/>
                  </a:cubicBezTo>
                  <a:cubicBezTo>
                    <a:pt x="30" y="107"/>
                    <a:pt x="0" y="147"/>
                    <a:pt x="0" y="194"/>
                  </a:cubicBezTo>
                  <a:cubicBezTo>
                    <a:pt x="0" y="236"/>
                    <a:pt x="22" y="271"/>
                    <a:pt x="56" y="290"/>
                  </a:cubicBezTo>
                  <a:close/>
                </a:path>
              </a:pathLst>
            </a:custGeom>
            <a:blipFill dpi="0" rotWithShape="1">
              <a:blip r:embed="rId2"/>
              <a:srcRect/>
              <a:stretch>
                <a:fillRect r="-13631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21540" name="Freeform 168"/>
            <p:cNvSpPr>
              <a:spLocks noChangeArrowheads="1"/>
            </p:cNvSpPr>
            <p:nvPr/>
          </p:nvSpPr>
          <p:spPr bwMode="auto">
            <a:xfrm>
              <a:off x="3594" y="2846"/>
              <a:ext cx="1250" cy="490"/>
            </a:xfrm>
            <a:custGeom>
              <a:avLst/>
              <a:gdLst>
                <a:gd name="T0" fmla="*/ 0 w 186"/>
                <a:gd name="T1" fmla="*/ 0 h 73"/>
                <a:gd name="T2" fmla="*/ 44 w 186"/>
                <a:gd name="T3" fmla="*/ 73 h 73"/>
                <a:gd name="T4" fmla="*/ 142 w 186"/>
                <a:gd name="T5" fmla="*/ 73 h 73"/>
                <a:gd name="T6" fmla="*/ 186 w 186"/>
                <a:gd name="T7" fmla="*/ 0 h 73"/>
                <a:gd name="T8" fmla="*/ 0 w 186"/>
                <a:gd name="T9" fmla="*/ 0 h 73"/>
                <a:gd name="T10" fmla="*/ 0 60000 65536"/>
                <a:gd name="T11" fmla="*/ 0 60000 65536"/>
                <a:gd name="T12" fmla="*/ 0 60000 65536"/>
                <a:gd name="T13" fmla="*/ 0 60000 65536"/>
                <a:gd name="T14" fmla="*/ 0 60000 65536"/>
                <a:gd name="T15" fmla="*/ 0 w 186"/>
                <a:gd name="T16" fmla="*/ 0 h 73"/>
                <a:gd name="T17" fmla="*/ 186 w 186"/>
                <a:gd name="T18" fmla="*/ 73 h 73"/>
              </a:gdLst>
              <a:ahLst/>
              <a:cxnLst>
                <a:cxn ang="T10">
                  <a:pos x="T0" y="T1"/>
                </a:cxn>
                <a:cxn ang="T11">
                  <a:pos x="T2" y="T3"/>
                </a:cxn>
                <a:cxn ang="T12">
                  <a:pos x="T4" y="T5"/>
                </a:cxn>
                <a:cxn ang="T13">
                  <a:pos x="T6" y="T7"/>
                </a:cxn>
                <a:cxn ang="T14">
                  <a:pos x="T8" y="T9"/>
                </a:cxn>
              </a:cxnLst>
              <a:rect l="T15" t="T16" r="T17" b="T18"/>
              <a:pathLst>
                <a:path w="186" h="73">
                  <a:moveTo>
                    <a:pt x="0" y="0"/>
                  </a:moveTo>
                  <a:cubicBezTo>
                    <a:pt x="2" y="30"/>
                    <a:pt x="19" y="57"/>
                    <a:pt x="44" y="73"/>
                  </a:cubicBezTo>
                  <a:cubicBezTo>
                    <a:pt x="142" y="73"/>
                    <a:pt x="142" y="73"/>
                    <a:pt x="142" y="73"/>
                  </a:cubicBezTo>
                  <a:cubicBezTo>
                    <a:pt x="167" y="57"/>
                    <a:pt x="184" y="30"/>
                    <a:pt x="186" y="0"/>
                  </a:cubicBezTo>
                  <a:lnTo>
                    <a:pt x="0" y="0"/>
                  </a:lnTo>
                  <a:close/>
                </a:path>
              </a:pathLst>
            </a:custGeom>
            <a:blipFill dpi="0" rotWithShape="1">
              <a:blip r:embed="rId3"/>
              <a:srcRect/>
              <a:stretch>
                <a:fillRect b="-4349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42" name="Oval 169"/>
            <p:cNvSpPr>
              <a:spLocks noChangeArrowheads="1"/>
            </p:cNvSpPr>
            <p:nvPr/>
          </p:nvSpPr>
          <p:spPr bwMode="auto">
            <a:xfrm>
              <a:off x="3830" y="2946"/>
              <a:ext cx="107" cy="11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43" name="Oval 170"/>
            <p:cNvSpPr>
              <a:spLocks noChangeArrowheads="1"/>
            </p:cNvSpPr>
            <p:nvPr/>
          </p:nvSpPr>
          <p:spPr bwMode="auto">
            <a:xfrm>
              <a:off x="4467" y="3113"/>
              <a:ext cx="83" cy="90"/>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44" name="Oval 171"/>
            <p:cNvSpPr>
              <a:spLocks noChangeArrowheads="1"/>
            </p:cNvSpPr>
            <p:nvPr/>
          </p:nvSpPr>
          <p:spPr bwMode="auto">
            <a:xfrm>
              <a:off x="4320" y="2913"/>
              <a:ext cx="113" cy="10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45" name="Oval 172"/>
            <p:cNvSpPr>
              <a:spLocks noChangeArrowheads="1"/>
            </p:cNvSpPr>
            <p:nvPr/>
          </p:nvSpPr>
          <p:spPr bwMode="auto">
            <a:xfrm>
              <a:off x="4187" y="3193"/>
              <a:ext cx="80" cy="8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sp>
          <p:nvSpPr>
            <p:cNvPr id="18546" name="Oval 173"/>
            <p:cNvSpPr>
              <a:spLocks noChangeArrowheads="1"/>
            </p:cNvSpPr>
            <p:nvPr/>
          </p:nvSpPr>
          <p:spPr bwMode="auto">
            <a:xfrm>
              <a:off x="3904" y="3166"/>
              <a:ext cx="107" cy="117"/>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zh-CN" sz="2400">
                <a:solidFill>
                  <a:srgbClr val="000000"/>
                </a:solidFill>
                <a:latin typeface="微软雅黑" pitchFamily="34" charset="-122"/>
                <a:ea typeface="微软雅黑" pitchFamily="34" charset="-122"/>
                <a:sym typeface="微软雅黑" pitchFamily="34" charset="-122"/>
              </a:endParaRPr>
            </a:p>
          </p:txBody>
        </p:sp>
      </p:grpSp>
      <p:sp>
        <p:nvSpPr>
          <p:cNvPr id="21546" name="矩形 64"/>
          <p:cNvSpPr>
            <a:spLocks noChangeArrowheads="1"/>
          </p:cNvSpPr>
          <p:nvPr/>
        </p:nvSpPr>
        <p:spPr bwMode="auto">
          <a:xfrm>
            <a:off x="1230313" y="4117975"/>
            <a:ext cx="1633537" cy="342900"/>
          </a:xfrm>
          <a:prstGeom prst="rect">
            <a:avLst/>
          </a:prstGeom>
          <a:blipFill dpi="0" rotWithShape="1">
            <a:blip r:embed="rId4"/>
            <a:srcRect/>
            <a:stretch>
              <a:fillRect b="-16796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itchFamily="34" charset="-122"/>
                <a:ea typeface="微软雅黑" pitchFamily="34" charset="-122"/>
                <a:sym typeface="微软雅黑" pitchFamily="34" charset="-122"/>
              </a:rPr>
              <a:t>TEXT</a:t>
            </a:r>
          </a:p>
        </p:txBody>
      </p:sp>
      <p:sp>
        <p:nvSpPr>
          <p:cNvPr id="21547" name="矩形 65"/>
          <p:cNvSpPr>
            <a:spLocks noChangeArrowheads="1"/>
          </p:cNvSpPr>
          <p:nvPr/>
        </p:nvSpPr>
        <p:spPr bwMode="auto">
          <a:xfrm>
            <a:off x="3276600" y="4117975"/>
            <a:ext cx="1631950" cy="342900"/>
          </a:xfrm>
          <a:prstGeom prst="rect">
            <a:avLst/>
          </a:prstGeom>
          <a:blipFill dpi="0" rotWithShape="1">
            <a:blip r:embed="rId4"/>
            <a:srcRect/>
            <a:stretch>
              <a:fillRect b="-16770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itchFamily="34" charset="-122"/>
                <a:ea typeface="微软雅黑" pitchFamily="34" charset="-122"/>
                <a:sym typeface="微软雅黑" pitchFamily="34" charset="-122"/>
              </a:rPr>
              <a:t>TEXT</a:t>
            </a:r>
          </a:p>
        </p:txBody>
      </p:sp>
      <p:sp>
        <p:nvSpPr>
          <p:cNvPr id="21548" name="矩形 66"/>
          <p:cNvSpPr>
            <a:spLocks noChangeArrowheads="1"/>
          </p:cNvSpPr>
          <p:nvPr/>
        </p:nvSpPr>
        <p:spPr bwMode="auto">
          <a:xfrm>
            <a:off x="5321300" y="4117975"/>
            <a:ext cx="1633538" cy="342900"/>
          </a:xfrm>
          <a:prstGeom prst="rect">
            <a:avLst/>
          </a:prstGeom>
          <a:blipFill dpi="0" rotWithShape="1">
            <a:blip r:embed="rId4"/>
            <a:srcRect/>
            <a:stretch>
              <a:fillRect b="-16796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itchFamily="34" charset="-122"/>
                <a:ea typeface="微软雅黑" pitchFamily="34" charset="-122"/>
                <a:sym typeface="微软雅黑" pitchFamily="34" charset="-122"/>
              </a:rPr>
              <a:t>TEXT</a:t>
            </a:r>
          </a:p>
        </p:txBody>
      </p:sp>
      <p:sp>
        <p:nvSpPr>
          <p:cNvPr id="21549" name="矩形 67"/>
          <p:cNvSpPr>
            <a:spLocks noChangeArrowheads="1"/>
          </p:cNvSpPr>
          <p:nvPr/>
        </p:nvSpPr>
        <p:spPr bwMode="auto">
          <a:xfrm>
            <a:off x="7367588" y="4117975"/>
            <a:ext cx="1633537" cy="342900"/>
          </a:xfrm>
          <a:prstGeom prst="rect">
            <a:avLst/>
          </a:prstGeom>
          <a:blipFill dpi="0" rotWithShape="1">
            <a:blip r:embed="rId4"/>
            <a:srcRect/>
            <a:stretch>
              <a:fillRect b="-16796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itchFamily="34" charset="-122"/>
                <a:ea typeface="微软雅黑" pitchFamily="34" charset="-122"/>
                <a:sym typeface="微软雅黑" pitchFamily="34" charset="-122"/>
              </a:rPr>
              <a:t>TEXT</a:t>
            </a:r>
          </a:p>
        </p:txBody>
      </p:sp>
      <p:sp>
        <p:nvSpPr>
          <p:cNvPr id="21550" name="矩形 68"/>
          <p:cNvSpPr>
            <a:spLocks noChangeArrowheads="1"/>
          </p:cNvSpPr>
          <p:nvPr/>
        </p:nvSpPr>
        <p:spPr bwMode="auto">
          <a:xfrm>
            <a:off x="9413875" y="4117975"/>
            <a:ext cx="1631950" cy="342900"/>
          </a:xfrm>
          <a:prstGeom prst="rect">
            <a:avLst/>
          </a:prstGeom>
          <a:blipFill dpi="0" rotWithShape="1">
            <a:blip r:embed="rId4"/>
            <a:srcRect/>
            <a:stretch>
              <a:fillRect b="-16770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itchFamily="34" charset="-122"/>
                <a:ea typeface="微软雅黑" pitchFamily="34" charset="-122"/>
                <a:sym typeface="微软雅黑" pitchFamily="34" charset="-122"/>
              </a:rPr>
              <a:t>TEXT</a:t>
            </a:r>
          </a:p>
        </p:txBody>
      </p:sp>
      <p:sp>
        <p:nvSpPr>
          <p:cNvPr id="18450" name="TextBox 634"/>
          <p:cNvSpPr>
            <a:spLocks noChangeArrowheads="1"/>
          </p:cNvSpPr>
          <p:nvPr/>
        </p:nvSpPr>
        <p:spPr bwMode="auto">
          <a:xfrm>
            <a:off x="1420813" y="4511675"/>
            <a:ext cx="9472612"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sz="1600">
                <a:solidFill>
                  <a:srgbClr val="3F3F3F"/>
                </a:solidFill>
                <a:latin typeface="微软雅黑" pitchFamily="34" charset="-122"/>
                <a:ea typeface="微软雅黑" pitchFamily="34" charset="-122"/>
                <a:sym typeface="微软雅黑"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p>
        </p:txBody>
      </p:sp>
      <p:grpSp>
        <p:nvGrpSpPr>
          <p:cNvPr id="18451" name="Group 48"/>
          <p:cNvGrpSpPr>
            <a:grpSpLocks/>
          </p:cNvGrpSpPr>
          <p:nvPr/>
        </p:nvGrpSpPr>
        <p:grpSpPr bwMode="auto">
          <a:xfrm>
            <a:off x="0" y="434975"/>
            <a:ext cx="12192000" cy="890588"/>
            <a:chOff x="0" y="0"/>
            <a:chExt cx="19200" cy="1404"/>
          </a:xfrm>
        </p:grpSpPr>
        <p:grpSp>
          <p:nvGrpSpPr>
            <p:cNvPr id="18452" name="组合 24"/>
            <p:cNvGrpSpPr>
              <a:grpSpLocks/>
            </p:cNvGrpSpPr>
            <p:nvPr/>
          </p:nvGrpSpPr>
          <p:grpSpPr bwMode="auto">
            <a:xfrm>
              <a:off x="0" y="0"/>
              <a:ext cx="19200" cy="1404"/>
              <a:chOff x="0" y="0"/>
              <a:chExt cx="56983904" cy="4165600"/>
            </a:xfrm>
          </p:grpSpPr>
          <p:sp>
            <p:nvSpPr>
              <p:cNvPr id="21554" name="矩形 14"/>
              <p:cNvSpPr>
                <a:spLocks noChangeArrowheads="1"/>
              </p:cNvSpPr>
              <p:nvPr/>
            </p:nvSpPr>
            <p:spPr bwMode="auto">
              <a:xfrm>
                <a:off x="0" y="395289"/>
                <a:ext cx="56983904" cy="3770311"/>
              </a:xfrm>
              <a:prstGeom prst="rect">
                <a:avLst/>
              </a:prstGeom>
              <a:blipFill dpi="0" rotWithShape="1">
                <a:blip r:embed="rId5"/>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845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58"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5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60"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6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62"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8463" name="Picture 5" descr="E:\Design Area\CSO\Processing\presentation\bizpro\asd\images\01_Main-Background_Light_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64" name="Picture 6" descr="E:\Design Area\CSO\Processing\presentation\bizpro\asd\images\01_Main-Background_Light_0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65" name="Picture 7" descr="E:\Design Area\CSO\Processing\presentation\bizpro\asd\images\01_Main-Background_Light_0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8453"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rgbClr val="DDD4CB"/>
        </a:solidFill>
        <a:effectLst/>
      </p:bgPr>
    </p:bg>
    <p:spTree>
      <p:nvGrpSpPr>
        <p:cNvPr id="1" name=""/>
        <p:cNvGrpSpPr/>
        <p:nvPr/>
      </p:nvGrpSpPr>
      <p:grpSpPr>
        <a:xfrm>
          <a:off x="0" y="0"/>
          <a:ext cx="0" cy="0"/>
          <a:chOff x="0" y="0"/>
          <a:chExt cx="0" cy="0"/>
        </a:xfrm>
      </p:grpSpPr>
      <p:sp>
        <p:nvSpPr>
          <p:cNvPr id="22530" name="矩形 7"/>
          <p:cNvSpPr>
            <a:spLocks noChangeArrowheads="1"/>
          </p:cNvSpPr>
          <p:nvPr/>
        </p:nvSpPr>
        <p:spPr bwMode="auto">
          <a:xfrm>
            <a:off x="0" y="1544638"/>
            <a:ext cx="12192000" cy="3770312"/>
          </a:xfrm>
          <a:prstGeom prst="rect">
            <a:avLst/>
          </a:prstGeom>
          <a:blipFill dpi="0" rotWithShape="1">
            <a:blip r:embed="rId2"/>
            <a:srcRect/>
            <a:stretch>
              <a:fillRect b="-8189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endParaRPr lang="zh-CN" altLang="zh-CN">
              <a:solidFill>
                <a:srgbClr val="FFFFFF"/>
              </a:solidFill>
            </a:endParaRPr>
          </a:p>
        </p:txBody>
      </p:sp>
      <p:sp>
        <p:nvSpPr>
          <p:cNvPr id="19461" name="文本框 22"/>
          <p:cNvSpPr>
            <a:spLocks noChangeArrowheads="1"/>
          </p:cNvSpPr>
          <p:nvPr/>
        </p:nvSpPr>
        <p:spPr bwMode="auto">
          <a:xfrm>
            <a:off x="390525" y="1936750"/>
            <a:ext cx="661352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600" b="1">
                <a:solidFill>
                  <a:schemeClr val="bg1"/>
                </a:solidFill>
                <a:latin typeface="微软雅黑" pitchFamily="34" charset="-122"/>
                <a:ea typeface="微软雅黑" pitchFamily="34" charset="-122"/>
                <a:sym typeface="微软雅黑" pitchFamily="34" charset="-122"/>
              </a:rPr>
              <a:t>谢谢聆听</a:t>
            </a:r>
          </a:p>
        </p:txBody>
      </p:sp>
      <p:sp>
        <p:nvSpPr>
          <p:cNvPr id="19462" name="文本框 23"/>
          <p:cNvSpPr>
            <a:spLocks noChangeArrowheads="1"/>
          </p:cNvSpPr>
          <p:nvPr/>
        </p:nvSpPr>
        <p:spPr bwMode="auto">
          <a:xfrm>
            <a:off x="528638" y="3870325"/>
            <a:ext cx="5440362"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itchFamily="34" charset="-122"/>
                <a:ea typeface="微软雅黑" pitchFamily="34" charset="-122"/>
                <a:sym typeface="微软雅黑" pitchFamily="34" charset="-122"/>
              </a:rPr>
              <a:t>答辩人：xxxx</a:t>
            </a:r>
          </a:p>
          <a:p>
            <a:r>
              <a:rPr lang="zh-CN" altLang="en-US">
                <a:solidFill>
                  <a:schemeClr val="bg1"/>
                </a:solidFill>
                <a:latin typeface="微软雅黑" pitchFamily="34" charset="-122"/>
                <a:ea typeface="微软雅黑" pitchFamily="34" charset="-122"/>
                <a:sym typeface="微软雅黑" pitchFamily="34" charset="-122"/>
              </a:rPr>
              <a:t>导  </a:t>
            </a:r>
            <a:r>
              <a:rPr lang="zh-CN" altLang="en-US" sz="2400">
                <a:solidFill>
                  <a:schemeClr val="bg1"/>
                </a:solidFill>
                <a:latin typeface="微软雅黑" pitchFamily="34" charset="-122"/>
                <a:ea typeface="微软雅黑" pitchFamily="34" charset="-122"/>
                <a:sym typeface="微软雅黑" pitchFamily="34" charset="-122"/>
              </a:rPr>
              <a:t> </a:t>
            </a:r>
            <a:r>
              <a:rPr lang="zh-CN" altLang="en-US">
                <a:solidFill>
                  <a:schemeClr val="bg1"/>
                </a:solidFill>
                <a:latin typeface="微软雅黑" pitchFamily="34" charset="-122"/>
                <a:ea typeface="微软雅黑" pitchFamily="34" charset="-122"/>
                <a:sym typeface="微软雅黑" pitchFamily="34" charset="-122"/>
              </a:rPr>
              <a:t>师：xxxx</a:t>
            </a:r>
          </a:p>
        </p:txBody>
      </p:sp>
      <p:sp>
        <p:nvSpPr>
          <p:cNvPr id="19463" name="直接连接符 25"/>
          <p:cNvSpPr>
            <a:spLocks noChangeShapeType="1"/>
          </p:cNvSpPr>
          <p:nvPr/>
        </p:nvSpPr>
        <p:spPr bwMode="auto">
          <a:xfrm>
            <a:off x="528638" y="3743325"/>
            <a:ext cx="5902325" cy="0"/>
          </a:xfrm>
          <a:prstGeom prst="line">
            <a:avLst/>
          </a:prstGeom>
          <a:noFill/>
          <a:ln w="635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464" name="Group 6"/>
          <p:cNvGrpSpPr>
            <a:grpSpLocks/>
          </p:cNvGrpSpPr>
          <p:nvPr/>
        </p:nvGrpSpPr>
        <p:grpSpPr bwMode="auto">
          <a:xfrm>
            <a:off x="7065963" y="1198563"/>
            <a:ext cx="4892675" cy="3451225"/>
            <a:chOff x="0" y="0"/>
            <a:chExt cx="8420" cy="6208"/>
          </a:xfrm>
        </p:grpSpPr>
        <p:sp>
          <p:nvSpPr>
            <p:cNvPr id="19465" name="五边形 9"/>
            <p:cNvSpPr>
              <a:spLocks noChangeArrowheads="1"/>
            </p:cNvSpPr>
            <p:nvPr/>
          </p:nvSpPr>
          <p:spPr bwMode="auto">
            <a:xfrm rot="5400000">
              <a:off x="-1989" y="1989"/>
              <a:ext cx="6208" cy="2230"/>
            </a:xfrm>
            <a:prstGeom prst="homePlate">
              <a:avLst>
                <a:gd name="adj" fmla="val 6959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9466" name="五边形 12"/>
            <p:cNvSpPr>
              <a:spLocks noChangeArrowheads="1"/>
            </p:cNvSpPr>
            <p:nvPr/>
          </p:nvSpPr>
          <p:spPr bwMode="auto">
            <a:xfrm rot="5400000">
              <a:off x="834" y="1989"/>
              <a:ext cx="6208" cy="2230"/>
            </a:xfrm>
            <a:prstGeom prst="homePlate">
              <a:avLst>
                <a:gd name="adj" fmla="val 69596"/>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9467" name="五边形 15"/>
            <p:cNvSpPr>
              <a:spLocks noChangeArrowheads="1"/>
            </p:cNvSpPr>
            <p:nvPr/>
          </p:nvSpPr>
          <p:spPr bwMode="auto">
            <a:xfrm rot="5400000">
              <a:off x="3656" y="1986"/>
              <a:ext cx="6208" cy="2233"/>
            </a:xfrm>
            <a:prstGeom prst="homePlate">
              <a:avLst>
                <a:gd name="adj" fmla="val 69503"/>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nvGrpSpPr>
            <p:cNvPr id="19468" name="Group 10"/>
            <p:cNvGrpSpPr>
              <a:grpSpLocks/>
            </p:cNvGrpSpPr>
            <p:nvPr/>
          </p:nvGrpSpPr>
          <p:grpSpPr bwMode="auto">
            <a:xfrm>
              <a:off x="100" y="0"/>
              <a:ext cx="8320" cy="3687"/>
              <a:chOff x="0" y="0"/>
              <a:chExt cx="8320" cy="3687"/>
            </a:xfrm>
          </p:grpSpPr>
          <p:sp>
            <p:nvSpPr>
              <p:cNvPr id="19469" name="直角三角形 10"/>
              <p:cNvSpPr>
                <a:spLocks noChangeArrowheads="1"/>
              </p:cNvSpPr>
              <p:nvPr/>
            </p:nvSpPr>
            <p:spPr bwMode="auto">
              <a:xfrm>
                <a:off x="2130" y="0"/>
                <a:ext cx="543"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9470" name="直角三角形 13"/>
              <p:cNvSpPr>
                <a:spLocks noChangeArrowheads="1"/>
              </p:cNvSpPr>
              <p:nvPr/>
            </p:nvSpPr>
            <p:spPr bwMode="auto">
              <a:xfrm>
                <a:off x="4953" y="0"/>
                <a:ext cx="542"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9471" name="直角三角形 16"/>
              <p:cNvSpPr>
                <a:spLocks noChangeArrowheads="1"/>
              </p:cNvSpPr>
              <p:nvPr/>
            </p:nvSpPr>
            <p:spPr bwMode="auto">
              <a:xfrm>
                <a:off x="7778" y="0"/>
                <a:ext cx="542"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pic>
            <p:nvPicPr>
              <p:cNvPr id="19472"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25"/>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3"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7" y="1659"/>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4"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7" y="1659"/>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组合 57"/>
          <p:cNvGrpSpPr>
            <a:grpSpLocks/>
          </p:cNvGrpSpPr>
          <p:nvPr/>
        </p:nvGrpSpPr>
        <p:grpSpPr bwMode="auto">
          <a:xfrm>
            <a:off x="962025" y="1735138"/>
            <a:ext cx="3698875" cy="3640137"/>
            <a:chOff x="0" y="0"/>
            <a:chExt cx="4846320" cy="4437330"/>
          </a:xfrm>
        </p:grpSpPr>
        <p:sp>
          <p:nvSpPr>
            <p:cNvPr id="2060" name="Freeform 5"/>
            <p:cNvSpPr>
              <a:spLocks noChangeArrowheads="1"/>
            </p:cNvSpPr>
            <p:nvPr/>
          </p:nvSpPr>
          <p:spPr bwMode="auto">
            <a:xfrm>
              <a:off x="400195" y="2192278"/>
              <a:ext cx="4446125" cy="738822"/>
            </a:xfrm>
            <a:custGeom>
              <a:avLst/>
              <a:gdLst>
                <a:gd name="T0" fmla="*/ 4297834 w 1709"/>
                <a:gd name="T1" fmla="*/ 738822 h 284"/>
                <a:gd name="T2" fmla="*/ 148291 w 1709"/>
                <a:gd name="T3" fmla="*/ 738822 h 284"/>
                <a:gd name="T4" fmla="*/ 0 w 1709"/>
                <a:gd name="T5" fmla="*/ 590537 h 284"/>
                <a:gd name="T6" fmla="*/ 0 w 1709"/>
                <a:gd name="T7" fmla="*/ 145683 h 284"/>
                <a:gd name="T8" fmla="*/ 148291 w 1709"/>
                <a:gd name="T9" fmla="*/ 0 h 284"/>
                <a:gd name="T10" fmla="*/ 4297834 w 1709"/>
                <a:gd name="T11" fmla="*/ 0 h 284"/>
                <a:gd name="T12" fmla="*/ 4446125 w 1709"/>
                <a:gd name="T13" fmla="*/ 145683 h 284"/>
                <a:gd name="T14" fmla="*/ 4446125 w 1709"/>
                <a:gd name="T15" fmla="*/ 590537 h 284"/>
                <a:gd name="T16" fmla="*/ 4297834 w 1709"/>
                <a:gd name="T17" fmla="*/ 738822 h 2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09"/>
                <a:gd name="T28" fmla="*/ 0 h 284"/>
                <a:gd name="T29" fmla="*/ 1709 w 1709"/>
                <a:gd name="T30" fmla="*/ 284 h 2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09" h="284">
                  <a:moveTo>
                    <a:pt x="1652" y="284"/>
                  </a:moveTo>
                  <a:cubicBezTo>
                    <a:pt x="57" y="284"/>
                    <a:pt x="57" y="284"/>
                    <a:pt x="57" y="284"/>
                  </a:cubicBezTo>
                  <a:cubicBezTo>
                    <a:pt x="26" y="284"/>
                    <a:pt x="0" y="258"/>
                    <a:pt x="0" y="227"/>
                  </a:cubicBezTo>
                  <a:cubicBezTo>
                    <a:pt x="0" y="56"/>
                    <a:pt x="0" y="56"/>
                    <a:pt x="0" y="56"/>
                  </a:cubicBezTo>
                  <a:cubicBezTo>
                    <a:pt x="0" y="25"/>
                    <a:pt x="26" y="0"/>
                    <a:pt x="57" y="0"/>
                  </a:cubicBezTo>
                  <a:cubicBezTo>
                    <a:pt x="1652" y="0"/>
                    <a:pt x="1652" y="0"/>
                    <a:pt x="1652" y="0"/>
                  </a:cubicBezTo>
                  <a:cubicBezTo>
                    <a:pt x="1683" y="0"/>
                    <a:pt x="1709" y="25"/>
                    <a:pt x="1709" y="56"/>
                  </a:cubicBezTo>
                  <a:cubicBezTo>
                    <a:pt x="1709" y="227"/>
                    <a:pt x="1709" y="227"/>
                    <a:pt x="1709" y="227"/>
                  </a:cubicBezTo>
                  <a:cubicBezTo>
                    <a:pt x="1709" y="258"/>
                    <a:pt x="1683" y="284"/>
                    <a:pt x="1652" y="28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1" name="Rectangle 6"/>
            <p:cNvSpPr>
              <a:spLocks noChangeArrowheads="1"/>
            </p:cNvSpPr>
            <p:nvPr/>
          </p:nvSpPr>
          <p:spPr bwMode="auto">
            <a:xfrm>
              <a:off x="400195" y="2561689"/>
              <a:ext cx="4446125" cy="369411"/>
            </a:xfrm>
            <a:prstGeom prst="rect">
              <a:avLst/>
            </a:prstGeom>
            <a:solidFill>
              <a:srgbClr val="4F7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62" name="Freeform 7"/>
            <p:cNvSpPr>
              <a:spLocks noChangeArrowheads="1"/>
            </p:cNvSpPr>
            <p:nvPr/>
          </p:nvSpPr>
          <p:spPr bwMode="auto">
            <a:xfrm>
              <a:off x="931224" y="2237355"/>
              <a:ext cx="531029" cy="626679"/>
            </a:xfrm>
            <a:custGeom>
              <a:avLst/>
              <a:gdLst>
                <a:gd name="T0" fmla="*/ 484174 w 204"/>
                <a:gd name="T1" fmla="*/ 626679 h 241"/>
                <a:gd name="T2" fmla="*/ 46856 w 204"/>
                <a:gd name="T3" fmla="*/ 626679 h 241"/>
                <a:gd name="T4" fmla="*/ 0 w 204"/>
                <a:gd name="T5" fmla="*/ 579873 h 241"/>
                <a:gd name="T6" fmla="*/ 0 w 204"/>
                <a:gd name="T7" fmla="*/ 44206 h 241"/>
                <a:gd name="T8" fmla="*/ 46856 w 204"/>
                <a:gd name="T9" fmla="*/ 0 h 241"/>
                <a:gd name="T10" fmla="*/ 484174 w 204"/>
                <a:gd name="T11" fmla="*/ 0 h 241"/>
                <a:gd name="T12" fmla="*/ 531029 w 204"/>
                <a:gd name="T13" fmla="*/ 44206 h 241"/>
                <a:gd name="T14" fmla="*/ 531029 w 204"/>
                <a:gd name="T15" fmla="*/ 579873 h 241"/>
                <a:gd name="T16" fmla="*/ 484174 w 204"/>
                <a:gd name="T17" fmla="*/ 626679 h 2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4"/>
                <a:gd name="T28" fmla="*/ 0 h 241"/>
                <a:gd name="T29" fmla="*/ 204 w 204"/>
                <a:gd name="T30" fmla="*/ 241 h 2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4" h="241">
                  <a:moveTo>
                    <a:pt x="186" y="241"/>
                  </a:moveTo>
                  <a:cubicBezTo>
                    <a:pt x="18" y="241"/>
                    <a:pt x="18" y="241"/>
                    <a:pt x="18" y="241"/>
                  </a:cubicBezTo>
                  <a:cubicBezTo>
                    <a:pt x="8" y="241"/>
                    <a:pt x="0" y="233"/>
                    <a:pt x="0" y="223"/>
                  </a:cubicBezTo>
                  <a:cubicBezTo>
                    <a:pt x="0" y="17"/>
                    <a:pt x="0" y="17"/>
                    <a:pt x="0" y="17"/>
                  </a:cubicBezTo>
                  <a:cubicBezTo>
                    <a:pt x="0" y="8"/>
                    <a:pt x="8" y="0"/>
                    <a:pt x="18" y="0"/>
                  </a:cubicBezTo>
                  <a:cubicBezTo>
                    <a:pt x="186" y="0"/>
                    <a:pt x="186" y="0"/>
                    <a:pt x="186" y="0"/>
                  </a:cubicBezTo>
                  <a:cubicBezTo>
                    <a:pt x="196" y="0"/>
                    <a:pt x="204" y="8"/>
                    <a:pt x="204" y="17"/>
                  </a:cubicBezTo>
                  <a:cubicBezTo>
                    <a:pt x="204" y="223"/>
                    <a:pt x="204" y="223"/>
                    <a:pt x="204" y="223"/>
                  </a:cubicBezTo>
                  <a:cubicBezTo>
                    <a:pt x="204" y="233"/>
                    <a:pt x="196" y="241"/>
                    <a:pt x="186" y="24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3" name="Freeform 8"/>
            <p:cNvSpPr>
              <a:spLocks noChangeArrowheads="1"/>
            </p:cNvSpPr>
            <p:nvPr/>
          </p:nvSpPr>
          <p:spPr bwMode="auto">
            <a:xfrm>
              <a:off x="0" y="2931100"/>
              <a:ext cx="4682504" cy="1134619"/>
            </a:xfrm>
            <a:custGeom>
              <a:avLst/>
              <a:gdLst>
                <a:gd name="T0" fmla="*/ 4461386 w 1800"/>
                <a:gd name="T1" fmla="*/ 1038333 h 436"/>
                <a:gd name="T2" fmla="*/ 4461386 w 1800"/>
                <a:gd name="T3" fmla="*/ 96286 h 436"/>
                <a:gd name="T4" fmla="*/ 4682504 w 1800"/>
                <a:gd name="T5" fmla="*/ 96286 h 436"/>
                <a:gd name="T6" fmla="*/ 4682504 w 1800"/>
                <a:gd name="T7" fmla="*/ 0 h 436"/>
                <a:gd name="T8" fmla="*/ 179496 w 1800"/>
                <a:gd name="T9" fmla="*/ 0 h 436"/>
                <a:gd name="T10" fmla="*/ 0 w 1800"/>
                <a:gd name="T11" fmla="*/ 176959 h 436"/>
                <a:gd name="T12" fmla="*/ 0 w 1800"/>
                <a:gd name="T13" fmla="*/ 957660 h 436"/>
                <a:gd name="T14" fmla="*/ 179496 w 1800"/>
                <a:gd name="T15" fmla="*/ 1134619 h 436"/>
                <a:gd name="T16" fmla="*/ 4682504 w 1800"/>
                <a:gd name="T17" fmla="*/ 1134619 h 436"/>
                <a:gd name="T18" fmla="*/ 4682504 w 1800"/>
                <a:gd name="T19" fmla="*/ 1038333 h 436"/>
                <a:gd name="T20" fmla="*/ 4461386 w 1800"/>
                <a:gd name="T21" fmla="*/ 1038333 h 4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00"/>
                <a:gd name="T34" fmla="*/ 0 h 436"/>
                <a:gd name="T35" fmla="*/ 1800 w 1800"/>
                <a:gd name="T36" fmla="*/ 436 h 4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00" h="436">
                  <a:moveTo>
                    <a:pt x="1715" y="399"/>
                  </a:moveTo>
                  <a:cubicBezTo>
                    <a:pt x="1715" y="37"/>
                    <a:pt x="1715" y="37"/>
                    <a:pt x="1715" y="37"/>
                  </a:cubicBezTo>
                  <a:cubicBezTo>
                    <a:pt x="1800" y="37"/>
                    <a:pt x="1800" y="37"/>
                    <a:pt x="1800" y="37"/>
                  </a:cubicBezTo>
                  <a:cubicBezTo>
                    <a:pt x="1800" y="0"/>
                    <a:pt x="1800" y="0"/>
                    <a:pt x="1800" y="0"/>
                  </a:cubicBezTo>
                  <a:cubicBezTo>
                    <a:pt x="69" y="0"/>
                    <a:pt x="69" y="0"/>
                    <a:pt x="69" y="0"/>
                  </a:cubicBezTo>
                  <a:cubicBezTo>
                    <a:pt x="31" y="0"/>
                    <a:pt x="0" y="30"/>
                    <a:pt x="0" y="68"/>
                  </a:cubicBezTo>
                  <a:cubicBezTo>
                    <a:pt x="0" y="368"/>
                    <a:pt x="0" y="368"/>
                    <a:pt x="0" y="368"/>
                  </a:cubicBezTo>
                  <a:cubicBezTo>
                    <a:pt x="0" y="405"/>
                    <a:pt x="31" y="436"/>
                    <a:pt x="69" y="436"/>
                  </a:cubicBezTo>
                  <a:cubicBezTo>
                    <a:pt x="1800" y="436"/>
                    <a:pt x="1800" y="436"/>
                    <a:pt x="1800" y="436"/>
                  </a:cubicBezTo>
                  <a:cubicBezTo>
                    <a:pt x="1800" y="399"/>
                    <a:pt x="1800" y="399"/>
                    <a:pt x="1800" y="399"/>
                  </a:cubicBezTo>
                  <a:lnTo>
                    <a:pt x="1715" y="39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4" name="Freeform 9"/>
            <p:cNvSpPr>
              <a:spLocks noChangeArrowheads="1"/>
            </p:cNvSpPr>
            <p:nvPr/>
          </p:nvSpPr>
          <p:spPr bwMode="auto">
            <a:xfrm>
              <a:off x="119839" y="3027851"/>
              <a:ext cx="4446125" cy="941118"/>
            </a:xfrm>
            <a:custGeom>
              <a:avLst/>
              <a:gdLst>
                <a:gd name="T0" fmla="*/ 4446125 w 1709"/>
                <a:gd name="T1" fmla="*/ 0 h 362"/>
                <a:gd name="T2" fmla="*/ 166502 w 1709"/>
                <a:gd name="T3" fmla="*/ 0 h 362"/>
                <a:gd name="T4" fmla="*/ 0 w 1709"/>
                <a:gd name="T5" fmla="*/ 145587 h 362"/>
                <a:gd name="T6" fmla="*/ 0 w 1709"/>
                <a:gd name="T7" fmla="*/ 792931 h 362"/>
                <a:gd name="T8" fmla="*/ 166502 w 1709"/>
                <a:gd name="T9" fmla="*/ 941118 h 362"/>
                <a:gd name="T10" fmla="*/ 4446125 w 1709"/>
                <a:gd name="T11" fmla="*/ 941118 h 362"/>
                <a:gd name="T12" fmla="*/ 4446125 w 1709"/>
                <a:gd name="T13" fmla="*/ 0 h 362"/>
                <a:gd name="T14" fmla="*/ 0 60000 65536"/>
                <a:gd name="T15" fmla="*/ 0 60000 65536"/>
                <a:gd name="T16" fmla="*/ 0 60000 65536"/>
                <a:gd name="T17" fmla="*/ 0 60000 65536"/>
                <a:gd name="T18" fmla="*/ 0 60000 65536"/>
                <a:gd name="T19" fmla="*/ 0 60000 65536"/>
                <a:gd name="T20" fmla="*/ 0 60000 65536"/>
                <a:gd name="T21" fmla="*/ 0 w 1709"/>
                <a:gd name="T22" fmla="*/ 0 h 362"/>
                <a:gd name="T23" fmla="*/ 1709 w 1709"/>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09" h="362">
                  <a:moveTo>
                    <a:pt x="1709" y="0"/>
                  </a:moveTo>
                  <a:cubicBezTo>
                    <a:pt x="64" y="0"/>
                    <a:pt x="64" y="0"/>
                    <a:pt x="64" y="0"/>
                  </a:cubicBezTo>
                  <a:cubicBezTo>
                    <a:pt x="29" y="0"/>
                    <a:pt x="0" y="25"/>
                    <a:pt x="0" y="56"/>
                  </a:cubicBezTo>
                  <a:cubicBezTo>
                    <a:pt x="0" y="305"/>
                    <a:pt x="0" y="305"/>
                    <a:pt x="0" y="305"/>
                  </a:cubicBezTo>
                  <a:cubicBezTo>
                    <a:pt x="0" y="336"/>
                    <a:pt x="29" y="362"/>
                    <a:pt x="64" y="362"/>
                  </a:cubicBezTo>
                  <a:cubicBezTo>
                    <a:pt x="1709" y="362"/>
                    <a:pt x="1709" y="362"/>
                    <a:pt x="1709" y="362"/>
                  </a:cubicBezTo>
                  <a:lnTo>
                    <a:pt x="1709"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5" name="Rectangle 10"/>
            <p:cNvSpPr>
              <a:spLocks noChangeArrowheads="1"/>
            </p:cNvSpPr>
            <p:nvPr/>
          </p:nvSpPr>
          <p:spPr bwMode="auto">
            <a:xfrm>
              <a:off x="283655" y="3082822"/>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66" name="Rectangle 11"/>
            <p:cNvSpPr>
              <a:spLocks noChangeArrowheads="1"/>
            </p:cNvSpPr>
            <p:nvPr/>
          </p:nvSpPr>
          <p:spPr bwMode="auto">
            <a:xfrm>
              <a:off x="283655" y="3155385"/>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67" name="Rectangle 12"/>
            <p:cNvSpPr>
              <a:spLocks noChangeArrowheads="1"/>
            </p:cNvSpPr>
            <p:nvPr/>
          </p:nvSpPr>
          <p:spPr bwMode="auto">
            <a:xfrm>
              <a:off x="283655" y="3227948"/>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68" name="Rectangle 13"/>
            <p:cNvSpPr>
              <a:spLocks noChangeArrowheads="1"/>
            </p:cNvSpPr>
            <p:nvPr/>
          </p:nvSpPr>
          <p:spPr bwMode="auto">
            <a:xfrm>
              <a:off x="283655" y="3303810"/>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69" name="Rectangle 14"/>
            <p:cNvSpPr>
              <a:spLocks noChangeArrowheads="1"/>
            </p:cNvSpPr>
            <p:nvPr/>
          </p:nvSpPr>
          <p:spPr bwMode="auto">
            <a:xfrm>
              <a:off x="283655" y="3376373"/>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0" name="Rectangle 15"/>
            <p:cNvSpPr>
              <a:spLocks noChangeArrowheads="1"/>
            </p:cNvSpPr>
            <p:nvPr/>
          </p:nvSpPr>
          <p:spPr bwMode="auto">
            <a:xfrm>
              <a:off x="283655" y="3448935"/>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1" name="Rectangle 16"/>
            <p:cNvSpPr>
              <a:spLocks noChangeArrowheads="1"/>
            </p:cNvSpPr>
            <p:nvPr/>
          </p:nvSpPr>
          <p:spPr bwMode="auto">
            <a:xfrm>
              <a:off x="283655" y="3524796"/>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2" name="Rectangle 17"/>
            <p:cNvSpPr>
              <a:spLocks noChangeArrowheads="1"/>
            </p:cNvSpPr>
            <p:nvPr/>
          </p:nvSpPr>
          <p:spPr bwMode="auto">
            <a:xfrm>
              <a:off x="283655" y="3597359"/>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3" name="Rectangle 18"/>
            <p:cNvSpPr>
              <a:spLocks noChangeArrowheads="1"/>
            </p:cNvSpPr>
            <p:nvPr/>
          </p:nvSpPr>
          <p:spPr bwMode="auto">
            <a:xfrm>
              <a:off x="283655" y="3669922"/>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4" name="Rectangle 19"/>
            <p:cNvSpPr>
              <a:spLocks noChangeArrowheads="1"/>
            </p:cNvSpPr>
            <p:nvPr/>
          </p:nvSpPr>
          <p:spPr bwMode="auto">
            <a:xfrm>
              <a:off x="283655" y="3745784"/>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5" name="Rectangle 20"/>
            <p:cNvSpPr>
              <a:spLocks noChangeArrowheads="1"/>
            </p:cNvSpPr>
            <p:nvPr/>
          </p:nvSpPr>
          <p:spPr bwMode="auto">
            <a:xfrm>
              <a:off x="283655" y="3818346"/>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6" name="Rectangle 21"/>
            <p:cNvSpPr>
              <a:spLocks noChangeArrowheads="1"/>
            </p:cNvSpPr>
            <p:nvPr/>
          </p:nvSpPr>
          <p:spPr bwMode="auto">
            <a:xfrm>
              <a:off x="283655" y="3890909"/>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7" name="Freeform 22"/>
            <p:cNvSpPr>
              <a:spLocks noChangeArrowheads="1"/>
            </p:cNvSpPr>
            <p:nvPr/>
          </p:nvSpPr>
          <p:spPr bwMode="auto">
            <a:xfrm>
              <a:off x="283655" y="3473123"/>
              <a:ext cx="683850" cy="964207"/>
            </a:xfrm>
            <a:custGeom>
              <a:avLst/>
              <a:gdLst>
                <a:gd name="T0" fmla="*/ 0 w 622"/>
                <a:gd name="T1" fmla="*/ 0 h 877"/>
                <a:gd name="T2" fmla="*/ 683850 w 622"/>
                <a:gd name="T3" fmla="*/ 0 h 877"/>
                <a:gd name="T4" fmla="*/ 683850 w 622"/>
                <a:gd name="T5" fmla="*/ 964207 h 877"/>
                <a:gd name="T6" fmla="*/ 343024 w 622"/>
                <a:gd name="T7" fmla="*/ 714635 h 877"/>
                <a:gd name="T8" fmla="*/ 0 w 622"/>
                <a:gd name="T9" fmla="*/ 964207 h 877"/>
                <a:gd name="T10" fmla="*/ 0 w 622"/>
                <a:gd name="T11" fmla="*/ 0 h 877"/>
                <a:gd name="T12" fmla="*/ 0 60000 65536"/>
                <a:gd name="T13" fmla="*/ 0 60000 65536"/>
                <a:gd name="T14" fmla="*/ 0 60000 65536"/>
                <a:gd name="T15" fmla="*/ 0 60000 65536"/>
                <a:gd name="T16" fmla="*/ 0 60000 65536"/>
                <a:gd name="T17" fmla="*/ 0 60000 65536"/>
                <a:gd name="T18" fmla="*/ 0 w 622"/>
                <a:gd name="T19" fmla="*/ 0 h 877"/>
                <a:gd name="T20" fmla="*/ 622 w 622"/>
                <a:gd name="T21" fmla="*/ 877 h 877"/>
              </a:gdLst>
              <a:ahLst/>
              <a:cxnLst>
                <a:cxn ang="T12">
                  <a:pos x="T0" y="T1"/>
                </a:cxn>
                <a:cxn ang="T13">
                  <a:pos x="T2" y="T3"/>
                </a:cxn>
                <a:cxn ang="T14">
                  <a:pos x="T4" y="T5"/>
                </a:cxn>
                <a:cxn ang="T15">
                  <a:pos x="T6" y="T7"/>
                </a:cxn>
                <a:cxn ang="T16">
                  <a:pos x="T8" y="T9"/>
                </a:cxn>
                <a:cxn ang="T17">
                  <a:pos x="T10" y="T11"/>
                </a:cxn>
              </a:cxnLst>
              <a:rect l="T18" t="T19" r="T20" b="T21"/>
              <a:pathLst>
                <a:path w="622" h="877">
                  <a:moveTo>
                    <a:pt x="0" y="0"/>
                  </a:moveTo>
                  <a:lnTo>
                    <a:pt x="622" y="0"/>
                  </a:lnTo>
                  <a:lnTo>
                    <a:pt x="622" y="877"/>
                  </a:lnTo>
                  <a:lnTo>
                    <a:pt x="312" y="650"/>
                  </a:lnTo>
                  <a:lnTo>
                    <a:pt x="0" y="877"/>
                  </a:lnTo>
                  <a:lnTo>
                    <a:pt x="0" y="0"/>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8" name="Rectangle 23"/>
            <p:cNvSpPr>
              <a:spLocks noChangeArrowheads="1"/>
            </p:cNvSpPr>
            <p:nvPr/>
          </p:nvSpPr>
          <p:spPr bwMode="auto">
            <a:xfrm>
              <a:off x="283655" y="3473123"/>
              <a:ext cx="683850" cy="196800"/>
            </a:xfrm>
            <a:prstGeom prst="rect">
              <a:avLst/>
            </a:prstGeom>
            <a:solidFill>
              <a:srgbClr val="4F7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79" name="Freeform 24"/>
            <p:cNvSpPr>
              <a:spLocks noChangeArrowheads="1"/>
            </p:cNvSpPr>
            <p:nvPr/>
          </p:nvSpPr>
          <p:spPr bwMode="auto">
            <a:xfrm>
              <a:off x="967505" y="2723307"/>
              <a:ext cx="458466" cy="101148"/>
            </a:xfrm>
            <a:custGeom>
              <a:avLst/>
              <a:gdLst>
                <a:gd name="T0" fmla="*/ 408973 w 176"/>
                <a:gd name="T1" fmla="*/ 0 h 39"/>
                <a:gd name="T2" fmla="*/ 49493 w 176"/>
                <a:gd name="T3" fmla="*/ 0 h 39"/>
                <a:gd name="T4" fmla="*/ 0 w 176"/>
                <a:gd name="T5" fmla="*/ 49277 h 39"/>
                <a:gd name="T6" fmla="*/ 0 w 176"/>
                <a:gd name="T7" fmla="*/ 51871 h 39"/>
                <a:gd name="T8" fmla="*/ 49493 w 176"/>
                <a:gd name="T9" fmla="*/ 101148 h 39"/>
                <a:gd name="T10" fmla="*/ 408973 w 176"/>
                <a:gd name="T11" fmla="*/ 101148 h 39"/>
                <a:gd name="T12" fmla="*/ 458466 w 176"/>
                <a:gd name="T13" fmla="*/ 51871 h 39"/>
                <a:gd name="T14" fmla="*/ 458466 w 176"/>
                <a:gd name="T15" fmla="*/ 49277 h 39"/>
                <a:gd name="T16" fmla="*/ 408973 w 176"/>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6"/>
                <a:gd name="T28" fmla="*/ 0 h 39"/>
                <a:gd name="T29" fmla="*/ 176 w 176"/>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6" h="39">
                  <a:moveTo>
                    <a:pt x="157" y="0"/>
                  </a:moveTo>
                  <a:cubicBezTo>
                    <a:pt x="19" y="0"/>
                    <a:pt x="19" y="0"/>
                    <a:pt x="19" y="0"/>
                  </a:cubicBezTo>
                  <a:cubicBezTo>
                    <a:pt x="9" y="0"/>
                    <a:pt x="0" y="8"/>
                    <a:pt x="0" y="19"/>
                  </a:cubicBezTo>
                  <a:cubicBezTo>
                    <a:pt x="0" y="20"/>
                    <a:pt x="0" y="20"/>
                    <a:pt x="0" y="20"/>
                  </a:cubicBezTo>
                  <a:cubicBezTo>
                    <a:pt x="0" y="30"/>
                    <a:pt x="9" y="39"/>
                    <a:pt x="19" y="39"/>
                  </a:cubicBezTo>
                  <a:cubicBezTo>
                    <a:pt x="157" y="39"/>
                    <a:pt x="157" y="39"/>
                    <a:pt x="157" y="39"/>
                  </a:cubicBezTo>
                  <a:cubicBezTo>
                    <a:pt x="168" y="39"/>
                    <a:pt x="176" y="30"/>
                    <a:pt x="176" y="20"/>
                  </a:cubicBezTo>
                  <a:cubicBezTo>
                    <a:pt x="176" y="19"/>
                    <a:pt x="176" y="19"/>
                    <a:pt x="176" y="19"/>
                  </a:cubicBezTo>
                  <a:cubicBezTo>
                    <a:pt x="176" y="8"/>
                    <a:pt x="168" y="0"/>
                    <a:pt x="15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0" name="Freeform 25"/>
            <p:cNvSpPr>
              <a:spLocks noChangeArrowheads="1"/>
            </p:cNvSpPr>
            <p:nvPr/>
          </p:nvSpPr>
          <p:spPr bwMode="auto">
            <a:xfrm>
              <a:off x="967505" y="2291228"/>
              <a:ext cx="36282" cy="397996"/>
            </a:xfrm>
            <a:custGeom>
              <a:avLst/>
              <a:gdLst>
                <a:gd name="T0" fmla="*/ 18141 w 14"/>
                <a:gd name="T1" fmla="*/ 397996 h 153"/>
                <a:gd name="T2" fmla="*/ 18141 w 14"/>
                <a:gd name="T3" fmla="*/ 397996 h 153"/>
                <a:gd name="T4" fmla="*/ 0 w 14"/>
                <a:gd name="T5" fmla="*/ 379787 h 153"/>
                <a:gd name="T6" fmla="*/ 0 w 14"/>
                <a:gd name="T7" fmla="*/ 18209 h 153"/>
                <a:gd name="T8" fmla="*/ 18141 w 14"/>
                <a:gd name="T9" fmla="*/ 0 h 153"/>
                <a:gd name="T10" fmla="*/ 18141 w 14"/>
                <a:gd name="T11" fmla="*/ 0 h 153"/>
                <a:gd name="T12" fmla="*/ 36282 w 14"/>
                <a:gd name="T13" fmla="*/ 18209 h 153"/>
                <a:gd name="T14" fmla="*/ 36282 w 14"/>
                <a:gd name="T15" fmla="*/ 379787 h 153"/>
                <a:gd name="T16" fmla="*/ 18141 w 14"/>
                <a:gd name="T17" fmla="*/ 397996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3"/>
                <a:gd name="T29" fmla="*/ 14 w 14"/>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4" y="3"/>
                    <a:pt x="14" y="7"/>
                  </a:cubicBezTo>
                  <a:cubicBezTo>
                    <a:pt x="14" y="146"/>
                    <a:pt x="14" y="146"/>
                    <a:pt x="14" y="146"/>
                  </a:cubicBezTo>
                  <a:cubicBezTo>
                    <a:pt x="14"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1" name="Freeform 26"/>
            <p:cNvSpPr>
              <a:spLocks noChangeArrowheads="1"/>
            </p:cNvSpPr>
            <p:nvPr/>
          </p:nvSpPr>
          <p:spPr bwMode="auto">
            <a:xfrm>
              <a:off x="1053261" y="2291228"/>
              <a:ext cx="36282" cy="397996"/>
            </a:xfrm>
            <a:custGeom>
              <a:avLst/>
              <a:gdLst>
                <a:gd name="T0" fmla="*/ 18141 w 14"/>
                <a:gd name="T1" fmla="*/ 397996 h 153"/>
                <a:gd name="T2" fmla="*/ 18141 w 14"/>
                <a:gd name="T3" fmla="*/ 397996 h 153"/>
                <a:gd name="T4" fmla="*/ 0 w 14"/>
                <a:gd name="T5" fmla="*/ 379787 h 153"/>
                <a:gd name="T6" fmla="*/ 0 w 14"/>
                <a:gd name="T7" fmla="*/ 18209 h 153"/>
                <a:gd name="T8" fmla="*/ 18141 w 14"/>
                <a:gd name="T9" fmla="*/ 0 h 153"/>
                <a:gd name="T10" fmla="*/ 18141 w 14"/>
                <a:gd name="T11" fmla="*/ 0 h 153"/>
                <a:gd name="T12" fmla="*/ 36282 w 14"/>
                <a:gd name="T13" fmla="*/ 18209 h 153"/>
                <a:gd name="T14" fmla="*/ 36282 w 14"/>
                <a:gd name="T15" fmla="*/ 379787 h 153"/>
                <a:gd name="T16" fmla="*/ 18141 w 14"/>
                <a:gd name="T17" fmla="*/ 397996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3"/>
                <a:gd name="T29" fmla="*/ 14 w 14"/>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4" y="3"/>
                    <a:pt x="14" y="7"/>
                  </a:cubicBezTo>
                  <a:cubicBezTo>
                    <a:pt x="14" y="146"/>
                    <a:pt x="14" y="146"/>
                    <a:pt x="14" y="146"/>
                  </a:cubicBezTo>
                  <a:cubicBezTo>
                    <a:pt x="14"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2" name="Freeform 27"/>
            <p:cNvSpPr>
              <a:spLocks noChangeArrowheads="1"/>
            </p:cNvSpPr>
            <p:nvPr/>
          </p:nvSpPr>
          <p:spPr bwMode="auto">
            <a:xfrm>
              <a:off x="1146714" y="2291228"/>
              <a:ext cx="34083" cy="397996"/>
            </a:xfrm>
            <a:custGeom>
              <a:avLst/>
              <a:gdLst>
                <a:gd name="T0" fmla="*/ 18352 w 13"/>
                <a:gd name="T1" fmla="*/ 397996 h 153"/>
                <a:gd name="T2" fmla="*/ 18352 w 13"/>
                <a:gd name="T3" fmla="*/ 397996 h 153"/>
                <a:gd name="T4" fmla="*/ 0 w 13"/>
                <a:gd name="T5" fmla="*/ 379787 h 153"/>
                <a:gd name="T6" fmla="*/ 0 w 13"/>
                <a:gd name="T7" fmla="*/ 18209 h 153"/>
                <a:gd name="T8" fmla="*/ 18352 w 13"/>
                <a:gd name="T9" fmla="*/ 0 h 153"/>
                <a:gd name="T10" fmla="*/ 18352 w 13"/>
                <a:gd name="T11" fmla="*/ 0 h 153"/>
                <a:gd name="T12" fmla="*/ 34083 w 13"/>
                <a:gd name="T13" fmla="*/ 18209 h 153"/>
                <a:gd name="T14" fmla="*/ 34083 w 13"/>
                <a:gd name="T15" fmla="*/ 379787 h 153"/>
                <a:gd name="T16" fmla="*/ 18352 w 13"/>
                <a:gd name="T17" fmla="*/ 397996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3"/>
                <a:gd name="T29" fmla="*/ 13 w 13"/>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3" y="3"/>
                    <a:pt x="13" y="7"/>
                  </a:cubicBezTo>
                  <a:cubicBezTo>
                    <a:pt x="13" y="146"/>
                    <a:pt x="13" y="146"/>
                    <a:pt x="13" y="146"/>
                  </a:cubicBezTo>
                  <a:cubicBezTo>
                    <a:pt x="13"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3" name="Freeform 28"/>
            <p:cNvSpPr>
              <a:spLocks noChangeArrowheads="1"/>
            </p:cNvSpPr>
            <p:nvPr/>
          </p:nvSpPr>
          <p:spPr bwMode="auto">
            <a:xfrm>
              <a:off x="1365501" y="2291228"/>
              <a:ext cx="36282" cy="397996"/>
            </a:xfrm>
            <a:custGeom>
              <a:avLst/>
              <a:gdLst>
                <a:gd name="T0" fmla="*/ 18141 w 14"/>
                <a:gd name="T1" fmla="*/ 397996 h 153"/>
                <a:gd name="T2" fmla="*/ 18141 w 14"/>
                <a:gd name="T3" fmla="*/ 397996 h 153"/>
                <a:gd name="T4" fmla="*/ 0 w 14"/>
                <a:gd name="T5" fmla="*/ 379787 h 153"/>
                <a:gd name="T6" fmla="*/ 0 w 14"/>
                <a:gd name="T7" fmla="*/ 18209 h 153"/>
                <a:gd name="T8" fmla="*/ 18141 w 14"/>
                <a:gd name="T9" fmla="*/ 0 h 153"/>
                <a:gd name="T10" fmla="*/ 18141 w 14"/>
                <a:gd name="T11" fmla="*/ 0 h 153"/>
                <a:gd name="T12" fmla="*/ 36282 w 14"/>
                <a:gd name="T13" fmla="*/ 18209 h 153"/>
                <a:gd name="T14" fmla="*/ 36282 w 14"/>
                <a:gd name="T15" fmla="*/ 379787 h 153"/>
                <a:gd name="T16" fmla="*/ 18141 w 14"/>
                <a:gd name="T17" fmla="*/ 397996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3"/>
                <a:gd name="T29" fmla="*/ 14 w 14"/>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4" y="3"/>
                    <a:pt x="14" y="7"/>
                  </a:cubicBezTo>
                  <a:cubicBezTo>
                    <a:pt x="14" y="146"/>
                    <a:pt x="14" y="146"/>
                    <a:pt x="14" y="146"/>
                  </a:cubicBezTo>
                  <a:cubicBezTo>
                    <a:pt x="14"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4" name="Freeform 29"/>
            <p:cNvSpPr>
              <a:spLocks noChangeArrowheads="1"/>
            </p:cNvSpPr>
            <p:nvPr/>
          </p:nvSpPr>
          <p:spPr bwMode="auto">
            <a:xfrm>
              <a:off x="626679" y="0"/>
              <a:ext cx="1550207" cy="2192278"/>
            </a:xfrm>
            <a:custGeom>
              <a:avLst/>
              <a:gdLst>
                <a:gd name="T0" fmla="*/ 1550207 w 1410"/>
                <a:gd name="T1" fmla="*/ 2192278 h 1994"/>
                <a:gd name="T2" fmla="*/ 0 w 1410"/>
                <a:gd name="T3" fmla="*/ 2192278 h 1994"/>
                <a:gd name="T4" fmla="*/ 0 w 1410"/>
                <a:gd name="T5" fmla="*/ 0 h 1994"/>
                <a:gd name="T6" fmla="*/ 1550207 w 1410"/>
                <a:gd name="T7" fmla="*/ 228683 h 1994"/>
                <a:gd name="T8" fmla="*/ 1550207 w 1410"/>
                <a:gd name="T9" fmla="*/ 2192278 h 1994"/>
                <a:gd name="T10" fmla="*/ 0 60000 65536"/>
                <a:gd name="T11" fmla="*/ 0 60000 65536"/>
                <a:gd name="T12" fmla="*/ 0 60000 65536"/>
                <a:gd name="T13" fmla="*/ 0 60000 65536"/>
                <a:gd name="T14" fmla="*/ 0 60000 65536"/>
                <a:gd name="T15" fmla="*/ 0 w 1410"/>
                <a:gd name="T16" fmla="*/ 0 h 1994"/>
                <a:gd name="T17" fmla="*/ 1410 w 1410"/>
                <a:gd name="T18" fmla="*/ 1994 h 1994"/>
              </a:gdLst>
              <a:ahLst/>
              <a:cxnLst>
                <a:cxn ang="T10">
                  <a:pos x="T0" y="T1"/>
                </a:cxn>
                <a:cxn ang="T11">
                  <a:pos x="T2" y="T3"/>
                </a:cxn>
                <a:cxn ang="T12">
                  <a:pos x="T4" y="T5"/>
                </a:cxn>
                <a:cxn ang="T13">
                  <a:pos x="T6" y="T7"/>
                </a:cxn>
                <a:cxn ang="T14">
                  <a:pos x="T8" y="T9"/>
                </a:cxn>
              </a:cxnLst>
              <a:rect l="T15" t="T16" r="T17" b="T18"/>
              <a:pathLst>
                <a:path w="1410" h="1994">
                  <a:moveTo>
                    <a:pt x="1410" y="1994"/>
                  </a:moveTo>
                  <a:lnTo>
                    <a:pt x="0" y="1994"/>
                  </a:lnTo>
                  <a:lnTo>
                    <a:pt x="0" y="0"/>
                  </a:lnTo>
                  <a:lnTo>
                    <a:pt x="1410" y="208"/>
                  </a:lnTo>
                  <a:lnTo>
                    <a:pt x="1410" y="1994"/>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5" name="Freeform 30"/>
            <p:cNvSpPr>
              <a:spLocks noChangeArrowheads="1"/>
            </p:cNvSpPr>
            <p:nvPr/>
          </p:nvSpPr>
          <p:spPr bwMode="auto">
            <a:xfrm>
              <a:off x="790496" y="93453"/>
              <a:ext cx="1386391" cy="2098826"/>
            </a:xfrm>
            <a:custGeom>
              <a:avLst/>
              <a:gdLst>
                <a:gd name="T0" fmla="*/ 0 w 1261"/>
                <a:gd name="T1" fmla="*/ 0 h 1909"/>
                <a:gd name="T2" fmla="*/ 1386391 w 1261"/>
                <a:gd name="T3" fmla="*/ 218788 h 1909"/>
                <a:gd name="T4" fmla="*/ 1386391 w 1261"/>
                <a:gd name="T5" fmla="*/ 2098826 h 1909"/>
                <a:gd name="T6" fmla="*/ 0 w 1261"/>
                <a:gd name="T7" fmla="*/ 2098826 h 1909"/>
                <a:gd name="T8" fmla="*/ 0 w 1261"/>
                <a:gd name="T9" fmla="*/ 0 h 1909"/>
                <a:gd name="T10" fmla="*/ 0 60000 65536"/>
                <a:gd name="T11" fmla="*/ 0 60000 65536"/>
                <a:gd name="T12" fmla="*/ 0 60000 65536"/>
                <a:gd name="T13" fmla="*/ 0 60000 65536"/>
                <a:gd name="T14" fmla="*/ 0 60000 65536"/>
                <a:gd name="T15" fmla="*/ 0 w 1261"/>
                <a:gd name="T16" fmla="*/ 0 h 1909"/>
                <a:gd name="T17" fmla="*/ 1261 w 1261"/>
                <a:gd name="T18" fmla="*/ 1909 h 1909"/>
              </a:gdLst>
              <a:ahLst/>
              <a:cxnLst>
                <a:cxn ang="T10">
                  <a:pos x="T0" y="T1"/>
                </a:cxn>
                <a:cxn ang="T11">
                  <a:pos x="T2" y="T3"/>
                </a:cxn>
                <a:cxn ang="T12">
                  <a:pos x="T4" y="T5"/>
                </a:cxn>
                <a:cxn ang="T13">
                  <a:pos x="T6" y="T7"/>
                </a:cxn>
                <a:cxn ang="T14">
                  <a:pos x="T8" y="T9"/>
                </a:cxn>
              </a:cxnLst>
              <a:rect l="T15" t="T16" r="T17" b="T18"/>
              <a:pathLst>
                <a:path w="1261" h="1909">
                  <a:moveTo>
                    <a:pt x="0" y="0"/>
                  </a:moveTo>
                  <a:lnTo>
                    <a:pt x="1261" y="199"/>
                  </a:lnTo>
                  <a:lnTo>
                    <a:pt x="1261" y="1909"/>
                  </a:lnTo>
                  <a:lnTo>
                    <a:pt x="0" y="1909"/>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6" name="Rectangle 31"/>
            <p:cNvSpPr>
              <a:spLocks noChangeArrowheads="1"/>
            </p:cNvSpPr>
            <p:nvPr/>
          </p:nvSpPr>
          <p:spPr bwMode="auto">
            <a:xfrm>
              <a:off x="2176886" y="230882"/>
              <a:ext cx="1776691" cy="1961396"/>
            </a:xfrm>
            <a:prstGeom prst="rect">
              <a:avLst/>
            </a:prstGeom>
            <a:solidFill>
              <a:srgbClr val="4F7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87" name="Rectangle 32"/>
            <p:cNvSpPr>
              <a:spLocks noChangeArrowheads="1"/>
            </p:cNvSpPr>
            <p:nvPr/>
          </p:nvSpPr>
          <p:spPr bwMode="auto">
            <a:xfrm>
              <a:off x="2176886" y="230882"/>
              <a:ext cx="1776691" cy="196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88" name="Rectangle 33"/>
            <p:cNvSpPr>
              <a:spLocks noChangeArrowheads="1"/>
            </p:cNvSpPr>
            <p:nvPr/>
          </p:nvSpPr>
          <p:spPr bwMode="auto">
            <a:xfrm>
              <a:off x="2176886" y="312240"/>
              <a:ext cx="1725018" cy="1880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89" name="Rectangle 34"/>
            <p:cNvSpPr>
              <a:spLocks noChangeArrowheads="1"/>
            </p:cNvSpPr>
            <p:nvPr/>
          </p:nvSpPr>
          <p:spPr bwMode="auto">
            <a:xfrm>
              <a:off x="2176886" y="312240"/>
              <a:ext cx="1725018" cy="188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90" name="Rectangle 35"/>
            <p:cNvSpPr>
              <a:spLocks noChangeArrowheads="1"/>
            </p:cNvSpPr>
            <p:nvPr/>
          </p:nvSpPr>
          <p:spPr bwMode="auto">
            <a:xfrm>
              <a:off x="689348" y="93453"/>
              <a:ext cx="101148" cy="2098826"/>
            </a:xfrm>
            <a:prstGeom prst="rect">
              <a:avLst/>
            </a:prstGeom>
            <a:solidFill>
              <a:srgbClr val="CFCE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91" name="Freeform 36"/>
            <p:cNvSpPr>
              <a:spLocks noChangeArrowheads="1"/>
            </p:cNvSpPr>
            <p:nvPr/>
          </p:nvSpPr>
          <p:spPr bwMode="auto">
            <a:xfrm>
              <a:off x="689348" y="93453"/>
              <a:ext cx="101148" cy="2098826"/>
            </a:xfrm>
            <a:custGeom>
              <a:avLst/>
              <a:gdLst>
                <a:gd name="T0" fmla="*/ 101148 w 92"/>
                <a:gd name="T1" fmla="*/ 0 h 1909"/>
                <a:gd name="T2" fmla="*/ 0 w 92"/>
                <a:gd name="T3" fmla="*/ 0 h 1909"/>
                <a:gd name="T4" fmla="*/ 0 w 92"/>
                <a:gd name="T5" fmla="*/ 2098826 h 1909"/>
                <a:gd name="T6" fmla="*/ 101148 w 92"/>
                <a:gd name="T7" fmla="*/ 2098826 h 1909"/>
                <a:gd name="T8" fmla="*/ 0 60000 65536"/>
                <a:gd name="T9" fmla="*/ 0 60000 65536"/>
                <a:gd name="T10" fmla="*/ 0 60000 65536"/>
                <a:gd name="T11" fmla="*/ 0 60000 65536"/>
                <a:gd name="T12" fmla="*/ 0 w 92"/>
                <a:gd name="T13" fmla="*/ 0 h 1909"/>
                <a:gd name="T14" fmla="*/ 92 w 92"/>
                <a:gd name="T15" fmla="*/ 1909 h 1909"/>
              </a:gdLst>
              <a:ahLst/>
              <a:cxnLst>
                <a:cxn ang="T8">
                  <a:pos x="T0" y="T1"/>
                </a:cxn>
                <a:cxn ang="T9">
                  <a:pos x="T2" y="T3"/>
                </a:cxn>
                <a:cxn ang="T10">
                  <a:pos x="T4" y="T5"/>
                </a:cxn>
                <a:cxn ang="T11">
                  <a:pos x="T6" y="T7"/>
                </a:cxn>
              </a:cxnLst>
              <a:rect l="T12" t="T13" r="T14" b="T15"/>
              <a:pathLst>
                <a:path w="92" h="1909">
                  <a:moveTo>
                    <a:pt x="92" y="0"/>
                  </a:moveTo>
                  <a:lnTo>
                    <a:pt x="0" y="0"/>
                  </a:lnTo>
                  <a:lnTo>
                    <a:pt x="0" y="1909"/>
                  </a:lnTo>
                  <a:lnTo>
                    <a:pt x="92" y="19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2" name="Rectangle 37"/>
            <p:cNvSpPr>
              <a:spLocks noChangeArrowheads="1"/>
            </p:cNvSpPr>
            <p:nvPr/>
          </p:nvSpPr>
          <p:spPr bwMode="auto">
            <a:xfrm>
              <a:off x="2187880" y="312240"/>
              <a:ext cx="67066" cy="1880038"/>
            </a:xfrm>
            <a:prstGeom prst="rect">
              <a:avLst/>
            </a:prstGeom>
            <a:solidFill>
              <a:srgbClr val="EC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93" name="Rectangle 38"/>
            <p:cNvSpPr>
              <a:spLocks noChangeArrowheads="1"/>
            </p:cNvSpPr>
            <p:nvPr/>
          </p:nvSpPr>
          <p:spPr bwMode="auto">
            <a:xfrm>
              <a:off x="2187880" y="312240"/>
              <a:ext cx="67066" cy="188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2094" name="Freeform 39"/>
            <p:cNvSpPr>
              <a:spLocks noChangeArrowheads="1"/>
            </p:cNvSpPr>
            <p:nvPr/>
          </p:nvSpPr>
          <p:spPr bwMode="auto">
            <a:xfrm>
              <a:off x="2320913" y="423284"/>
              <a:ext cx="1419374" cy="49475"/>
            </a:xfrm>
            <a:custGeom>
              <a:avLst/>
              <a:gdLst>
                <a:gd name="T0" fmla="*/ 1395978 w 546"/>
                <a:gd name="T1" fmla="*/ 49475 h 19"/>
                <a:gd name="T2" fmla="*/ 23396 w 546"/>
                <a:gd name="T3" fmla="*/ 49475 h 19"/>
                <a:gd name="T4" fmla="*/ 0 w 546"/>
                <a:gd name="T5" fmla="*/ 23436 h 19"/>
                <a:gd name="T6" fmla="*/ 0 w 546"/>
                <a:gd name="T7" fmla="*/ 23436 h 19"/>
                <a:gd name="T8" fmla="*/ 23396 w 546"/>
                <a:gd name="T9" fmla="*/ 0 h 19"/>
                <a:gd name="T10" fmla="*/ 1395978 w 546"/>
                <a:gd name="T11" fmla="*/ 0 h 19"/>
                <a:gd name="T12" fmla="*/ 1419374 w 546"/>
                <a:gd name="T13" fmla="*/ 23436 h 19"/>
                <a:gd name="T14" fmla="*/ 1419374 w 546"/>
                <a:gd name="T15" fmla="*/ 23436 h 19"/>
                <a:gd name="T16" fmla="*/ 1395978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4"/>
                    <a:pt x="0" y="9"/>
                  </a:cubicBezTo>
                  <a:cubicBezTo>
                    <a:pt x="0" y="9"/>
                    <a:pt x="0" y="9"/>
                    <a:pt x="0" y="9"/>
                  </a:cubicBezTo>
                  <a:cubicBezTo>
                    <a:pt x="0" y="4"/>
                    <a:pt x="4" y="0"/>
                    <a:pt x="9" y="0"/>
                  </a:cubicBezTo>
                  <a:cubicBezTo>
                    <a:pt x="537" y="0"/>
                    <a:pt x="537" y="0"/>
                    <a:pt x="537" y="0"/>
                  </a:cubicBezTo>
                  <a:cubicBezTo>
                    <a:pt x="542" y="0"/>
                    <a:pt x="546" y="4"/>
                    <a:pt x="546" y="9"/>
                  </a:cubicBezTo>
                  <a:cubicBezTo>
                    <a:pt x="546" y="9"/>
                    <a:pt x="546" y="9"/>
                    <a:pt x="546" y="9"/>
                  </a:cubicBezTo>
                  <a:cubicBezTo>
                    <a:pt x="546" y="14"/>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5" name="Freeform 40"/>
            <p:cNvSpPr>
              <a:spLocks noChangeArrowheads="1"/>
            </p:cNvSpPr>
            <p:nvPr/>
          </p:nvSpPr>
          <p:spPr bwMode="auto">
            <a:xfrm>
              <a:off x="2320913" y="512338"/>
              <a:ext cx="1419374" cy="49475"/>
            </a:xfrm>
            <a:custGeom>
              <a:avLst/>
              <a:gdLst>
                <a:gd name="T0" fmla="*/ 1395978 w 546"/>
                <a:gd name="T1" fmla="*/ 49475 h 19"/>
                <a:gd name="T2" fmla="*/ 23396 w 546"/>
                <a:gd name="T3" fmla="*/ 49475 h 19"/>
                <a:gd name="T4" fmla="*/ 0 w 546"/>
                <a:gd name="T5" fmla="*/ 23436 h 19"/>
                <a:gd name="T6" fmla="*/ 0 w 546"/>
                <a:gd name="T7" fmla="*/ 23436 h 19"/>
                <a:gd name="T8" fmla="*/ 23396 w 546"/>
                <a:gd name="T9" fmla="*/ 0 h 19"/>
                <a:gd name="T10" fmla="*/ 1395978 w 546"/>
                <a:gd name="T11" fmla="*/ 0 h 19"/>
                <a:gd name="T12" fmla="*/ 1419374 w 546"/>
                <a:gd name="T13" fmla="*/ 23436 h 19"/>
                <a:gd name="T14" fmla="*/ 1419374 w 546"/>
                <a:gd name="T15" fmla="*/ 23436 h 19"/>
                <a:gd name="T16" fmla="*/ 1395978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4"/>
                    <a:pt x="0" y="9"/>
                  </a:cubicBezTo>
                  <a:cubicBezTo>
                    <a:pt x="0" y="9"/>
                    <a:pt x="0" y="9"/>
                    <a:pt x="0" y="9"/>
                  </a:cubicBezTo>
                  <a:cubicBezTo>
                    <a:pt x="0" y="4"/>
                    <a:pt x="4" y="0"/>
                    <a:pt x="9" y="0"/>
                  </a:cubicBezTo>
                  <a:cubicBezTo>
                    <a:pt x="537" y="0"/>
                    <a:pt x="537" y="0"/>
                    <a:pt x="537" y="0"/>
                  </a:cubicBezTo>
                  <a:cubicBezTo>
                    <a:pt x="542" y="0"/>
                    <a:pt x="546" y="4"/>
                    <a:pt x="546" y="9"/>
                  </a:cubicBezTo>
                  <a:cubicBezTo>
                    <a:pt x="546" y="9"/>
                    <a:pt x="546" y="9"/>
                    <a:pt x="546" y="9"/>
                  </a:cubicBezTo>
                  <a:cubicBezTo>
                    <a:pt x="546" y="14"/>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6" name="Freeform 41"/>
            <p:cNvSpPr>
              <a:spLocks noChangeArrowheads="1"/>
            </p:cNvSpPr>
            <p:nvPr/>
          </p:nvSpPr>
          <p:spPr bwMode="auto">
            <a:xfrm>
              <a:off x="2320913" y="761910"/>
              <a:ext cx="1419374" cy="49475"/>
            </a:xfrm>
            <a:custGeom>
              <a:avLst/>
              <a:gdLst>
                <a:gd name="T0" fmla="*/ 1395978 w 546"/>
                <a:gd name="T1" fmla="*/ 49475 h 19"/>
                <a:gd name="T2" fmla="*/ 23396 w 546"/>
                <a:gd name="T3" fmla="*/ 49475 h 19"/>
                <a:gd name="T4" fmla="*/ 0 w 546"/>
                <a:gd name="T5" fmla="*/ 26039 h 19"/>
                <a:gd name="T6" fmla="*/ 0 w 546"/>
                <a:gd name="T7" fmla="*/ 23436 h 19"/>
                <a:gd name="T8" fmla="*/ 23396 w 546"/>
                <a:gd name="T9" fmla="*/ 0 h 19"/>
                <a:gd name="T10" fmla="*/ 1395978 w 546"/>
                <a:gd name="T11" fmla="*/ 0 h 19"/>
                <a:gd name="T12" fmla="*/ 1419374 w 546"/>
                <a:gd name="T13" fmla="*/ 23436 h 19"/>
                <a:gd name="T14" fmla="*/ 1419374 w 546"/>
                <a:gd name="T15" fmla="*/ 26039 h 19"/>
                <a:gd name="T16" fmla="*/ 1395978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5"/>
                    <a:pt x="0" y="10"/>
                  </a:cubicBezTo>
                  <a:cubicBezTo>
                    <a:pt x="0" y="9"/>
                    <a:pt x="0" y="9"/>
                    <a:pt x="0" y="9"/>
                  </a:cubicBezTo>
                  <a:cubicBezTo>
                    <a:pt x="0" y="4"/>
                    <a:pt x="4" y="0"/>
                    <a:pt x="9" y="0"/>
                  </a:cubicBezTo>
                  <a:cubicBezTo>
                    <a:pt x="537" y="0"/>
                    <a:pt x="537" y="0"/>
                    <a:pt x="537" y="0"/>
                  </a:cubicBezTo>
                  <a:cubicBezTo>
                    <a:pt x="542" y="0"/>
                    <a:pt x="546" y="4"/>
                    <a:pt x="546" y="9"/>
                  </a:cubicBezTo>
                  <a:cubicBezTo>
                    <a:pt x="546" y="10"/>
                    <a:pt x="546" y="10"/>
                    <a:pt x="546" y="10"/>
                  </a:cubicBezTo>
                  <a:cubicBezTo>
                    <a:pt x="546" y="15"/>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7" name="Freeform 42"/>
            <p:cNvSpPr>
              <a:spLocks noChangeArrowheads="1"/>
            </p:cNvSpPr>
            <p:nvPr/>
          </p:nvSpPr>
          <p:spPr bwMode="auto">
            <a:xfrm>
              <a:off x="2320913" y="910334"/>
              <a:ext cx="1419374" cy="49475"/>
            </a:xfrm>
            <a:custGeom>
              <a:avLst/>
              <a:gdLst>
                <a:gd name="T0" fmla="*/ 1395978 w 546"/>
                <a:gd name="T1" fmla="*/ 49475 h 19"/>
                <a:gd name="T2" fmla="*/ 23396 w 546"/>
                <a:gd name="T3" fmla="*/ 49475 h 19"/>
                <a:gd name="T4" fmla="*/ 0 w 546"/>
                <a:gd name="T5" fmla="*/ 23436 h 19"/>
                <a:gd name="T6" fmla="*/ 0 w 546"/>
                <a:gd name="T7" fmla="*/ 23436 h 19"/>
                <a:gd name="T8" fmla="*/ 23396 w 546"/>
                <a:gd name="T9" fmla="*/ 0 h 19"/>
                <a:gd name="T10" fmla="*/ 1395978 w 546"/>
                <a:gd name="T11" fmla="*/ 0 h 19"/>
                <a:gd name="T12" fmla="*/ 1419374 w 546"/>
                <a:gd name="T13" fmla="*/ 23436 h 19"/>
                <a:gd name="T14" fmla="*/ 1419374 w 546"/>
                <a:gd name="T15" fmla="*/ 23436 h 19"/>
                <a:gd name="T16" fmla="*/ 1395978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4"/>
                    <a:pt x="0" y="9"/>
                  </a:cubicBezTo>
                  <a:cubicBezTo>
                    <a:pt x="0" y="9"/>
                    <a:pt x="0" y="9"/>
                    <a:pt x="0" y="9"/>
                  </a:cubicBezTo>
                  <a:cubicBezTo>
                    <a:pt x="0" y="4"/>
                    <a:pt x="4" y="0"/>
                    <a:pt x="9" y="0"/>
                  </a:cubicBezTo>
                  <a:cubicBezTo>
                    <a:pt x="537" y="0"/>
                    <a:pt x="537" y="0"/>
                    <a:pt x="537" y="0"/>
                  </a:cubicBezTo>
                  <a:cubicBezTo>
                    <a:pt x="542" y="0"/>
                    <a:pt x="546" y="4"/>
                    <a:pt x="546" y="9"/>
                  </a:cubicBezTo>
                  <a:cubicBezTo>
                    <a:pt x="546" y="9"/>
                    <a:pt x="546" y="9"/>
                    <a:pt x="546" y="9"/>
                  </a:cubicBezTo>
                  <a:cubicBezTo>
                    <a:pt x="546" y="14"/>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8" name="Freeform 43"/>
            <p:cNvSpPr>
              <a:spLocks noChangeArrowheads="1"/>
            </p:cNvSpPr>
            <p:nvPr/>
          </p:nvSpPr>
          <p:spPr bwMode="auto">
            <a:xfrm>
              <a:off x="2286830" y="1308330"/>
              <a:ext cx="1420473" cy="49475"/>
            </a:xfrm>
            <a:custGeom>
              <a:avLst/>
              <a:gdLst>
                <a:gd name="T0" fmla="*/ 1394457 w 546"/>
                <a:gd name="T1" fmla="*/ 49475 h 19"/>
                <a:gd name="T2" fmla="*/ 23414 w 546"/>
                <a:gd name="T3" fmla="*/ 49475 h 19"/>
                <a:gd name="T4" fmla="*/ 0 w 546"/>
                <a:gd name="T5" fmla="*/ 23436 h 19"/>
                <a:gd name="T6" fmla="*/ 0 w 546"/>
                <a:gd name="T7" fmla="*/ 23436 h 19"/>
                <a:gd name="T8" fmla="*/ 23414 w 546"/>
                <a:gd name="T9" fmla="*/ 0 h 19"/>
                <a:gd name="T10" fmla="*/ 1394457 w 546"/>
                <a:gd name="T11" fmla="*/ 0 h 19"/>
                <a:gd name="T12" fmla="*/ 1420473 w 546"/>
                <a:gd name="T13" fmla="*/ 23436 h 19"/>
                <a:gd name="T14" fmla="*/ 1420473 w 546"/>
                <a:gd name="T15" fmla="*/ 23436 h 19"/>
                <a:gd name="T16" fmla="*/ 1394457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4"/>
                    <a:pt x="0" y="9"/>
                  </a:cubicBezTo>
                  <a:cubicBezTo>
                    <a:pt x="0" y="9"/>
                    <a:pt x="0" y="9"/>
                    <a:pt x="0" y="9"/>
                  </a:cubicBezTo>
                  <a:cubicBezTo>
                    <a:pt x="0" y="4"/>
                    <a:pt x="4" y="0"/>
                    <a:pt x="9" y="0"/>
                  </a:cubicBezTo>
                  <a:cubicBezTo>
                    <a:pt x="536" y="0"/>
                    <a:pt x="536" y="0"/>
                    <a:pt x="536" y="0"/>
                  </a:cubicBezTo>
                  <a:cubicBezTo>
                    <a:pt x="541" y="0"/>
                    <a:pt x="546" y="4"/>
                    <a:pt x="546" y="9"/>
                  </a:cubicBezTo>
                  <a:cubicBezTo>
                    <a:pt x="546" y="9"/>
                    <a:pt x="546" y="9"/>
                    <a:pt x="546" y="9"/>
                  </a:cubicBezTo>
                  <a:cubicBezTo>
                    <a:pt x="546" y="14"/>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9" name="Freeform 44"/>
            <p:cNvSpPr>
              <a:spLocks noChangeArrowheads="1"/>
            </p:cNvSpPr>
            <p:nvPr/>
          </p:nvSpPr>
          <p:spPr bwMode="auto">
            <a:xfrm>
              <a:off x="2286830" y="1424871"/>
              <a:ext cx="1420473" cy="49475"/>
            </a:xfrm>
            <a:custGeom>
              <a:avLst/>
              <a:gdLst>
                <a:gd name="T0" fmla="*/ 1394457 w 546"/>
                <a:gd name="T1" fmla="*/ 49475 h 19"/>
                <a:gd name="T2" fmla="*/ 23414 w 546"/>
                <a:gd name="T3" fmla="*/ 49475 h 19"/>
                <a:gd name="T4" fmla="*/ 0 w 546"/>
                <a:gd name="T5" fmla="*/ 26039 h 19"/>
                <a:gd name="T6" fmla="*/ 0 w 546"/>
                <a:gd name="T7" fmla="*/ 23436 h 19"/>
                <a:gd name="T8" fmla="*/ 23414 w 546"/>
                <a:gd name="T9" fmla="*/ 0 h 19"/>
                <a:gd name="T10" fmla="*/ 1394457 w 546"/>
                <a:gd name="T11" fmla="*/ 0 h 19"/>
                <a:gd name="T12" fmla="*/ 1420473 w 546"/>
                <a:gd name="T13" fmla="*/ 23436 h 19"/>
                <a:gd name="T14" fmla="*/ 1420473 w 546"/>
                <a:gd name="T15" fmla="*/ 26039 h 19"/>
                <a:gd name="T16" fmla="*/ 1394457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5"/>
                    <a:pt x="0" y="10"/>
                  </a:cubicBezTo>
                  <a:cubicBezTo>
                    <a:pt x="0" y="9"/>
                    <a:pt x="0" y="9"/>
                    <a:pt x="0" y="9"/>
                  </a:cubicBezTo>
                  <a:cubicBezTo>
                    <a:pt x="0" y="4"/>
                    <a:pt x="4" y="0"/>
                    <a:pt x="9" y="0"/>
                  </a:cubicBezTo>
                  <a:cubicBezTo>
                    <a:pt x="536" y="0"/>
                    <a:pt x="536" y="0"/>
                    <a:pt x="536" y="0"/>
                  </a:cubicBezTo>
                  <a:cubicBezTo>
                    <a:pt x="541" y="0"/>
                    <a:pt x="546" y="4"/>
                    <a:pt x="546" y="9"/>
                  </a:cubicBezTo>
                  <a:cubicBezTo>
                    <a:pt x="546" y="10"/>
                    <a:pt x="546" y="10"/>
                    <a:pt x="546" y="10"/>
                  </a:cubicBezTo>
                  <a:cubicBezTo>
                    <a:pt x="546" y="15"/>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0" name="Freeform 45"/>
            <p:cNvSpPr>
              <a:spLocks noChangeArrowheads="1"/>
            </p:cNvSpPr>
            <p:nvPr/>
          </p:nvSpPr>
          <p:spPr bwMode="auto">
            <a:xfrm>
              <a:off x="2286830" y="1542511"/>
              <a:ext cx="1420473" cy="49475"/>
            </a:xfrm>
            <a:custGeom>
              <a:avLst/>
              <a:gdLst>
                <a:gd name="T0" fmla="*/ 1394457 w 546"/>
                <a:gd name="T1" fmla="*/ 49475 h 19"/>
                <a:gd name="T2" fmla="*/ 23414 w 546"/>
                <a:gd name="T3" fmla="*/ 49475 h 19"/>
                <a:gd name="T4" fmla="*/ 0 w 546"/>
                <a:gd name="T5" fmla="*/ 26039 h 19"/>
                <a:gd name="T6" fmla="*/ 0 w 546"/>
                <a:gd name="T7" fmla="*/ 26039 h 19"/>
                <a:gd name="T8" fmla="*/ 23414 w 546"/>
                <a:gd name="T9" fmla="*/ 0 h 19"/>
                <a:gd name="T10" fmla="*/ 1394457 w 546"/>
                <a:gd name="T11" fmla="*/ 0 h 19"/>
                <a:gd name="T12" fmla="*/ 1420473 w 546"/>
                <a:gd name="T13" fmla="*/ 26039 h 19"/>
                <a:gd name="T14" fmla="*/ 1420473 w 546"/>
                <a:gd name="T15" fmla="*/ 26039 h 19"/>
                <a:gd name="T16" fmla="*/ 1394457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5"/>
                    <a:pt x="0" y="10"/>
                  </a:cubicBezTo>
                  <a:cubicBezTo>
                    <a:pt x="0" y="10"/>
                    <a:pt x="0" y="10"/>
                    <a:pt x="0" y="10"/>
                  </a:cubicBezTo>
                  <a:cubicBezTo>
                    <a:pt x="0" y="4"/>
                    <a:pt x="4" y="0"/>
                    <a:pt x="9" y="0"/>
                  </a:cubicBezTo>
                  <a:cubicBezTo>
                    <a:pt x="536" y="0"/>
                    <a:pt x="536" y="0"/>
                    <a:pt x="536" y="0"/>
                  </a:cubicBezTo>
                  <a:cubicBezTo>
                    <a:pt x="541" y="0"/>
                    <a:pt x="546" y="4"/>
                    <a:pt x="546" y="10"/>
                  </a:cubicBezTo>
                  <a:cubicBezTo>
                    <a:pt x="546" y="10"/>
                    <a:pt x="546" y="10"/>
                    <a:pt x="546" y="10"/>
                  </a:cubicBezTo>
                  <a:cubicBezTo>
                    <a:pt x="546" y="15"/>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1" name="Freeform 46"/>
            <p:cNvSpPr>
              <a:spLocks noChangeArrowheads="1"/>
            </p:cNvSpPr>
            <p:nvPr/>
          </p:nvSpPr>
          <p:spPr bwMode="auto">
            <a:xfrm>
              <a:off x="2286830" y="1666747"/>
              <a:ext cx="1420473" cy="49475"/>
            </a:xfrm>
            <a:custGeom>
              <a:avLst/>
              <a:gdLst>
                <a:gd name="T0" fmla="*/ 1394457 w 546"/>
                <a:gd name="T1" fmla="*/ 49475 h 19"/>
                <a:gd name="T2" fmla="*/ 23414 w 546"/>
                <a:gd name="T3" fmla="*/ 49475 h 19"/>
                <a:gd name="T4" fmla="*/ 0 w 546"/>
                <a:gd name="T5" fmla="*/ 23436 h 19"/>
                <a:gd name="T6" fmla="*/ 0 w 546"/>
                <a:gd name="T7" fmla="*/ 23436 h 19"/>
                <a:gd name="T8" fmla="*/ 23414 w 546"/>
                <a:gd name="T9" fmla="*/ 0 h 19"/>
                <a:gd name="T10" fmla="*/ 1394457 w 546"/>
                <a:gd name="T11" fmla="*/ 0 h 19"/>
                <a:gd name="T12" fmla="*/ 1420473 w 546"/>
                <a:gd name="T13" fmla="*/ 23436 h 19"/>
                <a:gd name="T14" fmla="*/ 1420473 w 546"/>
                <a:gd name="T15" fmla="*/ 23436 h 19"/>
                <a:gd name="T16" fmla="*/ 1394457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4"/>
                    <a:pt x="0" y="9"/>
                  </a:cubicBezTo>
                  <a:cubicBezTo>
                    <a:pt x="0" y="9"/>
                    <a:pt x="0" y="9"/>
                    <a:pt x="0" y="9"/>
                  </a:cubicBezTo>
                  <a:cubicBezTo>
                    <a:pt x="0" y="4"/>
                    <a:pt x="4" y="0"/>
                    <a:pt x="9" y="0"/>
                  </a:cubicBezTo>
                  <a:cubicBezTo>
                    <a:pt x="536" y="0"/>
                    <a:pt x="536" y="0"/>
                    <a:pt x="536" y="0"/>
                  </a:cubicBezTo>
                  <a:cubicBezTo>
                    <a:pt x="541" y="0"/>
                    <a:pt x="546" y="4"/>
                    <a:pt x="546" y="9"/>
                  </a:cubicBezTo>
                  <a:cubicBezTo>
                    <a:pt x="546" y="9"/>
                    <a:pt x="546" y="9"/>
                    <a:pt x="546" y="9"/>
                  </a:cubicBezTo>
                  <a:cubicBezTo>
                    <a:pt x="546" y="14"/>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2" name="Freeform 47"/>
            <p:cNvSpPr>
              <a:spLocks noChangeArrowheads="1"/>
            </p:cNvSpPr>
            <p:nvPr/>
          </p:nvSpPr>
          <p:spPr bwMode="auto">
            <a:xfrm>
              <a:off x="918031" y="1576593"/>
              <a:ext cx="1161006" cy="131932"/>
            </a:xfrm>
            <a:custGeom>
              <a:avLst/>
              <a:gdLst>
                <a:gd name="T0" fmla="*/ 1137578 w 446"/>
                <a:gd name="T1" fmla="*/ 0 h 51"/>
                <a:gd name="T2" fmla="*/ 23428 w 446"/>
                <a:gd name="T3" fmla="*/ 77607 h 51"/>
                <a:gd name="T4" fmla="*/ 0 w 446"/>
                <a:gd name="T5" fmla="*/ 106063 h 51"/>
                <a:gd name="T6" fmla="*/ 23428 w 446"/>
                <a:gd name="T7" fmla="*/ 129345 h 51"/>
                <a:gd name="T8" fmla="*/ 1137578 w 446"/>
                <a:gd name="T9" fmla="*/ 46564 h 51"/>
                <a:gd name="T10" fmla="*/ 1161006 w 446"/>
                <a:gd name="T11" fmla="*/ 20695 h 51"/>
                <a:gd name="T12" fmla="*/ 1137578 w 446"/>
                <a:gd name="T13" fmla="*/ 0 h 51"/>
                <a:gd name="T14" fmla="*/ 0 60000 65536"/>
                <a:gd name="T15" fmla="*/ 0 60000 65536"/>
                <a:gd name="T16" fmla="*/ 0 60000 65536"/>
                <a:gd name="T17" fmla="*/ 0 60000 65536"/>
                <a:gd name="T18" fmla="*/ 0 60000 65536"/>
                <a:gd name="T19" fmla="*/ 0 60000 65536"/>
                <a:gd name="T20" fmla="*/ 0 60000 65536"/>
                <a:gd name="T21" fmla="*/ 0 w 446"/>
                <a:gd name="T22" fmla="*/ 0 h 51"/>
                <a:gd name="T23" fmla="*/ 446 w 446"/>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51">
                  <a:moveTo>
                    <a:pt x="437" y="0"/>
                  </a:moveTo>
                  <a:cubicBezTo>
                    <a:pt x="294" y="10"/>
                    <a:pt x="152" y="20"/>
                    <a:pt x="9" y="30"/>
                  </a:cubicBezTo>
                  <a:cubicBezTo>
                    <a:pt x="4" y="31"/>
                    <a:pt x="0" y="36"/>
                    <a:pt x="0" y="41"/>
                  </a:cubicBezTo>
                  <a:cubicBezTo>
                    <a:pt x="0" y="47"/>
                    <a:pt x="4" y="51"/>
                    <a:pt x="9" y="50"/>
                  </a:cubicBezTo>
                  <a:cubicBezTo>
                    <a:pt x="152" y="40"/>
                    <a:pt x="294" y="29"/>
                    <a:pt x="437" y="18"/>
                  </a:cubicBezTo>
                  <a:cubicBezTo>
                    <a:pt x="442" y="17"/>
                    <a:pt x="446" y="13"/>
                    <a:pt x="446" y="8"/>
                  </a:cubicBezTo>
                  <a:cubicBezTo>
                    <a:pt x="446" y="4"/>
                    <a:pt x="442" y="0"/>
                    <a:pt x="43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3" name="Freeform 48"/>
            <p:cNvSpPr>
              <a:spLocks noChangeArrowheads="1"/>
            </p:cNvSpPr>
            <p:nvPr/>
          </p:nvSpPr>
          <p:spPr bwMode="auto">
            <a:xfrm>
              <a:off x="918031" y="1493036"/>
              <a:ext cx="1161006" cy="122038"/>
            </a:xfrm>
            <a:custGeom>
              <a:avLst/>
              <a:gdLst>
                <a:gd name="T0" fmla="*/ 1137578 w 446"/>
                <a:gd name="T1" fmla="*/ 2597 h 47"/>
                <a:gd name="T2" fmla="*/ 23428 w 446"/>
                <a:gd name="T3" fmla="*/ 67510 h 47"/>
                <a:gd name="T4" fmla="*/ 0 w 446"/>
                <a:gd name="T5" fmla="*/ 96072 h 47"/>
                <a:gd name="T6" fmla="*/ 23428 w 446"/>
                <a:gd name="T7" fmla="*/ 119441 h 47"/>
                <a:gd name="T8" fmla="*/ 1137578 w 446"/>
                <a:gd name="T9" fmla="*/ 46738 h 47"/>
                <a:gd name="T10" fmla="*/ 1161006 w 446"/>
                <a:gd name="T11" fmla="*/ 23369 h 47"/>
                <a:gd name="T12" fmla="*/ 1137578 w 446"/>
                <a:gd name="T13" fmla="*/ 2597 h 47"/>
                <a:gd name="T14" fmla="*/ 0 60000 65536"/>
                <a:gd name="T15" fmla="*/ 0 60000 65536"/>
                <a:gd name="T16" fmla="*/ 0 60000 65536"/>
                <a:gd name="T17" fmla="*/ 0 60000 65536"/>
                <a:gd name="T18" fmla="*/ 0 60000 65536"/>
                <a:gd name="T19" fmla="*/ 0 60000 65536"/>
                <a:gd name="T20" fmla="*/ 0 60000 65536"/>
                <a:gd name="T21" fmla="*/ 0 w 446"/>
                <a:gd name="T22" fmla="*/ 0 h 47"/>
                <a:gd name="T23" fmla="*/ 446 w 446"/>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47">
                  <a:moveTo>
                    <a:pt x="437" y="1"/>
                  </a:moveTo>
                  <a:cubicBezTo>
                    <a:pt x="294" y="9"/>
                    <a:pt x="152" y="18"/>
                    <a:pt x="9" y="26"/>
                  </a:cubicBezTo>
                  <a:cubicBezTo>
                    <a:pt x="4" y="26"/>
                    <a:pt x="0" y="31"/>
                    <a:pt x="0" y="37"/>
                  </a:cubicBezTo>
                  <a:cubicBezTo>
                    <a:pt x="0" y="42"/>
                    <a:pt x="4" y="47"/>
                    <a:pt x="9" y="46"/>
                  </a:cubicBezTo>
                  <a:cubicBezTo>
                    <a:pt x="152" y="37"/>
                    <a:pt x="294" y="28"/>
                    <a:pt x="437" y="18"/>
                  </a:cubicBezTo>
                  <a:cubicBezTo>
                    <a:pt x="442" y="18"/>
                    <a:pt x="446" y="14"/>
                    <a:pt x="446" y="9"/>
                  </a:cubicBezTo>
                  <a:cubicBezTo>
                    <a:pt x="446" y="4"/>
                    <a:pt x="442" y="0"/>
                    <a:pt x="437" y="1"/>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4" name="Freeform 49"/>
            <p:cNvSpPr>
              <a:spLocks noChangeArrowheads="1"/>
            </p:cNvSpPr>
            <p:nvPr/>
          </p:nvSpPr>
          <p:spPr bwMode="auto">
            <a:xfrm>
              <a:off x="918031" y="1261055"/>
              <a:ext cx="1161006" cy="85756"/>
            </a:xfrm>
            <a:custGeom>
              <a:avLst/>
              <a:gdLst>
                <a:gd name="T0" fmla="*/ 1137578 w 446"/>
                <a:gd name="T1" fmla="*/ 0 h 33"/>
                <a:gd name="T2" fmla="*/ 23428 w 446"/>
                <a:gd name="T3" fmla="*/ 33783 h 33"/>
                <a:gd name="T4" fmla="*/ 0 w 446"/>
                <a:gd name="T5" fmla="*/ 59769 h 33"/>
                <a:gd name="T6" fmla="*/ 23428 w 446"/>
                <a:gd name="T7" fmla="*/ 85756 h 33"/>
                <a:gd name="T8" fmla="*/ 1137578 w 446"/>
                <a:gd name="T9" fmla="*/ 44177 h 33"/>
                <a:gd name="T10" fmla="*/ 1161006 w 446"/>
                <a:gd name="T11" fmla="*/ 20789 h 33"/>
                <a:gd name="T12" fmla="*/ 1137578 w 446"/>
                <a:gd name="T13" fmla="*/ 0 h 33"/>
                <a:gd name="T14" fmla="*/ 0 60000 65536"/>
                <a:gd name="T15" fmla="*/ 0 60000 65536"/>
                <a:gd name="T16" fmla="*/ 0 60000 65536"/>
                <a:gd name="T17" fmla="*/ 0 60000 65536"/>
                <a:gd name="T18" fmla="*/ 0 60000 65536"/>
                <a:gd name="T19" fmla="*/ 0 60000 65536"/>
                <a:gd name="T20" fmla="*/ 0 60000 65536"/>
                <a:gd name="T21" fmla="*/ 0 w 446"/>
                <a:gd name="T22" fmla="*/ 0 h 33"/>
                <a:gd name="T23" fmla="*/ 446 w 446"/>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33">
                  <a:moveTo>
                    <a:pt x="437" y="0"/>
                  </a:moveTo>
                  <a:cubicBezTo>
                    <a:pt x="294" y="4"/>
                    <a:pt x="152" y="8"/>
                    <a:pt x="9" y="13"/>
                  </a:cubicBezTo>
                  <a:cubicBezTo>
                    <a:pt x="4" y="13"/>
                    <a:pt x="0" y="17"/>
                    <a:pt x="0" y="23"/>
                  </a:cubicBezTo>
                  <a:cubicBezTo>
                    <a:pt x="0" y="29"/>
                    <a:pt x="4" y="33"/>
                    <a:pt x="9" y="33"/>
                  </a:cubicBezTo>
                  <a:cubicBezTo>
                    <a:pt x="152" y="28"/>
                    <a:pt x="294" y="22"/>
                    <a:pt x="437" y="17"/>
                  </a:cubicBezTo>
                  <a:cubicBezTo>
                    <a:pt x="442" y="17"/>
                    <a:pt x="446" y="13"/>
                    <a:pt x="446" y="8"/>
                  </a:cubicBezTo>
                  <a:cubicBezTo>
                    <a:pt x="446" y="3"/>
                    <a:pt x="442" y="0"/>
                    <a:pt x="43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5" name="Freeform 50"/>
            <p:cNvSpPr>
              <a:spLocks noChangeArrowheads="1"/>
            </p:cNvSpPr>
            <p:nvPr/>
          </p:nvSpPr>
          <p:spPr bwMode="auto">
            <a:xfrm>
              <a:off x="918031" y="1123625"/>
              <a:ext cx="1161006" cy="67066"/>
            </a:xfrm>
            <a:custGeom>
              <a:avLst/>
              <a:gdLst>
                <a:gd name="T0" fmla="*/ 1137578 w 446"/>
                <a:gd name="T1" fmla="*/ 0 h 26"/>
                <a:gd name="T2" fmla="*/ 23428 w 446"/>
                <a:gd name="T3" fmla="*/ 12897 h 26"/>
                <a:gd name="T4" fmla="*/ 0 w 446"/>
                <a:gd name="T5" fmla="*/ 41271 h 26"/>
                <a:gd name="T6" fmla="*/ 23428 w 446"/>
                <a:gd name="T7" fmla="*/ 64487 h 26"/>
                <a:gd name="T8" fmla="*/ 1137578 w 446"/>
                <a:gd name="T9" fmla="*/ 43851 h 26"/>
                <a:gd name="T10" fmla="*/ 1161006 w 446"/>
                <a:gd name="T11" fmla="*/ 20636 h 26"/>
                <a:gd name="T12" fmla="*/ 1137578 w 446"/>
                <a:gd name="T13" fmla="*/ 0 h 26"/>
                <a:gd name="T14" fmla="*/ 0 60000 65536"/>
                <a:gd name="T15" fmla="*/ 0 60000 65536"/>
                <a:gd name="T16" fmla="*/ 0 60000 65536"/>
                <a:gd name="T17" fmla="*/ 0 60000 65536"/>
                <a:gd name="T18" fmla="*/ 0 60000 65536"/>
                <a:gd name="T19" fmla="*/ 0 60000 65536"/>
                <a:gd name="T20" fmla="*/ 0 60000 65536"/>
                <a:gd name="T21" fmla="*/ 0 w 446"/>
                <a:gd name="T22" fmla="*/ 0 h 26"/>
                <a:gd name="T23" fmla="*/ 446 w 44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26">
                  <a:moveTo>
                    <a:pt x="437" y="0"/>
                  </a:moveTo>
                  <a:cubicBezTo>
                    <a:pt x="294" y="2"/>
                    <a:pt x="152" y="3"/>
                    <a:pt x="9" y="5"/>
                  </a:cubicBezTo>
                  <a:cubicBezTo>
                    <a:pt x="4" y="5"/>
                    <a:pt x="0" y="10"/>
                    <a:pt x="0" y="16"/>
                  </a:cubicBezTo>
                  <a:cubicBezTo>
                    <a:pt x="0" y="21"/>
                    <a:pt x="4" y="26"/>
                    <a:pt x="9" y="25"/>
                  </a:cubicBezTo>
                  <a:cubicBezTo>
                    <a:pt x="152" y="23"/>
                    <a:pt x="294" y="20"/>
                    <a:pt x="437" y="17"/>
                  </a:cubicBezTo>
                  <a:cubicBezTo>
                    <a:pt x="442" y="17"/>
                    <a:pt x="446" y="13"/>
                    <a:pt x="446" y="8"/>
                  </a:cubicBezTo>
                  <a:cubicBezTo>
                    <a:pt x="446" y="4"/>
                    <a:pt x="442" y="0"/>
                    <a:pt x="43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6" name="Freeform 51"/>
            <p:cNvSpPr>
              <a:spLocks noChangeArrowheads="1"/>
            </p:cNvSpPr>
            <p:nvPr/>
          </p:nvSpPr>
          <p:spPr bwMode="auto">
            <a:xfrm>
              <a:off x="889445" y="712435"/>
              <a:ext cx="1159907" cy="83557"/>
            </a:xfrm>
            <a:custGeom>
              <a:avLst/>
              <a:gdLst>
                <a:gd name="T0" fmla="*/ 1136501 w 446"/>
                <a:gd name="T1" fmla="*/ 39167 h 32"/>
                <a:gd name="T2" fmla="*/ 26007 w 446"/>
                <a:gd name="T3" fmla="*/ 0 h 32"/>
                <a:gd name="T4" fmla="*/ 0 w 446"/>
                <a:gd name="T5" fmla="*/ 26112 h 32"/>
                <a:gd name="T6" fmla="*/ 26007 w 446"/>
                <a:gd name="T7" fmla="*/ 52223 h 32"/>
                <a:gd name="T8" fmla="*/ 1136501 w 446"/>
                <a:gd name="T9" fmla="*/ 83557 h 32"/>
                <a:gd name="T10" fmla="*/ 1159907 w 446"/>
                <a:gd name="T11" fmla="*/ 62668 h 32"/>
                <a:gd name="T12" fmla="*/ 1136501 w 446"/>
                <a:gd name="T13" fmla="*/ 39167 h 32"/>
                <a:gd name="T14" fmla="*/ 0 60000 65536"/>
                <a:gd name="T15" fmla="*/ 0 60000 65536"/>
                <a:gd name="T16" fmla="*/ 0 60000 65536"/>
                <a:gd name="T17" fmla="*/ 0 60000 65536"/>
                <a:gd name="T18" fmla="*/ 0 60000 65536"/>
                <a:gd name="T19" fmla="*/ 0 60000 65536"/>
                <a:gd name="T20" fmla="*/ 0 60000 65536"/>
                <a:gd name="T21" fmla="*/ 0 w 446"/>
                <a:gd name="T22" fmla="*/ 0 h 32"/>
                <a:gd name="T23" fmla="*/ 446 w 446"/>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32">
                  <a:moveTo>
                    <a:pt x="437" y="15"/>
                  </a:moveTo>
                  <a:cubicBezTo>
                    <a:pt x="294" y="10"/>
                    <a:pt x="152" y="5"/>
                    <a:pt x="10" y="0"/>
                  </a:cubicBezTo>
                  <a:cubicBezTo>
                    <a:pt x="4" y="0"/>
                    <a:pt x="0" y="4"/>
                    <a:pt x="0" y="10"/>
                  </a:cubicBezTo>
                  <a:cubicBezTo>
                    <a:pt x="0" y="16"/>
                    <a:pt x="4" y="20"/>
                    <a:pt x="10" y="20"/>
                  </a:cubicBezTo>
                  <a:cubicBezTo>
                    <a:pt x="152" y="24"/>
                    <a:pt x="294" y="28"/>
                    <a:pt x="437" y="32"/>
                  </a:cubicBezTo>
                  <a:cubicBezTo>
                    <a:pt x="442" y="32"/>
                    <a:pt x="446" y="29"/>
                    <a:pt x="446" y="24"/>
                  </a:cubicBezTo>
                  <a:cubicBezTo>
                    <a:pt x="446" y="19"/>
                    <a:pt x="442" y="15"/>
                    <a:pt x="437" y="15"/>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7" name="Freeform 52"/>
            <p:cNvSpPr>
              <a:spLocks noChangeArrowheads="1"/>
            </p:cNvSpPr>
            <p:nvPr/>
          </p:nvSpPr>
          <p:spPr bwMode="auto">
            <a:xfrm>
              <a:off x="889445" y="587100"/>
              <a:ext cx="1159907" cy="98949"/>
            </a:xfrm>
            <a:custGeom>
              <a:avLst/>
              <a:gdLst>
                <a:gd name="T0" fmla="*/ 1136501 w 446"/>
                <a:gd name="T1" fmla="*/ 52078 h 38"/>
                <a:gd name="T2" fmla="*/ 26007 w 446"/>
                <a:gd name="T3" fmla="*/ 0 h 38"/>
                <a:gd name="T4" fmla="*/ 0 w 446"/>
                <a:gd name="T5" fmla="*/ 23435 h 38"/>
                <a:gd name="T6" fmla="*/ 26007 w 446"/>
                <a:gd name="T7" fmla="*/ 52078 h 38"/>
                <a:gd name="T8" fmla="*/ 1136501 w 446"/>
                <a:gd name="T9" fmla="*/ 98949 h 38"/>
                <a:gd name="T10" fmla="*/ 1159907 w 446"/>
                <a:gd name="T11" fmla="*/ 75514 h 38"/>
                <a:gd name="T12" fmla="*/ 1136501 w 446"/>
                <a:gd name="T13" fmla="*/ 52078 h 38"/>
                <a:gd name="T14" fmla="*/ 0 60000 65536"/>
                <a:gd name="T15" fmla="*/ 0 60000 65536"/>
                <a:gd name="T16" fmla="*/ 0 60000 65536"/>
                <a:gd name="T17" fmla="*/ 0 60000 65536"/>
                <a:gd name="T18" fmla="*/ 0 60000 65536"/>
                <a:gd name="T19" fmla="*/ 0 60000 65536"/>
                <a:gd name="T20" fmla="*/ 0 60000 65536"/>
                <a:gd name="T21" fmla="*/ 0 w 446"/>
                <a:gd name="T22" fmla="*/ 0 h 38"/>
                <a:gd name="T23" fmla="*/ 446 w 446"/>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38">
                  <a:moveTo>
                    <a:pt x="437" y="20"/>
                  </a:moveTo>
                  <a:cubicBezTo>
                    <a:pt x="294" y="13"/>
                    <a:pt x="152" y="7"/>
                    <a:pt x="10" y="0"/>
                  </a:cubicBezTo>
                  <a:cubicBezTo>
                    <a:pt x="4" y="0"/>
                    <a:pt x="0" y="4"/>
                    <a:pt x="0" y="9"/>
                  </a:cubicBezTo>
                  <a:cubicBezTo>
                    <a:pt x="0" y="15"/>
                    <a:pt x="4" y="20"/>
                    <a:pt x="10" y="20"/>
                  </a:cubicBezTo>
                  <a:cubicBezTo>
                    <a:pt x="152" y="26"/>
                    <a:pt x="294" y="32"/>
                    <a:pt x="437" y="38"/>
                  </a:cubicBezTo>
                  <a:cubicBezTo>
                    <a:pt x="442" y="38"/>
                    <a:pt x="446" y="34"/>
                    <a:pt x="446" y="29"/>
                  </a:cubicBezTo>
                  <a:cubicBezTo>
                    <a:pt x="446" y="25"/>
                    <a:pt x="442" y="20"/>
                    <a:pt x="437" y="2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8" name="Freeform 53"/>
            <p:cNvSpPr>
              <a:spLocks noChangeArrowheads="1"/>
            </p:cNvSpPr>
            <p:nvPr/>
          </p:nvSpPr>
          <p:spPr bwMode="auto">
            <a:xfrm>
              <a:off x="889445" y="459565"/>
              <a:ext cx="1159907" cy="117640"/>
            </a:xfrm>
            <a:custGeom>
              <a:avLst/>
              <a:gdLst>
                <a:gd name="T0" fmla="*/ 1136501 w 446"/>
                <a:gd name="T1" fmla="*/ 70584 h 45"/>
                <a:gd name="T2" fmla="*/ 26007 w 446"/>
                <a:gd name="T3" fmla="*/ 0 h 45"/>
                <a:gd name="T4" fmla="*/ 0 w 446"/>
                <a:gd name="T5" fmla="*/ 26142 h 45"/>
                <a:gd name="T6" fmla="*/ 26007 w 446"/>
                <a:gd name="T7" fmla="*/ 54899 h 45"/>
                <a:gd name="T8" fmla="*/ 1136501 w 446"/>
                <a:gd name="T9" fmla="*/ 115026 h 45"/>
                <a:gd name="T10" fmla="*/ 1159907 w 446"/>
                <a:gd name="T11" fmla="*/ 94112 h 45"/>
                <a:gd name="T12" fmla="*/ 1136501 w 446"/>
                <a:gd name="T13" fmla="*/ 70584 h 45"/>
                <a:gd name="T14" fmla="*/ 0 60000 65536"/>
                <a:gd name="T15" fmla="*/ 0 60000 65536"/>
                <a:gd name="T16" fmla="*/ 0 60000 65536"/>
                <a:gd name="T17" fmla="*/ 0 60000 65536"/>
                <a:gd name="T18" fmla="*/ 0 60000 65536"/>
                <a:gd name="T19" fmla="*/ 0 60000 65536"/>
                <a:gd name="T20" fmla="*/ 0 60000 65536"/>
                <a:gd name="T21" fmla="*/ 0 w 446"/>
                <a:gd name="T22" fmla="*/ 0 h 45"/>
                <a:gd name="T23" fmla="*/ 446 w 446"/>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45">
                  <a:moveTo>
                    <a:pt x="437" y="27"/>
                  </a:moveTo>
                  <a:cubicBezTo>
                    <a:pt x="294" y="18"/>
                    <a:pt x="152" y="9"/>
                    <a:pt x="10" y="0"/>
                  </a:cubicBezTo>
                  <a:cubicBezTo>
                    <a:pt x="4" y="0"/>
                    <a:pt x="0" y="4"/>
                    <a:pt x="0" y="10"/>
                  </a:cubicBezTo>
                  <a:cubicBezTo>
                    <a:pt x="0" y="16"/>
                    <a:pt x="4" y="20"/>
                    <a:pt x="10" y="21"/>
                  </a:cubicBezTo>
                  <a:cubicBezTo>
                    <a:pt x="152" y="29"/>
                    <a:pt x="294" y="36"/>
                    <a:pt x="437" y="44"/>
                  </a:cubicBezTo>
                  <a:cubicBezTo>
                    <a:pt x="442" y="45"/>
                    <a:pt x="446" y="41"/>
                    <a:pt x="446" y="36"/>
                  </a:cubicBezTo>
                  <a:cubicBezTo>
                    <a:pt x="446" y="31"/>
                    <a:pt x="442" y="27"/>
                    <a:pt x="437" y="27"/>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9" name="Freeform 54"/>
            <p:cNvSpPr>
              <a:spLocks noChangeArrowheads="1"/>
            </p:cNvSpPr>
            <p:nvPr/>
          </p:nvSpPr>
          <p:spPr bwMode="auto">
            <a:xfrm>
              <a:off x="889445" y="329831"/>
              <a:ext cx="1159907" cy="133032"/>
            </a:xfrm>
            <a:custGeom>
              <a:avLst/>
              <a:gdLst>
                <a:gd name="T0" fmla="*/ 1136501 w 446"/>
                <a:gd name="T1" fmla="*/ 86080 h 51"/>
                <a:gd name="T2" fmla="*/ 26007 w 446"/>
                <a:gd name="T3" fmla="*/ 0 h 51"/>
                <a:gd name="T4" fmla="*/ 0 w 446"/>
                <a:gd name="T5" fmla="*/ 23476 h 51"/>
                <a:gd name="T6" fmla="*/ 26007 w 446"/>
                <a:gd name="T7" fmla="*/ 52169 h 51"/>
                <a:gd name="T8" fmla="*/ 1136501 w 446"/>
                <a:gd name="T9" fmla="*/ 130424 h 51"/>
                <a:gd name="T10" fmla="*/ 1159907 w 446"/>
                <a:gd name="T11" fmla="*/ 109556 h 51"/>
                <a:gd name="T12" fmla="*/ 1136501 w 446"/>
                <a:gd name="T13" fmla="*/ 86080 h 51"/>
                <a:gd name="T14" fmla="*/ 0 60000 65536"/>
                <a:gd name="T15" fmla="*/ 0 60000 65536"/>
                <a:gd name="T16" fmla="*/ 0 60000 65536"/>
                <a:gd name="T17" fmla="*/ 0 60000 65536"/>
                <a:gd name="T18" fmla="*/ 0 60000 65536"/>
                <a:gd name="T19" fmla="*/ 0 60000 65536"/>
                <a:gd name="T20" fmla="*/ 0 60000 65536"/>
                <a:gd name="T21" fmla="*/ 0 w 446"/>
                <a:gd name="T22" fmla="*/ 0 h 51"/>
                <a:gd name="T23" fmla="*/ 446 w 446"/>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51">
                  <a:moveTo>
                    <a:pt x="437" y="33"/>
                  </a:moveTo>
                  <a:cubicBezTo>
                    <a:pt x="294" y="22"/>
                    <a:pt x="152" y="11"/>
                    <a:pt x="10" y="0"/>
                  </a:cubicBezTo>
                  <a:cubicBezTo>
                    <a:pt x="4" y="0"/>
                    <a:pt x="0" y="4"/>
                    <a:pt x="0" y="9"/>
                  </a:cubicBezTo>
                  <a:cubicBezTo>
                    <a:pt x="0" y="15"/>
                    <a:pt x="4" y="20"/>
                    <a:pt x="10" y="20"/>
                  </a:cubicBezTo>
                  <a:cubicBezTo>
                    <a:pt x="152" y="30"/>
                    <a:pt x="294" y="40"/>
                    <a:pt x="437" y="50"/>
                  </a:cubicBezTo>
                  <a:cubicBezTo>
                    <a:pt x="442" y="51"/>
                    <a:pt x="446" y="47"/>
                    <a:pt x="446" y="42"/>
                  </a:cubicBezTo>
                  <a:cubicBezTo>
                    <a:pt x="446" y="37"/>
                    <a:pt x="442" y="33"/>
                    <a:pt x="437" y="3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0" name="Freeform 55"/>
            <p:cNvSpPr>
              <a:spLocks noChangeArrowheads="1"/>
            </p:cNvSpPr>
            <p:nvPr/>
          </p:nvSpPr>
          <p:spPr bwMode="auto">
            <a:xfrm>
              <a:off x="2187880" y="312240"/>
              <a:ext cx="98949" cy="1175299"/>
            </a:xfrm>
            <a:custGeom>
              <a:avLst/>
              <a:gdLst>
                <a:gd name="T0" fmla="*/ 0 w 90"/>
                <a:gd name="T1" fmla="*/ 0 h 1069"/>
                <a:gd name="T2" fmla="*/ 0 w 90"/>
                <a:gd name="T3" fmla="*/ 1175299 h 1069"/>
                <a:gd name="T4" fmla="*/ 49475 w 90"/>
                <a:gd name="T5" fmla="*/ 1136819 h 1069"/>
                <a:gd name="T6" fmla="*/ 98949 w 90"/>
                <a:gd name="T7" fmla="*/ 1175299 h 1069"/>
                <a:gd name="T8" fmla="*/ 98949 w 90"/>
                <a:gd name="T9" fmla="*/ 0 h 1069"/>
                <a:gd name="T10" fmla="*/ 0 w 90"/>
                <a:gd name="T11" fmla="*/ 0 h 1069"/>
                <a:gd name="T12" fmla="*/ 0 60000 65536"/>
                <a:gd name="T13" fmla="*/ 0 60000 65536"/>
                <a:gd name="T14" fmla="*/ 0 60000 65536"/>
                <a:gd name="T15" fmla="*/ 0 60000 65536"/>
                <a:gd name="T16" fmla="*/ 0 60000 65536"/>
                <a:gd name="T17" fmla="*/ 0 60000 65536"/>
                <a:gd name="T18" fmla="*/ 0 w 90"/>
                <a:gd name="T19" fmla="*/ 0 h 1069"/>
                <a:gd name="T20" fmla="*/ 90 w 90"/>
                <a:gd name="T21" fmla="*/ 1069 h 1069"/>
              </a:gdLst>
              <a:ahLst/>
              <a:cxnLst>
                <a:cxn ang="T12">
                  <a:pos x="T0" y="T1"/>
                </a:cxn>
                <a:cxn ang="T13">
                  <a:pos x="T2" y="T3"/>
                </a:cxn>
                <a:cxn ang="T14">
                  <a:pos x="T4" y="T5"/>
                </a:cxn>
                <a:cxn ang="T15">
                  <a:pos x="T6" y="T7"/>
                </a:cxn>
                <a:cxn ang="T16">
                  <a:pos x="T8" y="T9"/>
                </a:cxn>
                <a:cxn ang="T17">
                  <a:pos x="T10" y="T11"/>
                </a:cxn>
              </a:cxnLst>
              <a:rect l="T18" t="T19" r="T20" b="T21"/>
              <a:pathLst>
                <a:path w="90" h="1069">
                  <a:moveTo>
                    <a:pt x="0" y="0"/>
                  </a:moveTo>
                  <a:lnTo>
                    <a:pt x="0" y="1069"/>
                  </a:lnTo>
                  <a:lnTo>
                    <a:pt x="45" y="1034"/>
                  </a:lnTo>
                  <a:lnTo>
                    <a:pt x="90" y="1069"/>
                  </a:lnTo>
                  <a:lnTo>
                    <a:pt x="90"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1" name="文本框 56"/>
            <p:cNvSpPr>
              <a:spLocks noChangeArrowheads="1"/>
            </p:cNvSpPr>
            <p:nvPr/>
          </p:nvSpPr>
          <p:spPr bwMode="auto">
            <a:xfrm>
              <a:off x="967505" y="3097115"/>
              <a:ext cx="38788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accent1"/>
                  </a:solidFill>
                  <a:latin typeface="微软雅黑" pitchFamily="34" charset="-122"/>
                  <a:ea typeface="微软雅黑" pitchFamily="34" charset="-122"/>
                  <a:sym typeface="微软雅黑" pitchFamily="34" charset="-122"/>
                </a:rPr>
                <a:t>CONTENTS</a:t>
              </a:r>
            </a:p>
          </p:txBody>
        </p:sp>
      </p:grpSp>
      <p:pic>
        <p:nvPicPr>
          <p:cNvPr id="2051" name="Picture 5" descr="E:\Design Area\CSO\Processing\presentation\bizpro\asd\images\01_Main-Background_Light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03888" y="2671763"/>
            <a:ext cx="527050" cy="527050"/>
          </a:xfrm>
          <a:prstGeom prst="rect">
            <a:avLst/>
          </a:prstGeom>
          <a:blipFill dpi="0" rotWithShape="0">
            <a:blip r:embed="rId3"/>
            <a:srcRect/>
            <a:stretch>
              <a:fillRect/>
            </a:stretch>
          </a:blipFill>
          <a:ln w="57150">
            <a:solidFill>
              <a:schemeClr val="accent1"/>
            </a:solidFill>
            <a:miter lim="800000"/>
            <a:headEnd/>
            <a:tailEnd/>
          </a:ln>
        </p:spPr>
      </p:pic>
      <p:pic>
        <p:nvPicPr>
          <p:cNvPr id="5176" name="Picture 6" descr="E:\Design Area\CSO\Processing\presentation\bizpro\asd\images\01_Main-Background_Light_0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3888" y="1731963"/>
            <a:ext cx="527050" cy="527050"/>
          </a:xfrm>
          <a:prstGeom prst="rect">
            <a:avLst/>
          </a:prstGeom>
          <a:blipFill dpi="0" rotWithShape="1">
            <a:blip r:embed="rId3"/>
            <a:srcRect/>
            <a:stretch>
              <a:fillRect r="-77778"/>
            </a:stretch>
          </a:blipFill>
          <a:ln w="57150" cmpd="sng">
            <a:solidFill>
              <a:schemeClr val="accent1"/>
            </a:solidFill>
            <a:miter lim="800000"/>
            <a:headEnd/>
            <a:tailEnd/>
          </a:ln>
        </p:spPr>
      </p:pic>
      <p:pic>
        <p:nvPicPr>
          <p:cNvPr id="5177" name="Picture 7" descr="E:\Design Area\CSO\Processing\presentation\bizpro\asd\images\01_Main-Background_Light_0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03888" y="3751263"/>
            <a:ext cx="527050" cy="527050"/>
          </a:xfrm>
          <a:prstGeom prst="rect">
            <a:avLst/>
          </a:prstGeom>
          <a:blipFill dpi="0" rotWithShape="1">
            <a:blip r:embed="rId3"/>
            <a:srcRect/>
            <a:stretch>
              <a:fillRect r="-77778"/>
            </a:stretch>
          </a:blipFill>
          <a:ln w="57150" cmpd="sng">
            <a:solidFill>
              <a:schemeClr val="accent1"/>
            </a:solidFill>
            <a:miter lim="800000"/>
            <a:headEnd/>
            <a:tailEnd/>
          </a:ln>
        </p:spPr>
      </p:pic>
      <p:pic>
        <p:nvPicPr>
          <p:cNvPr id="5178" name="Picture 10" descr="E:\Design Area\CSO\Processing\presentation\bizpro\asd\images\01_Main-Background_Light_1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03888" y="4714875"/>
            <a:ext cx="527050" cy="527050"/>
          </a:xfrm>
          <a:prstGeom prst="rect">
            <a:avLst/>
          </a:prstGeom>
          <a:blipFill dpi="0" rotWithShape="1">
            <a:blip r:embed="rId3"/>
            <a:srcRect/>
            <a:stretch>
              <a:fillRect r="-77778"/>
            </a:stretch>
          </a:blipFill>
          <a:ln w="57150" cmpd="sng">
            <a:solidFill>
              <a:schemeClr val="accent1"/>
            </a:solidFill>
            <a:miter lim="800000"/>
            <a:headEnd/>
            <a:tailEnd/>
          </a:ln>
        </p:spPr>
      </p:pic>
      <p:sp>
        <p:nvSpPr>
          <p:cNvPr id="2055" name="文本框 58"/>
          <p:cNvSpPr>
            <a:spLocks noChangeArrowheads="1"/>
          </p:cNvSpPr>
          <p:nvPr/>
        </p:nvSpPr>
        <p:spPr bwMode="auto">
          <a:xfrm>
            <a:off x="6578600" y="1662113"/>
            <a:ext cx="5446713"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微软雅黑" pitchFamily="34" charset="-122"/>
                <a:ea typeface="微软雅黑" pitchFamily="34" charset="-122"/>
                <a:sym typeface="微软雅黑" pitchFamily="34" charset="-122"/>
              </a:rPr>
              <a:t>论文绪论 </a:t>
            </a:r>
            <a:r>
              <a:rPr lang="zh-CN" altLang="en-US" sz="2000" b="1">
                <a:latin typeface="微软雅黑" pitchFamily="34" charset="-122"/>
                <a:ea typeface="微软雅黑" pitchFamily="34" charset="-122"/>
                <a:sym typeface="微软雅黑" pitchFamily="34" charset="-122"/>
              </a:rPr>
              <a:t>The paper introduction</a:t>
            </a:r>
          </a:p>
        </p:txBody>
      </p:sp>
      <p:sp>
        <p:nvSpPr>
          <p:cNvPr id="2056" name="文本框 59"/>
          <p:cNvSpPr>
            <a:spLocks noChangeArrowheads="1"/>
          </p:cNvSpPr>
          <p:nvPr/>
        </p:nvSpPr>
        <p:spPr bwMode="auto">
          <a:xfrm>
            <a:off x="6578600" y="2644775"/>
            <a:ext cx="5446713" cy="88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微软雅黑" pitchFamily="34" charset="-122"/>
                <a:ea typeface="微软雅黑" pitchFamily="34" charset="-122"/>
                <a:sym typeface="微软雅黑" pitchFamily="34" charset="-122"/>
              </a:rPr>
              <a:t>研究背景 </a:t>
            </a:r>
            <a:r>
              <a:rPr lang="en-US" altLang="zh-CN" sz="2000" b="1">
                <a:latin typeface="微软雅黑" pitchFamily="34" charset="-122"/>
                <a:ea typeface="微软雅黑" pitchFamily="34" charset="-122"/>
                <a:sym typeface="微软雅黑" pitchFamily="34" charset="-122"/>
              </a:rPr>
              <a:t>The research background</a:t>
            </a:r>
          </a:p>
          <a:p>
            <a:endParaRPr lang="en-US" sz="2000" b="1">
              <a:latin typeface="微软雅黑" pitchFamily="34" charset="-122"/>
              <a:ea typeface="微软雅黑" pitchFamily="34" charset="-122"/>
              <a:sym typeface="微软雅黑" pitchFamily="34" charset="-122"/>
            </a:endParaRPr>
          </a:p>
        </p:txBody>
      </p:sp>
      <p:sp>
        <p:nvSpPr>
          <p:cNvPr id="2057" name="文本框 60"/>
          <p:cNvSpPr>
            <a:spLocks noChangeArrowheads="1"/>
          </p:cNvSpPr>
          <p:nvPr/>
        </p:nvSpPr>
        <p:spPr bwMode="auto">
          <a:xfrm>
            <a:off x="6578600" y="3695700"/>
            <a:ext cx="544671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微软雅黑" pitchFamily="34" charset="-122"/>
                <a:ea typeface="微软雅黑" pitchFamily="34" charset="-122"/>
                <a:sym typeface="微软雅黑" pitchFamily="34" charset="-122"/>
              </a:rPr>
              <a:t>研究方法 </a:t>
            </a:r>
            <a:r>
              <a:rPr lang="en-US" altLang="zh-CN" sz="2000" b="1">
                <a:latin typeface="微软雅黑" pitchFamily="34" charset="-122"/>
                <a:ea typeface="微软雅黑" pitchFamily="34" charset="-122"/>
                <a:sym typeface="微软雅黑" pitchFamily="34" charset="-122"/>
              </a:rPr>
              <a:t>The research methods</a:t>
            </a:r>
          </a:p>
        </p:txBody>
      </p:sp>
      <p:sp>
        <p:nvSpPr>
          <p:cNvPr id="2058" name="文本框 61"/>
          <p:cNvSpPr>
            <a:spLocks noChangeArrowheads="1"/>
          </p:cNvSpPr>
          <p:nvPr/>
        </p:nvSpPr>
        <p:spPr bwMode="auto">
          <a:xfrm>
            <a:off x="6578600" y="4648200"/>
            <a:ext cx="544671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微软雅黑" pitchFamily="34" charset="-122"/>
                <a:ea typeface="微软雅黑" pitchFamily="34" charset="-122"/>
                <a:sym typeface="微软雅黑" pitchFamily="34" charset="-122"/>
              </a:rPr>
              <a:t>研究结果 </a:t>
            </a:r>
            <a:r>
              <a:rPr lang="en-US" altLang="zh-CN" sz="2000" b="1">
                <a:latin typeface="微软雅黑" pitchFamily="34" charset="-122"/>
                <a:ea typeface="微软雅黑" pitchFamily="34" charset="-122"/>
                <a:sym typeface="微软雅黑" pitchFamily="34" charset="-122"/>
              </a:rPr>
              <a:t>The results of the study</a:t>
            </a:r>
          </a:p>
        </p:txBody>
      </p:sp>
      <p:pic>
        <p:nvPicPr>
          <p:cNvPr id="2059" name="Picture 63" descr="大学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2775" y="509588"/>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2"/>
          <p:cNvGrpSpPr>
            <a:grpSpLocks/>
          </p:cNvGrpSpPr>
          <p:nvPr/>
        </p:nvGrpSpPr>
        <p:grpSpPr bwMode="auto">
          <a:xfrm>
            <a:off x="0" y="434975"/>
            <a:ext cx="12192000" cy="890588"/>
            <a:chOff x="0" y="0"/>
            <a:chExt cx="19200" cy="1404"/>
          </a:xfrm>
        </p:grpSpPr>
        <p:grpSp>
          <p:nvGrpSpPr>
            <p:cNvPr id="3092" name="组合 24"/>
            <p:cNvGrpSpPr>
              <a:grpSpLocks/>
            </p:cNvGrpSpPr>
            <p:nvPr/>
          </p:nvGrpSpPr>
          <p:grpSpPr bwMode="auto">
            <a:xfrm>
              <a:off x="0" y="0"/>
              <a:ext cx="19200" cy="1404"/>
              <a:chOff x="0" y="0"/>
              <a:chExt cx="56983904" cy="4165600"/>
            </a:xfrm>
          </p:grpSpPr>
          <p:sp>
            <p:nvSpPr>
              <p:cNvPr id="6148"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endParaRPr lang="zh-CN" altLang="zh-CN">
                  <a:solidFill>
                    <a:srgbClr val="FFFFFF"/>
                  </a:solidFill>
                </a:endParaRPr>
              </a:p>
            </p:txBody>
          </p:sp>
          <p:sp>
            <p:nvSpPr>
              <p:cNvPr id="309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098" name="直角三角形 16"/>
              <p:cNvSpPr>
                <a:spLocks noChangeArrowheads="1"/>
              </p:cNvSpPr>
              <p:nvPr/>
            </p:nvSpPr>
            <p:spPr bwMode="auto">
              <a:xfrm>
                <a:off x="45988801" y="0"/>
                <a:ext cx="344488" cy="401638"/>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09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100" name="直角三角形 18"/>
              <p:cNvSpPr>
                <a:spLocks noChangeArrowheads="1"/>
              </p:cNvSpPr>
              <p:nvPr/>
            </p:nvSpPr>
            <p:spPr bwMode="auto">
              <a:xfrm>
                <a:off x="47781089" y="0"/>
                <a:ext cx="344487" cy="401638"/>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10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102" name="直角三角形 20"/>
              <p:cNvSpPr>
                <a:spLocks noChangeArrowheads="1"/>
              </p:cNvSpPr>
              <p:nvPr/>
            </p:nvSpPr>
            <p:spPr bwMode="auto">
              <a:xfrm>
                <a:off x="49574964" y="0"/>
                <a:ext cx="344487" cy="401638"/>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pic>
            <p:nvPicPr>
              <p:cNvPr id="3103"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4"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5"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93" name="矩形 25"/>
            <p:cNvSpPr>
              <a:spLocks noChangeArrowheads="1"/>
            </p:cNvSpPr>
            <p:nvPr/>
          </p:nvSpPr>
          <p:spPr bwMode="auto">
            <a:xfrm>
              <a:off x="1749" y="225"/>
              <a:ext cx="9835" cy="1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grpSp>
        <p:nvGrpSpPr>
          <p:cNvPr id="3075" name="Group 15"/>
          <p:cNvGrpSpPr>
            <a:grpSpLocks/>
          </p:cNvGrpSpPr>
          <p:nvPr/>
        </p:nvGrpSpPr>
        <p:grpSpPr bwMode="auto">
          <a:xfrm>
            <a:off x="1279525" y="2074863"/>
            <a:ext cx="9736138" cy="2644775"/>
            <a:chOff x="0" y="0"/>
            <a:chExt cx="15833" cy="4301"/>
          </a:xfrm>
        </p:grpSpPr>
        <p:grpSp>
          <p:nvGrpSpPr>
            <p:cNvPr id="3078" name="Group 3"/>
            <p:cNvGrpSpPr>
              <a:grpSpLocks/>
            </p:cNvGrpSpPr>
            <p:nvPr/>
          </p:nvGrpSpPr>
          <p:grpSpPr bwMode="auto">
            <a:xfrm>
              <a:off x="0" y="0"/>
              <a:ext cx="4300" cy="4300"/>
              <a:chOff x="0" y="0"/>
              <a:chExt cx="2730501" cy="2730501"/>
            </a:xfrm>
          </p:grpSpPr>
          <p:sp>
            <p:nvSpPr>
              <p:cNvPr id="3090" name="AutoShape 4"/>
              <p:cNvSpPr>
                <a:spLocks noChangeArrowheads="1"/>
              </p:cNvSpPr>
              <p:nvPr/>
            </p:nvSpPr>
            <p:spPr bwMode="auto">
              <a:xfrm>
                <a:off x="1" y="1"/>
                <a:ext cx="2730500" cy="273050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cmpd="sng">
                <a:solidFill>
                  <a:srgbClr val="C0C0C0"/>
                </a:solidFill>
                <a:miter lim="800000"/>
                <a:headEnd/>
                <a:tailEnd/>
              </a:ln>
            </p:spPr>
            <p:txBody>
              <a:bodyPr wrap="none" anchor="ctr"/>
              <a:lstStyle/>
              <a:p>
                <a:endParaRPr lang="zh-CN" altLang="en-US"/>
              </a:p>
            </p:txBody>
          </p:sp>
          <p:sp>
            <p:nvSpPr>
              <p:cNvPr id="3091" name="AutoShape 5"/>
              <p:cNvSpPr>
                <a:spLocks noChangeArrowheads="1"/>
              </p:cNvSpPr>
              <p:nvPr/>
            </p:nvSpPr>
            <p:spPr bwMode="auto">
              <a:xfrm>
                <a:off x="399842" y="855981"/>
                <a:ext cx="1930818" cy="1018541"/>
              </a:xfrm>
              <a:custGeom>
                <a:avLst/>
                <a:gdLst>
                  <a:gd name="T0" fmla="*/ 2147483647 w 21600"/>
                  <a:gd name="T1" fmla="*/ 1132396389 h 21600"/>
                  <a:gd name="T2" fmla="*/ 2147483647 w 21600"/>
                  <a:gd name="T3" fmla="*/ 1132396389 h 21600"/>
                  <a:gd name="T4" fmla="*/ 2147483647 w 21600"/>
                  <a:gd name="T5" fmla="*/ 1132396389 h 21600"/>
                  <a:gd name="T6" fmla="*/ 2147483647 w 21600"/>
                  <a:gd name="T7" fmla="*/ 113239638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4000" b="1">
                    <a:solidFill>
                      <a:srgbClr val="000000"/>
                    </a:solidFill>
                    <a:latin typeface="微软雅黑" pitchFamily="34" charset="-122"/>
                    <a:ea typeface="微软雅黑" pitchFamily="34" charset="-122"/>
                    <a:sym typeface="Helvetica" pitchFamily="2" charset="0"/>
                  </a:rPr>
                  <a:t>标题</a:t>
                </a:r>
                <a:endParaRPr lang="zh-CN" altLang="en-US" sz="3600" b="1">
                  <a:solidFill>
                    <a:srgbClr val="000000"/>
                  </a:solidFill>
                  <a:latin typeface="微软雅黑" pitchFamily="34" charset="-122"/>
                  <a:ea typeface="微软雅黑" pitchFamily="34" charset="-122"/>
                  <a:sym typeface="Helvetica" pitchFamily="2" charset="0"/>
                </a:endParaRPr>
              </a:p>
              <a:p>
                <a:pPr algn="ctr"/>
                <a:r>
                  <a:rPr lang="zh-CN" altLang="en-US" sz="1600" b="1">
                    <a:solidFill>
                      <a:srgbClr val="000000"/>
                    </a:solidFill>
                    <a:latin typeface="Bodoni MT Black" pitchFamily="18" charset="0"/>
                    <a:sym typeface="Helvetica" pitchFamily="2" charset="0"/>
                  </a:rPr>
                  <a:t>TITLE</a:t>
                </a:r>
              </a:p>
            </p:txBody>
          </p:sp>
        </p:grpSp>
        <p:sp>
          <p:nvSpPr>
            <p:cNvPr id="3079" name="AutoShape 6" descr="color10"/>
            <p:cNvSpPr>
              <a:spLocks noChangeArrowheads="1"/>
            </p:cNvSpPr>
            <p:nvPr/>
          </p:nvSpPr>
          <p:spPr bwMode="auto">
            <a:xfrm>
              <a:off x="163" y="2006"/>
              <a:ext cx="3980" cy="2135"/>
            </a:xfrm>
            <a:custGeom>
              <a:avLst/>
              <a:gdLst>
                <a:gd name="T0" fmla="*/ 395693746 w 21600"/>
                <a:gd name="T1" fmla="*/ 212262851 h 21600"/>
                <a:gd name="T2" fmla="*/ 395693746 w 21600"/>
                <a:gd name="T3" fmla="*/ 212262851 h 21600"/>
                <a:gd name="T4" fmla="*/ 395693746 w 21600"/>
                <a:gd name="T5" fmla="*/ 212262851 h 21600"/>
                <a:gd name="T6" fmla="*/ 395693746 w 21600"/>
                <a:gd name="T7" fmla="*/ 21226285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blipFill dpi="0" rotWithShape="0">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endParaRPr lang="zh-CN" altLang="en-US"/>
            </a:p>
          </p:txBody>
        </p:sp>
        <p:sp>
          <p:nvSpPr>
            <p:cNvPr id="3080" name="AutoShape 8"/>
            <p:cNvSpPr>
              <a:spLocks noChangeArrowheads="1"/>
            </p:cNvSpPr>
            <p:nvPr/>
          </p:nvSpPr>
          <p:spPr bwMode="auto">
            <a:xfrm>
              <a:off x="5768" y="1"/>
              <a:ext cx="4300" cy="4300"/>
            </a:xfrm>
            <a:custGeom>
              <a:avLst/>
              <a:gdLst>
                <a:gd name="T0" fmla="*/ 469240291 w 19679"/>
                <a:gd name="T1" fmla="*/ 469240291 h 19679"/>
                <a:gd name="T2" fmla="*/ 469240291 w 19679"/>
                <a:gd name="T3" fmla="*/ 469240291 h 19679"/>
                <a:gd name="T4" fmla="*/ 469240291 w 19679"/>
                <a:gd name="T5" fmla="*/ 469240291 h 19679"/>
                <a:gd name="T6" fmla="*/ 469240291 w 19679"/>
                <a:gd name="T7" fmla="*/ 469240291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50195"/>
              </a:srgbClr>
            </a:solidFill>
            <a:ln w="25400" cmpd="sng">
              <a:solidFill>
                <a:srgbClr val="C0C0C0"/>
              </a:solidFill>
              <a:miter lim="800000"/>
              <a:headEnd/>
              <a:tailEnd/>
            </a:ln>
          </p:spPr>
          <p:txBody>
            <a:bodyPr wrap="none" anchor="ctr"/>
            <a:lstStyle/>
            <a:p>
              <a:endParaRPr lang="zh-CN" altLang="en-US"/>
            </a:p>
          </p:txBody>
        </p:sp>
        <p:sp>
          <p:nvSpPr>
            <p:cNvPr id="3081" name="AutoShape 9"/>
            <p:cNvSpPr>
              <a:spLocks noChangeArrowheads="1"/>
            </p:cNvSpPr>
            <p:nvPr/>
          </p:nvSpPr>
          <p:spPr bwMode="auto">
            <a:xfrm>
              <a:off x="6398" y="1348"/>
              <a:ext cx="3040" cy="1605"/>
            </a:xfrm>
            <a:custGeom>
              <a:avLst/>
              <a:gdLst>
                <a:gd name="T0" fmla="*/ 302238439 w 21600"/>
                <a:gd name="T1" fmla="*/ 159569965 h 21600"/>
                <a:gd name="T2" fmla="*/ 302238439 w 21600"/>
                <a:gd name="T3" fmla="*/ 159569965 h 21600"/>
                <a:gd name="T4" fmla="*/ 302238439 w 21600"/>
                <a:gd name="T5" fmla="*/ 159569965 h 21600"/>
                <a:gd name="T6" fmla="*/ 302238439 w 21600"/>
                <a:gd name="T7" fmla="*/ 15956996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spcBef>
                  <a:spcPts val="1000"/>
                </a:spcBef>
              </a:pPr>
              <a:r>
                <a:rPr lang="zh-CN" altLang="en-US" sz="4000" b="1">
                  <a:solidFill>
                    <a:srgbClr val="000000"/>
                  </a:solidFill>
                  <a:latin typeface="微软雅黑" pitchFamily="34" charset="-122"/>
                  <a:ea typeface="微软雅黑" pitchFamily="34" charset="-122"/>
                  <a:sym typeface="Helvetica" pitchFamily="2" charset="0"/>
                </a:rPr>
                <a:t>标题</a:t>
              </a:r>
              <a:endParaRPr lang="zh-CN" altLang="en-US" sz="3600" b="1">
                <a:solidFill>
                  <a:srgbClr val="000000"/>
                </a:solidFill>
                <a:latin typeface="微软雅黑" pitchFamily="34" charset="-122"/>
                <a:ea typeface="微软雅黑" pitchFamily="34" charset="-122"/>
                <a:sym typeface="Helvetica" pitchFamily="2" charset="0"/>
              </a:endParaRPr>
            </a:p>
            <a:p>
              <a:pPr algn="ctr">
                <a:spcBef>
                  <a:spcPts val="1000"/>
                </a:spcBef>
              </a:pPr>
              <a:r>
                <a:rPr lang="zh-CN" altLang="en-US" sz="1600" b="1">
                  <a:solidFill>
                    <a:srgbClr val="000000"/>
                  </a:solidFill>
                  <a:latin typeface="Bodoni MT Black" pitchFamily="18" charset="0"/>
                  <a:sym typeface="Helvetica" pitchFamily="2" charset="0"/>
                </a:rPr>
                <a:t>TITLE</a:t>
              </a:r>
            </a:p>
          </p:txBody>
        </p:sp>
        <p:sp>
          <p:nvSpPr>
            <p:cNvPr id="6166" name="AutoShape 10"/>
            <p:cNvSpPr>
              <a:spLocks noChangeArrowheads="1"/>
            </p:cNvSpPr>
            <p:nvPr/>
          </p:nvSpPr>
          <p:spPr bwMode="auto">
            <a:xfrm>
              <a:off x="5928" y="578"/>
              <a:ext cx="3980" cy="356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blipFill dpi="0" rotWithShape="0">
              <a:blip r:embed="rId7"/>
              <a:srcRect/>
              <a:stretch>
                <a:fillRect r="-5915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endParaRPr lang="zh-CN" altLang="zh-CN" sz="8800" b="1">
                <a:solidFill>
                  <a:srgbClr val="FFFFFF"/>
                </a:solidFill>
                <a:latin typeface="微软雅黑" pitchFamily="34" charset="-122"/>
                <a:ea typeface="微软雅黑" pitchFamily="34" charset="-122"/>
                <a:sym typeface="微软雅黑" pitchFamily="34" charset="-122"/>
              </a:endParaRPr>
            </a:p>
          </p:txBody>
        </p:sp>
        <p:sp>
          <p:nvSpPr>
            <p:cNvPr id="3085" name="AutoShape 12"/>
            <p:cNvSpPr>
              <a:spLocks noChangeArrowheads="1"/>
            </p:cNvSpPr>
            <p:nvPr/>
          </p:nvSpPr>
          <p:spPr bwMode="auto">
            <a:xfrm>
              <a:off x="11533" y="1"/>
              <a:ext cx="4300" cy="4300"/>
            </a:xfrm>
            <a:custGeom>
              <a:avLst/>
              <a:gdLst>
                <a:gd name="T0" fmla="*/ 469240291 w 19679"/>
                <a:gd name="T1" fmla="*/ 469240291 h 19679"/>
                <a:gd name="T2" fmla="*/ 469240291 w 19679"/>
                <a:gd name="T3" fmla="*/ 469240291 h 19679"/>
                <a:gd name="T4" fmla="*/ 469240291 w 19679"/>
                <a:gd name="T5" fmla="*/ 469240291 h 19679"/>
                <a:gd name="T6" fmla="*/ 469240291 w 19679"/>
                <a:gd name="T7" fmla="*/ 469240291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50195"/>
              </a:srgbClr>
            </a:solidFill>
            <a:ln w="25400" cmpd="sng">
              <a:solidFill>
                <a:srgbClr val="C0C0C0"/>
              </a:solidFill>
              <a:miter lim="800000"/>
              <a:headEnd/>
              <a:tailEnd/>
            </a:ln>
          </p:spPr>
          <p:txBody>
            <a:bodyPr wrap="none" anchor="ctr"/>
            <a:lstStyle/>
            <a:p>
              <a:endParaRPr lang="zh-CN" altLang="en-US"/>
            </a:p>
          </p:txBody>
        </p:sp>
        <p:sp>
          <p:nvSpPr>
            <p:cNvPr id="3086" name="AutoShape 13"/>
            <p:cNvSpPr>
              <a:spLocks noChangeArrowheads="1"/>
            </p:cNvSpPr>
            <p:nvPr/>
          </p:nvSpPr>
          <p:spPr bwMode="auto">
            <a:xfrm>
              <a:off x="12163" y="1348"/>
              <a:ext cx="3040" cy="1605"/>
            </a:xfrm>
            <a:custGeom>
              <a:avLst/>
              <a:gdLst>
                <a:gd name="T0" fmla="*/ 302238439 w 21600"/>
                <a:gd name="T1" fmla="*/ 159569965 h 21600"/>
                <a:gd name="T2" fmla="*/ 302238439 w 21600"/>
                <a:gd name="T3" fmla="*/ 159569965 h 21600"/>
                <a:gd name="T4" fmla="*/ 302238439 w 21600"/>
                <a:gd name="T5" fmla="*/ 159569965 h 21600"/>
                <a:gd name="T6" fmla="*/ 302238439 w 21600"/>
                <a:gd name="T7" fmla="*/ 15956996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spcBef>
                  <a:spcPts val="1000"/>
                </a:spcBef>
              </a:pPr>
              <a:r>
                <a:rPr lang="zh-CN" altLang="en-US" sz="4000" b="1">
                  <a:solidFill>
                    <a:srgbClr val="000000"/>
                  </a:solidFill>
                  <a:latin typeface="微软雅黑" pitchFamily="34" charset="-122"/>
                  <a:ea typeface="微软雅黑" pitchFamily="34" charset="-122"/>
                  <a:sym typeface="Helvetica" pitchFamily="2" charset="0"/>
                </a:rPr>
                <a:t>标题</a:t>
              </a:r>
              <a:endParaRPr lang="zh-CN" altLang="en-US" sz="3600" b="1">
                <a:solidFill>
                  <a:srgbClr val="000000"/>
                </a:solidFill>
                <a:latin typeface="微软雅黑" pitchFamily="34" charset="-122"/>
                <a:ea typeface="微软雅黑" pitchFamily="34" charset="-122"/>
                <a:sym typeface="Helvetica" pitchFamily="2" charset="0"/>
              </a:endParaRPr>
            </a:p>
            <a:p>
              <a:pPr algn="ctr">
                <a:spcBef>
                  <a:spcPts val="1000"/>
                </a:spcBef>
              </a:pPr>
              <a:r>
                <a:rPr lang="zh-CN" altLang="en-US" sz="1600" b="1">
                  <a:solidFill>
                    <a:srgbClr val="000000"/>
                  </a:solidFill>
                  <a:latin typeface="Bodoni MT Black" pitchFamily="18" charset="0"/>
                  <a:sym typeface="Helvetica" pitchFamily="2" charset="0"/>
                </a:rPr>
                <a:t>TITLE</a:t>
              </a:r>
            </a:p>
          </p:txBody>
        </p:sp>
        <p:sp>
          <p:nvSpPr>
            <p:cNvPr id="6169" name="AutoShape 14"/>
            <p:cNvSpPr>
              <a:spLocks noChangeArrowheads="1"/>
            </p:cNvSpPr>
            <p:nvPr/>
          </p:nvSpPr>
          <p:spPr bwMode="auto">
            <a:xfrm>
              <a:off x="11860" y="2598"/>
              <a:ext cx="3643" cy="154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blipFill dpi="0" rotWithShape="1">
              <a:blip r:embed="rId8"/>
              <a:srcRect/>
              <a:stretch>
                <a:fillRect b="-3280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grpSp>
      <p:sp>
        <p:nvSpPr>
          <p:cNvPr id="3076" name="Rectangle 39"/>
          <p:cNvSpPr>
            <a:spLocks noChangeArrowheads="1"/>
          </p:cNvSpPr>
          <p:nvPr/>
        </p:nvSpPr>
        <p:spPr bwMode="auto">
          <a:xfrm>
            <a:off x="333375" y="5051425"/>
            <a:ext cx="11269663"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3077" name="Rectangle 39"/>
          <p:cNvSpPr>
            <a:spLocks noChangeArrowheads="1"/>
          </p:cNvSpPr>
          <p:nvPr/>
        </p:nvSpPr>
        <p:spPr bwMode="auto">
          <a:xfrm>
            <a:off x="333375" y="5575300"/>
            <a:ext cx="11269663"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3824"/>
          <p:cNvSpPr>
            <a:spLocks noChangeArrowheads="1"/>
          </p:cNvSpPr>
          <p:nvPr/>
        </p:nvSpPr>
        <p:spPr bwMode="auto">
          <a:xfrm>
            <a:off x="4356100" y="4294188"/>
            <a:ext cx="2044700" cy="731837"/>
          </a:xfrm>
          <a:custGeom>
            <a:avLst/>
            <a:gdLst>
              <a:gd name="T0" fmla="*/ 1422231 w 2099"/>
              <a:gd name="T1" fmla="*/ 0 h 807"/>
              <a:gd name="T2" fmla="*/ 0 w 2099"/>
              <a:gd name="T3" fmla="*/ 0 h 807"/>
              <a:gd name="T4" fmla="*/ 0 w 2099"/>
              <a:gd name="T5" fmla="*/ 9069 h 807"/>
              <a:gd name="T6" fmla="*/ 1417360 w 2099"/>
              <a:gd name="T7" fmla="*/ 9069 h 807"/>
              <a:gd name="T8" fmla="*/ 2036907 w 2099"/>
              <a:gd name="T9" fmla="*/ 731837 h 807"/>
              <a:gd name="T10" fmla="*/ 2044700 w 2099"/>
              <a:gd name="T11" fmla="*/ 727303 h 807"/>
              <a:gd name="T12" fmla="*/ 1422231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F47C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099" name="文本框 46"/>
          <p:cNvSpPr>
            <a:spLocks noChangeArrowheads="1"/>
          </p:cNvSpPr>
          <p:nvPr/>
        </p:nvSpPr>
        <p:spPr bwMode="auto">
          <a:xfrm>
            <a:off x="4319588" y="3765550"/>
            <a:ext cx="15192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0" name="Freeform 3824"/>
          <p:cNvSpPr>
            <a:spLocks noChangeArrowheads="1"/>
          </p:cNvSpPr>
          <p:nvPr/>
        </p:nvSpPr>
        <p:spPr bwMode="auto">
          <a:xfrm flipH="1" flipV="1">
            <a:off x="8751888" y="5784850"/>
            <a:ext cx="2290762" cy="730250"/>
          </a:xfrm>
          <a:custGeom>
            <a:avLst/>
            <a:gdLst>
              <a:gd name="T0" fmla="*/ 1593384 w 2099"/>
              <a:gd name="T1" fmla="*/ 0 h 807"/>
              <a:gd name="T2" fmla="*/ 0 w 2099"/>
              <a:gd name="T3" fmla="*/ 0 h 807"/>
              <a:gd name="T4" fmla="*/ 0 w 2099"/>
              <a:gd name="T5" fmla="*/ 9049 h 807"/>
              <a:gd name="T6" fmla="*/ 1587927 w 2099"/>
              <a:gd name="T7" fmla="*/ 9049 h 807"/>
              <a:gd name="T8" fmla="*/ 2282031 w 2099"/>
              <a:gd name="T9" fmla="*/ 730250 h 807"/>
              <a:gd name="T10" fmla="*/ 2290762 w 2099"/>
              <a:gd name="T11" fmla="*/ 725726 h 807"/>
              <a:gd name="T12" fmla="*/ 1593384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CC42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1" name="文本框 48"/>
          <p:cNvSpPr>
            <a:spLocks noChangeArrowheads="1"/>
          </p:cNvSpPr>
          <p:nvPr/>
        </p:nvSpPr>
        <p:spPr bwMode="auto">
          <a:xfrm>
            <a:off x="9486900" y="6005513"/>
            <a:ext cx="15192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2" name="Freeform 3824"/>
          <p:cNvSpPr>
            <a:spLocks noChangeArrowheads="1"/>
          </p:cNvSpPr>
          <p:nvPr/>
        </p:nvSpPr>
        <p:spPr bwMode="auto">
          <a:xfrm flipH="1" flipV="1">
            <a:off x="9599613" y="4660900"/>
            <a:ext cx="2290762" cy="731838"/>
          </a:xfrm>
          <a:custGeom>
            <a:avLst/>
            <a:gdLst>
              <a:gd name="T0" fmla="*/ 1593384 w 2099"/>
              <a:gd name="T1" fmla="*/ 0 h 807"/>
              <a:gd name="T2" fmla="*/ 0 w 2099"/>
              <a:gd name="T3" fmla="*/ 0 h 807"/>
              <a:gd name="T4" fmla="*/ 0 w 2099"/>
              <a:gd name="T5" fmla="*/ 9069 h 807"/>
              <a:gd name="T6" fmla="*/ 1587927 w 2099"/>
              <a:gd name="T7" fmla="*/ 9069 h 807"/>
              <a:gd name="T8" fmla="*/ 2282031 w 2099"/>
              <a:gd name="T9" fmla="*/ 731838 h 807"/>
              <a:gd name="T10" fmla="*/ 2290762 w 2099"/>
              <a:gd name="T11" fmla="*/ 727304 h 807"/>
              <a:gd name="T12" fmla="*/ 1593384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A11B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3" name="文本框 50"/>
          <p:cNvSpPr>
            <a:spLocks noChangeArrowheads="1"/>
          </p:cNvSpPr>
          <p:nvPr/>
        </p:nvSpPr>
        <p:spPr bwMode="auto">
          <a:xfrm>
            <a:off x="10333038" y="4881563"/>
            <a:ext cx="1520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4" name="Freeform 3824"/>
          <p:cNvSpPr>
            <a:spLocks noChangeArrowheads="1"/>
          </p:cNvSpPr>
          <p:nvPr/>
        </p:nvSpPr>
        <p:spPr bwMode="auto">
          <a:xfrm flipH="1">
            <a:off x="9537700" y="1984375"/>
            <a:ext cx="2044700" cy="731838"/>
          </a:xfrm>
          <a:custGeom>
            <a:avLst/>
            <a:gdLst>
              <a:gd name="T0" fmla="*/ 1422231 w 2099"/>
              <a:gd name="T1" fmla="*/ 0 h 807"/>
              <a:gd name="T2" fmla="*/ 0 w 2099"/>
              <a:gd name="T3" fmla="*/ 0 h 807"/>
              <a:gd name="T4" fmla="*/ 0 w 2099"/>
              <a:gd name="T5" fmla="*/ 9069 h 807"/>
              <a:gd name="T6" fmla="*/ 1417360 w 2099"/>
              <a:gd name="T7" fmla="*/ 9069 h 807"/>
              <a:gd name="T8" fmla="*/ 2036907 w 2099"/>
              <a:gd name="T9" fmla="*/ 731838 h 807"/>
              <a:gd name="T10" fmla="*/ 2044700 w 2099"/>
              <a:gd name="T11" fmla="*/ 727304 h 807"/>
              <a:gd name="T12" fmla="*/ 1422231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58B7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5" name="文本框 52"/>
          <p:cNvSpPr>
            <a:spLocks noChangeArrowheads="1"/>
          </p:cNvSpPr>
          <p:nvPr/>
        </p:nvSpPr>
        <p:spPr bwMode="auto">
          <a:xfrm>
            <a:off x="10161588" y="1476375"/>
            <a:ext cx="15192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6" name="文本框 43"/>
          <p:cNvSpPr>
            <a:spLocks noChangeArrowheads="1"/>
          </p:cNvSpPr>
          <p:nvPr/>
        </p:nvSpPr>
        <p:spPr bwMode="auto">
          <a:xfrm>
            <a:off x="5175250" y="1951038"/>
            <a:ext cx="1227138"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7" name="Freeform 3824"/>
          <p:cNvSpPr>
            <a:spLocks noChangeArrowheads="1"/>
          </p:cNvSpPr>
          <p:nvPr/>
        </p:nvSpPr>
        <p:spPr bwMode="auto">
          <a:xfrm>
            <a:off x="5262563" y="2327275"/>
            <a:ext cx="1598612" cy="590550"/>
          </a:xfrm>
          <a:custGeom>
            <a:avLst/>
            <a:gdLst>
              <a:gd name="T0" fmla="*/ 1111945 w 2099"/>
              <a:gd name="T1" fmla="*/ 0 h 807"/>
              <a:gd name="T2" fmla="*/ 0 w 2099"/>
              <a:gd name="T3" fmla="*/ 0 h 807"/>
              <a:gd name="T4" fmla="*/ 0 w 2099"/>
              <a:gd name="T5" fmla="*/ 7318 h 807"/>
              <a:gd name="T6" fmla="*/ 1108137 w 2099"/>
              <a:gd name="T7" fmla="*/ 7318 h 807"/>
              <a:gd name="T8" fmla="*/ 1592519 w 2099"/>
              <a:gd name="T9" fmla="*/ 590550 h 807"/>
              <a:gd name="T10" fmla="*/ 1598612 w 2099"/>
              <a:gd name="T11" fmla="*/ 586891 h 807"/>
              <a:gd name="T12" fmla="*/ 1111945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B9B8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8" name="Rectangle 39"/>
          <p:cNvSpPr>
            <a:spLocks noChangeArrowheads="1"/>
          </p:cNvSpPr>
          <p:nvPr/>
        </p:nvSpPr>
        <p:spPr bwMode="auto">
          <a:xfrm>
            <a:off x="685800" y="4576763"/>
            <a:ext cx="459422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4109" name="Rectangle 39"/>
          <p:cNvSpPr>
            <a:spLocks noChangeArrowheads="1"/>
          </p:cNvSpPr>
          <p:nvPr/>
        </p:nvSpPr>
        <p:spPr bwMode="auto">
          <a:xfrm>
            <a:off x="742950" y="1973263"/>
            <a:ext cx="311308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4110" name="Group 14"/>
          <p:cNvGrpSpPr>
            <a:grpSpLocks/>
          </p:cNvGrpSpPr>
          <p:nvPr/>
        </p:nvGrpSpPr>
        <p:grpSpPr bwMode="auto">
          <a:xfrm>
            <a:off x="0" y="434975"/>
            <a:ext cx="12192000" cy="890588"/>
            <a:chOff x="0" y="0"/>
            <a:chExt cx="19200" cy="1404"/>
          </a:xfrm>
        </p:grpSpPr>
        <p:grpSp>
          <p:nvGrpSpPr>
            <p:cNvPr id="4138" name="组合 24"/>
            <p:cNvGrpSpPr>
              <a:grpSpLocks/>
            </p:cNvGrpSpPr>
            <p:nvPr/>
          </p:nvGrpSpPr>
          <p:grpSpPr bwMode="auto">
            <a:xfrm>
              <a:off x="0" y="0"/>
              <a:ext cx="19200" cy="1404"/>
              <a:chOff x="0" y="0"/>
              <a:chExt cx="56983904" cy="4165600"/>
            </a:xfrm>
          </p:grpSpPr>
          <p:sp>
            <p:nvSpPr>
              <p:cNvPr id="7184"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4143"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4"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5"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6"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7"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8"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4149"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50"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51"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4139"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grpSp>
        <p:nvGrpSpPr>
          <p:cNvPr id="4111" name="Group 27"/>
          <p:cNvGrpSpPr>
            <a:grpSpLocks/>
          </p:cNvGrpSpPr>
          <p:nvPr/>
        </p:nvGrpSpPr>
        <p:grpSpPr bwMode="auto">
          <a:xfrm>
            <a:off x="5807075" y="2082800"/>
            <a:ext cx="4476750" cy="4165600"/>
            <a:chOff x="0" y="0"/>
            <a:chExt cx="7050" cy="6560"/>
          </a:xfrm>
        </p:grpSpPr>
        <p:sp>
          <p:nvSpPr>
            <p:cNvPr id="4112" name="Freeform 29"/>
            <p:cNvSpPr>
              <a:spLocks noEditPoints="1" noChangeArrowheads="1"/>
            </p:cNvSpPr>
            <p:nvPr/>
          </p:nvSpPr>
          <p:spPr bwMode="auto">
            <a:xfrm>
              <a:off x="2698" y="2242"/>
              <a:ext cx="1834" cy="1956"/>
            </a:xfrm>
            <a:custGeom>
              <a:avLst/>
              <a:gdLst>
                <a:gd name="T0" fmla="*/ 651 w 358"/>
                <a:gd name="T1" fmla="*/ 1495 h 382"/>
                <a:gd name="T2" fmla="*/ 1650 w 358"/>
                <a:gd name="T3" fmla="*/ 323 h 382"/>
                <a:gd name="T4" fmla="*/ 1706 w 358"/>
                <a:gd name="T5" fmla="*/ 579 h 382"/>
                <a:gd name="T6" fmla="*/ 1721 w 358"/>
                <a:gd name="T7" fmla="*/ 911 h 382"/>
                <a:gd name="T8" fmla="*/ 1732 w 358"/>
                <a:gd name="T9" fmla="*/ 1255 h 382"/>
                <a:gd name="T10" fmla="*/ 1644 w 358"/>
                <a:gd name="T11" fmla="*/ 1608 h 382"/>
                <a:gd name="T12" fmla="*/ 1388 w 358"/>
                <a:gd name="T13" fmla="*/ 1956 h 382"/>
                <a:gd name="T14" fmla="*/ 881 w 358"/>
                <a:gd name="T15" fmla="*/ 1157 h 382"/>
                <a:gd name="T16" fmla="*/ 630 w 358"/>
                <a:gd name="T17" fmla="*/ 1009 h 382"/>
                <a:gd name="T18" fmla="*/ 640 w 358"/>
                <a:gd name="T19" fmla="*/ 1065 h 382"/>
                <a:gd name="T20" fmla="*/ 891 w 358"/>
                <a:gd name="T21" fmla="*/ 1208 h 382"/>
                <a:gd name="T22" fmla="*/ 881 w 358"/>
                <a:gd name="T23" fmla="*/ 1157 h 382"/>
                <a:gd name="T24" fmla="*/ 1475 w 358"/>
                <a:gd name="T25" fmla="*/ 696 h 382"/>
                <a:gd name="T26" fmla="*/ 1347 w 358"/>
                <a:gd name="T27" fmla="*/ 640 h 382"/>
                <a:gd name="T28" fmla="*/ 876 w 358"/>
                <a:gd name="T29" fmla="*/ 358 h 382"/>
                <a:gd name="T30" fmla="*/ 758 w 358"/>
                <a:gd name="T31" fmla="*/ 277 h 382"/>
                <a:gd name="T32" fmla="*/ 876 w 358"/>
                <a:gd name="T33" fmla="*/ 358 h 382"/>
                <a:gd name="T34" fmla="*/ 1045 w 358"/>
                <a:gd name="T35" fmla="*/ 200 h 382"/>
                <a:gd name="T36" fmla="*/ 989 w 358"/>
                <a:gd name="T37" fmla="*/ 328 h 382"/>
                <a:gd name="T38" fmla="*/ 1322 w 358"/>
                <a:gd name="T39" fmla="*/ 527 h 382"/>
                <a:gd name="T40" fmla="*/ 1404 w 358"/>
                <a:gd name="T41" fmla="*/ 410 h 382"/>
                <a:gd name="T42" fmla="*/ 1322 w 358"/>
                <a:gd name="T43" fmla="*/ 527 h 382"/>
                <a:gd name="T44" fmla="*/ 1276 w 358"/>
                <a:gd name="T45" fmla="*/ 282 h 382"/>
                <a:gd name="T46" fmla="*/ 1158 w 358"/>
                <a:gd name="T47" fmla="*/ 364 h 382"/>
                <a:gd name="T48" fmla="*/ 932 w 358"/>
                <a:gd name="T49" fmla="*/ 1070 h 382"/>
                <a:gd name="T50" fmla="*/ 681 w 358"/>
                <a:gd name="T51" fmla="*/ 922 h 382"/>
                <a:gd name="T52" fmla="*/ 692 w 358"/>
                <a:gd name="T53" fmla="*/ 973 h 382"/>
                <a:gd name="T54" fmla="*/ 943 w 358"/>
                <a:gd name="T55" fmla="*/ 1121 h 382"/>
                <a:gd name="T56" fmla="*/ 932 w 358"/>
                <a:gd name="T57" fmla="*/ 1070 h 382"/>
                <a:gd name="T58" fmla="*/ 804 w 358"/>
                <a:gd name="T59" fmla="*/ 533 h 382"/>
                <a:gd name="T60" fmla="*/ 953 w 358"/>
                <a:gd name="T61" fmla="*/ 998 h 382"/>
                <a:gd name="T62" fmla="*/ 1137 w 358"/>
                <a:gd name="T63" fmla="*/ 461 h 382"/>
                <a:gd name="T64" fmla="*/ 697 w 358"/>
                <a:gd name="T65" fmla="*/ 1219 h 382"/>
                <a:gd name="T66" fmla="*/ 661 w 358"/>
                <a:gd name="T67" fmla="*/ 1106 h 38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8"/>
                <a:gd name="T103" fmla="*/ 0 h 382"/>
                <a:gd name="T104" fmla="*/ 358 w 358"/>
                <a:gd name="T105" fmla="*/ 382 h 38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4113" name="Group 29"/>
            <p:cNvGrpSpPr>
              <a:grpSpLocks/>
            </p:cNvGrpSpPr>
            <p:nvPr/>
          </p:nvGrpSpPr>
          <p:grpSpPr bwMode="auto">
            <a:xfrm>
              <a:off x="0" y="0"/>
              <a:ext cx="7051" cy="6560"/>
              <a:chOff x="0" y="0"/>
              <a:chExt cx="7051" cy="6560"/>
            </a:xfrm>
          </p:grpSpPr>
          <p:sp>
            <p:nvSpPr>
              <p:cNvPr id="7198" name="Freeform 30"/>
              <p:cNvSpPr>
                <a:spLocks noChangeArrowheads="1"/>
              </p:cNvSpPr>
              <p:nvPr/>
            </p:nvSpPr>
            <p:spPr bwMode="auto">
              <a:xfrm rot="4320000">
                <a:off x="994" y="-676"/>
                <a:ext cx="2386" cy="4374"/>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 name="T16" fmla="*/ 0 60000 65536"/>
                  <a:gd name="T17" fmla="*/ 0 60000 65536"/>
                  <a:gd name="T18" fmla="*/ 0 60000 65536"/>
                  <a:gd name="T19" fmla="*/ 0 60000 65536"/>
                  <a:gd name="T20" fmla="*/ 0 60000 65536"/>
                  <a:gd name="T21" fmla="*/ 0 60000 65536"/>
                  <a:gd name="T22" fmla="*/ 0 60000 65536"/>
                  <a:gd name="T23" fmla="*/ 0 60000 65536"/>
                  <a:gd name="T24" fmla="*/ 0 w 1468"/>
                  <a:gd name="T25" fmla="*/ 0 h 2692"/>
                  <a:gd name="T26" fmla="*/ 1468 w 1468"/>
                  <a:gd name="T27" fmla="*/ 2692 h 2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blipFill dpi="0" rotWithShape="1">
                <a:blip r:embed="rId6"/>
                <a:srcRect/>
                <a:stretch>
                  <a:fillRect r="-22590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grpSp>
            <p:nvGrpSpPr>
              <p:cNvPr id="4117" name="组合 27"/>
              <p:cNvGrpSpPr>
                <a:grpSpLocks/>
              </p:cNvGrpSpPr>
              <p:nvPr/>
            </p:nvGrpSpPr>
            <p:grpSpPr bwMode="auto">
              <a:xfrm>
                <a:off x="399" y="0"/>
                <a:ext cx="6652" cy="6561"/>
                <a:chOff x="0" y="0"/>
                <a:chExt cx="5233121" cy="5162015"/>
              </a:xfrm>
            </p:grpSpPr>
            <p:sp>
              <p:nvSpPr>
                <p:cNvPr id="7200" name="Freeform 27"/>
                <p:cNvSpPr>
                  <a:spLocks noChangeArrowheads="1"/>
                </p:cNvSpPr>
                <p:nvPr/>
              </p:nvSpPr>
              <p:spPr bwMode="auto">
                <a:xfrm>
                  <a:off x="1749112" y="0"/>
                  <a:ext cx="3334692" cy="1983752"/>
                </a:xfrm>
                <a:custGeom>
                  <a:avLst/>
                  <a:gdLst>
                    <a:gd name="T0" fmla="*/ 1978 w 2605"/>
                    <a:gd name="T1" fmla="*/ 494 h 1551"/>
                    <a:gd name="T2" fmla="*/ 668 w 2605"/>
                    <a:gd name="T3" fmla="*/ 0 h 1551"/>
                    <a:gd name="T4" fmla="*/ 0 w 2605"/>
                    <a:gd name="T5" fmla="*/ 115 h 1551"/>
                    <a:gd name="T6" fmla="*/ 668 w 2605"/>
                    <a:gd name="T7" fmla="*/ 357 h 1551"/>
                    <a:gd name="T8" fmla="*/ 1148 w 2605"/>
                    <a:gd name="T9" fmla="*/ 1328 h 1551"/>
                    <a:gd name="T10" fmla="*/ 1150 w 2605"/>
                    <a:gd name="T11" fmla="*/ 1332 h 1551"/>
                    <a:gd name="T12" fmla="*/ 2605 w 2605"/>
                    <a:gd name="T13" fmla="*/ 1551 h 1551"/>
                    <a:gd name="T14" fmla="*/ 1978 w 2605"/>
                    <a:gd name="T15" fmla="*/ 494 h 1551"/>
                    <a:gd name="T16" fmla="*/ 0 60000 65536"/>
                    <a:gd name="T17" fmla="*/ 0 60000 65536"/>
                    <a:gd name="T18" fmla="*/ 0 60000 65536"/>
                    <a:gd name="T19" fmla="*/ 0 60000 65536"/>
                    <a:gd name="T20" fmla="*/ 0 60000 65536"/>
                    <a:gd name="T21" fmla="*/ 0 60000 65536"/>
                    <a:gd name="T22" fmla="*/ 0 60000 65536"/>
                    <a:gd name="T23" fmla="*/ 0 60000 65536"/>
                    <a:gd name="T24" fmla="*/ 0 w 2605"/>
                    <a:gd name="T25" fmla="*/ 0 h 1551"/>
                    <a:gd name="T26" fmla="*/ 2605 w 2605"/>
                    <a:gd name="T27" fmla="*/ 1551 h 15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05" h="1551">
                      <a:moveTo>
                        <a:pt x="1978" y="494"/>
                      </a:moveTo>
                      <a:cubicBezTo>
                        <a:pt x="1629" y="186"/>
                        <a:pt x="1170" y="0"/>
                        <a:pt x="668" y="0"/>
                      </a:cubicBezTo>
                      <a:cubicBezTo>
                        <a:pt x="434" y="0"/>
                        <a:pt x="209" y="41"/>
                        <a:pt x="0" y="115"/>
                      </a:cubicBezTo>
                      <a:cubicBezTo>
                        <a:pt x="338" y="69"/>
                        <a:pt x="581" y="202"/>
                        <a:pt x="668" y="357"/>
                      </a:cubicBezTo>
                      <a:cubicBezTo>
                        <a:pt x="797" y="584"/>
                        <a:pt x="1122" y="1273"/>
                        <a:pt x="1148" y="1328"/>
                      </a:cubicBezTo>
                      <a:cubicBezTo>
                        <a:pt x="1150" y="1332"/>
                        <a:pt x="1150" y="1332"/>
                        <a:pt x="1150" y="1332"/>
                      </a:cubicBezTo>
                      <a:cubicBezTo>
                        <a:pt x="2605" y="1551"/>
                        <a:pt x="2605" y="1551"/>
                        <a:pt x="2605" y="1551"/>
                      </a:cubicBezTo>
                      <a:cubicBezTo>
                        <a:pt x="2512" y="1134"/>
                        <a:pt x="2288" y="766"/>
                        <a:pt x="1978" y="494"/>
                      </a:cubicBezTo>
                      <a:close/>
                    </a:path>
                  </a:pathLst>
                </a:custGeom>
                <a:blipFill dpi="0" rotWithShape="1">
                  <a:blip r:embed="rId7"/>
                  <a:srcRect/>
                  <a:stretch>
                    <a:fillRect r="-575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7201" name="Freeform 28"/>
                <p:cNvSpPr>
                  <a:spLocks noChangeArrowheads="1"/>
                </p:cNvSpPr>
                <p:nvPr/>
              </p:nvSpPr>
              <p:spPr bwMode="auto">
                <a:xfrm>
                  <a:off x="3576439" y="1023871"/>
                  <a:ext cx="1656682" cy="3739972"/>
                </a:xfrm>
                <a:custGeom>
                  <a:avLst/>
                  <a:gdLst>
                    <a:gd name="T0" fmla="*/ 1139 w 1295"/>
                    <a:gd name="T1" fmla="*/ 613 h 2922"/>
                    <a:gd name="T2" fmla="*/ 826 w 1295"/>
                    <a:gd name="T3" fmla="*/ 0 h 2922"/>
                    <a:gd name="T4" fmla="*/ 779 w 1295"/>
                    <a:gd name="T5" fmla="*/ 710 h 2922"/>
                    <a:gd name="T6" fmla="*/ 4 w 1295"/>
                    <a:gd name="T7" fmla="*/ 1467 h 2922"/>
                    <a:gd name="T8" fmla="*/ 0 w 1295"/>
                    <a:gd name="T9" fmla="*/ 1470 h 2922"/>
                    <a:gd name="T10" fmla="*/ 242 w 1295"/>
                    <a:gd name="T11" fmla="*/ 2922 h 2922"/>
                    <a:gd name="T12" fmla="*/ 1054 w 1295"/>
                    <a:gd name="T13" fmla="*/ 1998 h 2922"/>
                    <a:gd name="T14" fmla="*/ 1139 w 1295"/>
                    <a:gd name="T15" fmla="*/ 613 h 2922"/>
                    <a:gd name="T16" fmla="*/ 0 60000 65536"/>
                    <a:gd name="T17" fmla="*/ 0 60000 65536"/>
                    <a:gd name="T18" fmla="*/ 0 60000 65536"/>
                    <a:gd name="T19" fmla="*/ 0 60000 65536"/>
                    <a:gd name="T20" fmla="*/ 0 60000 65536"/>
                    <a:gd name="T21" fmla="*/ 0 60000 65536"/>
                    <a:gd name="T22" fmla="*/ 0 60000 65536"/>
                    <a:gd name="T23" fmla="*/ 0 60000 65536"/>
                    <a:gd name="T24" fmla="*/ 0 w 1295"/>
                    <a:gd name="T25" fmla="*/ 0 h 2922"/>
                    <a:gd name="T26" fmla="*/ 1295 w 1295"/>
                    <a:gd name="T27" fmla="*/ 2922 h 29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5" h="2922">
                      <a:moveTo>
                        <a:pt x="1139" y="613"/>
                      </a:moveTo>
                      <a:cubicBezTo>
                        <a:pt x="1067" y="390"/>
                        <a:pt x="962" y="176"/>
                        <a:pt x="826" y="0"/>
                      </a:cubicBezTo>
                      <a:cubicBezTo>
                        <a:pt x="974" y="307"/>
                        <a:pt x="900" y="580"/>
                        <a:pt x="779" y="710"/>
                      </a:cubicBezTo>
                      <a:cubicBezTo>
                        <a:pt x="603" y="903"/>
                        <a:pt x="49" y="1425"/>
                        <a:pt x="4" y="1467"/>
                      </a:cubicBezTo>
                      <a:cubicBezTo>
                        <a:pt x="0" y="1470"/>
                        <a:pt x="0" y="1470"/>
                        <a:pt x="0" y="1470"/>
                      </a:cubicBezTo>
                      <a:cubicBezTo>
                        <a:pt x="242" y="2922"/>
                        <a:pt x="242" y="2922"/>
                        <a:pt x="242" y="2922"/>
                      </a:cubicBezTo>
                      <a:cubicBezTo>
                        <a:pt x="610" y="2704"/>
                        <a:pt x="891" y="2377"/>
                        <a:pt x="1054" y="1998"/>
                      </a:cubicBezTo>
                      <a:cubicBezTo>
                        <a:pt x="1239" y="1571"/>
                        <a:pt x="1295" y="1091"/>
                        <a:pt x="1139" y="613"/>
                      </a:cubicBezTo>
                      <a:close/>
                    </a:path>
                  </a:pathLst>
                </a:custGeom>
                <a:blipFill dpi="0" rotWithShape="1">
                  <a:blip r:embed="rId8"/>
                  <a:srcRect/>
                  <a:stretch>
                    <a:fillRect r="-30133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4124" name="Freeform 29" descr="extracolor5"/>
                <p:cNvSpPr>
                  <a:spLocks noChangeArrowheads="1"/>
                </p:cNvSpPr>
                <p:nvPr/>
              </p:nvSpPr>
              <p:spPr bwMode="auto">
                <a:xfrm>
                  <a:off x="910107" y="3611989"/>
                  <a:ext cx="3775525" cy="1550026"/>
                </a:xfrm>
                <a:custGeom>
                  <a:avLst/>
                  <a:gdLst>
                    <a:gd name="T0" fmla="*/ 2901987 w 2952"/>
                    <a:gd name="T1" fmla="*/ 649266 h 1208"/>
                    <a:gd name="T2" fmla="*/ 1675453 w 2952"/>
                    <a:gd name="T3" fmla="*/ 2566 h 1208"/>
                    <a:gd name="T4" fmla="*/ 1670337 w 2952"/>
                    <a:gd name="T5" fmla="*/ 0 h 1208"/>
                    <a:gd name="T6" fmla="*/ 0 w 2952"/>
                    <a:gd name="T7" fmla="*/ 869965 h 1208"/>
                    <a:gd name="T8" fmla="*/ 1443959 w 2952"/>
                    <a:gd name="T9" fmla="*/ 1494851 h 1208"/>
                    <a:gd name="T10" fmla="*/ 3170571 w 2952"/>
                    <a:gd name="T11" fmla="*/ 1020092 h 1208"/>
                    <a:gd name="T12" fmla="*/ 3775525 w 2952"/>
                    <a:gd name="T13" fmla="*/ 396488 h 1208"/>
                    <a:gd name="T14" fmla="*/ 2901987 w 2952"/>
                    <a:gd name="T15" fmla="*/ 649266 h 1208"/>
                    <a:gd name="T16" fmla="*/ 0 60000 65536"/>
                    <a:gd name="T17" fmla="*/ 0 60000 65536"/>
                    <a:gd name="T18" fmla="*/ 0 60000 65536"/>
                    <a:gd name="T19" fmla="*/ 0 60000 65536"/>
                    <a:gd name="T20" fmla="*/ 0 60000 65536"/>
                    <a:gd name="T21" fmla="*/ 0 60000 65536"/>
                    <a:gd name="T22" fmla="*/ 0 60000 65536"/>
                    <a:gd name="T23" fmla="*/ 0 60000 65536"/>
                    <a:gd name="T24" fmla="*/ 0 w 2952"/>
                    <a:gd name="T25" fmla="*/ 0 h 1208"/>
                    <a:gd name="T26" fmla="*/ 2952 w 2952"/>
                    <a:gd name="T27" fmla="*/ 1208 h 12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52" h="1208">
                      <a:moveTo>
                        <a:pt x="2269" y="506"/>
                      </a:moveTo>
                      <a:cubicBezTo>
                        <a:pt x="2032" y="398"/>
                        <a:pt x="1364" y="31"/>
                        <a:pt x="1310" y="2"/>
                      </a:cubicBezTo>
                      <a:cubicBezTo>
                        <a:pt x="1306" y="0"/>
                        <a:pt x="1306" y="0"/>
                        <a:pt x="1306" y="0"/>
                      </a:cubicBezTo>
                      <a:cubicBezTo>
                        <a:pt x="0" y="678"/>
                        <a:pt x="0" y="678"/>
                        <a:pt x="0" y="678"/>
                      </a:cubicBezTo>
                      <a:cubicBezTo>
                        <a:pt x="321" y="961"/>
                        <a:pt x="718" y="1127"/>
                        <a:pt x="1129" y="1165"/>
                      </a:cubicBezTo>
                      <a:cubicBezTo>
                        <a:pt x="1592" y="1208"/>
                        <a:pt x="2073" y="1090"/>
                        <a:pt x="2479" y="795"/>
                      </a:cubicBezTo>
                      <a:cubicBezTo>
                        <a:pt x="2669" y="657"/>
                        <a:pt x="2826" y="492"/>
                        <a:pt x="2952" y="309"/>
                      </a:cubicBezTo>
                      <a:cubicBezTo>
                        <a:pt x="2706" y="544"/>
                        <a:pt x="2431" y="580"/>
                        <a:pt x="2269" y="506"/>
                      </a:cubicBezTo>
                      <a:close/>
                    </a:path>
                  </a:pathLst>
                </a:custGeom>
                <a:blipFill dpi="0" rotWithShape="0">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en-US"/>
                </a:p>
              </p:txBody>
            </p:sp>
            <p:sp>
              <p:nvSpPr>
                <p:cNvPr id="7203" name="Freeform 30"/>
                <p:cNvSpPr>
                  <a:spLocks noChangeArrowheads="1"/>
                </p:cNvSpPr>
                <p:nvPr/>
              </p:nvSpPr>
              <p:spPr bwMode="auto">
                <a:xfrm>
                  <a:off x="0" y="1571355"/>
                  <a:ext cx="1877096" cy="3441343"/>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 name="T16" fmla="*/ 0 60000 65536"/>
                    <a:gd name="T17" fmla="*/ 0 60000 65536"/>
                    <a:gd name="T18" fmla="*/ 0 60000 65536"/>
                    <a:gd name="T19" fmla="*/ 0 60000 65536"/>
                    <a:gd name="T20" fmla="*/ 0 60000 65536"/>
                    <a:gd name="T21" fmla="*/ 0 60000 65536"/>
                    <a:gd name="T22" fmla="*/ 0 60000 65536"/>
                    <a:gd name="T23" fmla="*/ 0 60000 65536"/>
                    <a:gd name="T24" fmla="*/ 0 w 1468"/>
                    <a:gd name="T25" fmla="*/ 0 h 2692"/>
                    <a:gd name="T26" fmla="*/ 1468 w 1468"/>
                    <a:gd name="T27" fmla="*/ 2692 h 2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blipFill dpi="0" rotWithShape="1">
                  <a:blip r:embed="rId10"/>
                  <a:srcRect/>
                  <a:stretch>
                    <a:fillRect r="-22592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4128" name="Freeform 32"/>
                <p:cNvSpPr>
                  <a:spLocks noEditPoints="1" noChangeArrowheads="1"/>
                </p:cNvSpPr>
                <p:nvPr/>
              </p:nvSpPr>
              <p:spPr bwMode="auto">
                <a:xfrm>
                  <a:off x="1052311" y="895887"/>
                  <a:ext cx="319962" cy="447946"/>
                </a:xfrm>
                <a:custGeom>
                  <a:avLst/>
                  <a:gdLst>
                    <a:gd name="T0" fmla="*/ 159981 w 252"/>
                    <a:gd name="T1" fmla="*/ 0 h 346"/>
                    <a:gd name="T2" fmla="*/ 214578 w 252"/>
                    <a:gd name="T3" fmla="*/ 7768 h 346"/>
                    <a:gd name="T4" fmla="*/ 256477 w 252"/>
                    <a:gd name="T5" fmla="*/ 31071 h 346"/>
                    <a:gd name="T6" fmla="*/ 286950 w 252"/>
                    <a:gd name="T7" fmla="*/ 67321 h 346"/>
                    <a:gd name="T8" fmla="*/ 305995 w 252"/>
                    <a:gd name="T9" fmla="*/ 113928 h 346"/>
                    <a:gd name="T10" fmla="*/ 317423 w 252"/>
                    <a:gd name="T11" fmla="*/ 167009 h 346"/>
                    <a:gd name="T12" fmla="*/ 319962 w 252"/>
                    <a:gd name="T13" fmla="*/ 223973 h 346"/>
                    <a:gd name="T14" fmla="*/ 317423 w 252"/>
                    <a:gd name="T15" fmla="*/ 280937 h 346"/>
                    <a:gd name="T16" fmla="*/ 305995 w 252"/>
                    <a:gd name="T17" fmla="*/ 334018 h 346"/>
                    <a:gd name="T18" fmla="*/ 286950 w 252"/>
                    <a:gd name="T19" fmla="*/ 380625 h 346"/>
                    <a:gd name="T20" fmla="*/ 256477 w 252"/>
                    <a:gd name="T21" fmla="*/ 416875 h 346"/>
                    <a:gd name="T22" fmla="*/ 214578 w 252"/>
                    <a:gd name="T23" fmla="*/ 440178 h 346"/>
                    <a:gd name="T24" fmla="*/ 159981 w 252"/>
                    <a:gd name="T25" fmla="*/ 447946 h 346"/>
                    <a:gd name="T26" fmla="*/ 105384 w 252"/>
                    <a:gd name="T27" fmla="*/ 440178 h 346"/>
                    <a:gd name="T28" fmla="*/ 63485 w 252"/>
                    <a:gd name="T29" fmla="*/ 416875 h 346"/>
                    <a:gd name="T30" fmla="*/ 34282 w 252"/>
                    <a:gd name="T31" fmla="*/ 380625 h 346"/>
                    <a:gd name="T32" fmla="*/ 13967 w 252"/>
                    <a:gd name="T33" fmla="*/ 334018 h 346"/>
                    <a:gd name="T34" fmla="*/ 3809 w 252"/>
                    <a:gd name="T35" fmla="*/ 280937 h 346"/>
                    <a:gd name="T36" fmla="*/ 0 w 252"/>
                    <a:gd name="T37" fmla="*/ 223973 h 346"/>
                    <a:gd name="T38" fmla="*/ 3809 w 252"/>
                    <a:gd name="T39" fmla="*/ 167009 h 346"/>
                    <a:gd name="T40" fmla="*/ 13967 w 252"/>
                    <a:gd name="T41" fmla="*/ 113928 h 346"/>
                    <a:gd name="T42" fmla="*/ 34282 w 252"/>
                    <a:gd name="T43" fmla="*/ 67321 h 346"/>
                    <a:gd name="T44" fmla="*/ 63485 w 252"/>
                    <a:gd name="T45" fmla="*/ 31071 h 346"/>
                    <a:gd name="T46" fmla="*/ 105384 w 252"/>
                    <a:gd name="T47" fmla="*/ 7768 h 346"/>
                    <a:gd name="T48" fmla="*/ 159981 w 252"/>
                    <a:gd name="T49" fmla="*/ 0 h 346"/>
                    <a:gd name="T50" fmla="*/ 159981 w 252"/>
                    <a:gd name="T51" fmla="*/ 58259 h 346"/>
                    <a:gd name="T52" fmla="*/ 129508 w 252"/>
                    <a:gd name="T53" fmla="*/ 64732 h 346"/>
                    <a:gd name="T54" fmla="*/ 107924 w 252"/>
                    <a:gd name="T55" fmla="*/ 84152 h 346"/>
                    <a:gd name="T56" fmla="*/ 93957 w 252"/>
                    <a:gd name="T57" fmla="*/ 111339 h 346"/>
                    <a:gd name="T58" fmla="*/ 85069 w 252"/>
                    <a:gd name="T59" fmla="*/ 146295 h 346"/>
                    <a:gd name="T60" fmla="*/ 81260 w 252"/>
                    <a:gd name="T61" fmla="*/ 183839 h 346"/>
                    <a:gd name="T62" fmla="*/ 79991 w 252"/>
                    <a:gd name="T63" fmla="*/ 223973 h 346"/>
                    <a:gd name="T64" fmla="*/ 81260 w 252"/>
                    <a:gd name="T65" fmla="*/ 264107 h 346"/>
                    <a:gd name="T66" fmla="*/ 85069 w 252"/>
                    <a:gd name="T67" fmla="*/ 301651 h 346"/>
                    <a:gd name="T68" fmla="*/ 93957 w 252"/>
                    <a:gd name="T69" fmla="*/ 336607 h 346"/>
                    <a:gd name="T70" fmla="*/ 107924 w 252"/>
                    <a:gd name="T71" fmla="*/ 363794 h 346"/>
                    <a:gd name="T72" fmla="*/ 129508 w 252"/>
                    <a:gd name="T73" fmla="*/ 383214 h 346"/>
                    <a:gd name="T74" fmla="*/ 159981 w 252"/>
                    <a:gd name="T75" fmla="*/ 389687 h 346"/>
                    <a:gd name="T76" fmla="*/ 190454 w 252"/>
                    <a:gd name="T77" fmla="*/ 383214 h 346"/>
                    <a:gd name="T78" fmla="*/ 212038 w 252"/>
                    <a:gd name="T79" fmla="*/ 363794 h 346"/>
                    <a:gd name="T80" fmla="*/ 227275 w 252"/>
                    <a:gd name="T81" fmla="*/ 336607 h 346"/>
                    <a:gd name="T82" fmla="*/ 234893 w 252"/>
                    <a:gd name="T83" fmla="*/ 301651 h 346"/>
                    <a:gd name="T84" fmla="*/ 239972 w 252"/>
                    <a:gd name="T85" fmla="*/ 264107 h 346"/>
                    <a:gd name="T86" fmla="*/ 239972 w 252"/>
                    <a:gd name="T87" fmla="*/ 223973 h 346"/>
                    <a:gd name="T88" fmla="*/ 239972 w 252"/>
                    <a:gd name="T89" fmla="*/ 183839 h 346"/>
                    <a:gd name="T90" fmla="*/ 234893 w 252"/>
                    <a:gd name="T91" fmla="*/ 146295 h 346"/>
                    <a:gd name="T92" fmla="*/ 227275 w 252"/>
                    <a:gd name="T93" fmla="*/ 111339 h 346"/>
                    <a:gd name="T94" fmla="*/ 212038 w 252"/>
                    <a:gd name="T95" fmla="*/ 84152 h 346"/>
                    <a:gd name="T96" fmla="*/ 190454 w 252"/>
                    <a:gd name="T97" fmla="*/ 64732 h 346"/>
                    <a:gd name="T98" fmla="*/ 159981 w 252"/>
                    <a:gd name="T99" fmla="*/ 58259 h 3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2"/>
                    <a:gd name="T151" fmla="*/ 0 h 346"/>
                    <a:gd name="T152" fmla="*/ 252 w 252"/>
                    <a:gd name="T153" fmla="*/ 346 h 34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2" h="346">
                      <a:moveTo>
                        <a:pt x="126" y="0"/>
                      </a:moveTo>
                      <a:cubicBezTo>
                        <a:pt x="142" y="0"/>
                        <a:pt x="157" y="2"/>
                        <a:pt x="169" y="6"/>
                      </a:cubicBezTo>
                      <a:cubicBezTo>
                        <a:pt x="182" y="11"/>
                        <a:pt x="193" y="17"/>
                        <a:pt x="202" y="24"/>
                      </a:cubicBezTo>
                      <a:cubicBezTo>
                        <a:pt x="211" y="32"/>
                        <a:pt x="219" y="41"/>
                        <a:pt x="226" y="52"/>
                      </a:cubicBezTo>
                      <a:cubicBezTo>
                        <a:pt x="232" y="63"/>
                        <a:pt x="237" y="75"/>
                        <a:pt x="241" y="88"/>
                      </a:cubicBezTo>
                      <a:cubicBezTo>
                        <a:pt x="245" y="101"/>
                        <a:pt x="248" y="114"/>
                        <a:pt x="250" y="129"/>
                      </a:cubicBezTo>
                      <a:cubicBezTo>
                        <a:pt x="251" y="143"/>
                        <a:pt x="252" y="158"/>
                        <a:pt x="252" y="173"/>
                      </a:cubicBezTo>
                      <a:cubicBezTo>
                        <a:pt x="252" y="188"/>
                        <a:pt x="251" y="203"/>
                        <a:pt x="250" y="217"/>
                      </a:cubicBezTo>
                      <a:cubicBezTo>
                        <a:pt x="248" y="232"/>
                        <a:pt x="245" y="246"/>
                        <a:pt x="241" y="258"/>
                      </a:cubicBezTo>
                      <a:cubicBezTo>
                        <a:pt x="237" y="271"/>
                        <a:pt x="232" y="283"/>
                        <a:pt x="226" y="294"/>
                      </a:cubicBezTo>
                      <a:cubicBezTo>
                        <a:pt x="219" y="304"/>
                        <a:pt x="211" y="314"/>
                        <a:pt x="202" y="322"/>
                      </a:cubicBezTo>
                      <a:cubicBezTo>
                        <a:pt x="193" y="329"/>
                        <a:pt x="182" y="336"/>
                        <a:pt x="169" y="340"/>
                      </a:cubicBezTo>
                      <a:cubicBezTo>
                        <a:pt x="157" y="344"/>
                        <a:pt x="142" y="346"/>
                        <a:pt x="126" y="346"/>
                      </a:cubicBezTo>
                      <a:cubicBezTo>
                        <a:pt x="110" y="346"/>
                        <a:pt x="96" y="344"/>
                        <a:pt x="83" y="340"/>
                      </a:cubicBezTo>
                      <a:cubicBezTo>
                        <a:pt x="71" y="336"/>
                        <a:pt x="60" y="329"/>
                        <a:pt x="50" y="322"/>
                      </a:cubicBezTo>
                      <a:cubicBezTo>
                        <a:pt x="41" y="314"/>
                        <a:pt x="33" y="304"/>
                        <a:pt x="27" y="294"/>
                      </a:cubicBezTo>
                      <a:cubicBezTo>
                        <a:pt x="20" y="283"/>
                        <a:pt x="15" y="271"/>
                        <a:pt x="11" y="258"/>
                      </a:cubicBezTo>
                      <a:cubicBezTo>
                        <a:pt x="7" y="246"/>
                        <a:pt x="4" y="232"/>
                        <a:pt x="3" y="217"/>
                      </a:cubicBezTo>
                      <a:cubicBezTo>
                        <a:pt x="1" y="203"/>
                        <a:pt x="0" y="188"/>
                        <a:pt x="0" y="173"/>
                      </a:cubicBezTo>
                      <a:cubicBezTo>
                        <a:pt x="0" y="158"/>
                        <a:pt x="1" y="143"/>
                        <a:pt x="3" y="129"/>
                      </a:cubicBezTo>
                      <a:cubicBezTo>
                        <a:pt x="4" y="114"/>
                        <a:pt x="7" y="101"/>
                        <a:pt x="11" y="88"/>
                      </a:cubicBezTo>
                      <a:cubicBezTo>
                        <a:pt x="15" y="75"/>
                        <a:pt x="20" y="63"/>
                        <a:pt x="27" y="52"/>
                      </a:cubicBezTo>
                      <a:cubicBezTo>
                        <a:pt x="33" y="41"/>
                        <a:pt x="41" y="32"/>
                        <a:pt x="50" y="24"/>
                      </a:cubicBezTo>
                      <a:cubicBezTo>
                        <a:pt x="60" y="17"/>
                        <a:pt x="71" y="11"/>
                        <a:pt x="83" y="6"/>
                      </a:cubicBezTo>
                      <a:cubicBezTo>
                        <a:pt x="96" y="2"/>
                        <a:pt x="110" y="0"/>
                        <a:pt x="126" y="0"/>
                      </a:cubicBezTo>
                      <a:close/>
                      <a:moveTo>
                        <a:pt x="126" y="45"/>
                      </a:moveTo>
                      <a:cubicBezTo>
                        <a:pt x="117" y="45"/>
                        <a:pt x="109" y="47"/>
                        <a:pt x="102" y="50"/>
                      </a:cubicBezTo>
                      <a:cubicBezTo>
                        <a:pt x="96" y="54"/>
                        <a:pt x="90" y="58"/>
                        <a:pt x="85" y="65"/>
                      </a:cubicBezTo>
                      <a:cubicBezTo>
                        <a:pt x="80" y="71"/>
                        <a:pt x="77" y="78"/>
                        <a:pt x="74" y="86"/>
                      </a:cubicBezTo>
                      <a:cubicBezTo>
                        <a:pt x="71" y="94"/>
                        <a:pt x="69" y="103"/>
                        <a:pt x="67" y="113"/>
                      </a:cubicBezTo>
                      <a:cubicBezTo>
                        <a:pt x="66" y="122"/>
                        <a:pt x="65" y="132"/>
                        <a:pt x="64" y="142"/>
                      </a:cubicBezTo>
                      <a:cubicBezTo>
                        <a:pt x="63" y="153"/>
                        <a:pt x="63" y="163"/>
                        <a:pt x="63" y="173"/>
                      </a:cubicBezTo>
                      <a:cubicBezTo>
                        <a:pt x="63" y="183"/>
                        <a:pt x="63" y="193"/>
                        <a:pt x="64" y="204"/>
                      </a:cubicBezTo>
                      <a:cubicBezTo>
                        <a:pt x="65" y="214"/>
                        <a:pt x="66" y="224"/>
                        <a:pt x="67" y="233"/>
                      </a:cubicBezTo>
                      <a:cubicBezTo>
                        <a:pt x="69" y="243"/>
                        <a:pt x="71" y="252"/>
                        <a:pt x="74" y="260"/>
                      </a:cubicBezTo>
                      <a:cubicBezTo>
                        <a:pt x="77" y="268"/>
                        <a:pt x="80" y="275"/>
                        <a:pt x="85" y="281"/>
                      </a:cubicBezTo>
                      <a:cubicBezTo>
                        <a:pt x="90" y="288"/>
                        <a:pt x="96" y="292"/>
                        <a:pt x="102" y="296"/>
                      </a:cubicBezTo>
                      <a:cubicBezTo>
                        <a:pt x="109" y="299"/>
                        <a:pt x="117" y="301"/>
                        <a:pt x="126" y="301"/>
                      </a:cubicBezTo>
                      <a:cubicBezTo>
                        <a:pt x="135" y="301"/>
                        <a:pt x="143" y="299"/>
                        <a:pt x="150" y="296"/>
                      </a:cubicBezTo>
                      <a:cubicBezTo>
                        <a:pt x="157" y="292"/>
                        <a:pt x="163" y="288"/>
                        <a:pt x="167" y="281"/>
                      </a:cubicBezTo>
                      <a:cubicBezTo>
                        <a:pt x="172" y="275"/>
                        <a:pt x="176" y="268"/>
                        <a:pt x="179" y="260"/>
                      </a:cubicBezTo>
                      <a:cubicBezTo>
                        <a:pt x="182" y="252"/>
                        <a:pt x="184" y="243"/>
                        <a:pt x="185" y="233"/>
                      </a:cubicBezTo>
                      <a:cubicBezTo>
                        <a:pt x="187" y="224"/>
                        <a:pt x="188" y="214"/>
                        <a:pt x="189" y="204"/>
                      </a:cubicBezTo>
                      <a:cubicBezTo>
                        <a:pt x="189" y="193"/>
                        <a:pt x="189" y="183"/>
                        <a:pt x="189" y="173"/>
                      </a:cubicBezTo>
                      <a:cubicBezTo>
                        <a:pt x="189" y="163"/>
                        <a:pt x="189" y="153"/>
                        <a:pt x="189" y="142"/>
                      </a:cubicBezTo>
                      <a:cubicBezTo>
                        <a:pt x="188" y="132"/>
                        <a:pt x="187" y="122"/>
                        <a:pt x="185" y="113"/>
                      </a:cubicBezTo>
                      <a:cubicBezTo>
                        <a:pt x="184" y="103"/>
                        <a:pt x="182" y="94"/>
                        <a:pt x="179" y="86"/>
                      </a:cubicBezTo>
                      <a:cubicBezTo>
                        <a:pt x="176" y="78"/>
                        <a:pt x="172" y="71"/>
                        <a:pt x="167" y="65"/>
                      </a:cubicBezTo>
                      <a:cubicBezTo>
                        <a:pt x="163" y="58"/>
                        <a:pt x="157"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29" name="Freeform 33"/>
                <p:cNvSpPr>
                  <a:spLocks noChangeArrowheads="1"/>
                </p:cNvSpPr>
                <p:nvPr/>
              </p:nvSpPr>
              <p:spPr bwMode="auto">
                <a:xfrm>
                  <a:off x="1429155" y="902995"/>
                  <a:ext cx="177758" cy="433725"/>
                </a:xfrm>
                <a:custGeom>
                  <a:avLst/>
                  <a:gdLst>
                    <a:gd name="T0" fmla="*/ 41310 w 142"/>
                    <a:gd name="T1" fmla="*/ 118289 h 341"/>
                    <a:gd name="T2" fmla="*/ 27540 w 142"/>
                    <a:gd name="T3" fmla="*/ 122104 h 341"/>
                    <a:gd name="T4" fmla="*/ 16274 w 142"/>
                    <a:gd name="T5" fmla="*/ 119561 h 341"/>
                    <a:gd name="T6" fmla="*/ 7511 w 142"/>
                    <a:gd name="T7" fmla="*/ 113201 h 341"/>
                    <a:gd name="T8" fmla="*/ 2504 w 142"/>
                    <a:gd name="T9" fmla="*/ 104298 h 341"/>
                    <a:gd name="T10" fmla="*/ 0 w 142"/>
                    <a:gd name="T11" fmla="*/ 94122 h 341"/>
                    <a:gd name="T12" fmla="*/ 2504 w 142"/>
                    <a:gd name="T13" fmla="*/ 81403 h 341"/>
                    <a:gd name="T14" fmla="*/ 13770 w 142"/>
                    <a:gd name="T15" fmla="*/ 71228 h 341"/>
                    <a:gd name="T16" fmla="*/ 120174 w 142"/>
                    <a:gd name="T17" fmla="*/ 6360 h 341"/>
                    <a:gd name="T18" fmla="*/ 130189 w 142"/>
                    <a:gd name="T19" fmla="*/ 2544 h 341"/>
                    <a:gd name="T20" fmla="*/ 140203 w 142"/>
                    <a:gd name="T21" fmla="*/ 0 h 341"/>
                    <a:gd name="T22" fmla="*/ 153973 w 142"/>
                    <a:gd name="T23" fmla="*/ 2544 h 341"/>
                    <a:gd name="T24" fmla="*/ 166492 w 142"/>
                    <a:gd name="T25" fmla="*/ 10175 h 341"/>
                    <a:gd name="T26" fmla="*/ 175254 w 142"/>
                    <a:gd name="T27" fmla="*/ 22895 h 341"/>
                    <a:gd name="T28" fmla="*/ 177758 w 142"/>
                    <a:gd name="T29" fmla="*/ 39430 h 341"/>
                    <a:gd name="T30" fmla="*/ 177758 w 142"/>
                    <a:gd name="T31" fmla="*/ 395567 h 341"/>
                    <a:gd name="T32" fmla="*/ 175254 w 142"/>
                    <a:gd name="T33" fmla="*/ 413374 h 341"/>
                    <a:gd name="T34" fmla="*/ 166492 w 142"/>
                    <a:gd name="T35" fmla="*/ 424822 h 341"/>
                    <a:gd name="T36" fmla="*/ 153973 w 142"/>
                    <a:gd name="T37" fmla="*/ 431181 h 341"/>
                    <a:gd name="T38" fmla="*/ 138952 w 142"/>
                    <a:gd name="T39" fmla="*/ 433725 h 341"/>
                    <a:gd name="T40" fmla="*/ 125182 w 142"/>
                    <a:gd name="T41" fmla="*/ 431181 h 341"/>
                    <a:gd name="T42" fmla="*/ 112664 w 142"/>
                    <a:gd name="T43" fmla="*/ 424822 h 341"/>
                    <a:gd name="T44" fmla="*/ 103901 w 142"/>
                    <a:gd name="T45" fmla="*/ 413374 h 341"/>
                    <a:gd name="T46" fmla="*/ 100145 w 142"/>
                    <a:gd name="T47" fmla="*/ 395567 h 341"/>
                    <a:gd name="T48" fmla="*/ 100145 w 142"/>
                    <a:gd name="T49" fmla="*/ 80131 h 341"/>
                    <a:gd name="T50" fmla="*/ 41310 w 142"/>
                    <a:gd name="T51" fmla="*/ 118289 h 34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2"/>
                    <a:gd name="T79" fmla="*/ 0 h 341"/>
                    <a:gd name="T80" fmla="*/ 142 w 142"/>
                    <a:gd name="T81" fmla="*/ 341 h 34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2" h="341">
                      <a:moveTo>
                        <a:pt x="33" y="93"/>
                      </a:moveTo>
                      <a:cubicBezTo>
                        <a:pt x="29" y="95"/>
                        <a:pt x="25" y="96"/>
                        <a:pt x="22" y="96"/>
                      </a:cubicBezTo>
                      <a:cubicBezTo>
                        <a:pt x="19" y="96"/>
                        <a:pt x="16" y="96"/>
                        <a:pt x="13" y="94"/>
                      </a:cubicBezTo>
                      <a:cubicBezTo>
                        <a:pt x="11" y="93"/>
                        <a:pt x="8" y="91"/>
                        <a:pt x="6" y="89"/>
                      </a:cubicBezTo>
                      <a:cubicBezTo>
                        <a:pt x="4" y="87"/>
                        <a:pt x="3" y="85"/>
                        <a:pt x="2" y="82"/>
                      </a:cubicBezTo>
                      <a:cubicBezTo>
                        <a:pt x="1" y="80"/>
                        <a:pt x="0" y="77"/>
                        <a:pt x="0" y="74"/>
                      </a:cubicBezTo>
                      <a:cubicBezTo>
                        <a:pt x="0" y="71"/>
                        <a:pt x="1" y="68"/>
                        <a:pt x="2" y="64"/>
                      </a:cubicBezTo>
                      <a:cubicBezTo>
                        <a:pt x="4" y="61"/>
                        <a:pt x="7" y="58"/>
                        <a:pt x="11" y="56"/>
                      </a:cubicBezTo>
                      <a:cubicBezTo>
                        <a:pt x="96" y="5"/>
                        <a:pt x="96" y="5"/>
                        <a:pt x="96" y="5"/>
                      </a:cubicBezTo>
                      <a:cubicBezTo>
                        <a:pt x="99" y="3"/>
                        <a:pt x="101" y="2"/>
                        <a:pt x="104" y="2"/>
                      </a:cubicBezTo>
                      <a:cubicBezTo>
                        <a:pt x="107" y="1"/>
                        <a:pt x="110" y="1"/>
                        <a:pt x="112" y="0"/>
                      </a:cubicBezTo>
                      <a:cubicBezTo>
                        <a:pt x="116" y="0"/>
                        <a:pt x="120" y="1"/>
                        <a:pt x="123" y="2"/>
                      </a:cubicBezTo>
                      <a:cubicBezTo>
                        <a:pt x="127" y="4"/>
                        <a:pt x="130" y="6"/>
                        <a:pt x="133" y="8"/>
                      </a:cubicBezTo>
                      <a:cubicBezTo>
                        <a:pt x="136" y="11"/>
                        <a:pt x="138" y="14"/>
                        <a:pt x="140" y="18"/>
                      </a:cubicBezTo>
                      <a:cubicBezTo>
                        <a:pt x="141" y="22"/>
                        <a:pt x="142" y="26"/>
                        <a:pt x="142" y="31"/>
                      </a:cubicBezTo>
                      <a:cubicBezTo>
                        <a:pt x="142" y="311"/>
                        <a:pt x="142" y="311"/>
                        <a:pt x="142" y="311"/>
                      </a:cubicBezTo>
                      <a:cubicBezTo>
                        <a:pt x="142" y="316"/>
                        <a:pt x="141" y="321"/>
                        <a:pt x="140" y="325"/>
                      </a:cubicBezTo>
                      <a:cubicBezTo>
                        <a:pt x="138" y="328"/>
                        <a:pt x="135" y="331"/>
                        <a:pt x="133" y="334"/>
                      </a:cubicBezTo>
                      <a:cubicBezTo>
                        <a:pt x="130" y="336"/>
                        <a:pt x="126" y="338"/>
                        <a:pt x="123" y="339"/>
                      </a:cubicBezTo>
                      <a:cubicBezTo>
                        <a:pt x="119" y="341"/>
                        <a:pt x="115" y="341"/>
                        <a:pt x="111" y="341"/>
                      </a:cubicBezTo>
                      <a:cubicBezTo>
                        <a:pt x="107" y="341"/>
                        <a:pt x="104" y="341"/>
                        <a:pt x="100" y="339"/>
                      </a:cubicBezTo>
                      <a:cubicBezTo>
                        <a:pt x="96" y="338"/>
                        <a:pt x="93" y="336"/>
                        <a:pt x="90" y="334"/>
                      </a:cubicBezTo>
                      <a:cubicBezTo>
                        <a:pt x="87" y="331"/>
                        <a:pt x="85" y="328"/>
                        <a:pt x="83" y="325"/>
                      </a:cubicBezTo>
                      <a:cubicBezTo>
                        <a:pt x="81" y="321"/>
                        <a:pt x="80" y="316"/>
                        <a:pt x="80" y="311"/>
                      </a:cubicBezTo>
                      <a:cubicBezTo>
                        <a:pt x="80" y="63"/>
                        <a:pt x="80" y="63"/>
                        <a:pt x="80" y="63"/>
                      </a:cubicBezTo>
                      <a:lnTo>
                        <a:pt x="33" y="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0" name="Freeform 34"/>
                <p:cNvSpPr>
                  <a:spLocks noEditPoints="1" noChangeArrowheads="1"/>
                </p:cNvSpPr>
                <p:nvPr/>
              </p:nvSpPr>
              <p:spPr bwMode="auto">
                <a:xfrm>
                  <a:off x="3363133" y="846113"/>
                  <a:ext cx="319962" cy="440833"/>
                </a:xfrm>
                <a:custGeom>
                  <a:avLst/>
                  <a:gdLst>
                    <a:gd name="T0" fmla="*/ 160613 w 253"/>
                    <a:gd name="T1" fmla="*/ 0 h 347"/>
                    <a:gd name="T2" fmla="*/ 214994 w 253"/>
                    <a:gd name="T3" fmla="*/ 7622 h 347"/>
                    <a:gd name="T4" fmla="*/ 255464 w 253"/>
                    <a:gd name="T5" fmla="*/ 31760 h 347"/>
                    <a:gd name="T6" fmla="*/ 285816 w 253"/>
                    <a:gd name="T7" fmla="*/ 66061 h 347"/>
                    <a:gd name="T8" fmla="*/ 304786 w 253"/>
                    <a:gd name="T9" fmla="*/ 111796 h 347"/>
                    <a:gd name="T10" fmla="*/ 316168 w 253"/>
                    <a:gd name="T11" fmla="*/ 163883 h 347"/>
                    <a:gd name="T12" fmla="*/ 319962 w 253"/>
                    <a:gd name="T13" fmla="*/ 219781 h 347"/>
                    <a:gd name="T14" fmla="*/ 316168 w 253"/>
                    <a:gd name="T15" fmla="*/ 276950 h 347"/>
                    <a:gd name="T16" fmla="*/ 304786 w 253"/>
                    <a:gd name="T17" fmla="*/ 329037 h 347"/>
                    <a:gd name="T18" fmla="*/ 285816 w 253"/>
                    <a:gd name="T19" fmla="*/ 373501 h 347"/>
                    <a:gd name="T20" fmla="*/ 255464 w 253"/>
                    <a:gd name="T21" fmla="*/ 409073 h 347"/>
                    <a:gd name="T22" fmla="*/ 214994 w 253"/>
                    <a:gd name="T23" fmla="*/ 431940 h 347"/>
                    <a:gd name="T24" fmla="*/ 160613 w 253"/>
                    <a:gd name="T25" fmla="*/ 440833 h 347"/>
                    <a:gd name="T26" fmla="*/ 106232 w 253"/>
                    <a:gd name="T27" fmla="*/ 431940 h 347"/>
                    <a:gd name="T28" fmla="*/ 64498 w 253"/>
                    <a:gd name="T29" fmla="*/ 409073 h 347"/>
                    <a:gd name="T30" fmla="*/ 34146 w 253"/>
                    <a:gd name="T31" fmla="*/ 373501 h 347"/>
                    <a:gd name="T32" fmla="*/ 15176 w 253"/>
                    <a:gd name="T33" fmla="*/ 329037 h 347"/>
                    <a:gd name="T34" fmla="*/ 3794 w 253"/>
                    <a:gd name="T35" fmla="*/ 276950 h 347"/>
                    <a:gd name="T36" fmla="*/ 0 w 253"/>
                    <a:gd name="T37" fmla="*/ 219781 h 347"/>
                    <a:gd name="T38" fmla="*/ 3794 w 253"/>
                    <a:gd name="T39" fmla="*/ 163883 h 347"/>
                    <a:gd name="T40" fmla="*/ 15176 w 253"/>
                    <a:gd name="T41" fmla="*/ 111796 h 347"/>
                    <a:gd name="T42" fmla="*/ 34146 w 253"/>
                    <a:gd name="T43" fmla="*/ 66061 h 347"/>
                    <a:gd name="T44" fmla="*/ 64498 w 253"/>
                    <a:gd name="T45" fmla="*/ 31760 h 347"/>
                    <a:gd name="T46" fmla="*/ 104968 w 253"/>
                    <a:gd name="T47" fmla="*/ 7622 h 347"/>
                    <a:gd name="T48" fmla="*/ 160613 w 253"/>
                    <a:gd name="T49" fmla="*/ 0 h 347"/>
                    <a:gd name="T50" fmla="*/ 160613 w 253"/>
                    <a:gd name="T51" fmla="*/ 57169 h 347"/>
                    <a:gd name="T52" fmla="*/ 130261 w 253"/>
                    <a:gd name="T53" fmla="*/ 63521 h 347"/>
                    <a:gd name="T54" fmla="*/ 108762 w 253"/>
                    <a:gd name="T55" fmla="*/ 82577 h 347"/>
                    <a:gd name="T56" fmla="*/ 93586 w 253"/>
                    <a:gd name="T57" fmla="*/ 109255 h 347"/>
                    <a:gd name="T58" fmla="*/ 85998 w 253"/>
                    <a:gd name="T59" fmla="*/ 143557 h 347"/>
                    <a:gd name="T60" fmla="*/ 80939 w 253"/>
                    <a:gd name="T61" fmla="*/ 180399 h 347"/>
                    <a:gd name="T62" fmla="*/ 80939 w 253"/>
                    <a:gd name="T63" fmla="*/ 219781 h 347"/>
                    <a:gd name="T64" fmla="*/ 80939 w 253"/>
                    <a:gd name="T65" fmla="*/ 259164 h 347"/>
                    <a:gd name="T66" fmla="*/ 85998 w 253"/>
                    <a:gd name="T67" fmla="*/ 296006 h 347"/>
                    <a:gd name="T68" fmla="*/ 93586 w 253"/>
                    <a:gd name="T69" fmla="*/ 330307 h 347"/>
                    <a:gd name="T70" fmla="*/ 108762 w 253"/>
                    <a:gd name="T71" fmla="*/ 358256 h 347"/>
                    <a:gd name="T72" fmla="*/ 130261 w 253"/>
                    <a:gd name="T73" fmla="*/ 376042 h 347"/>
                    <a:gd name="T74" fmla="*/ 160613 w 253"/>
                    <a:gd name="T75" fmla="*/ 382394 h 347"/>
                    <a:gd name="T76" fmla="*/ 189701 w 253"/>
                    <a:gd name="T77" fmla="*/ 376042 h 347"/>
                    <a:gd name="T78" fmla="*/ 212465 w 253"/>
                    <a:gd name="T79" fmla="*/ 358256 h 347"/>
                    <a:gd name="T80" fmla="*/ 226376 w 253"/>
                    <a:gd name="T81" fmla="*/ 330307 h 347"/>
                    <a:gd name="T82" fmla="*/ 235229 w 253"/>
                    <a:gd name="T83" fmla="*/ 296006 h 347"/>
                    <a:gd name="T84" fmla="*/ 239023 w 253"/>
                    <a:gd name="T85" fmla="*/ 259164 h 347"/>
                    <a:gd name="T86" fmla="*/ 240288 w 253"/>
                    <a:gd name="T87" fmla="*/ 219781 h 347"/>
                    <a:gd name="T88" fmla="*/ 239023 w 253"/>
                    <a:gd name="T89" fmla="*/ 180399 h 347"/>
                    <a:gd name="T90" fmla="*/ 235229 w 253"/>
                    <a:gd name="T91" fmla="*/ 143557 h 347"/>
                    <a:gd name="T92" fmla="*/ 226376 w 253"/>
                    <a:gd name="T93" fmla="*/ 109255 h 347"/>
                    <a:gd name="T94" fmla="*/ 212465 w 253"/>
                    <a:gd name="T95" fmla="*/ 82577 h 347"/>
                    <a:gd name="T96" fmla="*/ 189701 w 253"/>
                    <a:gd name="T97" fmla="*/ 63521 h 347"/>
                    <a:gd name="T98" fmla="*/ 160613 w 253"/>
                    <a:gd name="T99" fmla="*/ 57169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3"/>
                    <a:gd name="T151" fmla="*/ 0 h 347"/>
                    <a:gd name="T152" fmla="*/ 253 w 253"/>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3" h="347">
                      <a:moveTo>
                        <a:pt x="127" y="0"/>
                      </a:moveTo>
                      <a:cubicBezTo>
                        <a:pt x="143" y="0"/>
                        <a:pt x="157" y="2"/>
                        <a:pt x="170" y="6"/>
                      </a:cubicBezTo>
                      <a:cubicBezTo>
                        <a:pt x="182" y="11"/>
                        <a:pt x="193" y="17"/>
                        <a:pt x="202" y="25"/>
                      </a:cubicBezTo>
                      <a:cubicBezTo>
                        <a:pt x="212" y="32"/>
                        <a:pt x="220"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20" y="305"/>
                        <a:pt x="212" y="314"/>
                        <a:pt x="202" y="322"/>
                      </a:cubicBezTo>
                      <a:cubicBezTo>
                        <a:pt x="193" y="330"/>
                        <a:pt x="182" y="336"/>
                        <a:pt x="170" y="340"/>
                      </a:cubicBezTo>
                      <a:cubicBezTo>
                        <a:pt x="157" y="344"/>
                        <a:pt x="143" y="347"/>
                        <a:pt x="127" y="347"/>
                      </a:cubicBezTo>
                      <a:cubicBezTo>
                        <a:pt x="111" y="347"/>
                        <a:pt x="96" y="344"/>
                        <a:pt x="84" y="340"/>
                      </a:cubicBezTo>
                      <a:cubicBezTo>
                        <a:pt x="71" y="336"/>
                        <a:pt x="60" y="330"/>
                        <a:pt x="51" y="322"/>
                      </a:cubicBezTo>
                      <a:cubicBezTo>
                        <a:pt x="41" y="314"/>
                        <a:pt x="34" y="305"/>
                        <a:pt x="27" y="294"/>
                      </a:cubicBezTo>
                      <a:cubicBezTo>
                        <a:pt x="21" y="283"/>
                        <a:pt x="16" y="271"/>
                        <a:pt x="12" y="259"/>
                      </a:cubicBezTo>
                      <a:cubicBezTo>
                        <a:pt x="8" y="246"/>
                        <a:pt x="5" y="232"/>
                        <a:pt x="3" y="218"/>
                      </a:cubicBezTo>
                      <a:cubicBezTo>
                        <a:pt x="1" y="203"/>
                        <a:pt x="0" y="188"/>
                        <a:pt x="0" y="173"/>
                      </a:cubicBezTo>
                      <a:cubicBezTo>
                        <a:pt x="0" y="158"/>
                        <a:pt x="1" y="143"/>
                        <a:pt x="3" y="129"/>
                      </a:cubicBezTo>
                      <a:cubicBezTo>
                        <a:pt x="5" y="114"/>
                        <a:pt x="8" y="101"/>
                        <a:pt x="12" y="88"/>
                      </a:cubicBezTo>
                      <a:cubicBezTo>
                        <a:pt x="16" y="75"/>
                        <a:pt x="21" y="63"/>
                        <a:pt x="27" y="52"/>
                      </a:cubicBezTo>
                      <a:cubicBezTo>
                        <a:pt x="34"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6" y="65"/>
                      </a:cubicBezTo>
                      <a:cubicBezTo>
                        <a:pt x="81" y="71"/>
                        <a:pt x="77" y="78"/>
                        <a:pt x="74" y="86"/>
                      </a:cubicBezTo>
                      <a:cubicBezTo>
                        <a:pt x="71" y="94"/>
                        <a:pt x="69" y="103"/>
                        <a:pt x="68" y="113"/>
                      </a:cubicBezTo>
                      <a:cubicBezTo>
                        <a:pt x="66" y="122"/>
                        <a:pt x="65" y="132"/>
                        <a:pt x="64" y="142"/>
                      </a:cubicBezTo>
                      <a:cubicBezTo>
                        <a:pt x="64" y="153"/>
                        <a:pt x="64" y="163"/>
                        <a:pt x="64" y="173"/>
                      </a:cubicBezTo>
                      <a:cubicBezTo>
                        <a:pt x="64" y="183"/>
                        <a:pt x="64" y="193"/>
                        <a:pt x="64" y="204"/>
                      </a:cubicBezTo>
                      <a:cubicBezTo>
                        <a:pt x="65" y="214"/>
                        <a:pt x="66" y="224"/>
                        <a:pt x="68" y="233"/>
                      </a:cubicBezTo>
                      <a:cubicBezTo>
                        <a:pt x="69" y="243"/>
                        <a:pt x="71" y="252"/>
                        <a:pt x="74" y="260"/>
                      </a:cubicBezTo>
                      <a:cubicBezTo>
                        <a:pt x="77" y="268"/>
                        <a:pt x="81" y="275"/>
                        <a:pt x="86"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4"/>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1" name="Freeform 35"/>
                <p:cNvSpPr>
                  <a:spLocks noChangeArrowheads="1"/>
                </p:cNvSpPr>
                <p:nvPr/>
              </p:nvSpPr>
              <p:spPr bwMode="auto">
                <a:xfrm>
                  <a:off x="3739972" y="853226"/>
                  <a:ext cx="298629" cy="433725"/>
                </a:xfrm>
                <a:custGeom>
                  <a:avLst/>
                  <a:gdLst>
                    <a:gd name="T0" fmla="*/ 146762 w 234"/>
                    <a:gd name="T1" fmla="*/ 61412 h 339"/>
                    <a:gd name="T2" fmla="*/ 123791 w 234"/>
                    <a:gd name="T3" fmla="*/ 63971 h 339"/>
                    <a:gd name="T4" fmla="*/ 102095 w 234"/>
                    <a:gd name="T5" fmla="*/ 69089 h 339"/>
                    <a:gd name="T6" fmla="*/ 81676 w 234"/>
                    <a:gd name="T7" fmla="*/ 76765 h 339"/>
                    <a:gd name="T8" fmla="*/ 62533 w 234"/>
                    <a:gd name="T9" fmla="*/ 84442 h 339"/>
                    <a:gd name="T10" fmla="*/ 54876 w 234"/>
                    <a:gd name="T11" fmla="*/ 87001 h 339"/>
                    <a:gd name="T12" fmla="*/ 47219 w 234"/>
                    <a:gd name="T13" fmla="*/ 88280 h 339"/>
                    <a:gd name="T14" fmla="*/ 28076 w 234"/>
                    <a:gd name="T15" fmla="*/ 79324 h 339"/>
                    <a:gd name="T16" fmla="*/ 20419 w 234"/>
                    <a:gd name="T17" fmla="*/ 60133 h 339"/>
                    <a:gd name="T18" fmla="*/ 24248 w 234"/>
                    <a:gd name="T19" fmla="*/ 44780 h 339"/>
                    <a:gd name="T20" fmla="*/ 40838 w 234"/>
                    <a:gd name="T21" fmla="*/ 30706 h 339"/>
                    <a:gd name="T22" fmla="*/ 67638 w 234"/>
                    <a:gd name="T23" fmla="*/ 19191 h 339"/>
                    <a:gd name="T24" fmla="*/ 96991 w 234"/>
                    <a:gd name="T25" fmla="*/ 8956 h 339"/>
                    <a:gd name="T26" fmla="*/ 127619 w 234"/>
                    <a:gd name="T27" fmla="*/ 2559 h 339"/>
                    <a:gd name="T28" fmla="*/ 155695 w 234"/>
                    <a:gd name="T29" fmla="*/ 0 h 339"/>
                    <a:gd name="T30" fmla="*/ 210572 w 234"/>
                    <a:gd name="T31" fmla="*/ 7677 h 339"/>
                    <a:gd name="T32" fmla="*/ 255238 w 234"/>
                    <a:gd name="T33" fmla="*/ 28147 h 339"/>
                    <a:gd name="T34" fmla="*/ 284591 w 234"/>
                    <a:gd name="T35" fmla="*/ 62692 h 339"/>
                    <a:gd name="T36" fmla="*/ 294800 w 234"/>
                    <a:gd name="T37" fmla="*/ 108751 h 339"/>
                    <a:gd name="T38" fmla="*/ 285867 w 234"/>
                    <a:gd name="T39" fmla="*/ 154810 h 339"/>
                    <a:gd name="T40" fmla="*/ 262896 w 234"/>
                    <a:gd name="T41" fmla="*/ 202149 h 339"/>
                    <a:gd name="T42" fmla="*/ 227162 w 234"/>
                    <a:gd name="T43" fmla="*/ 249488 h 339"/>
                    <a:gd name="T44" fmla="*/ 185048 w 234"/>
                    <a:gd name="T45" fmla="*/ 294268 h 339"/>
                    <a:gd name="T46" fmla="*/ 139105 w 234"/>
                    <a:gd name="T47" fmla="*/ 336489 h 339"/>
                    <a:gd name="T48" fmla="*/ 94438 w 234"/>
                    <a:gd name="T49" fmla="*/ 373592 h 339"/>
                    <a:gd name="T50" fmla="*/ 269277 w 234"/>
                    <a:gd name="T51" fmla="*/ 373592 h 339"/>
                    <a:gd name="T52" fmla="*/ 282039 w 234"/>
                    <a:gd name="T53" fmla="*/ 376151 h 339"/>
                    <a:gd name="T54" fmla="*/ 290972 w 234"/>
                    <a:gd name="T55" fmla="*/ 383827 h 339"/>
                    <a:gd name="T56" fmla="*/ 297353 w 234"/>
                    <a:gd name="T57" fmla="*/ 392783 h 339"/>
                    <a:gd name="T58" fmla="*/ 298629 w 234"/>
                    <a:gd name="T59" fmla="*/ 404298 h 339"/>
                    <a:gd name="T60" fmla="*/ 297353 w 234"/>
                    <a:gd name="T61" fmla="*/ 415813 h 339"/>
                    <a:gd name="T62" fmla="*/ 290972 w 234"/>
                    <a:gd name="T63" fmla="*/ 424769 h 339"/>
                    <a:gd name="T64" fmla="*/ 282039 w 234"/>
                    <a:gd name="T65" fmla="*/ 431166 h 339"/>
                    <a:gd name="T66" fmla="*/ 269277 w 234"/>
                    <a:gd name="T67" fmla="*/ 433725 h 339"/>
                    <a:gd name="T68" fmla="*/ 42114 w 234"/>
                    <a:gd name="T69" fmla="*/ 433725 h 339"/>
                    <a:gd name="T70" fmla="*/ 10210 w 234"/>
                    <a:gd name="T71" fmla="*/ 423490 h 339"/>
                    <a:gd name="T72" fmla="*/ 0 w 234"/>
                    <a:gd name="T73" fmla="*/ 399181 h 339"/>
                    <a:gd name="T74" fmla="*/ 5105 w 234"/>
                    <a:gd name="T75" fmla="*/ 377430 h 339"/>
                    <a:gd name="T76" fmla="*/ 21695 w 234"/>
                    <a:gd name="T77" fmla="*/ 355680 h 339"/>
                    <a:gd name="T78" fmla="*/ 31905 w 234"/>
                    <a:gd name="T79" fmla="*/ 348004 h 339"/>
                    <a:gd name="T80" fmla="*/ 45943 w 234"/>
                    <a:gd name="T81" fmla="*/ 335209 h 339"/>
                    <a:gd name="T82" fmla="*/ 62533 w 234"/>
                    <a:gd name="T83" fmla="*/ 321136 h 339"/>
                    <a:gd name="T84" fmla="*/ 79124 w 234"/>
                    <a:gd name="T85" fmla="*/ 304503 h 339"/>
                    <a:gd name="T86" fmla="*/ 95714 w 234"/>
                    <a:gd name="T87" fmla="*/ 289150 h 339"/>
                    <a:gd name="T88" fmla="*/ 109753 w 234"/>
                    <a:gd name="T89" fmla="*/ 276356 h 339"/>
                    <a:gd name="T90" fmla="*/ 150591 w 234"/>
                    <a:gd name="T91" fmla="*/ 232855 h 339"/>
                    <a:gd name="T92" fmla="*/ 185048 w 234"/>
                    <a:gd name="T93" fmla="*/ 190634 h 339"/>
                    <a:gd name="T94" fmla="*/ 208019 w 234"/>
                    <a:gd name="T95" fmla="*/ 150972 h 339"/>
                    <a:gd name="T96" fmla="*/ 216953 w 234"/>
                    <a:gd name="T97" fmla="*/ 116428 h 339"/>
                    <a:gd name="T98" fmla="*/ 210572 w 234"/>
                    <a:gd name="T99" fmla="*/ 92119 h 339"/>
                    <a:gd name="T100" fmla="*/ 195257 w 234"/>
                    <a:gd name="T101" fmla="*/ 75486 h 339"/>
                    <a:gd name="T102" fmla="*/ 172286 w 234"/>
                    <a:gd name="T103" fmla="*/ 65251 h 339"/>
                    <a:gd name="T104" fmla="*/ 146762 w 234"/>
                    <a:gd name="T105" fmla="*/ 61412 h 3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34"/>
                    <a:gd name="T160" fmla="*/ 0 h 339"/>
                    <a:gd name="T161" fmla="*/ 234 w 234"/>
                    <a:gd name="T162" fmla="*/ 339 h 33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34" h="339">
                      <a:moveTo>
                        <a:pt x="115" y="48"/>
                      </a:moveTo>
                      <a:cubicBezTo>
                        <a:pt x="109" y="48"/>
                        <a:pt x="103" y="48"/>
                        <a:pt x="97" y="50"/>
                      </a:cubicBezTo>
                      <a:cubicBezTo>
                        <a:pt x="91" y="51"/>
                        <a:pt x="85" y="52"/>
                        <a:pt x="80" y="54"/>
                      </a:cubicBezTo>
                      <a:cubicBezTo>
                        <a:pt x="74" y="56"/>
                        <a:pt x="69" y="58"/>
                        <a:pt x="64" y="60"/>
                      </a:cubicBezTo>
                      <a:cubicBezTo>
                        <a:pt x="58" y="62"/>
                        <a:pt x="54" y="64"/>
                        <a:pt x="49" y="66"/>
                      </a:cubicBezTo>
                      <a:cubicBezTo>
                        <a:pt x="47" y="67"/>
                        <a:pt x="45" y="68"/>
                        <a:pt x="43" y="68"/>
                      </a:cubicBezTo>
                      <a:cubicBezTo>
                        <a:pt x="41" y="69"/>
                        <a:pt x="39" y="69"/>
                        <a:pt x="37" y="69"/>
                      </a:cubicBezTo>
                      <a:cubicBezTo>
                        <a:pt x="31" y="69"/>
                        <a:pt x="25" y="67"/>
                        <a:pt x="22" y="62"/>
                      </a:cubicBezTo>
                      <a:cubicBezTo>
                        <a:pt x="18" y="58"/>
                        <a:pt x="16" y="53"/>
                        <a:pt x="16" y="47"/>
                      </a:cubicBezTo>
                      <a:cubicBezTo>
                        <a:pt x="16" y="43"/>
                        <a:pt x="17" y="39"/>
                        <a:pt x="19" y="35"/>
                      </a:cubicBezTo>
                      <a:cubicBezTo>
                        <a:pt x="22" y="31"/>
                        <a:pt x="26" y="27"/>
                        <a:pt x="32" y="24"/>
                      </a:cubicBezTo>
                      <a:cubicBezTo>
                        <a:pt x="39" y="21"/>
                        <a:pt x="45" y="17"/>
                        <a:pt x="53" y="15"/>
                      </a:cubicBezTo>
                      <a:cubicBezTo>
                        <a:pt x="60" y="12"/>
                        <a:pt x="68" y="9"/>
                        <a:pt x="76" y="7"/>
                      </a:cubicBezTo>
                      <a:cubicBezTo>
                        <a:pt x="84" y="5"/>
                        <a:pt x="92" y="3"/>
                        <a:pt x="100" y="2"/>
                      </a:cubicBezTo>
                      <a:cubicBezTo>
                        <a:pt x="108" y="1"/>
                        <a:pt x="115" y="0"/>
                        <a:pt x="122" y="0"/>
                      </a:cubicBezTo>
                      <a:cubicBezTo>
                        <a:pt x="138" y="0"/>
                        <a:pt x="152" y="2"/>
                        <a:pt x="165" y="6"/>
                      </a:cubicBezTo>
                      <a:cubicBezTo>
                        <a:pt x="179" y="9"/>
                        <a:pt x="190" y="15"/>
                        <a:pt x="200" y="22"/>
                      </a:cubicBezTo>
                      <a:cubicBezTo>
                        <a:pt x="210" y="29"/>
                        <a:pt x="217" y="38"/>
                        <a:pt x="223" y="49"/>
                      </a:cubicBezTo>
                      <a:cubicBezTo>
                        <a:pt x="228" y="59"/>
                        <a:pt x="231" y="71"/>
                        <a:pt x="231" y="85"/>
                      </a:cubicBezTo>
                      <a:cubicBezTo>
                        <a:pt x="231" y="97"/>
                        <a:pt x="229" y="109"/>
                        <a:pt x="224" y="121"/>
                      </a:cubicBezTo>
                      <a:cubicBezTo>
                        <a:pt x="220" y="133"/>
                        <a:pt x="213" y="145"/>
                        <a:pt x="206" y="158"/>
                      </a:cubicBezTo>
                      <a:cubicBezTo>
                        <a:pt x="198" y="170"/>
                        <a:pt x="189" y="182"/>
                        <a:pt x="178" y="195"/>
                      </a:cubicBezTo>
                      <a:cubicBezTo>
                        <a:pt x="168" y="207"/>
                        <a:pt x="157" y="219"/>
                        <a:pt x="145" y="230"/>
                      </a:cubicBezTo>
                      <a:cubicBezTo>
                        <a:pt x="133" y="242"/>
                        <a:pt x="122" y="253"/>
                        <a:pt x="109" y="263"/>
                      </a:cubicBezTo>
                      <a:cubicBezTo>
                        <a:pt x="97" y="274"/>
                        <a:pt x="85" y="283"/>
                        <a:pt x="74" y="292"/>
                      </a:cubicBezTo>
                      <a:cubicBezTo>
                        <a:pt x="211" y="292"/>
                        <a:pt x="211" y="292"/>
                        <a:pt x="211" y="292"/>
                      </a:cubicBezTo>
                      <a:cubicBezTo>
                        <a:pt x="215" y="292"/>
                        <a:pt x="218" y="293"/>
                        <a:pt x="221" y="294"/>
                      </a:cubicBezTo>
                      <a:cubicBezTo>
                        <a:pt x="224" y="296"/>
                        <a:pt x="227" y="298"/>
                        <a:pt x="228" y="300"/>
                      </a:cubicBezTo>
                      <a:cubicBezTo>
                        <a:pt x="230" y="302"/>
                        <a:pt x="232" y="305"/>
                        <a:pt x="233" y="307"/>
                      </a:cubicBezTo>
                      <a:cubicBezTo>
                        <a:pt x="234" y="310"/>
                        <a:pt x="234" y="313"/>
                        <a:pt x="234" y="316"/>
                      </a:cubicBezTo>
                      <a:cubicBezTo>
                        <a:pt x="234" y="319"/>
                        <a:pt x="234" y="322"/>
                        <a:pt x="233" y="325"/>
                      </a:cubicBezTo>
                      <a:cubicBezTo>
                        <a:pt x="232" y="328"/>
                        <a:pt x="230" y="330"/>
                        <a:pt x="228" y="332"/>
                      </a:cubicBezTo>
                      <a:cubicBezTo>
                        <a:pt x="227" y="334"/>
                        <a:pt x="224" y="336"/>
                        <a:pt x="221" y="337"/>
                      </a:cubicBezTo>
                      <a:cubicBezTo>
                        <a:pt x="218" y="339"/>
                        <a:pt x="215" y="339"/>
                        <a:pt x="211" y="339"/>
                      </a:cubicBezTo>
                      <a:cubicBezTo>
                        <a:pt x="33" y="339"/>
                        <a:pt x="33" y="339"/>
                        <a:pt x="33" y="339"/>
                      </a:cubicBezTo>
                      <a:cubicBezTo>
                        <a:pt x="22" y="339"/>
                        <a:pt x="13" y="337"/>
                        <a:pt x="8" y="331"/>
                      </a:cubicBezTo>
                      <a:cubicBezTo>
                        <a:pt x="3" y="326"/>
                        <a:pt x="0" y="319"/>
                        <a:pt x="0" y="312"/>
                      </a:cubicBezTo>
                      <a:cubicBezTo>
                        <a:pt x="0" y="306"/>
                        <a:pt x="1" y="300"/>
                        <a:pt x="4" y="295"/>
                      </a:cubicBezTo>
                      <a:cubicBezTo>
                        <a:pt x="7" y="289"/>
                        <a:pt x="12" y="284"/>
                        <a:pt x="17" y="278"/>
                      </a:cubicBezTo>
                      <a:cubicBezTo>
                        <a:pt x="19" y="277"/>
                        <a:pt x="21" y="275"/>
                        <a:pt x="25" y="272"/>
                      </a:cubicBezTo>
                      <a:cubicBezTo>
                        <a:pt x="28" y="269"/>
                        <a:pt x="32" y="266"/>
                        <a:pt x="36" y="262"/>
                      </a:cubicBezTo>
                      <a:cubicBezTo>
                        <a:pt x="40" y="258"/>
                        <a:pt x="44" y="255"/>
                        <a:pt x="49" y="251"/>
                      </a:cubicBezTo>
                      <a:cubicBezTo>
                        <a:pt x="53" y="247"/>
                        <a:pt x="58" y="243"/>
                        <a:pt x="62" y="238"/>
                      </a:cubicBezTo>
                      <a:cubicBezTo>
                        <a:pt x="67" y="234"/>
                        <a:pt x="71" y="230"/>
                        <a:pt x="75" y="226"/>
                      </a:cubicBezTo>
                      <a:cubicBezTo>
                        <a:pt x="79" y="222"/>
                        <a:pt x="83" y="219"/>
                        <a:pt x="86" y="216"/>
                      </a:cubicBezTo>
                      <a:cubicBezTo>
                        <a:pt x="97" y="205"/>
                        <a:pt x="108" y="193"/>
                        <a:pt x="118" y="182"/>
                      </a:cubicBezTo>
                      <a:cubicBezTo>
                        <a:pt x="129" y="171"/>
                        <a:pt x="138" y="159"/>
                        <a:pt x="145" y="149"/>
                      </a:cubicBezTo>
                      <a:cubicBezTo>
                        <a:pt x="153" y="138"/>
                        <a:pt x="159" y="127"/>
                        <a:pt x="163" y="118"/>
                      </a:cubicBezTo>
                      <a:cubicBezTo>
                        <a:pt x="168" y="108"/>
                        <a:pt x="170" y="99"/>
                        <a:pt x="170" y="91"/>
                      </a:cubicBezTo>
                      <a:cubicBezTo>
                        <a:pt x="170" y="84"/>
                        <a:pt x="168" y="77"/>
                        <a:pt x="165" y="72"/>
                      </a:cubicBezTo>
                      <a:cubicBezTo>
                        <a:pt x="162" y="67"/>
                        <a:pt x="158" y="62"/>
                        <a:pt x="153" y="59"/>
                      </a:cubicBezTo>
                      <a:cubicBezTo>
                        <a:pt x="148" y="55"/>
                        <a:pt x="142" y="52"/>
                        <a:pt x="135" y="51"/>
                      </a:cubicBezTo>
                      <a:cubicBezTo>
                        <a:pt x="129" y="49"/>
                        <a:pt x="122" y="48"/>
                        <a:pt x="115" y="48"/>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2" name="Freeform 36"/>
                <p:cNvSpPr>
                  <a:spLocks noEditPoints="1" noChangeArrowheads="1"/>
                </p:cNvSpPr>
                <p:nvPr/>
              </p:nvSpPr>
              <p:spPr bwMode="auto">
                <a:xfrm>
                  <a:off x="4024380" y="2744543"/>
                  <a:ext cx="319962" cy="440833"/>
                </a:xfrm>
                <a:custGeom>
                  <a:avLst/>
                  <a:gdLst>
                    <a:gd name="T0" fmla="*/ 159981 w 252"/>
                    <a:gd name="T1" fmla="*/ 0 h 347"/>
                    <a:gd name="T2" fmla="*/ 214578 w 252"/>
                    <a:gd name="T3" fmla="*/ 8893 h 347"/>
                    <a:gd name="T4" fmla="*/ 256477 w 252"/>
                    <a:gd name="T5" fmla="*/ 31760 h 347"/>
                    <a:gd name="T6" fmla="*/ 285680 w 252"/>
                    <a:gd name="T7" fmla="*/ 67332 h 347"/>
                    <a:gd name="T8" fmla="*/ 305995 w 252"/>
                    <a:gd name="T9" fmla="*/ 111796 h 347"/>
                    <a:gd name="T10" fmla="*/ 316153 w 252"/>
                    <a:gd name="T11" fmla="*/ 163883 h 347"/>
                    <a:gd name="T12" fmla="*/ 319962 w 252"/>
                    <a:gd name="T13" fmla="*/ 221052 h 347"/>
                    <a:gd name="T14" fmla="*/ 316153 w 252"/>
                    <a:gd name="T15" fmla="*/ 276950 h 347"/>
                    <a:gd name="T16" fmla="*/ 305995 w 252"/>
                    <a:gd name="T17" fmla="*/ 329037 h 347"/>
                    <a:gd name="T18" fmla="*/ 285680 w 252"/>
                    <a:gd name="T19" fmla="*/ 373501 h 347"/>
                    <a:gd name="T20" fmla="*/ 256477 w 252"/>
                    <a:gd name="T21" fmla="*/ 409073 h 347"/>
                    <a:gd name="T22" fmla="*/ 214578 w 252"/>
                    <a:gd name="T23" fmla="*/ 433211 h 347"/>
                    <a:gd name="T24" fmla="*/ 159981 w 252"/>
                    <a:gd name="T25" fmla="*/ 440833 h 347"/>
                    <a:gd name="T26" fmla="*/ 105384 w 252"/>
                    <a:gd name="T27" fmla="*/ 433211 h 347"/>
                    <a:gd name="T28" fmla="*/ 63485 w 252"/>
                    <a:gd name="T29" fmla="*/ 409073 h 347"/>
                    <a:gd name="T30" fmla="*/ 34282 w 252"/>
                    <a:gd name="T31" fmla="*/ 373501 h 347"/>
                    <a:gd name="T32" fmla="*/ 13967 w 252"/>
                    <a:gd name="T33" fmla="*/ 329037 h 347"/>
                    <a:gd name="T34" fmla="*/ 2539 w 252"/>
                    <a:gd name="T35" fmla="*/ 276950 h 347"/>
                    <a:gd name="T36" fmla="*/ 0 w 252"/>
                    <a:gd name="T37" fmla="*/ 221052 h 347"/>
                    <a:gd name="T38" fmla="*/ 2539 w 252"/>
                    <a:gd name="T39" fmla="*/ 163883 h 347"/>
                    <a:gd name="T40" fmla="*/ 13967 w 252"/>
                    <a:gd name="T41" fmla="*/ 111796 h 347"/>
                    <a:gd name="T42" fmla="*/ 34282 w 252"/>
                    <a:gd name="T43" fmla="*/ 67332 h 347"/>
                    <a:gd name="T44" fmla="*/ 63485 w 252"/>
                    <a:gd name="T45" fmla="*/ 31760 h 347"/>
                    <a:gd name="T46" fmla="*/ 105384 w 252"/>
                    <a:gd name="T47" fmla="*/ 8893 h 347"/>
                    <a:gd name="T48" fmla="*/ 159981 w 252"/>
                    <a:gd name="T49" fmla="*/ 0 h 347"/>
                    <a:gd name="T50" fmla="*/ 159981 w 252"/>
                    <a:gd name="T51" fmla="*/ 58439 h 347"/>
                    <a:gd name="T52" fmla="*/ 129508 w 252"/>
                    <a:gd name="T53" fmla="*/ 64791 h 347"/>
                    <a:gd name="T54" fmla="*/ 107924 w 252"/>
                    <a:gd name="T55" fmla="*/ 82577 h 347"/>
                    <a:gd name="T56" fmla="*/ 93957 w 252"/>
                    <a:gd name="T57" fmla="*/ 110526 h 347"/>
                    <a:gd name="T58" fmla="*/ 85069 w 252"/>
                    <a:gd name="T59" fmla="*/ 143557 h 347"/>
                    <a:gd name="T60" fmla="*/ 81260 w 252"/>
                    <a:gd name="T61" fmla="*/ 181669 h 347"/>
                    <a:gd name="T62" fmla="*/ 79991 w 252"/>
                    <a:gd name="T63" fmla="*/ 221052 h 347"/>
                    <a:gd name="T64" fmla="*/ 81260 w 252"/>
                    <a:gd name="T65" fmla="*/ 259164 h 347"/>
                    <a:gd name="T66" fmla="*/ 85069 w 252"/>
                    <a:gd name="T67" fmla="*/ 297276 h 347"/>
                    <a:gd name="T68" fmla="*/ 93957 w 252"/>
                    <a:gd name="T69" fmla="*/ 331578 h 347"/>
                    <a:gd name="T70" fmla="*/ 107924 w 252"/>
                    <a:gd name="T71" fmla="*/ 358256 h 347"/>
                    <a:gd name="T72" fmla="*/ 129508 w 252"/>
                    <a:gd name="T73" fmla="*/ 377312 h 347"/>
                    <a:gd name="T74" fmla="*/ 159981 w 252"/>
                    <a:gd name="T75" fmla="*/ 383664 h 347"/>
                    <a:gd name="T76" fmla="*/ 190454 w 252"/>
                    <a:gd name="T77" fmla="*/ 377312 h 347"/>
                    <a:gd name="T78" fmla="*/ 212038 w 252"/>
                    <a:gd name="T79" fmla="*/ 358256 h 347"/>
                    <a:gd name="T80" fmla="*/ 226005 w 252"/>
                    <a:gd name="T81" fmla="*/ 331578 h 347"/>
                    <a:gd name="T82" fmla="*/ 234893 w 252"/>
                    <a:gd name="T83" fmla="*/ 297276 h 347"/>
                    <a:gd name="T84" fmla="*/ 238702 w 252"/>
                    <a:gd name="T85" fmla="*/ 259164 h 347"/>
                    <a:gd name="T86" fmla="*/ 239972 w 252"/>
                    <a:gd name="T87" fmla="*/ 221052 h 347"/>
                    <a:gd name="T88" fmla="*/ 238702 w 252"/>
                    <a:gd name="T89" fmla="*/ 181669 h 347"/>
                    <a:gd name="T90" fmla="*/ 234893 w 252"/>
                    <a:gd name="T91" fmla="*/ 143557 h 347"/>
                    <a:gd name="T92" fmla="*/ 226005 w 252"/>
                    <a:gd name="T93" fmla="*/ 110526 h 347"/>
                    <a:gd name="T94" fmla="*/ 212038 w 252"/>
                    <a:gd name="T95" fmla="*/ 82577 h 347"/>
                    <a:gd name="T96" fmla="*/ 190454 w 252"/>
                    <a:gd name="T97" fmla="*/ 64791 h 347"/>
                    <a:gd name="T98" fmla="*/ 159981 w 252"/>
                    <a:gd name="T99" fmla="*/ 58439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2"/>
                    <a:gd name="T151" fmla="*/ 0 h 347"/>
                    <a:gd name="T152" fmla="*/ 252 w 252"/>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2" h="347">
                      <a:moveTo>
                        <a:pt x="126" y="0"/>
                      </a:moveTo>
                      <a:cubicBezTo>
                        <a:pt x="142" y="0"/>
                        <a:pt x="156" y="3"/>
                        <a:pt x="169" y="7"/>
                      </a:cubicBezTo>
                      <a:cubicBezTo>
                        <a:pt x="181" y="11"/>
                        <a:pt x="192" y="17"/>
                        <a:pt x="202" y="25"/>
                      </a:cubicBezTo>
                      <a:cubicBezTo>
                        <a:pt x="211" y="33"/>
                        <a:pt x="219" y="42"/>
                        <a:pt x="225" y="53"/>
                      </a:cubicBezTo>
                      <a:cubicBezTo>
                        <a:pt x="232" y="64"/>
                        <a:pt x="237" y="75"/>
                        <a:pt x="241" y="88"/>
                      </a:cubicBezTo>
                      <a:cubicBezTo>
                        <a:pt x="245" y="101"/>
                        <a:pt x="248" y="115"/>
                        <a:pt x="249" y="129"/>
                      </a:cubicBezTo>
                      <a:cubicBezTo>
                        <a:pt x="251" y="144"/>
                        <a:pt x="252" y="158"/>
                        <a:pt x="252" y="174"/>
                      </a:cubicBezTo>
                      <a:cubicBezTo>
                        <a:pt x="252" y="189"/>
                        <a:pt x="251" y="204"/>
                        <a:pt x="249" y="218"/>
                      </a:cubicBezTo>
                      <a:cubicBezTo>
                        <a:pt x="248" y="233"/>
                        <a:pt x="245" y="246"/>
                        <a:pt x="241" y="259"/>
                      </a:cubicBezTo>
                      <a:cubicBezTo>
                        <a:pt x="237" y="272"/>
                        <a:pt x="232" y="284"/>
                        <a:pt x="225" y="294"/>
                      </a:cubicBezTo>
                      <a:cubicBezTo>
                        <a:pt x="219" y="305"/>
                        <a:pt x="211" y="314"/>
                        <a:pt x="202" y="322"/>
                      </a:cubicBezTo>
                      <a:cubicBezTo>
                        <a:pt x="192" y="330"/>
                        <a:pt x="181" y="336"/>
                        <a:pt x="169" y="341"/>
                      </a:cubicBezTo>
                      <a:cubicBezTo>
                        <a:pt x="156" y="345"/>
                        <a:pt x="142" y="347"/>
                        <a:pt x="126" y="347"/>
                      </a:cubicBezTo>
                      <a:cubicBezTo>
                        <a:pt x="110" y="347"/>
                        <a:pt x="96" y="345"/>
                        <a:pt x="83" y="341"/>
                      </a:cubicBezTo>
                      <a:cubicBezTo>
                        <a:pt x="70" y="336"/>
                        <a:pt x="59" y="330"/>
                        <a:pt x="50" y="322"/>
                      </a:cubicBezTo>
                      <a:cubicBezTo>
                        <a:pt x="41" y="314"/>
                        <a:pt x="33" y="305"/>
                        <a:pt x="27" y="294"/>
                      </a:cubicBezTo>
                      <a:cubicBezTo>
                        <a:pt x="20" y="284"/>
                        <a:pt x="15" y="272"/>
                        <a:pt x="11" y="259"/>
                      </a:cubicBezTo>
                      <a:cubicBezTo>
                        <a:pt x="7" y="246"/>
                        <a:pt x="4" y="233"/>
                        <a:pt x="2" y="218"/>
                      </a:cubicBezTo>
                      <a:cubicBezTo>
                        <a:pt x="1" y="204"/>
                        <a:pt x="0" y="189"/>
                        <a:pt x="0" y="174"/>
                      </a:cubicBezTo>
                      <a:cubicBezTo>
                        <a:pt x="0" y="158"/>
                        <a:pt x="1" y="144"/>
                        <a:pt x="2" y="129"/>
                      </a:cubicBezTo>
                      <a:cubicBezTo>
                        <a:pt x="4" y="115"/>
                        <a:pt x="7" y="101"/>
                        <a:pt x="11" y="88"/>
                      </a:cubicBezTo>
                      <a:cubicBezTo>
                        <a:pt x="15" y="75"/>
                        <a:pt x="20" y="64"/>
                        <a:pt x="27" y="53"/>
                      </a:cubicBezTo>
                      <a:cubicBezTo>
                        <a:pt x="33" y="42"/>
                        <a:pt x="41" y="33"/>
                        <a:pt x="50" y="25"/>
                      </a:cubicBezTo>
                      <a:cubicBezTo>
                        <a:pt x="59" y="17"/>
                        <a:pt x="70" y="11"/>
                        <a:pt x="83" y="7"/>
                      </a:cubicBezTo>
                      <a:cubicBezTo>
                        <a:pt x="95" y="3"/>
                        <a:pt x="110" y="0"/>
                        <a:pt x="126" y="0"/>
                      </a:cubicBezTo>
                      <a:close/>
                      <a:moveTo>
                        <a:pt x="126" y="46"/>
                      </a:moveTo>
                      <a:cubicBezTo>
                        <a:pt x="117" y="46"/>
                        <a:pt x="109" y="47"/>
                        <a:pt x="102" y="51"/>
                      </a:cubicBezTo>
                      <a:cubicBezTo>
                        <a:pt x="95" y="54"/>
                        <a:pt x="90" y="59"/>
                        <a:pt x="85" y="65"/>
                      </a:cubicBezTo>
                      <a:cubicBezTo>
                        <a:pt x="80" y="71"/>
                        <a:pt x="76" y="79"/>
                        <a:pt x="74" y="87"/>
                      </a:cubicBezTo>
                      <a:cubicBezTo>
                        <a:pt x="71" y="95"/>
                        <a:pt x="69" y="104"/>
                        <a:pt x="67" y="113"/>
                      </a:cubicBezTo>
                      <a:cubicBezTo>
                        <a:pt x="65" y="123"/>
                        <a:pt x="64" y="133"/>
                        <a:pt x="64" y="143"/>
                      </a:cubicBezTo>
                      <a:cubicBezTo>
                        <a:pt x="63" y="153"/>
                        <a:pt x="63" y="164"/>
                        <a:pt x="63" y="174"/>
                      </a:cubicBezTo>
                      <a:cubicBezTo>
                        <a:pt x="63" y="184"/>
                        <a:pt x="63" y="194"/>
                        <a:pt x="64" y="204"/>
                      </a:cubicBezTo>
                      <a:cubicBezTo>
                        <a:pt x="64" y="215"/>
                        <a:pt x="65" y="224"/>
                        <a:pt x="67" y="234"/>
                      </a:cubicBezTo>
                      <a:cubicBezTo>
                        <a:pt x="69" y="243"/>
                        <a:pt x="71" y="252"/>
                        <a:pt x="74" y="261"/>
                      </a:cubicBezTo>
                      <a:cubicBezTo>
                        <a:pt x="76" y="269"/>
                        <a:pt x="80" y="276"/>
                        <a:pt x="85" y="282"/>
                      </a:cubicBezTo>
                      <a:cubicBezTo>
                        <a:pt x="90" y="288"/>
                        <a:pt x="95" y="293"/>
                        <a:pt x="102" y="297"/>
                      </a:cubicBezTo>
                      <a:cubicBezTo>
                        <a:pt x="109" y="300"/>
                        <a:pt x="117" y="302"/>
                        <a:pt x="126" y="302"/>
                      </a:cubicBezTo>
                      <a:cubicBezTo>
                        <a:pt x="135" y="302"/>
                        <a:pt x="143" y="300"/>
                        <a:pt x="150" y="297"/>
                      </a:cubicBezTo>
                      <a:cubicBezTo>
                        <a:pt x="157" y="293"/>
                        <a:pt x="162" y="288"/>
                        <a:pt x="167" y="282"/>
                      </a:cubicBezTo>
                      <a:cubicBezTo>
                        <a:pt x="172" y="276"/>
                        <a:pt x="176" y="269"/>
                        <a:pt x="178" y="261"/>
                      </a:cubicBezTo>
                      <a:cubicBezTo>
                        <a:pt x="181" y="252"/>
                        <a:pt x="184" y="243"/>
                        <a:pt x="185" y="234"/>
                      </a:cubicBezTo>
                      <a:cubicBezTo>
                        <a:pt x="187" y="224"/>
                        <a:pt x="188" y="215"/>
                        <a:pt x="188" y="204"/>
                      </a:cubicBezTo>
                      <a:cubicBezTo>
                        <a:pt x="189" y="194"/>
                        <a:pt x="189" y="184"/>
                        <a:pt x="189" y="174"/>
                      </a:cubicBezTo>
                      <a:cubicBezTo>
                        <a:pt x="189" y="164"/>
                        <a:pt x="189" y="153"/>
                        <a:pt x="188" y="143"/>
                      </a:cubicBezTo>
                      <a:cubicBezTo>
                        <a:pt x="188" y="133"/>
                        <a:pt x="187" y="123"/>
                        <a:pt x="185" y="113"/>
                      </a:cubicBezTo>
                      <a:cubicBezTo>
                        <a:pt x="184" y="104"/>
                        <a:pt x="181" y="95"/>
                        <a:pt x="178" y="87"/>
                      </a:cubicBezTo>
                      <a:cubicBezTo>
                        <a:pt x="176" y="79"/>
                        <a:pt x="172" y="71"/>
                        <a:pt x="167" y="65"/>
                      </a:cubicBezTo>
                      <a:cubicBezTo>
                        <a:pt x="162" y="59"/>
                        <a:pt x="157" y="54"/>
                        <a:pt x="150" y="51"/>
                      </a:cubicBezTo>
                      <a:cubicBezTo>
                        <a:pt x="143" y="47"/>
                        <a:pt x="135" y="46"/>
                        <a:pt x="126" y="4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3" name="Freeform 37"/>
                <p:cNvSpPr>
                  <a:spLocks noChangeArrowheads="1"/>
                </p:cNvSpPr>
                <p:nvPr/>
              </p:nvSpPr>
              <p:spPr bwMode="auto">
                <a:xfrm>
                  <a:off x="4422552" y="2737430"/>
                  <a:ext cx="291521" cy="447946"/>
                </a:xfrm>
                <a:custGeom>
                  <a:avLst/>
                  <a:gdLst>
                    <a:gd name="T0" fmla="*/ 149665 w 224"/>
                    <a:gd name="T1" fmla="*/ 189417 h 350"/>
                    <a:gd name="T2" fmla="*/ 196516 w 224"/>
                    <a:gd name="T3" fmla="*/ 154861 h 350"/>
                    <a:gd name="T4" fmla="*/ 196516 w 224"/>
                    <a:gd name="T5" fmla="*/ 97268 h 350"/>
                    <a:gd name="T6" fmla="*/ 154871 w 224"/>
                    <a:gd name="T7" fmla="*/ 66552 h 350"/>
                    <a:gd name="T8" fmla="*/ 93703 w 224"/>
                    <a:gd name="T9" fmla="*/ 65272 h 350"/>
                    <a:gd name="T10" fmla="*/ 42947 w 224"/>
                    <a:gd name="T11" fmla="*/ 76791 h 350"/>
                    <a:gd name="T12" fmla="*/ 16919 w 224"/>
                    <a:gd name="T13" fmla="*/ 76791 h 350"/>
                    <a:gd name="T14" fmla="*/ 2603 w 224"/>
                    <a:gd name="T15" fmla="*/ 60153 h 350"/>
                    <a:gd name="T16" fmla="*/ 6507 w 224"/>
                    <a:gd name="T17" fmla="*/ 31996 h 350"/>
                    <a:gd name="T18" fmla="*/ 72880 w 224"/>
                    <a:gd name="T19" fmla="*/ 5119 h 350"/>
                    <a:gd name="T20" fmla="*/ 191311 w 224"/>
                    <a:gd name="T21" fmla="*/ 7679 h 350"/>
                    <a:gd name="T22" fmla="*/ 272000 w 224"/>
                    <a:gd name="T23" fmla="*/ 67832 h 350"/>
                    <a:gd name="T24" fmla="*/ 277205 w 224"/>
                    <a:gd name="T25" fmla="*/ 154861 h 350"/>
                    <a:gd name="T26" fmla="*/ 232957 w 224"/>
                    <a:gd name="T27" fmla="*/ 204775 h 350"/>
                    <a:gd name="T28" fmla="*/ 201722 w 224"/>
                    <a:gd name="T29" fmla="*/ 217574 h 350"/>
                    <a:gd name="T30" fmla="*/ 268095 w 224"/>
                    <a:gd name="T31" fmla="*/ 254689 h 350"/>
                    <a:gd name="T32" fmla="*/ 291521 w 224"/>
                    <a:gd name="T33" fmla="*/ 326361 h 350"/>
                    <a:gd name="T34" fmla="*/ 244669 w 224"/>
                    <a:gd name="T35" fmla="*/ 419789 h 350"/>
                    <a:gd name="T36" fmla="*/ 132746 w 224"/>
                    <a:gd name="T37" fmla="*/ 447946 h 350"/>
                    <a:gd name="T38" fmla="*/ 76785 w 224"/>
                    <a:gd name="T39" fmla="*/ 441547 h 350"/>
                    <a:gd name="T40" fmla="*/ 23426 w 224"/>
                    <a:gd name="T41" fmla="*/ 423629 h 350"/>
                    <a:gd name="T42" fmla="*/ 2603 w 224"/>
                    <a:gd name="T43" fmla="*/ 396752 h 350"/>
                    <a:gd name="T44" fmla="*/ 10411 w 224"/>
                    <a:gd name="T45" fmla="*/ 376275 h 350"/>
                    <a:gd name="T46" fmla="*/ 32536 w 224"/>
                    <a:gd name="T47" fmla="*/ 367316 h 350"/>
                    <a:gd name="T48" fmla="*/ 39043 w 224"/>
                    <a:gd name="T49" fmla="*/ 368596 h 350"/>
                    <a:gd name="T50" fmla="*/ 76785 w 224"/>
                    <a:gd name="T51" fmla="*/ 380114 h 350"/>
                    <a:gd name="T52" fmla="*/ 128842 w 224"/>
                    <a:gd name="T53" fmla="*/ 387793 h 350"/>
                    <a:gd name="T54" fmla="*/ 187406 w 224"/>
                    <a:gd name="T55" fmla="*/ 371155 h 350"/>
                    <a:gd name="T56" fmla="*/ 209531 w 224"/>
                    <a:gd name="T57" fmla="*/ 322521 h 350"/>
                    <a:gd name="T58" fmla="*/ 183502 w 224"/>
                    <a:gd name="T59" fmla="*/ 267488 h 350"/>
                    <a:gd name="T60" fmla="*/ 118430 w 224"/>
                    <a:gd name="T61" fmla="*/ 247010 h 350"/>
                    <a:gd name="T62" fmla="*/ 84593 w 224"/>
                    <a:gd name="T63" fmla="*/ 244451 h 350"/>
                    <a:gd name="T64" fmla="*/ 70277 w 224"/>
                    <a:gd name="T65" fmla="*/ 230372 h 350"/>
                    <a:gd name="T66" fmla="*/ 75483 w 224"/>
                    <a:gd name="T67" fmla="*/ 202216 h 350"/>
                    <a:gd name="T68" fmla="*/ 115828 w 224"/>
                    <a:gd name="T69" fmla="*/ 193257 h 3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24"/>
                    <a:gd name="T106" fmla="*/ 0 h 350"/>
                    <a:gd name="T107" fmla="*/ 224 w 224"/>
                    <a:gd name="T108" fmla="*/ 350 h 3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24" h="350">
                      <a:moveTo>
                        <a:pt x="89" y="151"/>
                      </a:moveTo>
                      <a:cubicBezTo>
                        <a:pt x="99" y="151"/>
                        <a:pt x="107" y="150"/>
                        <a:pt x="115" y="148"/>
                      </a:cubicBezTo>
                      <a:cubicBezTo>
                        <a:pt x="124" y="145"/>
                        <a:pt x="131" y="142"/>
                        <a:pt x="137" y="138"/>
                      </a:cubicBezTo>
                      <a:cubicBezTo>
                        <a:pt x="143" y="133"/>
                        <a:pt x="147" y="128"/>
                        <a:pt x="151" y="121"/>
                      </a:cubicBezTo>
                      <a:cubicBezTo>
                        <a:pt x="154" y="115"/>
                        <a:pt x="156" y="107"/>
                        <a:pt x="156" y="98"/>
                      </a:cubicBezTo>
                      <a:cubicBezTo>
                        <a:pt x="156" y="90"/>
                        <a:pt x="154" y="83"/>
                        <a:pt x="151" y="76"/>
                      </a:cubicBezTo>
                      <a:cubicBezTo>
                        <a:pt x="148" y="70"/>
                        <a:pt x="143" y="65"/>
                        <a:pt x="138" y="61"/>
                      </a:cubicBezTo>
                      <a:cubicBezTo>
                        <a:pt x="132" y="57"/>
                        <a:pt x="126" y="54"/>
                        <a:pt x="119" y="52"/>
                      </a:cubicBezTo>
                      <a:cubicBezTo>
                        <a:pt x="111" y="50"/>
                        <a:pt x="103" y="49"/>
                        <a:pt x="95" y="49"/>
                      </a:cubicBezTo>
                      <a:cubicBezTo>
                        <a:pt x="88" y="49"/>
                        <a:pt x="80" y="49"/>
                        <a:pt x="72" y="51"/>
                      </a:cubicBezTo>
                      <a:cubicBezTo>
                        <a:pt x="64" y="52"/>
                        <a:pt x="57" y="54"/>
                        <a:pt x="50" y="55"/>
                      </a:cubicBezTo>
                      <a:cubicBezTo>
                        <a:pt x="43" y="57"/>
                        <a:pt x="38" y="58"/>
                        <a:pt x="33" y="60"/>
                      </a:cubicBezTo>
                      <a:cubicBezTo>
                        <a:pt x="28" y="61"/>
                        <a:pt x="24" y="62"/>
                        <a:pt x="22" y="62"/>
                      </a:cubicBezTo>
                      <a:cubicBezTo>
                        <a:pt x="19" y="62"/>
                        <a:pt x="16" y="61"/>
                        <a:pt x="13" y="60"/>
                      </a:cubicBezTo>
                      <a:cubicBezTo>
                        <a:pt x="10" y="59"/>
                        <a:pt x="8" y="57"/>
                        <a:pt x="6" y="55"/>
                      </a:cubicBezTo>
                      <a:cubicBezTo>
                        <a:pt x="4" y="53"/>
                        <a:pt x="3" y="50"/>
                        <a:pt x="2" y="47"/>
                      </a:cubicBezTo>
                      <a:cubicBezTo>
                        <a:pt x="1" y="45"/>
                        <a:pt x="0" y="42"/>
                        <a:pt x="0" y="39"/>
                      </a:cubicBezTo>
                      <a:cubicBezTo>
                        <a:pt x="0" y="34"/>
                        <a:pt x="2" y="30"/>
                        <a:pt x="5" y="25"/>
                      </a:cubicBezTo>
                      <a:cubicBezTo>
                        <a:pt x="7" y="21"/>
                        <a:pt x="12" y="18"/>
                        <a:pt x="19" y="16"/>
                      </a:cubicBezTo>
                      <a:cubicBezTo>
                        <a:pt x="30" y="11"/>
                        <a:pt x="42" y="7"/>
                        <a:pt x="56" y="4"/>
                      </a:cubicBezTo>
                      <a:cubicBezTo>
                        <a:pt x="69" y="1"/>
                        <a:pt x="83" y="0"/>
                        <a:pt x="98" y="0"/>
                      </a:cubicBezTo>
                      <a:cubicBezTo>
                        <a:pt x="116" y="0"/>
                        <a:pt x="132" y="2"/>
                        <a:pt x="147" y="6"/>
                      </a:cubicBezTo>
                      <a:cubicBezTo>
                        <a:pt x="161" y="10"/>
                        <a:pt x="174" y="16"/>
                        <a:pt x="185" y="24"/>
                      </a:cubicBezTo>
                      <a:cubicBezTo>
                        <a:pt x="195" y="32"/>
                        <a:pt x="203" y="42"/>
                        <a:pt x="209" y="53"/>
                      </a:cubicBezTo>
                      <a:cubicBezTo>
                        <a:pt x="215" y="65"/>
                        <a:pt x="218" y="78"/>
                        <a:pt x="218" y="93"/>
                      </a:cubicBezTo>
                      <a:cubicBezTo>
                        <a:pt x="218" y="103"/>
                        <a:pt x="216" y="112"/>
                        <a:pt x="213" y="121"/>
                      </a:cubicBezTo>
                      <a:cubicBezTo>
                        <a:pt x="210" y="129"/>
                        <a:pt x="205" y="137"/>
                        <a:pt x="199" y="143"/>
                      </a:cubicBezTo>
                      <a:cubicBezTo>
                        <a:pt x="194" y="150"/>
                        <a:pt x="187" y="155"/>
                        <a:pt x="179" y="160"/>
                      </a:cubicBezTo>
                      <a:cubicBezTo>
                        <a:pt x="172" y="164"/>
                        <a:pt x="164" y="167"/>
                        <a:pt x="155" y="169"/>
                      </a:cubicBezTo>
                      <a:cubicBezTo>
                        <a:pt x="155" y="170"/>
                        <a:pt x="155" y="170"/>
                        <a:pt x="155" y="170"/>
                      </a:cubicBezTo>
                      <a:cubicBezTo>
                        <a:pt x="166" y="172"/>
                        <a:pt x="176" y="176"/>
                        <a:pt x="184" y="180"/>
                      </a:cubicBezTo>
                      <a:cubicBezTo>
                        <a:pt x="193" y="185"/>
                        <a:pt x="200" y="191"/>
                        <a:pt x="206" y="199"/>
                      </a:cubicBezTo>
                      <a:cubicBezTo>
                        <a:pt x="212" y="206"/>
                        <a:pt x="217" y="215"/>
                        <a:pt x="220" y="224"/>
                      </a:cubicBezTo>
                      <a:cubicBezTo>
                        <a:pt x="223" y="234"/>
                        <a:pt x="224" y="244"/>
                        <a:pt x="224" y="255"/>
                      </a:cubicBezTo>
                      <a:cubicBezTo>
                        <a:pt x="224" y="272"/>
                        <a:pt x="221" y="286"/>
                        <a:pt x="215" y="298"/>
                      </a:cubicBezTo>
                      <a:cubicBezTo>
                        <a:pt x="208" y="310"/>
                        <a:pt x="199" y="320"/>
                        <a:pt x="188" y="328"/>
                      </a:cubicBezTo>
                      <a:cubicBezTo>
                        <a:pt x="176" y="336"/>
                        <a:pt x="163" y="341"/>
                        <a:pt x="149" y="345"/>
                      </a:cubicBezTo>
                      <a:cubicBezTo>
                        <a:pt x="134" y="349"/>
                        <a:pt x="118" y="350"/>
                        <a:pt x="102" y="350"/>
                      </a:cubicBezTo>
                      <a:cubicBezTo>
                        <a:pt x="95" y="350"/>
                        <a:pt x="88" y="350"/>
                        <a:pt x="81" y="349"/>
                      </a:cubicBezTo>
                      <a:cubicBezTo>
                        <a:pt x="74" y="348"/>
                        <a:pt x="66" y="347"/>
                        <a:pt x="59" y="345"/>
                      </a:cubicBezTo>
                      <a:cubicBezTo>
                        <a:pt x="52" y="344"/>
                        <a:pt x="45" y="342"/>
                        <a:pt x="38" y="339"/>
                      </a:cubicBezTo>
                      <a:cubicBezTo>
                        <a:pt x="31" y="337"/>
                        <a:pt x="24" y="334"/>
                        <a:pt x="18" y="331"/>
                      </a:cubicBezTo>
                      <a:cubicBezTo>
                        <a:pt x="12" y="329"/>
                        <a:pt x="8" y="326"/>
                        <a:pt x="6" y="322"/>
                      </a:cubicBezTo>
                      <a:cubicBezTo>
                        <a:pt x="3" y="318"/>
                        <a:pt x="2" y="314"/>
                        <a:pt x="2" y="310"/>
                      </a:cubicBezTo>
                      <a:cubicBezTo>
                        <a:pt x="2" y="307"/>
                        <a:pt x="3" y="304"/>
                        <a:pt x="4" y="301"/>
                      </a:cubicBezTo>
                      <a:cubicBezTo>
                        <a:pt x="5" y="299"/>
                        <a:pt x="6" y="296"/>
                        <a:pt x="8" y="294"/>
                      </a:cubicBezTo>
                      <a:cubicBezTo>
                        <a:pt x="10" y="292"/>
                        <a:pt x="13" y="291"/>
                        <a:pt x="15" y="289"/>
                      </a:cubicBezTo>
                      <a:cubicBezTo>
                        <a:pt x="18" y="288"/>
                        <a:pt x="21" y="287"/>
                        <a:pt x="25" y="287"/>
                      </a:cubicBezTo>
                      <a:cubicBezTo>
                        <a:pt x="26" y="287"/>
                        <a:pt x="27" y="287"/>
                        <a:pt x="27" y="288"/>
                      </a:cubicBezTo>
                      <a:cubicBezTo>
                        <a:pt x="28" y="288"/>
                        <a:pt x="29" y="288"/>
                        <a:pt x="30" y="288"/>
                      </a:cubicBezTo>
                      <a:cubicBezTo>
                        <a:pt x="34" y="289"/>
                        <a:pt x="38" y="291"/>
                        <a:pt x="43" y="292"/>
                      </a:cubicBezTo>
                      <a:cubicBezTo>
                        <a:pt x="48" y="294"/>
                        <a:pt x="53" y="296"/>
                        <a:pt x="59" y="297"/>
                      </a:cubicBezTo>
                      <a:cubicBezTo>
                        <a:pt x="65" y="299"/>
                        <a:pt x="71" y="300"/>
                        <a:pt x="78" y="301"/>
                      </a:cubicBezTo>
                      <a:cubicBezTo>
                        <a:pt x="85" y="302"/>
                        <a:pt x="92" y="303"/>
                        <a:pt x="99" y="303"/>
                      </a:cubicBezTo>
                      <a:cubicBezTo>
                        <a:pt x="108" y="303"/>
                        <a:pt x="117" y="302"/>
                        <a:pt x="124" y="299"/>
                      </a:cubicBezTo>
                      <a:cubicBezTo>
                        <a:pt x="132" y="297"/>
                        <a:pt x="138" y="294"/>
                        <a:pt x="144" y="290"/>
                      </a:cubicBezTo>
                      <a:cubicBezTo>
                        <a:pt x="149" y="286"/>
                        <a:pt x="154" y="280"/>
                        <a:pt x="157" y="274"/>
                      </a:cubicBezTo>
                      <a:cubicBezTo>
                        <a:pt x="160" y="268"/>
                        <a:pt x="161" y="261"/>
                        <a:pt x="161" y="252"/>
                      </a:cubicBezTo>
                      <a:cubicBezTo>
                        <a:pt x="161" y="243"/>
                        <a:pt x="159" y="235"/>
                        <a:pt x="156" y="227"/>
                      </a:cubicBezTo>
                      <a:cubicBezTo>
                        <a:pt x="152" y="220"/>
                        <a:pt x="148" y="214"/>
                        <a:pt x="141" y="209"/>
                      </a:cubicBezTo>
                      <a:cubicBezTo>
                        <a:pt x="135" y="204"/>
                        <a:pt x="128" y="200"/>
                        <a:pt x="119" y="197"/>
                      </a:cubicBezTo>
                      <a:cubicBezTo>
                        <a:pt x="110" y="195"/>
                        <a:pt x="101" y="193"/>
                        <a:pt x="91" y="193"/>
                      </a:cubicBezTo>
                      <a:cubicBezTo>
                        <a:pt x="74" y="193"/>
                        <a:pt x="74" y="193"/>
                        <a:pt x="74" y="193"/>
                      </a:cubicBezTo>
                      <a:cubicBezTo>
                        <a:pt x="70" y="193"/>
                        <a:pt x="67" y="193"/>
                        <a:pt x="65" y="191"/>
                      </a:cubicBezTo>
                      <a:cubicBezTo>
                        <a:pt x="62" y="190"/>
                        <a:pt x="60" y="189"/>
                        <a:pt x="58" y="187"/>
                      </a:cubicBezTo>
                      <a:cubicBezTo>
                        <a:pt x="57" y="185"/>
                        <a:pt x="55" y="183"/>
                        <a:pt x="54" y="180"/>
                      </a:cubicBezTo>
                      <a:cubicBezTo>
                        <a:pt x="54" y="178"/>
                        <a:pt x="53" y="175"/>
                        <a:pt x="53" y="172"/>
                      </a:cubicBezTo>
                      <a:cubicBezTo>
                        <a:pt x="53" y="167"/>
                        <a:pt x="55" y="162"/>
                        <a:pt x="58" y="158"/>
                      </a:cubicBezTo>
                      <a:cubicBezTo>
                        <a:pt x="62" y="154"/>
                        <a:pt x="67" y="151"/>
                        <a:pt x="74" y="151"/>
                      </a:cubicBezTo>
                      <a:lnTo>
                        <a:pt x="89" y="15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4" name="Freeform 38"/>
                <p:cNvSpPr>
                  <a:spLocks noEditPoints="1" noChangeArrowheads="1"/>
                </p:cNvSpPr>
                <p:nvPr/>
              </p:nvSpPr>
              <p:spPr bwMode="auto">
                <a:xfrm>
                  <a:off x="2253940" y="4280349"/>
                  <a:ext cx="327070" cy="440833"/>
                </a:xfrm>
                <a:custGeom>
                  <a:avLst/>
                  <a:gdLst>
                    <a:gd name="T0" fmla="*/ 164181 w 253"/>
                    <a:gd name="T1" fmla="*/ 0 h 347"/>
                    <a:gd name="T2" fmla="*/ 218478 w 253"/>
                    <a:gd name="T3" fmla="*/ 7622 h 347"/>
                    <a:gd name="T4" fmla="*/ 261139 w 253"/>
                    <a:gd name="T5" fmla="*/ 31760 h 347"/>
                    <a:gd name="T6" fmla="*/ 292165 w 253"/>
                    <a:gd name="T7" fmla="*/ 66061 h 347"/>
                    <a:gd name="T8" fmla="*/ 311557 w 253"/>
                    <a:gd name="T9" fmla="*/ 111796 h 347"/>
                    <a:gd name="T10" fmla="*/ 323192 w 253"/>
                    <a:gd name="T11" fmla="*/ 163883 h 347"/>
                    <a:gd name="T12" fmla="*/ 327070 w 253"/>
                    <a:gd name="T13" fmla="*/ 219781 h 347"/>
                    <a:gd name="T14" fmla="*/ 323192 w 253"/>
                    <a:gd name="T15" fmla="*/ 276950 h 347"/>
                    <a:gd name="T16" fmla="*/ 311557 w 253"/>
                    <a:gd name="T17" fmla="*/ 329037 h 347"/>
                    <a:gd name="T18" fmla="*/ 292165 w 253"/>
                    <a:gd name="T19" fmla="*/ 373501 h 347"/>
                    <a:gd name="T20" fmla="*/ 261139 w 253"/>
                    <a:gd name="T21" fmla="*/ 409073 h 347"/>
                    <a:gd name="T22" fmla="*/ 218478 w 253"/>
                    <a:gd name="T23" fmla="*/ 431940 h 347"/>
                    <a:gd name="T24" fmla="*/ 164181 w 253"/>
                    <a:gd name="T25" fmla="*/ 440833 h 347"/>
                    <a:gd name="T26" fmla="*/ 107300 w 253"/>
                    <a:gd name="T27" fmla="*/ 431940 h 347"/>
                    <a:gd name="T28" fmla="*/ 65931 w 253"/>
                    <a:gd name="T29" fmla="*/ 409073 h 347"/>
                    <a:gd name="T30" fmla="*/ 34905 w 253"/>
                    <a:gd name="T31" fmla="*/ 373501 h 347"/>
                    <a:gd name="T32" fmla="*/ 14220 w 253"/>
                    <a:gd name="T33" fmla="*/ 329037 h 347"/>
                    <a:gd name="T34" fmla="*/ 3878 w 253"/>
                    <a:gd name="T35" fmla="*/ 276950 h 347"/>
                    <a:gd name="T36" fmla="*/ 0 w 253"/>
                    <a:gd name="T37" fmla="*/ 219781 h 347"/>
                    <a:gd name="T38" fmla="*/ 3878 w 253"/>
                    <a:gd name="T39" fmla="*/ 163883 h 347"/>
                    <a:gd name="T40" fmla="*/ 14220 w 253"/>
                    <a:gd name="T41" fmla="*/ 111796 h 347"/>
                    <a:gd name="T42" fmla="*/ 34905 w 253"/>
                    <a:gd name="T43" fmla="*/ 66061 h 347"/>
                    <a:gd name="T44" fmla="*/ 65931 w 253"/>
                    <a:gd name="T45" fmla="*/ 31760 h 347"/>
                    <a:gd name="T46" fmla="*/ 107300 w 253"/>
                    <a:gd name="T47" fmla="*/ 7622 h 347"/>
                    <a:gd name="T48" fmla="*/ 164181 w 253"/>
                    <a:gd name="T49" fmla="*/ 0 h 347"/>
                    <a:gd name="T50" fmla="*/ 164181 w 253"/>
                    <a:gd name="T51" fmla="*/ 57169 h 347"/>
                    <a:gd name="T52" fmla="*/ 133155 w 253"/>
                    <a:gd name="T53" fmla="*/ 63521 h 347"/>
                    <a:gd name="T54" fmla="*/ 109885 w 253"/>
                    <a:gd name="T55" fmla="*/ 82577 h 347"/>
                    <a:gd name="T56" fmla="*/ 95665 w 253"/>
                    <a:gd name="T57" fmla="*/ 109255 h 347"/>
                    <a:gd name="T58" fmla="*/ 86615 w 253"/>
                    <a:gd name="T59" fmla="*/ 143557 h 347"/>
                    <a:gd name="T60" fmla="*/ 82737 w 253"/>
                    <a:gd name="T61" fmla="*/ 180399 h 347"/>
                    <a:gd name="T62" fmla="*/ 81444 w 253"/>
                    <a:gd name="T63" fmla="*/ 219781 h 347"/>
                    <a:gd name="T64" fmla="*/ 82737 w 253"/>
                    <a:gd name="T65" fmla="*/ 259164 h 347"/>
                    <a:gd name="T66" fmla="*/ 86615 w 253"/>
                    <a:gd name="T67" fmla="*/ 296006 h 347"/>
                    <a:gd name="T68" fmla="*/ 95665 w 253"/>
                    <a:gd name="T69" fmla="*/ 330307 h 347"/>
                    <a:gd name="T70" fmla="*/ 109885 w 253"/>
                    <a:gd name="T71" fmla="*/ 358256 h 347"/>
                    <a:gd name="T72" fmla="*/ 133155 w 253"/>
                    <a:gd name="T73" fmla="*/ 376042 h 347"/>
                    <a:gd name="T74" fmla="*/ 164181 w 253"/>
                    <a:gd name="T75" fmla="*/ 382394 h 347"/>
                    <a:gd name="T76" fmla="*/ 193915 w 253"/>
                    <a:gd name="T77" fmla="*/ 376042 h 347"/>
                    <a:gd name="T78" fmla="*/ 217185 w 253"/>
                    <a:gd name="T79" fmla="*/ 358256 h 347"/>
                    <a:gd name="T80" fmla="*/ 231405 w 253"/>
                    <a:gd name="T81" fmla="*/ 330307 h 347"/>
                    <a:gd name="T82" fmla="*/ 240455 w 253"/>
                    <a:gd name="T83" fmla="*/ 296006 h 347"/>
                    <a:gd name="T84" fmla="*/ 244333 w 253"/>
                    <a:gd name="T85" fmla="*/ 259164 h 347"/>
                    <a:gd name="T86" fmla="*/ 245626 w 253"/>
                    <a:gd name="T87" fmla="*/ 219781 h 347"/>
                    <a:gd name="T88" fmla="*/ 244333 w 253"/>
                    <a:gd name="T89" fmla="*/ 180399 h 347"/>
                    <a:gd name="T90" fmla="*/ 240455 w 253"/>
                    <a:gd name="T91" fmla="*/ 143557 h 347"/>
                    <a:gd name="T92" fmla="*/ 231405 w 253"/>
                    <a:gd name="T93" fmla="*/ 109255 h 347"/>
                    <a:gd name="T94" fmla="*/ 217185 w 253"/>
                    <a:gd name="T95" fmla="*/ 82577 h 347"/>
                    <a:gd name="T96" fmla="*/ 193915 w 253"/>
                    <a:gd name="T97" fmla="*/ 63521 h 347"/>
                    <a:gd name="T98" fmla="*/ 164181 w 253"/>
                    <a:gd name="T99" fmla="*/ 57169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3"/>
                    <a:gd name="T151" fmla="*/ 0 h 347"/>
                    <a:gd name="T152" fmla="*/ 253 w 253"/>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3" h="347">
                      <a:moveTo>
                        <a:pt x="127" y="0"/>
                      </a:moveTo>
                      <a:cubicBezTo>
                        <a:pt x="143" y="0"/>
                        <a:pt x="157" y="2"/>
                        <a:pt x="169" y="6"/>
                      </a:cubicBezTo>
                      <a:cubicBezTo>
                        <a:pt x="182" y="11"/>
                        <a:pt x="193" y="17"/>
                        <a:pt x="202" y="25"/>
                      </a:cubicBezTo>
                      <a:cubicBezTo>
                        <a:pt x="212" y="32"/>
                        <a:pt x="219"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19" y="305"/>
                        <a:pt x="212" y="314"/>
                        <a:pt x="202" y="322"/>
                      </a:cubicBezTo>
                      <a:cubicBezTo>
                        <a:pt x="193" y="330"/>
                        <a:pt x="182" y="336"/>
                        <a:pt x="169" y="340"/>
                      </a:cubicBezTo>
                      <a:cubicBezTo>
                        <a:pt x="157" y="344"/>
                        <a:pt x="143" y="347"/>
                        <a:pt x="127" y="347"/>
                      </a:cubicBezTo>
                      <a:cubicBezTo>
                        <a:pt x="110" y="347"/>
                        <a:pt x="96" y="344"/>
                        <a:pt x="83" y="340"/>
                      </a:cubicBezTo>
                      <a:cubicBezTo>
                        <a:pt x="71" y="336"/>
                        <a:pt x="60" y="330"/>
                        <a:pt x="51" y="322"/>
                      </a:cubicBezTo>
                      <a:cubicBezTo>
                        <a:pt x="41" y="314"/>
                        <a:pt x="33" y="305"/>
                        <a:pt x="27" y="294"/>
                      </a:cubicBezTo>
                      <a:cubicBezTo>
                        <a:pt x="21" y="283"/>
                        <a:pt x="15" y="271"/>
                        <a:pt x="11" y="259"/>
                      </a:cubicBezTo>
                      <a:cubicBezTo>
                        <a:pt x="8" y="246"/>
                        <a:pt x="5" y="232"/>
                        <a:pt x="3" y="218"/>
                      </a:cubicBezTo>
                      <a:cubicBezTo>
                        <a:pt x="1" y="203"/>
                        <a:pt x="0" y="188"/>
                        <a:pt x="0" y="173"/>
                      </a:cubicBezTo>
                      <a:cubicBezTo>
                        <a:pt x="0" y="158"/>
                        <a:pt x="1" y="143"/>
                        <a:pt x="3" y="129"/>
                      </a:cubicBezTo>
                      <a:cubicBezTo>
                        <a:pt x="5" y="114"/>
                        <a:pt x="8" y="101"/>
                        <a:pt x="11" y="88"/>
                      </a:cubicBezTo>
                      <a:cubicBezTo>
                        <a:pt x="15" y="75"/>
                        <a:pt x="21" y="63"/>
                        <a:pt x="27" y="52"/>
                      </a:cubicBezTo>
                      <a:cubicBezTo>
                        <a:pt x="33"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5" y="65"/>
                      </a:cubicBezTo>
                      <a:cubicBezTo>
                        <a:pt x="81" y="71"/>
                        <a:pt x="77" y="78"/>
                        <a:pt x="74" y="86"/>
                      </a:cubicBezTo>
                      <a:cubicBezTo>
                        <a:pt x="71" y="95"/>
                        <a:pt x="69" y="103"/>
                        <a:pt x="67" y="113"/>
                      </a:cubicBezTo>
                      <a:cubicBezTo>
                        <a:pt x="66" y="122"/>
                        <a:pt x="65" y="132"/>
                        <a:pt x="64" y="142"/>
                      </a:cubicBezTo>
                      <a:cubicBezTo>
                        <a:pt x="64" y="153"/>
                        <a:pt x="63" y="163"/>
                        <a:pt x="63" y="173"/>
                      </a:cubicBezTo>
                      <a:cubicBezTo>
                        <a:pt x="63" y="183"/>
                        <a:pt x="64" y="193"/>
                        <a:pt x="64" y="204"/>
                      </a:cubicBezTo>
                      <a:cubicBezTo>
                        <a:pt x="65" y="214"/>
                        <a:pt x="66" y="224"/>
                        <a:pt x="67" y="233"/>
                      </a:cubicBezTo>
                      <a:cubicBezTo>
                        <a:pt x="69" y="243"/>
                        <a:pt x="71" y="252"/>
                        <a:pt x="74" y="260"/>
                      </a:cubicBezTo>
                      <a:cubicBezTo>
                        <a:pt x="77" y="268"/>
                        <a:pt x="81" y="275"/>
                        <a:pt x="85"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5"/>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5" name="Freeform 39"/>
                <p:cNvSpPr>
                  <a:spLocks noEditPoints="1" noChangeArrowheads="1"/>
                </p:cNvSpPr>
                <p:nvPr/>
              </p:nvSpPr>
              <p:spPr bwMode="auto">
                <a:xfrm>
                  <a:off x="2616558" y="4280349"/>
                  <a:ext cx="348403" cy="440833"/>
                </a:xfrm>
                <a:custGeom>
                  <a:avLst/>
                  <a:gdLst>
                    <a:gd name="T0" fmla="*/ 161988 w 271"/>
                    <a:gd name="T1" fmla="*/ 40076 h 341"/>
                    <a:gd name="T2" fmla="*/ 191557 w 271"/>
                    <a:gd name="T3" fmla="*/ 7757 h 341"/>
                    <a:gd name="T4" fmla="*/ 228840 w 271"/>
                    <a:gd name="T5" fmla="*/ 0 h 341"/>
                    <a:gd name="T6" fmla="*/ 249410 w 271"/>
                    <a:gd name="T7" fmla="*/ 2586 h 341"/>
                    <a:gd name="T8" fmla="*/ 267409 w 271"/>
                    <a:gd name="T9" fmla="*/ 11635 h 341"/>
                    <a:gd name="T10" fmla="*/ 278980 w 271"/>
                    <a:gd name="T11" fmla="*/ 29734 h 341"/>
                    <a:gd name="T12" fmla="*/ 284122 w 271"/>
                    <a:gd name="T13" fmla="*/ 54296 h 341"/>
                    <a:gd name="T14" fmla="*/ 284122 w 271"/>
                    <a:gd name="T15" fmla="*/ 293458 h 341"/>
                    <a:gd name="T16" fmla="*/ 321405 w 271"/>
                    <a:gd name="T17" fmla="*/ 293458 h 341"/>
                    <a:gd name="T18" fmla="*/ 332976 w 271"/>
                    <a:gd name="T19" fmla="*/ 296043 h 341"/>
                    <a:gd name="T20" fmla="*/ 341975 w 271"/>
                    <a:gd name="T21" fmla="*/ 302507 h 341"/>
                    <a:gd name="T22" fmla="*/ 347117 w 271"/>
                    <a:gd name="T23" fmla="*/ 311556 h 341"/>
                    <a:gd name="T24" fmla="*/ 348403 w 271"/>
                    <a:gd name="T25" fmla="*/ 321899 h 341"/>
                    <a:gd name="T26" fmla="*/ 347117 w 271"/>
                    <a:gd name="T27" fmla="*/ 332241 h 341"/>
                    <a:gd name="T28" fmla="*/ 341975 w 271"/>
                    <a:gd name="T29" fmla="*/ 341290 h 341"/>
                    <a:gd name="T30" fmla="*/ 332976 w 271"/>
                    <a:gd name="T31" fmla="*/ 347754 h 341"/>
                    <a:gd name="T32" fmla="*/ 321405 w 271"/>
                    <a:gd name="T33" fmla="*/ 350339 h 341"/>
                    <a:gd name="T34" fmla="*/ 284122 w 271"/>
                    <a:gd name="T35" fmla="*/ 350339 h 341"/>
                    <a:gd name="T36" fmla="*/ 284122 w 271"/>
                    <a:gd name="T37" fmla="*/ 405928 h 341"/>
                    <a:gd name="T38" fmla="*/ 280265 w 271"/>
                    <a:gd name="T39" fmla="*/ 421442 h 341"/>
                    <a:gd name="T40" fmla="*/ 271266 w 271"/>
                    <a:gd name="T41" fmla="*/ 431784 h 341"/>
                    <a:gd name="T42" fmla="*/ 259695 w 271"/>
                    <a:gd name="T43" fmla="*/ 439540 h 341"/>
                    <a:gd name="T44" fmla="*/ 245553 w 271"/>
                    <a:gd name="T45" fmla="*/ 440833 h 341"/>
                    <a:gd name="T46" fmla="*/ 232697 w 271"/>
                    <a:gd name="T47" fmla="*/ 439540 h 341"/>
                    <a:gd name="T48" fmla="*/ 219841 w 271"/>
                    <a:gd name="T49" fmla="*/ 431784 h 341"/>
                    <a:gd name="T50" fmla="*/ 210842 w 271"/>
                    <a:gd name="T51" fmla="*/ 421442 h 341"/>
                    <a:gd name="T52" fmla="*/ 206985 w 271"/>
                    <a:gd name="T53" fmla="*/ 405928 h 341"/>
                    <a:gd name="T54" fmla="*/ 206985 w 271"/>
                    <a:gd name="T55" fmla="*/ 350339 h 341"/>
                    <a:gd name="T56" fmla="*/ 38569 w 271"/>
                    <a:gd name="T57" fmla="*/ 350339 h 341"/>
                    <a:gd name="T58" fmla="*/ 10285 w 271"/>
                    <a:gd name="T59" fmla="*/ 339997 h 341"/>
                    <a:gd name="T60" fmla="*/ 0 w 271"/>
                    <a:gd name="T61" fmla="*/ 315435 h 341"/>
                    <a:gd name="T62" fmla="*/ 2571 w 271"/>
                    <a:gd name="T63" fmla="*/ 305093 h 341"/>
                    <a:gd name="T64" fmla="*/ 7714 w 271"/>
                    <a:gd name="T65" fmla="*/ 293458 h 341"/>
                    <a:gd name="T66" fmla="*/ 161988 w 271"/>
                    <a:gd name="T67" fmla="*/ 40076 h 341"/>
                    <a:gd name="T68" fmla="*/ 69423 w 271"/>
                    <a:gd name="T69" fmla="*/ 293458 h 341"/>
                    <a:gd name="T70" fmla="*/ 206985 w 271"/>
                    <a:gd name="T71" fmla="*/ 293458 h 341"/>
                    <a:gd name="T72" fmla="*/ 206985 w 271"/>
                    <a:gd name="T73" fmla="*/ 64638 h 341"/>
                    <a:gd name="T74" fmla="*/ 69423 w 271"/>
                    <a:gd name="T75" fmla="*/ 293458 h 3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1"/>
                    <a:gd name="T115" fmla="*/ 0 h 341"/>
                    <a:gd name="T116" fmla="*/ 271 w 271"/>
                    <a:gd name="T117" fmla="*/ 341 h 3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1" h="341">
                      <a:moveTo>
                        <a:pt x="126" y="31"/>
                      </a:moveTo>
                      <a:cubicBezTo>
                        <a:pt x="133" y="19"/>
                        <a:pt x="140" y="11"/>
                        <a:pt x="149" y="6"/>
                      </a:cubicBezTo>
                      <a:cubicBezTo>
                        <a:pt x="158" y="2"/>
                        <a:pt x="167" y="0"/>
                        <a:pt x="178" y="0"/>
                      </a:cubicBezTo>
                      <a:cubicBezTo>
                        <a:pt x="183" y="0"/>
                        <a:pt x="189" y="0"/>
                        <a:pt x="194" y="2"/>
                      </a:cubicBezTo>
                      <a:cubicBezTo>
                        <a:pt x="199" y="3"/>
                        <a:pt x="204" y="6"/>
                        <a:pt x="208" y="9"/>
                      </a:cubicBezTo>
                      <a:cubicBezTo>
                        <a:pt x="212" y="13"/>
                        <a:pt x="215" y="17"/>
                        <a:pt x="217" y="23"/>
                      </a:cubicBezTo>
                      <a:cubicBezTo>
                        <a:pt x="220" y="28"/>
                        <a:pt x="221" y="34"/>
                        <a:pt x="221" y="42"/>
                      </a:cubicBezTo>
                      <a:cubicBezTo>
                        <a:pt x="221" y="227"/>
                        <a:pt x="221" y="227"/>
                        <a:pt x="221" y="227"/>
                      </a:cubicBezTo>
                      <a:cubicBezTo>
                        <a:pt x="250" y="227"/>
                        <a:pt x="250" y="227"/>
                        <a:pt x="250" y="227"/>
                      </a:cubicBezTo>
                      <a:cubicBezTo>
                        <a:pt x="253" y="227"/>
                        <a:pt x="256" y="228"/>
                        <a:pt x="259" y="229"/>
                      </a:cubicBezTo>
                      <a:cubicBezTo>
                        <a:pt x="262" y="230"/>
                        <a:pt x="264" y="232"/>
                        <a:pt x="266" y="234"/>
                      </a:cubicBezTo>
                      <a:cubicBezTo>
                        <a:pt x="268" y="236"/>
                        <a:pt x="269" y="238"/>
                        <a:pt x="270" y="241"/>
                      </a:cubicBezTo>
                      <a:cubicBezTo>
                        <a:pt x="271" y="244"/>
                        <a:pt x="271" y="246"/>
                        <a:pt x="271" y="249"/>
                      </a:cubicBezTo>
                      <a:cubicBezTo>
                        <a:pt x="271" y="252"/>
                        <a:pt x="271" y="254"/>
                        <a:pt x="270" y="257"/>
                      </a:cubicBezTo>
                      <a:cubicBezTo>
                        <a:pt x="269" y="260"/>
                        <a:pt x="268" y="262"/>
                        <a:pt x="266" y="264"/>
                      </a:cubicBezTo>
                      <a:cubicBezTo>
                        <a:pt x="264" y="266"/>
                        <a:pt x="262" y="268"/>
                        <a:pt x="259" y="269"/>
                      </a:cubicBezTo>
                      <a:cubicBezTo>
                        <a:pt x="256" y="270"/>
                        <a:pt x="253" y="271"/>
                        <a:pt x="250" y="271"/>
                      </a:cubicBezTo>
                      <a:cubicBezTo>
                        <a:pt x="221" y="271"/>
                        <a:pt x="221" y="271"/>
                        <a:pt x="221" y="271"/>
                      </a:cubicBezTo>
                      <a:cubicBezTo>
                        <a:pt x="221" y="314"/>
                        <a:pt x="221" y="314"/>
                        <a:pt x="221" y="314"/>
                      </a:cubicBezTo>
                      <a:cubicBezTo>
                        <a:pt x="221" y="318"/>
                        <a:pt x="220" y="322"/>
                        <a:pt x="218" y="326"/>
                      </a:cubicBezTo>
                      <a:cubicBezTo>
                        <a:pt x="216" y="329"/>
                        <a:pt x="214" y="332"/>
                        <a:pt x="211" y="334"/>
                      </a:cubicBezTo>
                      <a:cubicBezTo>
                        <a:pt x="208" y="337"/>
                        <a:pt x="205" y="338"/>
                        <a:pt x="202" y="340"/>
                      </a:cubicBezTo>
                      <a:cubicBezTo>
                        <a:pt x="198" y="341"/>
                        <a:pt x="195" y="341"/>
                        <a:pt x="191" y="341"/>
                      </a:cubicBezTo>
                      <a:cubicBezTo>
                        <a:pt x="188" y="341"/>
                        <a:pt x="184" y="341"/>
                        <a:pt x="181" y="340"/>
                      </a:cubicBezTo>
                      <a:cubicBezTo>
                        <a:pt x="177" y="338"/>
                        <a:pt x="174" y="337"/>
                        <a:pt x="171" y="334"/>
                      </a:cubicBezTo>
                      <a:cubicBezTo>
                        <a:pt x="168" y="332"/>
                        <a:pt x="166" y="329"/>
                        <a:pt x="164" y="326"/>
                      </a:cubicBezTo>
                      <a:cubicBezTo>
                        <a:pt x="162" y="322"/>
                        <a:pt x="161" y="318"/>
                        <a:pt x="161" y="314"/>
                      </a:cubicBezTo>
                      <a:cubicBezTo>
                        <a:pt x="161" y="271"/>
                        <a:pt x="161" y="271"/>
                        <a:pt x="161" y="271"/>
                      </a:cubicBezTo>
                      <a:cubicBezTo>
                        <a:pt x="30" y="271"/>
                        <a:pt x="30" y="271"/>
                        <a:pt x="30" y="271"/>
                      </a:cubicBezTo>
                      <a:cubicBezTo>
                        <a:pt x="21" y="271"/>
                        <a:pt x="14" y="268"/>
                        <a:pt x="8" y="263"/>
                      </a:cubicBezTo>
                      <a:cubicBezTo>
                        <a:pt x="3" y="258"/>
                        <a:pt x="0" y="252"/>
                        <a:pt x="0" y="244"/>
                      </a:cubicBezTo>
                      <a:cubicBezTo>
                        <a:pt x="0" y="242"/>
                        <a:pt x="1" y="239"/>
                        <a:pt x="2" y="236"/>
                      </a:cubicBezTo>
                      <a:cubicBezTo>
                        <a:pt x="2" y="233"/>
                        <a:pt x="4" y="230"/>
                        <a:pt x="6" y="227"/>
                      </a:cubicBezTo>
                      <a:lnTo>
                        <a:pt x="126" y="31"/>
                      </a:lnTo>
                      <a:close/>
                      <a:moveTo>
                        <a:pt x="54" y="227"/>
                      </a:moveTo>
                      <a:cubicBezTo>
                        <a:pt x="161" y="227"/>
                        <a:pt x="161" y="227"/>
                        <a:pt x="161" y="227"/>
                      </a:cubicBezTo>
                      <a:cubicBezTo>
                        <a:pt x="161" y="50"/>
                        <a:pt x="161" y="50"/>
                        <a:pt x="161" y="50"/>
                      </a:cubicBezTo>
                      <a:lnTo>
                        <a:pt x="54" y="22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6" name="Freeform 40"/>
                <p:cNvSpPr>
                  <a:spLocks noEditPoints="1" noChangeArrowheads="1"/>
                </p:cNvSpPr>
                <p:nvPr/>
              </p:nvSpPr>
              <p:spPr bwMode="auto">
                <a:xfrm>
                  <a:off x="597258" y="2929408"/>
                  <a:ext cx="327070" cy="447946"/>
                </a:xfrm>
                <a:custGeom>
                  <a:avLst/>
                  <a:gdLst>
                    <a:gd name="T0" fmla="*/ 163535 w 252"/>
                    <a:gd name="T1" fmla="*/ 0 h 347"/>
                    <a:gd name="T2" fmla="*/ 219345 w 252"/>
                    <a:gd name="T3" fmla="*/ 9036 h 347"/>
                    <a:gd name="T4" fmla="*/ 260877 w 252"/>
                    <a:gd name="T5" fmla="*/ 32273 h 347"/>
                    <a:gd name="T6" fmla="*/ 292027 w 252"/>
                    <a:gd name="T7" fmla="*/ 68418 h 347"/>
                    <a:gd name="T8" fmla="*/ 312793 w 252"/>
                    <a:gd name="T9" fmla="*/ 113600 h 347"/>
                    <a:gd name="T10" fmla="*/ 323176 w 252"/>
                    <a:gd name="T11" fmla="*/ 166527 h 347"/>
                    <a:gd name="T12" fmla="*/ 327070 w 252"/>
                    <a:gd name="T13" fmla="*/ 223328 h 347"/>
                    <a:gd name="T14" fmla="*/ 323176 w 252"/>
                    <a:gd name="T15" fmla="*/ 281419 h 347"/>
                    <a:gd name="T16" fmla="*/ 312793 w 252"/>
                    <a:gd name="T17" fmla="*/ 334346 h 347"/>
                    <a:gd name="T18" fmla="*/ 292027 w 252"/>
                    <a:gd name="T19" fmla="*/ 379528 h 347"/>
                    <a:gd name="T20" fmla="*/ 260877 w 252"/>
                    <a:gd name="T21" fmla="*/ 415673 h 347"/>
                    <a:gd name="T22" fmla="*/ 219345 w 252"/>
                    <a:gd name="T23" fmla="*/ 438910 h 347"/>
                    <a:gd name="T24" fmla="*/ 163535 w 252"/>
                    <a:gd name="T25" fmla="*/ 447946 h 347"/>
                    <a:gd name="T26" fmla="*/ 107725 w 252"/>
                    <a:gd name="T27" fmla="*/ 438910 h 347"/>
                    <a:gd name="T28" fmla="*/ 64895 w 252"/>
                    <a:gd name="T29" fmla="*/ 415673 h 347"/>
                    <a:gd name="T30" fmla="*/ 33745 w 252"/>
                    <a:gd name="T31" fmla="*/ 379528 h 347"/>
                    <a:gd name="T32" fmla="*/ 14277 w 252"/>
                    <a:gd name="T33" fmla="*/ 334346 h 347"/>
                    <a:gd name="T34" fmla="*/ 2596 w 252"/>
                    <a:gd name="T35" fmla="*/ 281419 h 347"/>
                    <a:gd name="T36" fmla="*/ 0 w 252"/>
                    <a:gd name="T37" fmla="*/ 223328 h 347"/>
                    <a:gd name="T38" fmla="*/ 2596 w 252"/>
                    <a:gd name="T39" fmla="*/ 166527 h 347"/>
                    <a:gd name="T40" fmla="*/ 14277 w 252"/>
                    <a:gd name="T41" fmla="*/ 113600 h 347"/>
                    <a:gd name="T42" fmla="*/ 33745 w 252"/>
                    <a:gd name="T43" fmla="*/ 68418 h 347"/>
                    <a:gd name="T44" fmla="*/ 64895 w 252"/>
                    <a:gd name="T45" fmla="*/ 32273 h 347"/>
                    <a:gd name="T46" fmla="*/ 107725 w 252"/>
                    <a:gd name="T47" fmla="*/ 9036 h 347"/>
                    <a:gd name="T48" fmla="*/ 163535 w 252"/>
                    <a:gd name="T49" fmla="*/ 0 h 347"/>
                    <a:gd name="T50" fmla="*/ 163535 w 252"/>
                    <a:gd name="T51" fmla="*/ 58091 h 347"/>
                    <a:gd name="T52" fmla="*/ 132385 w 252"/>
                    <a:gd name="T53" fmla="*/ 64546 h 347"/>
                    <a:gd name="T54" fmla="*/ 110321 w 252"/>
                    <a:gd name="T55" fmla="*/ 83909 h 347"/>
                    <a:gd name="T56" fmla="*/ 94746 w 252"/>
                    <a:gd name="T57" fmla="*/ 112309 h 347"/>
                    <a:gd name="T58" fmla="*/ 86959 w 252"/>
                    <a:gd name="T59" fmla="*/ 145873 h 347"/>
                    <a:gd name="T60" fmla="*/ 83065 w 252"/>
                    <a:gd name="T61" fmla="*/ 184600 h 347"/>
                    <a:gd name="T62" fmla="*/ 81768 w 252"/>
                    <a:gd name="T63" fmla="*/ 223328 h 347"/>
                    <a:gd name="T64" fmla="*/ 83065 w 252"/>
                    <a:gd name="T65" fmla="*/ 263346 h 347"/>
                    <a:gd name="T66" fmla="*/ 86959 w 252"/>
                    <a:gd name="T67" fmla="*/ 302073 h 347"/>
                    <a:gd name="T68" fmla="*/ 94746 w 252"/>
                    <a:gd name="T69" fmla="*/ 335637 h 347"/>
                    <a:gd name="T70" fmla="*/ 110321 w 252"/>
                    <a:gd name="T71" fmla="*/ 364037 h 347"/>
                    <a:gd name="T72" fmla="*/ 132385 w 252"/>
                    <a:gd name="T73" fmla="*/ 382110 h 347"/>
                    <a:gd name="T74" fmla="*/ 163535 w 252"/>
                    <a:gd name="T75" fmla="*/ 388564 h 347"/>
                    <a:gd name="T76" fmla="*/ 194685 w 252"/>
                    <a:gd name="T77" fmla="*/ 382110 h 347"/>
                    <a:gd name="T78" fmla="*/ 216749 w 252"/>
                    <a:gd name="T79" fmla="*/ 364037 h 347"/>
                    <a:gd name="T80" fmla="*/ 231026 w 252"/>
                    <a:gd name="T81" fmla="*/ 335637 h 347"/>
                    <a:gd name="T82" fmla="*/ 240111 w 252"/>
                    <a:gd name="T83" fmla="*/ 302073 h 347"/>
                    <a:gd name="T84" fmla="*/ 244005 w 252"/>
                    <a:gd name="T85" fmla="*/ 263346 h 347"/>
                    <a:gd name="T86" fmla="*/ 245302 w 252"/>
                    <a:gd name="T87" fmla="*/ 223328 h 347"/>
                    <a:gd name="T88" fmla="*/ 244005 w 252"/>
                    <a:gd name="T89" fmla="*/ 184600 h 347"/>
                    <a:gd name="T90" fmla="*/ 240111 w 252"/>
                    <a:gd name="T91" fmla="*/ 145873 h 347"/>
                    <a:gd name="T92" fmla="*/ 231026 w 252"/>
                    <a:gd name="T93" fmla="*/ 112309 h 347"/>
                    <a:gd name="T94" fmla="*/ 216749 w 252"/>
                    <a:gd name="T95" fmla="*/ 83909 h 347"/>
                    <a:gd name="T96" fmla="*/ 194685 w 252"/>
                    <a:gd name="T97" fmla="*/ 64546 h 347"/>
                    <a:gd name="T98" fmla="*/ 163535 w 252"/>
                    <a:gd name="T99" fmla="*/ 58091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2"/>
                    <a:gd name="T151" fmla="*/ 0 h 347"/>
                    <a:gd name="T152" fmla="*/ 252 w 252"/>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2" h="347">
                      <a:moveTo>
                        <a:pt x="126" y="0"/>
                      </a:moveTo>
                      <a:cubicBezTo>
                        <a:pt x="142" y="0"/>
                        <a:pt x="156" y="2"/>
                        <a:pt x="169" y="7"/>
                      </a:cubicBezTo>
                      <a:cubicBezTo>
                        <a:pt x="181" y="11"/>
                        <a:pt x="192" y="17"/>
                        <a:pt x="201" y="25"/>
                      </a:cubicBezTo>
                      <a:cubicBezTo>
                        <a:pt x="211" y="33"/>
                        <a:pt x="219" y="42"/>
                        <a:pt x="225" y="53"/>
                      </a:cubicBezTo>
                      <a:cubicBezTo>
                        <a:pt x="231" y="63"/>
                        <a:pt x="237" y="75"/>
                        <a:pt x="241" y="88"/>
                      </a:cubicBezTo>
                      <a:cubicBezTo>
                        <a:pt x="245" y="101"/>
                        <a:pt x="247" y="115"/>
                        <a:pt x="249" y="129"/>
                      </a:cubicBezTo>
                      <a:cubicBezTo>
                        <a:pt x="251" y="143"/>
                        <a:pt x="252" y="158"/>
                        <a:pt x="252" y="173"/>
                      </a:cubicBezTo>
                      <a:cubicBezTo>
                        <a:pt x="252" y="189"/>
                        <a:pt x="251" y="203"/>
                        <a:pt x="249" y="218"/>
                      </a:cubicBezTo>
                      <a:cubicBezTo>
                        <a:pt x="247" y="232"/>
                        <a:pt x="245" y="246"/>
                        <a:pt x="241" y="259"/>
                      </a:cubicBezTo>
                      <a:cubicBezTo>
                        <a:pt x="237" y="272"/>
                        <a:pt x="231" y="283"/>
                        <a:pt x="225" y="294"/>
                      </a:cubicBezTo>
                      <a:cubicBezTo>
                        <a:pt x="219" y="305"/>
                        <a:pt x="211" y="314"/>
                        <a:pt x="201" y="322"/>
                      </a:cubicBezTo>
                      <a:cubicBezTo>
                        <a:pt x="192" y="330"/>
                        <a:pt x="181" y="336"/>
                        <a:pt x="169" y="340"/>
                      </a:cubicBezTo>
                      <a:cubicBezTo>
                        <a:pt x="156" y="345"/>
                        <a:pt x="142" y="347"/>
                        <a:pt x="126" y="347"/>
                      </a:cubicBezTo>
                      <a:cubicBezTo>
                        <a:pt x="110" y="347"/>
                        <a:pt x="95" y="345"/>
                        <a:pt x="83" y="340"/>
                      </a:cubicBezTo>
                      <a:cubicBezTo>
                        <a:pt x="70" y="336"/>
                        <a:pt x="59" y="330"/>
                        <a:pt x="50" y="322"/>
                      </a:cubicBezTo>
                      <a:cubicBezTo>
                        <a:pt x="41" y="314"/>
                        <a:pt x="33" y="305"/>
                        <a:pt x="26" y="294"/>
                      </a:cubicBezTo>
                      <a:cubicBezTo>
                        <a:pt x="20" y="283"/>
                        <a:pt x="15" y="272"/>
                        <a:pt x="11" y="259"/>
                      </a:cubicBezTo>
                      <a:cubicBezTo>
                        <a:pt x="7" y="246"/>
                        <a:pt x="4" y="232"/>
                        <a:pt x="2" y="218"/>
                      </a:cubicBezTo>
                      <a:cubicBezTo>
                        <a:pt x="0" y="203"/>
                        <a:pt x="0" y="189"/>
                        <a:pt x="0" y="173"/>
                      </a:cubicBezTo>
                      <a:cubicBezTo>
                        <a:pt x="0" y="158"/>
                        <a:pt x="0" y="143"/>
                        <a:pt x="2" y="129"/>
                      </a:cubicBezTo>
                      <a:cubicBezTo>
                        <a:pt x="4" y="115"/>
                        <a:pt x="7" y="101"/>
                        <a:pt x="11" y="88"/>
                      </a:cubicBezTo>
                      <a:cubicBezTo>
                        <a:pt x="15" y="75"/>
                        <a:pt x="20" y="63"/>
                        <a:pt x="26" y="53"/>
                      </a:cubicBezTo>
                      <a:cubicBezTo>
                        <a:pt x="33" y="42"/>
                        <a:pt x="41" y="33"/>
                        <a:pt x="50" y="25"/>
                      </a:cubicBezTo>
                      <a:cubicBezTo>
                        <a:pt x="59" y="17"/>
                        <a:pt x="70" y="11"/>
                        <a:pt x="83" y="7"/>
                      </a:cubicBezTo>
                      <a:cubicBezTo>
                        <a:pt x="95" y="2"/>
                        <a:pt x="110" y="0"/>
                        <a:pt x="126" y="0"/>
                      </a:cubicBezTo>
                      <a:close/>
                      <a:moveTo>
                        <a:pt x="126" y="45"/>
                      </a:moveTo>
                      <a:cubicBezTo>
                        <a:pt x="116" y="45"/>
                        <a:pt x="108" y="47"/>
                        <a:pt x="102" y="50"/>
                      </a:cubicBezTo>
                      <a:cubicBezTo>
                        <a:pt x="95" y="54"/>
                        <a:pt x="89" y="59"/>
                        <a:pt x="85" y="65"/>
                      </a:cubicBezTo>
                      <a:cubicBezTo>
                        <a:pt x="80" y="71"/>
                        <a:pt x="76" y="78"/>
                        <a:pt x="73" y="87"/>
                      </a:cubicBezTo>
                      <a:cubicBezTo>
                        <a:pt x="70" y="95"/>
                        <a:pt x="68" y="104"/>
                        <a:pt x="67" y="113"/>
                      </a:cubicBezTo>
                      <a:cubicBezTo>
                        <a:pt x="65" y="123"/>
                        <a:pt x="64" y="132"/>
                        <a:pt x="64" y="143"/>
                      </a:cubicBezTo>
                      <a:cubicBezTo>
                        <a:pt x="63" y="153"/>
                        <a:pt x="63" y="163"/>
                        <a:pt x="63" y="173"/>
                      </a:cubicBezTo>
                      <a:cubicBezTo>
                        <a:pt x="63" y="183"/>
                        <a:pt x="63" y="194"/>
                        <a:pt x="64" y="204"/>
                      </a:cubicBezTo>
                      <a:cubicBezTo>
                        <a:pt x="64" y="214"/>
                        <a:pt x="65" y="224"/>
                        <a:pt x="67" y="234"/>
                      </a:cubicBezTo>
                      <a:cubicBezTo>
                        <a:pt x="68" y="243"/>
                        <a:pt x="70" y="252"/>
                        <a:pt x="73" y="260"/>
                      </a:cubicBezTo>
                      <a:cubicBezTo>
                        <a:pt x="76" y="268"/>
                        <a:pt x="80" y="276"/>
                        <a:pt x="85" y="282"/>
                      </a:cubicBezTo>
                      <a:cubicBezTo>
                        <a:pt x="89" y="288"/>
                        <a:pt x="95" y="293"/>
                        <a:pt x="102" y="296"/>
                      </a:cubicBezTo>
                      <a:cubicBezTo>
                        <a:pt x="108" y="300"/>
                        <a:pt x="116" y="301"/>
                        <a:pt x="126" y="301"/>
                      </a:cubicBezTo>
                      <a:cubicBezTo>
                        <a:pt x="135" y="301"/>
                        <a:pt x="143" y="300"/>
                        <a:pt x="150" y="296"/>
                      </a:cubicBezTo>
                      <a:cubicBezTo>
                        <a:pt x="156" y="293"/>
                        <a:pt x="162" y="288"/>
                        <a:pt x="167" y="282"/>
                      </a:cubicBezTo>
                      <a:cubicBezTo>
                        <a:pt x="172" y="276"/>
                        <a:pt x="175" y="268"/>
                        <a:pt x="178" y="260"/>
                      </a:cubicBezTo>
                      <a:cubicBezTo>
                        <a:pt x="181" y="252"/>
                        <a:pt x="183" y="243"/>
                        <a:pt x="185" y="234"/>
                      </a:cubicBezTo>
                      <a:cubicBezTo>
                        <a:pt x="186" y="224"/>
                        <a:pt x="188" y="214"/>
                        <a:pt x="188" y="204"/>
                      </a:cubicBezTo>
                      <a:cubicBezTo>
                        <a:pt x="189" y="194"/>
                        <a:pt x="189" y="183"/>
                        <a:pt x="189" y="173"/>
                      </a:cubicBezTo>
                      <a:cubicBezTo>
                        <a:pt x="189" y="163"/>
                        <a:pt x="189" y="153"/>
                        <a:pt x="188" y="143"/>
                      </a:cubicBezTo>
                      <a:cubicBezTo>
                        <a:pt x="188" y="132"/>
                        <a:pt x="186" y="123"/>
                        <a:pt x="185" y="113"/>
                      </a:cubicBezTo>
                      <a:cubicBezTo>
                        <a:pt x="183" y="104"/>
                        <a:pt x="181" y="95"/>
                        <a:pt x="178" y="87"/>
                      </a:cubicBezTo>
                      <a:cubicBezTo>
                        <a:pt x="175" y="78"/>
                        <a:pt x="172" y="71"/>
                        <a:pt x="167" y="65"/>
                      </a:cubicBezTo>
                      <a:cubicBezTo>
                        <a:pt x="162" y="59"/>
                        <a:pt x="156"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7" name="Freeform 41"/>
                <p:cNvSpPr>
                  <a:spLocks noChangeArrowheads="1"/>
                </p:cNvSpPr>
                <p:nvPr/>
              </p:nvSpPr>
              <p:spPr bwMode="auto">
                <a:xfrm>
                  <a:off x="995430" y="2936516"/>
                  <a:ext cx="298629" cy="440833"/>
                </a:xfrm>
                <a:custGeom>
                  <a:avLst/>
                  <a:gdLst>
                    <a:gd name="T0" fmla="*/ 6381 w 234"/>
                    <a:gd name="T1" fmla="*/ 35572 h 347"/>
                    <a:gd name="T2" fmla="*/ 16591 w 234"/>
                    <a:gd name="T3" fmla="*/ 8893 h 347"/>
                    <a:gd name="T4" fmla="*/ 47219 w 234"/>
                    <a:gd name="T5" fmla="*/ 0 h 347"/>
                    <a:gd name="T6" fmla="*/ 252686 w 234"/>
                    <a:gd name="T7" fmla="*/ 0 h 347"/>
                    <a:gd name="T8" fmla="*/ 264172 w 234"/>
                    <a:gd name="T9" fmla="*/ 2541 h 347"/>
                    <a:gd name="T10" fmla="*/ 273105 w 234"/>
                    <a:gd name="T11" fmla="*/ 8893 h 347"/>
                    <a:gd name="T12" fmla="*/ 278210 w 234"/>
                    <a:gd name="T13" fmla="*/ 17786 h 347"/>
                    <a:gd name="T14" fmla="*/ 279486 w 234"/>
                    <a:gd name="T15" fmla="*/ 27949 h 347"/>
                    <a:gd name="T16" fmla="*/ 278210 w 234"/>
                    <a:gd name="T17" fmla="*/ 39383 h 347"/>
                    <a:gd name="T18" fmla="*/ 273105 w 234"/>
                    <a:gd name="T19" fmla="*/ 48276 h 347"/>
                    <a:gd name="T20" fmla="*/ 264172 w 234"/>
                    <a:gd name="T21" fmla="*/ 54628 h 347"/>
                    <a:gd name="T22" fmla="*/ 252686 w 234"/>
                    <a:gd name="T23" fmla="*/ 57169 h 347"/>
                    <a:gd name="T24" fmla="*/ 71467 w 234"/>
                    <a:gd name="T25" fmla="*/ 57169 h 347"/>
                    <a:gd name="T26" fmla="*/ 70191 w 234"/>
                    <a:gd name="T27" fmla="*/ 194373 h 347"/>
                    <a:gd name="T28" fmla="*/ 114857 w 234"/>
                    <a:gd name="T29" fmla="*/ 163883 h 347"/>
                    <a:gd name="T30" fmla="*/ 168457 w 234"/>
                    <a:gd name="T31" fmla="*/ 153720 h 347"/>
                    <a:gd name="T32" fmla="*/ 222057 w 234"/>
                    <a:gd name="T33" fmla="*/ 163883 h 347"/>
                    <a:gd name="T34" fmla="*/ 262896 w 234"/>
                    <a:gd name="T35" fmla="*/ 194373 h 347"/>
                    <a:gd name="T36" fmla="*/ 289696 w 234"/>
                    <a:gd name="T37" fmla="*/ 240108 h 347"/>
                    <a:gd name="T38" fmla="*/ 298629 w 234"/>
                    <a:gd name="T39" fmla="*/ 297276 h 347"/>
                    <a:gd name="T40" fmla="*/ 287143 w 234"/>
                    <a:gd name="T41" fmla="*/ 356986 h 347"/>
                    <a:gd name="T42" fmla="*/ 253962 w 234"/>
                    <a:gd name="T43" fmla="*/ 401450 h 347"/>
                    <a:gd name="T44" fmla="*/ 202915 w 234"/>
                    <a:gd name="T45" fmla="*/ 430670 h 347"/>
                    <a:gd name="T46" fmla="*/ 140381 w 234"/>
                    <a:gd name="T47" fmla="*/ 440833 h 347"/>
                    <a:gd name="T48" fmla="*/ 98267 w 234"/>
                    <a:gd name="T49" fmla="*/ 437022 h 347"/>
                    <a:gd name="T50" fmla="*/ 61257 w 234"/>
                    <a:gd name="T51" fmla="*/ 425588 h 347"/>
                    <a:gd name="T52" fmla="*/ 30629 w 234"/>
                    <a:gd name="T53" fmla="*/ 405261 h 347"/>
                    <a:gd name="T54" fmla="*/ 7657 w 234"/>
                    <a:gd name="T55" fmla="*/ 377312 h 347"/>
                    <a:gd name="T56" fmla="*/ 2552 w 234"/>
                    <a:gd name="T57" fmla="*/ 367149 h 347"/>
                    <a:gd name="T58" fmla="*/ 0 w 234"/>
                    <a:gd name="T59" fmla="*/ 356986 h 347"/>
                    <a:gd name="T60" fmla="*/ 7657 w 234"/>
                    <a:gd name="T61" fmla="*/ 339200 h 347"/>
                    <a:gd name="T62" fmla="*/ 24248 w 234"/>
                    <a:gd name="T63" fmla="*/ 331578 h 347"/>
                    <a:gd name="T64" fmla="*/ 34457 w 234"/>
                    <a:gd name="T65" fmla="*/ 334118 h 347"/>
                    <a:gd name="T66" fmla="*/ 44667 w 234"/>
                    <a:gd name="T67" fmla="*/ 340470 h 347"/>
                    <a:gd name="T68" fmla="*/ 81676 w 234"/>
                    <a:gd name="T69" fmla="*/ 373501 h 347"/>
                    <a:gd name="T70" fmla="*/ 134000 w 234"/>
                    <a:gd name="T71" fmla="*/ 384935 h 347"/>
                    <a:gd name="T72" fmla="*/ 171010 w 234"/>
                    <a:gd name="T73" fmla="*/ 378583 h 347"/>
                    <a:gd name="T74" fmla="*/ 197810 w 234"/>
                    <a:gd name="T75" fmla="*/ 359527 h 347"/>
                    <a:gd name="T76" fmla="*/ 213124 w 234"/>
                    <a:gd name="T77" fmla="*/ 330307 h 347"/>
                    <a:gd name="T78" fmla="*/ 219505 w 234"/>
                    <a:gd name="T79" fmla="*/ 293465 h 347"/>
                    <a:gd name="T80" fmla="*/ 214400 w 234"/>
                    <a:gd name="T81" fmla="*/ 257894 h 347"/>
                    <a:gd name="T82" fmla="*/ 199086 w 234"/>
                    <a:gd name="T83" fmla="*/ 229945 h 347"/>
                    <a:gd name="T84" fmla="*/ 176115 w 234"/>
                    <a:gd name="T85" fmla="*/ 212159 h 347"/>
                    <a:gd name="T86" fmla="*/ 145486 w 234"/>
                    <a:gd name="T87" fmla="*/ 205807 h 347"/>
                    <a:gd name="T88" fmla="*/ 119962 w 234"/>
                    <a:gd name="T89" fmla="*/ 208348 h 347"/>
                    <a:gd name="T90" fmla="*/ 99543 w 234"/>
                    <a:gd name="T91" fmla="*/ 217240 h 347"/>
                    <a:gd name="T92" fmla="*/ 84229 w 234"/>
                    <a:gd name="T93" fmla="*/ 229945 h 347"/>
                    <a:gd name="T94" fmla="*/ 75295 w 234"/>
                    <a:gd name="T95" fmla="*/ 242649 h 347"/>
                    <a:gd name="T96" fmla="*/ 59981 w 234"/>
                    <a:gd name="T97" fmla="*/ 257894 h 347"/>
                    <a:gd name="T98" fmla="*/ 38286 w 234"/>
                    <a:gd name="T99" fmla="*/ 264246 h 347"/>
                    <a:gd name="T100" fmla="*/ 26800 w 234"/>
                    <a:gd name="T101" fmla="*/ 262975 h 347"/>
                    <a:gd name="T102" fmla="*/ 16591 w 234"/>
                    <a:gd name="T103" fmla="*/ 256623 h 347"/>
                    <a:gd name="T104" fmla="*/ 10210 w 234"/>
                    <a:gd name="T105" fmla="*/ 246460 h 347"/>
                    <a:gd name="T106" fmla="*/ 6381 w 234"/>
                    <a:gd name="T107" fmla="*/ 231215 h 347"/>
                    <a:gd name="T108" fmla="*/ 6381 w 234"/>
                    <a:gd name="T109" fmla="*/ 35572 h 34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34"/>
                    <a:gd name="T166" fmla="*/ 0 h 347"/>
                    <a:gd name="T167" fmla="*/ 234 w 234"/>
                    <a:gd name="T168" fmla="*/ 347 h 34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34" h="347">
                      <a:moveTo>
                        <a:pt x="5" y="28"/>
                      </a:moveTo>
                      <a:cubicBezTo>
                        <a:pt x="5" y="18"/>
                        <a:pt x="8" y="11"/>
                        <a:pt x="13" y="7"/>
                      </a:cubicBezTo>
                      <a:cubicBezTo>
                        <a:pt x="18" y="2"/>
                        <a:pt x="26" y="0"/>
                        <a:pt x="37" y="0"/>
                      </a:cubicBezTo>
                      <a:cubicBezTo>
                        <a:pt x="198" y="0"/>
                        <a:pt x="198" y="0"/>
                        <a:pt x="198" y="0"/>
                      </a:cubicBezTo>
                      <a:cubicBezTo>
                        <a:pt x="202" y="0"/>
                        <a:pt x="205" y="1"/>
                        <a:pt x="207" y="2"/>
                      </a:cubicBezTo>
                      <a:cubicBezTo>
                        <a:pt x="210" y="3"/>
                        <a:pt x="212" y="5"/>
                        <a:pt x="214" y="7"/>
                      </a:cubicBezTo>
                      <a:cubicBezTo>
                        <a:pt x="216" y="9"/>
                        <a:pt x="217" y="12"/>
                        <a:pt x="218" y="14"/>
                      </a:cubicBezTo>
                      <a:cubicBezTo>
                        <a:pt x="219" y="17"/>
                        <a:pt x="219" y="19"/>
                        <a:pt x="219" y="22"/>
                      </a:cubicBezTo>
                      <a:cubicBezTo>
                        <a:pt x="219" y="25"/>
                        <a:pt x="219" y="28"/>
                        <a:pt x="218" y="31"/>
                      </a:cubicBezTo>
                      <a:cubicBezTo>
                        <a:pt x="217" y="33"/>
                        <a:pt x="216" y="36"/>
                        <a:pt x="214" y="38"/>
                      </a:cubicBezTo>
                      <a:cubicBezTo>
                        <a:pt x="212" y="40"/>
                        <a:pt x="210" y="41"/>
                        <a:pt x="207" y="43"/>
                      </a:cubicBezTo>
                      <a:cubicBezTo>
                        <a:pt x="205" y="44"/>
                        <a:pt x="202" y="45"/>
                        <a:pt x="198" y="45"/>
                      </a:cubicBezTo>
                      <a:cubicBezTo>
                        <a:pt x="56" y="45"/>
                        <a:pt x="56" y="45"/>
                        <a:pt x="56" y="45"/>
                      </a:cubicBezTo>
                      <a:cubicBezTo>
                        <a:pt x="55" y="153"/>
                        <a:pt x="55" y="153"/>
                        <a:pt x="55" y="153"/>
                      </a:cubicBezTo>
                      <a:cubicBezTo>
                        <a:pt x="65" y="142"/>
                        <a:pt x="77" y="134"/>
                        <a:pt x="90" y="129"/>
                      </a:cubicBezTo>
                      <a:cubicBezTo>
                        <a:pt x="103" y="124"/>
                        <a:pt x="117" y="121"/>
                        <a:pt x="132" y="121"/>
                      </a:cubicBezTo>
                      <a:cubicBezTo>
                        <a:pt x="147" y="121"/>
                        <a:pt x="161" y="124"/>
                        <a:pt x="174" y="129"/>
                      </a:cubicBezTo>
                      <a:cubicBezTo>
                        <a:pt x="186" y="135"/>
                        <a:pt x="197" y="143"/>
                        <a:pt x="206" y="153"/>
                      </a:cubicBezTo>
                      <a:cubicBezTo>
                        <a:pt x="215" y="163"/>
                        <a:pt x="222" y="175"/>
                        <a:pt x="227" y="189"/>
                      </a:cubicBezTo>
                      <a:cubicBezTo>
                        <a:pt x="232" y="202"/>
                        <a:pt x="234" y="217"/>
                        <a:pt x="234" y="234"/>
                      </a:cubicBezTo>
                      <a:cubicBezTo>
                        <a:pt x="234" y="251"/>
                        <a:pt x="231" y="267"/>
                        <a:pt x="225" y="281"/>
                      </a:cubicBezTo>
                      <a:cubicBezTo>
                        <a:pt x="219" y="295"/>
                        <a:pt x="210" y="307"/>
                        <a:pt x="199" y="316"/>
                      </a:cubicBezTo>
                      <a:cubicBezTo>
                        <a:pt x="188" y="326"/>
                        <a:pt x="175" y="334"/>
                        <a:pt x="159" y="339"/>
                      </a:cubicBezTo>
                      <a:cubicBezTo>
                        <a:pt x="144" y="345"/>
                        <a:pt x="128" y="347"/>
                        <a:pt x="110" y="347"/>
                      </a:cubicBezTo>
                      <a:cubicBezTo>
                        <a:pt x="99" y="347"/>
                        <a:pt x="88" y="346"/>
                        <a:pt x="77" y="344"/>
                      </a:cubicBezTo>
                      <a:cubicBezTo>
                        <a:pt x="67" y="342"/>
                        <a:pt x="57" y="339"/>
                        <a:pt x="48" y="335"/>
                      </a:cubicBezTo>
                      <a:cubicBezTo>
                        <a:pt x="39" y="331"/>
                        <a:pt x="31" y="326"/>
                        <a:pt x="24" y="319"/>
                      </a:cubicBezTo>
                      <a:cubicBezTo>
                        <a:pt x="17" y="313"/>
                        <a:pt x="11" y="306"/>
                        <a:pt x="6" y="297"/>
                      </a:cubicBezTo>
                      <a:cubicBezTo>
                        <a:pt x="4" y="294"/>
                        <a:pt x="3" y="292"/>
                        <a:pt x="2" y="289"/>
                      </a:cubicBezTo>
                      <a:cubicBezTo>
                        <a:pt x="1" y="287"/>
                        <a:pt x="0" y="284"/>
                        <a:pt x="0" y="281"/>
                      </a:cubicBezTo>
                      <a:cubicBezTo>
                        <a:pt x="0" y="276"/>
                        <a:pt x="2" y="271"/>
                        <a:pt x="6" y="267"/>
                      </a:cubicBezTo>
                      <a:cubicBezTo>
                        <a:pt x="10" y="263"/>
                        <a:pt x="14" y="261"/>
                        <a:pt x="19" y="261"/>
                      </a:cubicBezTo>
                      <a:cubicBezTo>
                        <a:pt x="22" y="261"/>
                        <a:pt x="25" y="262"/>
                        <a:pt x="27" y="263"/>
                      </a:cubicBezTo>
                      <a:cubicBezTo>
                        <a:pt x="30" y="264"/>
                        <a:pt x="32" y="266"/>
                        <a:pt x="35" y="268"/>
                      </a:cubicBezTo>
                      <a:cubicBezTo>
                        <a:pt x="42" y="280"/>
                        <a:pt x="51" y="289"/>
                        <a:pt x="64" y="294"/>
                      </a:cubicBezTo>
                      <a:cubicBezTo>
                        <a:pt x="76" y="300"/>
                        <a:pt x="90" y="303"/>
                        <a:pt x="105" y="303"/>
                      </a:cubicBezTo>
                      <a:cubicBezTo>
                        <a:pt x="116" y="303"/>
                        <a:pt x="126" y="301"/>
                        <a:pt x="134" y="298"/>
                      </a:cubicBezTo>
                      <a:cubicBezTo>
                        <a:pt x="142" y="294"/>
                        <a:pt x="149" y="289"/>
                        <a:pt x="155" y="283"/>
                      </a:cubicBezTo>
                      <a:cubicBezTo>
                        <a:pt x="160" y="277"/>
                        <a:pt x="164" y="269"/>
                        <a:pt x="167" y="260"/>
                      </a:cubicBezTo>
                      <a:cubicBezTo>
                        <a:pt x="170" y="251"/>
                        <a:pt x="172" y="242"/>
                        <a:pt x="172" y="231"/>
                      </a:cubicBezTo>
                      <a:cubicBezTo>
                        <a:pt x="172" y="221"/>
                        <a:pt x="170" y="212"/>
                        <a:pt x="168" y="203"/>
                      </a:cubicBezTo>
                      <a:cubicBezTo>
                        <a:pt x="165" y="195"/>
                        <a:pt x="161" y="187"/>
                        <a:pt x="156" y="181"/>
                      </a:cubicBezTo>
                      <a:cubicBezTo>
                        <a:pt x="151" y="175"/>
                        <a:pt x="145" y="170"/>
                        <a:pt x="138" y="167"/>
                      </a:cubicBezTo>
                      <a:cubicBezTo>
                        <a:pt x="131" y="163"/>
                        <a:pt x="123" y="162"/>
                        <a:pt x="114" y="162"/>
                      </a:cubicBezTo>
                      <a:cubicBezTo>
                        <a:pt x="106" y="162"/>
                        <a:pt x="100" y="163"/>
                        <a:pt x="94" y="164"/>
                      </a:cubicBezTo>
                      <a:cubicBezTo>
                        <a:pt x="88" y="166"/>
                        <a:pt x="83" y="168"/>
                        <a:pt x="78" y="171"/>
                      </a:cubicBezTo>
                      <a:cubicBezTo>
                        <a:pt x="73" y="174"/>
                        <a:pt x="69" y="177"/>
                        <a:pt x="66" y="181"/>
                      </a:cubicBezTo>
                      <a:cubicBezTo>
                        <a:pt x="63" y="184"/>
                        <a:pt x="61" y="187"/>
                        <a:pt x="59" y="191"/>
                      </a:cubicBezTo>
                      <a:cubicBezTo>
                        <a:pt x="56" y="196"/>
                        <a:pt x="52" y="200"/>
                        <a:pt x="47" y="203"/>
                      </a:cubicBezTo>
                      <a:cubicBezTo>
                        <a:pt x="42" y="207"/>
                        <a:pt x="36" y="208"/>
                        <a:pt x="30" y="208"/>
                      </a:cubicBezTo>
                      <a:cubicBezTo>
                        <a:pt x="27" y="208"/>
                        <a:pt x="24" y="208"/>
                        <a:pt x="21" y="207"/>
                      </a:cubicBezTo>
                      <a:cubicBezTo>
                        <a:pt x="18" y="206"/>
                        <a:pt x="15" y="204"/>
                        <a:pt x="13" y="202"/>
                      </a:cubicBezTo>
                      <a:cubicBezTo>
                        <a:pt x="11" y="200"/>
                        <a:pt x="9" y="197"/>
                        <a:pt x="8" y="194"/>
                      </a:cubicBezTo>
                      <a:cubicBezTo>
                        <a:pt x="6" y="190"/>
                        <a:pt x="5" y="187"/>
                        <a:pt x="5" y="182"/>
                      </a:cubicBezTo>
                      <a:lnTo>
                        <a:pt x="5" y="2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2"/>
          <p:cNvGrpSpPr>
            <a:grpSpLocks/>
          </p:cNvGrpSpPr>
          <p:nvPr/>
        </p:nvGrpSpPr>
        <p:grpSpPr bwMode="auto">
          <a:xfrm>
            <a:off x="1112838" y="1833563"/>
            <a:ext cx="4135437" cy="4135437"/>
            <a:chOff x="0" y="0"/>
            <a:chExt cx="7598" cy="7598"/>
          </a:xfrm>
        </p:grpSpPr>
        <p:grpSp>
          <p:nvGrpSpPr>
            <p:cNvPr id="5141" name="Group 3"/>
            <p:cNvGrpSpPr>
              <a:grpSpLocks/>
            </p:cNvGrpSpPr>
            <p:nvPr/>
          </p:nvGrpSpPr>
          <p:grpSpPr bwMode="auto">
            <a:xfrm>
              <a:off x="0" y="0"/>
              <a:ext cx="7598" cy="7598"/>
              <a:chOff x="0" y="0"/>
              <a:chExt cx="7598" cy="7598"/>
            </a:xfrm>
          </p:grpSpPr>
          <p:grpSp>
            <p:nvGrpSpPr>
              <p:cNvPr id="5146" name="Group 4"/>
              <p:cNvGrpSpPr>
                <a:grpSpLocks/>
              </p:cNvGrpSpPr>
              <p:nvPr/>
            </p:nvGrpSpPr>
            <p:grpSpPr bwMode="auto">
              <a:xfrm>
                <a:off x="0" y="0"/>
                <a:ext cx="7599" cy="7599"/>
                <a:chOff x="0" y="0"/>
                <a:chExt cx="7599" cy="7599"/>
              </a:xfrm>
            </p:grpSpPr>
            <p:sp>
              <p:nvSpPr>
                <p:cNvPr id="8197" name="Freeform 19"/>
                <p:cNvSpPr>
                  <a:spLocks noChangeArrowheads="1"/>
                </p:cNvSpPr>
                <p:nvPr/>
              </p:nvSpPr>
              <p:spPr bwMode="auto">
                <a:xfrm>
                  <a:off x="0" y="0"/>
                  <a:ext cx="3799" cy="3801"/>
                </a:xfrm>
                <a:custGeom>
                  <a:avLst/>
                  <a:gdLst>
                    <a:gd name="T0" fmla="*/ 1097 w 1097"/>
                    <a:gd name="T1" fmla="*/ 347 h 1097"/>
                    <a:gd name="T2" fmla="*/ 1097 w 1097"/>
                    <a:gd name="T3" fmla="*/ 0 h 1097"/>
                    <a:gd name="T4" fmla="*/ 0 w 1097"/>
                    <a:gd name="T5" fmla="*/ 1097 h 1097"/>
                    <a:gd name="T6" fmla="*/ 347 w 1097"/>
                    <a:gd name="T7" fmla="*/ 1097 h 1097"/>
                    <a:gd name="T8" fmla="*/ 1097 w 1097"/>
                    <a:gd name="T9" fmla="*/ 347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1097" y="347"/>
                      </a:moveTo>
                      <a:cubicBezTo>
                        <a:pt x="1097" y="0"/>
                        <a:pt x="1097" y="0"/>
                        <a:pt x="1097" y="0"/>
                      </a:cubicBezTo>
                      <a:cubicBezTo>
                        <a:pt x="492" y="0"/>
                        <a:pt x="0" y="492"/>
                        <a:pt x="0" y="1097"/>
                      </a:cubicBezTo>
                      <a:cubicBezTo>
                        <a:pt x="347" y="1097"/>
                        <a:pt x="347" y="1097"/>
                        <a:pt x="347" y="1097"/>
                      </a:cubicBezTo>
                      <a:cubicBezTo>
                        <a:pt x="347" y="683"/>
                        <a:pt x="683" y="347"/>
                        <a:pt x="1097" y="347"/>
                      </a:cubicBezTo>
                      <a:close/>
                    </a:path>
                  </a:pathLst>
                </a:custGeom>
                <a:blipFill dpi="0" rotWithShape="0">
                  <a:blip r:embed="rId2"/>
                  <a:srcRect/>
                  <a:stretch>
                    <a:fillRect r="-7787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8198" name="Freeform 20"/>
                <p:cNvSpPr>
                  <a:spLocks noChangeArrowheads="1"/>
                </p:cNvSpPr>
                <p:nvPr/>
              </p:nvSpPr>
              <p:spPr bwMode="auto">
                <a:xfrm>
                  <a:off x="0" y="3801"/>
                  <a:ext cx="3799" cy="3799"/>
                </a:xfrm>
                <a:custGeom>
                  <a:avLst/>
                  <a:gdLst>
                    <a:gd name="T0" fmla="*/ 347 w 1097"/>
                    <a:gd name="T1" fmla="*/ 0 h 1097"/>
                    <a:gd name="T2" fmla="*/ 0 w 1097"/>
                    <a:gd name="T3" fmla="*/ 0 h 1097"/>
                    <a:gd name="T4" fmla="*/ 1097 w 1097"/>
                    <a:gd name="T5" fmla="*/ 1097 h 1097"/>
                    <a:gd name="T6" fmla="*/ 1097 w 1097"/>
                    <a:gd name="T7" fmla="*/ 750 h 1097"/>
                    <a:gd name="T8" fmla="*/ 347 w 1097"/>
                    <a:gd name="T9" fmla="*/ 0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347" y="0"/>
                      </a:moveTo>
                      <a:cubicBezTo>
                        <a:pt x="0" y="0"/>
                        <a:pt x="0" y="0"/>
                        <a:pt x="0" y="0"/>
                      </a:cubicBezTo>
                      <a:cubicBezTo>
                        <a:pt x="0" y="605"/>
                        <a:pt x="492" y="1097"/>
                        <a:pt x="1097" y="1097"/>
                      </a:cubicBezTo>
                      <a:cubicBezTo>
                        <a:pt x="1097" y="750"/>
                        <a:pt x="1097" y="750"/>
                        <a:pt x="1097" y="750"/>
                      </a:cubicBezTo>
                      <a:cubicBezTo>
                        <a:pt x="683" y="750"/>
                        <a:pt x="347" y="414"/>
                        <a:pt x="347" y="0"/>
                      </a:cubicBezTo>
                      <a:close/>
                    </a:path>
                  </a:pathLst>
                </a:custGeom>
                <a:blipFill dpi="0" rotWithShape="1">
                  <a:blip r:embed="rId3"/>
                  <a:srcRect/>
                  <a:stretch>
                    <a:fillRect r="-77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8199" name="Freeform 21"/>
                <p:cNvSpPr>
                  <a:spLocks noChangeArrowheads="1"/>
                </p:cNvSpPr>
                <p:nvPr/>
              </p:nvSpPr>
              <p:spPr bwMode="auto">
                <a:xfrm>
                  <a:off x="3799" y="0"/>
                  <a:ext cx="3801" cy="3801"/>
                </a:xfrm>
                <a:custGeom>
                  <a:avLst/>
                  <a:gdLst>
                    <a:gd name="T0" fmla="*/ 0 w 1097"/>
                    <a:gd name="T1" fmla="*/ 0 h 1097"/>
                    <a:gd name="T2" fmla="*/ 0 w 1097"/>
                    <a:gd name="T3" fmla="*/ 347 h 1097"/>
                    <a:gd name="T4" fmla="*/ 750 w 1097"/>
                    <a:gd name="T5" fmla="*/ 1097 h 1097"/>
                    <a:gd name="T6" fmla="*/ 1097 w 1097"/>
                    <a:gd name="T7" fmla="*/ 1097 h 1097"/>
                    <a:gd name="T8" fmla="*/ 0 w 1097"/>
                    <a:gd name="T9" fmla="*/ 0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0" y="0"/>
                      </a:moveTo>
                      <a:cubicBezTo>
                        <a:pt x="0" y="347"/>
                        <a:pt x="0" y="347"/>
                        <a:pt x="0" y="347"/>
                      </a:cubicBezTo>
                      <a:cubicBezTo>
                        <a:pt x="414" y="347"/>
                        <a:pt x="750" y="683"/>
                        <a:pt x="750" y="1097"/>
                      </a:cubicBezTo>
                      <a:cubicBezTo>
                        <a:pt x="1097" y="1097"/>
                        <a:pt x="1097" y="1097"/>
                        <a:pt x="1097" y="1097"/>
                      </a:cubicBezTo>
                      <a:cubicBezTo>
                        <a:pt x="1097" y="492"/>
                        <a:pt x="605" y="0"/>
                        <a:pt x="0" y="0"/>
                      </a:cubicBezTo>
                      <a:close/>
                    </a:path>
                  </a:pathLst>
                </a:custGeom>
                <a:blipFill dpi="0" rotWithShape="1">
                  <a:blip r:embed="rId4"/>
                  <a:srcRect/>
                  <a:stretch>
                    <a:fillRect r="-77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8200" name="Freeform 22"/>
                <p:cNvSpPr>
                  <a:spLocks noChangeArrowheads="1"/>
                </p:cNvSpPr>
                <p:nvPr/>
              </p:nvSpPr>
              <p:spPr bwMode="auto">
                <a:xfrm>
                  <a:off x="3799" y="3801"/>
                  <a:ext cx="3801" cy="3799"/>
                </a:xfrm>
                <a:custGeom>
                  <a:avLst/>
                  <a:gdLst>
                    <a:gd name="T0" fmla="*/ 0 w 1097"/>
                    <a:gd name="T1" fmla="*/ 750 h 1097"/>
                    <a:gd name="T2" fmla="*/ 0 w 1097"/>
                    <a:gd name="T3" fmla="*/ 1097 h 1097"/>
                    <a:gd name="T4" fmla="*/ 1097 w 1097"/>
                    <a:gd name="T5" fmla="*/ 0 h 1097"/>
                    <a:gd name="T6" fmla="*/ 750 w 1097"/>
                    <a:gd name="T7" fmla="*/ 0 h 1097"/>
                    <a:gd name="T8" fmla="*/ 0 w 1097"/>
                    <a:gd name="T9" fmla="*/ 750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0" y="750"/>
                      </a:moveTo>
                      <a:cubicBezTo>
                        <a:pt x="0" y="1097"/>
                        <a:pt x="0" y="1097"/>
                        <a:pt x="0" y="1097"/>
                      </a:cubicBezTo>
                      <a:cubicBezTo>
                        <a:pt x="605" y="1097"/>
                        <a:pt x="1097" y="605"/>
                        <a:pt x="1097" y="0"/>
                      </a:cubicBezTo>
                      <a:cubicBezTo>
                        <a:pt x="750" y="0"/>
                        <a:pt x="750" y="0"/>
                        <a:pt x="750" y="0"/>
                      </a:cubicBezTo>
                      <a:cubicBezTo>
                        <a:pt x="750" y="414"/>
                        <a:pt x="414" y="750"/>
                        <a:pt x="0" y="750"/>
                      </a:cubicBezTo>
                      <a:close/>
                    </a:path>
                  </a:pathLst>
                </a:custGeom>
                <a:blipFill dpi="0" rotWithShape="1">
                  <a:blip r:embed="rId5"/>
                  <a:srcRect/>
                  <a:stretch>
                    <a:fillRect r="-7768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grpSp>
          <p:grpSp>
            <p:nvGrpSpPr>
              <p:cNvPr id="5147" name="组合 29"/>
              <p:cNvGrpSpPr>
                <a:grpSpLocks/>
              </p:cNvGrpSpPr>
              <p:nvPr/>
            </p:nvGrpSpPr>
            <p:grpSpPr bwMode="auto">
              <a:xfrm>
                <a:off x="1909" y="2134"/>
                <a:ext cx="3834" cy="3696"/>
                <a:chOff x="0" y="0"/>
                <a:chExt cx="1584325" cy="1527175"/>
              </a:xfrm>
            </p:grpSpPr>
            <p:sp>
              <p:nvSpPr>
                <p:cNvPr id="5148" name="Oval 5"/>
                <p:cNvSpPr>
                  <a:spLocks noChangeArrowheads="1"/>
                </p:cNvSpPr>
                <p:nvPr/>
              </p:nvSpPr>
              <p:spPr bwMode="auto">
                <a:xfrm>
                  <a:off x="198438" y="1144588"/>
                  <a:ext cx="1308100" cy="295275"/>
                </a:xfrm>
                <a:prstGeom prst="ellipse">
                  <a:avLst/>
                </a:prstGeom>
                <a:solidFill>
                  <a:srgbClr val="C181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149" name="Freeform 6"/>
                <p:cNvSpPr>
                  <a:spLocks noChangeArrowheads="1"/>
                </p:cNvSpPr>
                <p:nvPr/>
              </p:nvSpPr>
              <p:spPr bwMode="auto">
                <a:xfrm>
                  <a:off x="163513" y="55563"/>
                  <a:ext cx="1371600" cy="487363"/>
                </a:xfrm>
                <a:custGeom>
                  <a:avLst/>
                  <a:gdLst>
                    <a:gd name="T0" fmla="*/ 0 w 864"/>
                    <a:gd name="T1" fmla="*/ 31750 h 307"/>
                    <a:gd name="T2" fmla="*/ 731838 w 864"/>
                    <a:gd name="T3" fmla="*/ 0 h 307"/>
                    <a:gd name="T4" fmla="*/ 1371600 w 864"/>
                    <a:gd name="T5" fmla="*/ 374650 h 307"/>
                    <a:gd name="T6" fmla="*/ 1360488 w 864"/>
                    <a:gd name="T7" fmla="*/ 452438 h 307"/>
                    <a:gd name="T8" fmla="*/ 1276350 w 864"/>
                    <a:gd name="T9" fmla="*/ 458788 h 307"/>
                    <a:gd name="T10" fmla="*/ 1200150 w 864"/>
                    <a:gd name="T11" fmla="*/ 487363 h 307"/>
                    <a:gd name="T12" fmla="*/ 985838 w 864"/>
                    <a:gd name="T13" fmla="*/ 466725 h 307"/>
                    <a:gd name="T14" fmla="*/ 833438 w 864"/>
                    <a:gd name="T15" fmla="*/ 400050 h 307"/>
                    <a:gd name="T16" fmla="*/ 573088 w 864"/>
                    <a:gd name="T17" fmla="*/ 385763 h 307"/>
                    <a:gd name="T18" fmla="*/ 357188 w 864"/>
                    <a:gd name="T19" fmla="*/ 266700 h 307"/>
                    <a:gd name="T20" fmla="*/ 122238 w 864"/>
                    <a:gd name="T21" fmla="*/ 206375 h 307"/>
                    <a:gd name="T22" fmla="*/ 41275 w 864"/>
                    <a:gd name="T23" fmla="*/ 103188 h 307"/>
                    <a:gd name="T24" fmla="*/ 0 w 864"/>
                    <a:gd name="T25" fmla="*/ 31750 h 3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64"/>
                    <a:gd name="T40" fmla="*/ 0 h 307"/>
                    <a:gd name="T41" fmla="*/ 864 w 864"/>
                    <a:gd name="T42" fmla="*/ 307 h 3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64" h="307">
                      <a:moveTo>
                        <a:pt x="0" y="20"/>
                      </a:moveTo>
                      <a:lnTo>
                        <a:pt x="461" y="0"/>
                      </a:lnTo>
                      <a:lnTo>
                        <a:pt x="864" y="236"/>
                      </a:lnTo>
                      <a:lnTo>
                        <a:pt x="857" y="285"/>
                      </a:lnTo>
                      <a:lnTo>
                        <a:pt x="804" y="289"/>
                      </a:lnTo>
                      <a:lnTo>
                        <a:pt x="756" y="307"/>
                      </a:lnTo>
                      <a:lnTo>
                        <a:pt x="621" y="294"/>
                      </a:lnTo>
                      <a:lnTo>
                        <a:pt x="525" y="252"/>
                      </a:lnTo>
                      <a:lnTo>
                        <a:pt x="361" y="243"/>
                      </a:lnTo>
                      <a:lnTo>
                        <a:pt x="225" y="168"/>
                      </a:lnTo>
                      <a:lnTo>
                        <a:pt x="77" y="130"/>
                      </a:lnTo>
                      <a:lnTo>
                        <a:pt x="26" y="65"/>
                      </a:lnTo>
                      <a:lnTo>
                        <a:pt x="0" y="20"/>
                      </a:lnTo>
                      <a:close/>
                    </a:path>
                  </a:pathLst>
                </a:custGeom>
                <a:solidFill>
                  <a:srgbClr val="CECC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0" name="Freeform 7"/>
                <p:cNvSpPr>
                  <a:spLocks noChangeArrowheads="1"/>
                </p:cNvSpPr>
                <p:nvPr/>
              </p:nvSpPr>
              <p:spPr bwMode="auto">
                <a:xfrm>
                  <a:off x="100013" y="84138"/>
                  <a:ext cx="420688" cy="276225"/>
                </a:xfrm>
                <a:custGeom>
                  <a:avLst/>
                  <a:gdLst>
                    <a:gd name="T0" fmla="*/ 69631 w 145"/>
                    <a:gd name="T1" fmla="*/ 0 h 95"/>
                    <a:gd name="T2" fmla="*/ 40618 w 145"/>
                    <a:gd name="T3" fmla="*/ 95952 h 95"/>
                    <a:gd name="T4" fmla="*/ 104447 w 145"/>
                    <a:gd name="T5" fmla="*/ 75598 h 95"/>
                    <a:gd name="T6" fmla="*/ 188584 w 145"/>
                    <a:gd name="T7" fmla="*/ 229703 h 95"/>
                    <a:gd name="T8" fmla="*/ 420688 w 145"/>
                    <a:gd name="T9" fmla="*/ 238426 h 95"/>
                    <a:gd name="T10" fmla="*/ 69631 w 145"/>
                    <a:gd name="T11" fmla="*/ 0 h 95"/>
                    <a:gd name="T12" fmla="*/ 0 60000 65536"/>
                    <a:gd name="T13" fmla="*/ 0 60000 65536"/>
                    <a:gd name="T14" fmla="*/ 0 60000 65536"/>
                    <a:gd name="T15" fmla="*/ 0 60000 65536"/>
                    <a:gd name="T16" fmla="*/ 0 60000 65536"/>
                    <a:gd name="T17" fmla="*/ 0 60000 65536"/>
                    <a:gd name="T18" fmla="*/ 0 w 145"/>
                    <a:gd name="T19" fmla="*/ 0 h 95"/>
                    <a:gd name="T20" fmla="*/ 145 w 145"/>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45" h="95">
                      <a:moveTo>
                        <a:pt x="24" y="0"/>
                      </a:moveTo>
                      <a:cubicBezTo>
                        <a:pt x="24" y="0"/>
                        <a:pt x="0" y="16"/>
                        <a:pt x="14" y="33"/>
                      </a:cubicBezTo>
                      <a:cubicBezTo>
                        <a:pt x="14" y="33"/>
                        <a:pt x="27" y="44"/>
                        <a:pt x="36" y="26"/>
                      </a:cubicBezTo>
                      <a:cubicBezTo>
                        <a:pt x="36" y="26"/>
                        <a:pt x="26" y="58"/>
                        <a:pt x="65" y="79"/>
                      </a:cubicBezTo>
                      <a:cubicBezTo>
                        <a:pt x="65" y="79"/>
                        <a:pt x="100" y="95"/>
                        <a:pt x="145" y="82"/>
                      </a:cubicBezTo>
                      <a:cubicBezTo>
                        <a:pt x="145" y="82"/>
                        <a:pt x="29" y="45"/>
                        <a:pt x="24" y="0"/>
                      </a:cubicBezTo>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1" name="Freeform 8"/>
                <p:cNvSpPr>
                  <a:spLocks noChangeArrowheads="1"/>
                </p:cNvSpPr>
                <p:nvPr/>
              </p:nvSpPr>
              <p:spPr bwMode="auto">
                <a:xfrm>
                  <a:off x="100013" y="84138"/>
                  <a:ext cx="106363" cy="127000"/>
                </a:xfrm>
                <a:custGeom>
                  <a:avLst/>
                  <a:gdLst>
                    <a:gd name="T0" fmla="*/ 106363 w 37"/>
                    <a:gd name="T1" fmla="*/ 69273 h 44"/>
                    <a:gd name="T2" fmla="*/ 68992 w 37"/>
                    <a:gd name="T3" fmla="*/ 0 h 44"/>
                    <a:gd name="T4" fmla="*/ 40245 w 37"/>
                    <a:gd name="T5" fmla="*/ 95250 h 44"/>
                    <a:gd name="T6" fmla="*/ 103488 w 37"/>
                    <a:gd name="T7" fmla="*/ 75045 h 44"/>
                    <a:gd name="T8" fmla="*/ 106363 w 37"/>
                    <a:gd name="T9" fmla="*/ 69273 h 44"/>
                    <a:gd name="T10" fmla="*/ 0 60000 65536"/>
                    <a:gd name="T11" fmla="*/ 0 60000 65536"/>
                    <a:gd name="T12" fmla="*/ 0 60000 65536"/>
                    <a:gd name="T13" fmla="*/ 0 60000 65536"/>
                    <a:gd name="T14" fmla="*/ 0 60000 65536"/>
                    <a:gd name="T15" fmla="*/ 0 w 37"/>
                    <a:gd name="T16" fmla="*/ 0 h 44"/>
                    <a:gd name="T17" fmla="*/ 37 w 37"/>
                    <a:gd name="T18" fmla="*/ 44 h 44"/>
                  </a:gdLst>
                  <a:ahLst/>
                  <a:cxnLst>
                    <a:cxn ang="T10">
                      <a:pos x="T0" y="T1"/>
                    </a:cxn>
                    <a:cxn ang="T11">
                      <a:pos x="T2" y="T3"/>
                    </a:cxn>
                    <a:cxn ang="T12">
                      <a:pos x="T4" y="T5"/>
                    </a:cxn>
                    <a:cxn ang="T13">
                      <a:pos x="T6" y="T7"/>
                    </a:cxn>
                    <a:cxn ang="T14">
                      <a:pos x="T8" y="T9"/>
                    </a:cxn>
                  </a:cxnLst>
                  <a:rect l="T15" t="T16" r="T17" b="T18"/>
                  <a:pathLst>
                    <a:path w="37" h="44">
                      <a:moveTo>
                        <a:pt x="37" y="24"/>
                      </a:moveTo>
                      <a:cubicBezTo>
                        <a:pt x="33" y="18"/>
                        <a:pt x="25" y="11"/>
                        <a:pt x="24" y="0"/>
                      </a:cubicBezTo>
                      <a:cubicBezTo>
                        <a:pt x="24" y="0"/>
                        <a:pt x="0" y="16"/>
                        <a:pt x="14" y="33"/>
                      </a:cubicBezTo>
                      <a:cubicBezTo>
                        <a:pt x="14" y="33"/>
                        <a:pt x="27" y="44"/>
                        <a:pt x="36" y="26"/>
                      </a:cubicBezTo>
                      <a:lnTo>
                        <a:pt x="37" y="24"/>
                      </a:lnTo>
                      <a:close/>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2" name="Freeform 9"/>
                <p:cNvSpPr>
                  <a:spLocks noChangeArrowheads="1"/>
                </p:cNvSpPr>
                <p:nvPr/>
              </p:nvSpPr>
              <p:spPr bwMode="auto">
                <a:xfrm>
                  <a:off x="520700" y="322263"/>
                  <a:ext cx="476250" cy="279400"/>
                </a:xfrm>
                <a:custGeom>
                  <a:avLst/>
                  <a:gdLst>
                    <a:gd name="T0" fmla="*/ 0 w 164"/>
                    <a:gd name="T1" fmla="*/ 0 h 96"/>
                    <a:gd name="T2" fmla="*/ 476250 w 164"/>
                    <a:gd name="T3" fmla="*/ 133879 h 96"/>
                    <a:gd name="T4" fmla="*/ 0 w 164"/>
                    <a:gd name="T5" fmla="*/ 0 h 96"/>
                    <a:gd name="T6" fmla="*/ 0 60000 65536"/>
                    <a:gd name="T7" fmla="*/ 0 60000 65536"/>
                    <a:gd name="T8" fmla="*/ 0 60000 65536"/>
                    <a:gd name="T9" fmla="*/ 0 w 164"/>
                    <a:gd name="T10" fmla="*/ 0 h 96"/>
                    <a:gd name="T11" fmla="*/ 164 w 164"/>
                    <a:gd name="T12" fmla="*/ 96 h 96"/>
                  </a:gdLst>
                  <a:ahLst/>
                  <a:cxnLst>
                    <a:cxn ang="T6">
                      <a:pos x="T0" y="T1"/>
                    </a:cxn>
                    <a:cxn ang="T7">
                      <a:pos x="T2" y="T3"/>
                    </a:cxn>
                    <a:cxn ang="T8">
                      <a:pos x="T4" y="T5"/>
                    </a:cxn>
                  </a:cxnLst>
                  <a:rect l="T9" t="T10" r="T11" b="T12"/>
                  <a:pathLst>
                    <a:path w="164" h="96">
                      <a:moveTo>
                        <a:pt x="0" y="0"/>
                      </a:moveTo>
                      <a:cubicBezTo>
                        <a:pt x="0" y="0"/>
                        <a:pt x="98" y="39"/>
                        <a:pt x="164" y="46"/>
                      </a:cubicBezTo>
                      <a:cubicBezTo>
                        <a:pt x="164" y="46"/>
                        <a:pt x="57" y="96"/>
                        <a:pt x="0" y="0"/>
                      </a:cubicBezTo>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3" name="Freeform 10"/>
                <p:cNvSpPr>
                  <a:spLocks noChangeArrowheads="1"/>
                </p:cNvSpPr>
                <p:nvPr/>
              </p:nvSpPr>
              <p:spPr bwMode="auto">
                <a:xfrm>
                  <a:off x="996950" y="455613"/>
                  <a:ext cx="569913" cy="150813"/>
                </a:xfrm>
                <a:custGeom>
                  <a:avLst/>
                  <a:gdLst>
                    <a:gd name="T0" fmla="*/ 552467 w 196"/>
                    <a:gd name="T1" fmla="*/ 0 h 52"/>
                    <a:gd name="T2" fmla="*/ 494312 w 196"/>
                    <a:gd name="T3" fmla="*/ 116010 h 52"/>
                    <a:gd name="T4" fmla="*/ 439066 w 196"/>
                    <a:gd name="T5" fmla="*/ 66706 h 52"/>
                    <a:gd name="T6" fmla="*/ 223894 w 196"/>
                    <a:gd name="T7" fmla="*/ 130511 h 52"/>
                    <a:gd name="T8" fmla="*/ 0 w 196"/>
                    <a:gd name="T9" fmla="*/ 0 h 52"/>
                    <a:gd name="T10" fmla="*/ 552467 w 196"/>
                    <a:gd name="T11" fmla="*/ 0 h 52"/>
                    <a:gd name="T12" fmla="*/ 0 60000 65536"/>
                    <a:gd name="T13" fmla="*/ 0 60000 65536"/>
                    <a:gd name="T14" fmla="*/ 0 60000 65536"/>
                    <a:gd name="T15" fmla="*/ 0 60000 65536"/>
                    <a:gd name="T16" fmla="*/ 0 60000 65536"/>
                    <a:gd name="T17" fmla="*/ 0 60000 65536"/>
                    <a:gd name="T18" fmla="*/ 0 w 196"/>
                    <a:gd name="T19" fmla="*/ 0 h 52"/>
                    <a:gd name="T20" fmla="*/ 196 w 196"/>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196" h="52">
                      <a:moveTo>
                        <a:pt x="190" y="0"/>
                      </a:moveTo>
                      <a:cubicBezTo>
                        <a:pt x="190" y="0"/>
                        <a:pt x="196" y="32"/>
                        <a:pt x="170" y="40"/>
                      </a:cubicBezTo>
                      <a:cubicBezTo>
                        <a:pt x="170" y="40"/>
                        <a:pt x="147" y="43"/>
                        <a:pt x="151" y="23"/>
                      </a:cubicBezTo>
                      <a:cubicBezTo>
                        <a:pt x="151" y="23"/>
                        <a:pt x="126" y="52"/>
                        <a:pt x="77" y="45"/>
                      </a:cubicBezTo>
                      <a:cubicBezTo>
                        <a:pt x="77" y="45"/>
                        <a:pt x="17" y="36"/>
                        <a:pt x="0" y="0"/>
                      </a:cubicBezTo>
                      <a:cubicBezTo>
                        <a:pt x="0" y="0"/>
                        <a:pt x="119" y="50"/>
                        <a:pt x="190" y="0"/>
                      </a:cubicBezTo>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4" name="Freeform 11"/>
                <p:cNvSpPr>
                  <a:spLocks noChangeArrowheads="1"/>
                </p:cNvSpPr>
                <p:nvPr/>
              </p:nvSpPr>
              <p:spPr bwMode="auto">
                <a:xfrm>
                  <a:off x="517525" y="252413"/>
                  <a:ext cx="334963" cy="1066800"/>
                </a:xfrm>
                <a:custGeom>
                  <a:avLst/>
                  <a:gdLst>
                    <a:gd name="T0" fmla="*/ 26214 w 115"/>
                    <a:gd name="T1" fmla="*/ 1052266 h 367"/>
                    <a:gd name="T2" fmla="*/ 332050 w 115"/>
                    <a:gd name="T3" fmla="*/ 23254 h 367"/>
                    <a:gd name="T4" fmla="*/ 332050 w 115"/>
                    <a:gd name="T5" fmla="*/ 23254 h 367"/>
                    <a:gd name="T6" fmla="*/ 308749 w 115"/>
                    <a:gd name="T7" fmla="*/ 17441 h 367"/>
                    <a:gd name="T8" fmla="*/ 2913 w 115"/>
                    <a:gd name="T9" fmla="*/ 1043546 h 367"/>
                    <a:gd name="T10" fmla="*/ 2913 w 115"/>
                    <a:gd name="T11" fmla="*/ 1043546 h 367"/>
                    <a:gd name="T12" fmla="*/ 26214 w 115"/>
                    <a:gd name="T13" fmla="*/ 1052266 h 367"/>
                    <a:gd name="T14" fmla="*/ 0 60000 65536"/>
                    <a:gd name="T15" fmla="*/ 0 60000 65536"/>
                    <a:gd name="T16" fmla="*/ 0 60000 65536"/>
                    <a:gd name="T17" fmla="*/ 0 60000 65536"/>
                    <a:gd name="T18" fmla="*/ 0 60000 65536"/>
                    <a:gd name="T19" fmla="*/ 0 60000 65536"/>
                    <a:gd name="T20" fmla="*/ 0 60000 65536"/>
                    <a:gd name="T21" fmla="*/ 0 w 115"/>
                    <a:gd name="T22" fmla="*/ 0 h 367"/>
                    <a:gd name="T23" fmla="*/ 115 w 115"/>
                    <a:gd name="T24" fmla="*/ 367 h 3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 h="367">
                      <a:moveTo>
                        <a:pt x="9" y="362"/>
                      </a:moveTo>
                      <a:cubicBezTo>
                        <a:pt x="44" y="244"/>
                        <a:pt x="79" y="126"/>
                        <a:pt x="114" y="8"/>
                      </a:cubicBezTo>
                      <a:cubicBezTo>
                        <a:pt x="114" y="8"/>
                        <a:pt x="114" y="8"/>
                        <a:pt x="114" y="8"/>
                      </a:cubicBezTo>
                      <a:cubicBezTo>
                        <a:pt x="115" y="3"/>
                        <a:pt x="108" y="0"/>
                        <a:pt x="106" y="6"/>
                      </a:cubicBezTo>
                      <a:cubicBezTo>
                        <a:pt x="71" y="123"/>
                        <a:pt x="36" y="241"/>
                        <a:pt x="1" y="359"/>
                      </a:cubicBezTo>
                      <a:cubicBezTo>
                        <a:pt x="1" y="359"/>
                        <a:pt x="1" y="359"/>
                        <a:pt x="1" y="359"/>
                      </a:cubicBezTo>
                      <a:cubicBezTo>
                        <a:pt x="0" y="364"/>
                        <a:pt x="8" y="367"/>
                        <a:pt x="9" y="362"/>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5" name="Freeform 12"/>
                <p:cNvSpPr>
                  <a:spLocks noChangeArrowheads="1"/>
                </p:cNvSpPr>
                <p:nvPr/>
              </p:nvSpPr>
              <p:spPr bwMode="auto">
                <a:xfrm>
                  <a:off x="450850" y="127000"/>
                  <a:ext cx="369888" cy="244475"/>
                </a:xfrm>
                <a:custGeom>
                  <a:avLst/>
                  <a:gdLst>
                    <a:gd name="T0" fmla="*/ 364063 w 127"/>
                    <a:gd name="T1" fmla="*/ 229923 h 84"/>
                    <a:gd name="T2" fmla="*/ 11650 w 127"/>
                    <a:gd name="T3" fmla="*/ 2910 h 84"/>
                    <a:gd name="T4" fmla="*/ 5825 w 127"/>
                    <a:gd name="T5" fmla="*/ 14552 h 84"/>
                    <a:gd name="T6" fmla="*/ 358238 w 127"/>
                    <a:gd name="T7" fmla="*/ 241565 h 84"/>
                    <a:gd name="T8" fmla="*/ 364063 w 127"/>
                    <a:gd name="T9" fmla="*/ 229923 h 84"/>
                    <a:gd name="T10" fmla="*/ 0 60000 65536"/>
                    <a:gd name="T11" fmla="*/ 0 60000 65536"/>
                    <a:gd name="T12" fmla="*/ 0 60000 65536"/>
                    <a:gd name="T13" fmla="*/ 0 60000 65536"/>
                    <a:gd name="T14" fmla="*/ 0 60000 65536"/>
                    <a:gd name="T15" fmla="*/ 0 w 127"/>
                    <a:gd name="T16" fmla="*/ 0 h 84"/>
                    <a:gd name="T17" fmla="*/ 127 w 127"/>
                    <a:gd name="T18" fmla="*/ 84 h 84"/>
                  </a:gdLst>
                  <a:ahLst/>
                  <a:cxnLst>
                    <a:cxn ang="T10">
                      <a:pos x="T0" y="T1"/>
                    </a:cxn>
                    <a:cxn ang="T11">
                      <a:pos x="T2" y="T3"/>
                    </a:cxn>
                    <a:cxn ang="T12">
                      <a:pos x="T4" y="T5"/>
                    </a:cxn>
                    <a:cxn ang="T13">
                      <a:pos x="T6" y="T7"/>
                    </a:cxn>
                    <a:cxn ang="T14">
                      <a:pos x="T8" y="T9"/>
                    </a:cxn>
                  </a:cxnLst>
                  <a:rect l="T15" t="T16" r="T17" b="T18"/>
                  <a:pathLst>
                    <a:path w="127" h="84">
                      <a:moveTo>
                        <a:pt x="125" y="79"/>
                      </a:moveTo>
                      <a:cubicBezTo>
                        <a:pt x="84" y="53"/>
                        <a:pt x="44" y="27"/>
                        <a:pt x="4" y="1"/>
                      </a:cubicBezTo>
                      <a:cubicBezTo>
                        <a:pt x="2" y="0"/>
                        <a:pt x="0" y="4"/>
                        <a:pt x="2" y="5"/>
                      </a:cubicBezTo>
                      <a:cubicBezTo>
                        <a:pt x="42" y="31"/>
                        <a:pt x="82" y="57"/>
                        <a:pt x="123" y="83"/>
                      </a:cubicBezTo>
                      <a:cubicBezTo>
                        <a:pt x="125" y="84"/>
                        <a:pt x="127" y="81"/>
                        <a:pt x="125" y="79"/>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6" name="Freeform 13"/>
                <p:cNvSpPr>
                  <a:spLocks noChangeArrowheads="1"/>
                </p:cNvSpPr>
                <p:nvPr/>
              </p:nvSpPr>
              <p:spPr bwMode="auto">
                <a:xfrm>
                  <a:off x="558800" y="115888"/>
                  <a:ext cx="261938" cy="255588"/>
                </a:xfrm>
                <a:custGeom>
                  <a:avLst/>
                  <a:gdLst>
                    <a:gd name="T0" fmla="*/ 5821 w 90"/>
                    <a:gd name="T1" fmla="*/ 14522 h 88"/>
                    <a:gd name="T2" fmla="*/ 247386 w 90"/>
                    <a:gd name="T3" fmla="*/ 249779 h 88"/>
                    <a:gd name="T4" fmla="*/ 256117 w 90"/>
                    <a:gd name="T5" fmla="*/ 243970 h 88"/>
                    <a:gd name="T6" fmla="*/ 14552 w 90"/>
                    <a:gd name="T7" fmla="*/ 5809 h 88"/>
                    <a:gd name="T8" fmla="*/ 5821 w 90"/>
                    <a:gd name="T9" fmla="*/ 14522 h 88"/>
                    <a:gd name="T10" fmla="*/ 0 60000 65536"/>
                    <a:gd name="T11" fmla="*/ 0 60000 65536"/>
                    <a:gd name="T12" fmla="*/ 0 60000 65536"/>
                    <a:gd name="T13" fmla="*/ 0 60000 65536"/>
                    <a:gd name="T14" fmla="*/ 0 60000 65536"/>
                    <a:gd name="T15" fmla="*/ 0 w 90"/>
                    <a:gd name="T16" fmla="*/ 0 h 88"/>
                    <a:gd name="T17" fmla="*/ 90 w 90"/>
                    <a:gd name="T18" fmla="*/ 88 h 88"/>
                  </a:gdLst>
                  <a:ahLst/>
                  <a:cxnLst>
                    <a:cxn ang="T10">
                      <a:pos x="T0" y="T1"/>
                    </a:cxn>
                    <a:cxn ang="T11">
                      <a:pos x="T2" y="T3"/>
                    </a:cxn>
                    <a:cxn ang="T12">
                      <a:pos x="T4" y="T5"/>
                    </a:cxn>
                    <a:cxn ang="T13">
                      <a:pos x="T6" y="T7"/>
                    </a:cxn>
                    <a:cxn ang="T14">
                      <a:pos x="T8" y="T9"/>
                    </a:cxn>
                  </a:cxnLst>
                  <a:rect l="T15" t="T16" r="T17" b="T18"/>
                  <a:pathLst>
                    <a:path w="90" h="88">
                      <a:moveTo>
                        <a:pt x="2" y="5"/>
                      </a:moveTo>
                      <a:cubicBezTo>
                        <a:pt x="30" y="32"/>
                        <a:pt x="58" y="59"/>
                        <a:pt x="85" y="86"/>
                      </a:cubicBezTo>
                      <a:cubicBezTo>
                        <a:pt x="87" y="88"/>
                        <a:pt x="90" y="85"/>
                        <a:pt x="88" y="84"/>
                      </a:cubicBezTo>
                      <a:cubicBezTo>
                        <a:pt x="60" y="56"/>
                        <a:pt x="33" y="29"/>
                        <a:pt x="5" y="2"/>
                      </a:cubicBezTo>
                      <a:cubicBezTo>
                        <a:pt x="3" y="0"/>
                        <a:pt x="0" y="3"/>
                        <a:pt x="2" y="5"/>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7" name="Freeform 14"/>
                <p:cNvSpPr>
                  <a:spLocks noChangeArrowheads="1"/>
                </p:cNvSpPr>
                <p:nvPr/>
              </p:nvSpPr>
              <p:spPr bwMode="auto">
                <a:xfrm>
                  <a:off x="771525" y="227013"/>
                  <a:ext cx="46038" cy="144463"/>
                </a:xfrm>
                <a:custGeom>
                  <a:avLst/>
                  <a:gdLst>
                    <a:gd name="T0" fmla="*/ 2877 w 16"/>
                    <a:gd name="T1" fmla="*/ 11557 h 50"/>
                    <a:gd name="T2" fmla="*/ 34529 w 16"/>
                    <a:gd name="T3" fmla="*/ 138684 h 50"/>
                    <a:gd name="T4" fmla="*/ 46038 w 16"/>
                    <a:gd name="T5" fmla="*/ 132906 h 50"/>
                    <a:gd name="T6" fmla="*/ 14387 w 16"/>
                    <a:gd name="T7" fmla="*/ 8668 h 50"/>
                    <a:gd name="T8" fmla="*/ 2877 w 16"/>
                    <a:gd name="T9" fmla="*/ 11557 h 50"/>
                    <a:gd name="T10" fmla="*/ 0 60000 65536"/>
                    <a:gd name="T11" fmla="*/ 0 60000 65536"/>
                    <a:gd name="T12" fmla="*/ 0 60000 65536"/>
                    <a:gd name="T13" fmla="*/ 0 60000 65536"/>
                    <a:gd name="T14" fmla="*/ 0 60000 65536"/>
                    <a:gd name="T15" fmla="*/ 0 w 16"/>
                    <a:gd name="T16" fmla="*/ 0 h 50"/>
                    <a:gd name="T17" fmla="*/ 16 w 16"/>
                    <a:gd name="T18" fmla="*/ 50 h 50"/>
                  </a:gdLst>
                  <a:ahLst/>
                  <a:cxnLst>
                    <a:cxn ang="T10">
                      <a:pos x="T0" y="T1"/>
                    </a:cxn>
                    <a:cxn ang="T11">
                      <a:pos x="T2" y="T3"/>
                    </a:cxn>
                    <a:cxn ang="T12">
                      <a:pos x="T4" y="T5"/>
                    </a:cxn>
                    <a:cxn ang="T13">
                      <a:pos x="T6" y="T7"/>
                    </a:cxn>
                    <a:cxn ang="T14">
                      <a:pos x="T8" y="T9"/>
                    </a:cxn>
                  </a:cxnLst>
                  <a:rect l="T15" t="T16" r="T17" b="T18"/>
                  <a:pathLst>
                    <a:path w="16" h="50">
                      <a:moveTo>
                        <a:pt x="1" y="4"/>
                      </a:moveTo>
                      <a:cubicBezTo>
                        <a:pt x="4" y="18"/>
                        <a:pt x="8" y="33"/>
                        <a:pt x="12" y="48"/>
                      </a:cubicBezTo>
                      <a:cubicBezTo>
                        <a:pt x="12" y="50"/>
                        <a:pt x="16" y="49"/>
                        <a:pt x="16" y="46"/>
                      </a:cubicBezTo>
                      <a:cubicBezTo>
                        <a:pt x="12" y="32"/>
                        <a:pt x="8" y="17"/>
                        <a:pt x="5" y="3"/>
                      </a:cubicBezTo>
                      <a:cubicBezTo>
                        <a:pt x="4" y="0"/>
                        <a:pt x="0" y="1"/>
                        <a:pt x="1" y="4"/>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8" name="Freeform 15"/>
                <p:cNvSpPr>
                  <a:spLocks noChangeArrowheads="1"/>
                </p:cNvSpPr>
                <p:nvPr/>
              </p:nvSpPr>
              <p:spPr bwMode="auto">
                <a:xfrm>
                  <a:off x="814388" y="279400"/>
                  <a:ext cx="130175" cy="84138"/>
                </a:xfrm>
                <a:custGeom>
                  <a:avLst/>
                  <a:gdLst>
                    <a:gd name="T0" fmla="*/ 11571 w 45"/>
                    <a:gd name="T1" fmla="*/ 81237 h 29"/>
                    <a:gd name="T2" fmla="*/ 124389 w 45"/>
                    <a:gd name="T3" fmla="*/ 14507 h 29"/>
                    <a:gd name="T4" fmla="*/ 118604 w 45"/>
                    <a:gd name="T5" fmla="*/ 5803 h 29"/>
                    <a:gd name="T6" fmla="*/ 5786 w 45"/>
                    <a:gd name="T7" fmla="*/ 69631 h 29"/>
                    <a:gd name="T8" fmla="*/ 11571 w 45"/>
                    <a:gd name="T9" fmla="*/ 81237 h 29"/>
                    <a:gd name="T10" fmla="*/ 0 60000 65536"/>
                    <a:gd name="T11" fmla="*/ 0 60000 65536"/>
                    <a:gd name="T12" fmla="*/ 0 60000 65536"/>
                    <a:gd name="T13" fmla="*/ 0 60000 65536"/>
                    <a:gd name="T14" fmla="*/ 0 60000 65536"/>
                    <a:gd name="T15" fmla="*/ 0 w 45"/>
                    <a:gd name="T16" fmla="*/ 0 h 29"/>
                    <a:gd name="T17" fmla="*/ 45 w 45"/>
                    <a:gd name="T18" fmla="*/ 29 h 29"/>
                  </a:gdLst>
                  <a:ahLst/>
                  <a:cxnLst>
                    <a:cxn ang="T10">
                      <a:pos x="T0" y="T1"/>
                    </a:cxn>
                    <a:cxn ang="T11">
                      <a:pos x="T2" y="T3"/>
                    </a:cxn>
                    <a:cxn ang="T12">
                      <a:pos x="T4" y="T5"/>
                    </a:cxn>
                    <a:cxn ang="T13">
                      <a:pos x="T6" y="T7"/>
                    </a:cxn>
                    <a:cxn ang="T14">
                      <a:pos x="T8" y="T9"/>
                    </a:cxn>
                  </a:cxnLst>
                  <a:rect l="T15" t="T16" r="T17" b="T18"/>
                  <a:pathLst>
                    <a:path w="45" h="29">
                      <a:moveTo>
                        <a:pt x="4" y="28"/>
                      </a:moveTo>
                      <a:cubicBezTo>
                        <a:pt x="17" y="20"/>
                        <a:pt x="30" y="13"/>
                        <a:pt x="43" y="5"/>
                      </a:cubicBezTo>
                      <a:cubicBezTo>
                        <a:pt x="45" y="4"/>
                        <a:pt x="43" y="0"/>
                        <a:pt x="41" y="2"/>
                      </a:cubicBezTo>
                      <a:cubicBezTo>
                        <a:pt x="28" y="9"/>
                        <a:pt x="15" y="17"/>
                        <a:pt x="2" y="24"/>
                      </a:cubicBezTo>
                      <a:cubicBezTo>
                        <a:pt x="0" y="25"/>
                        <a:pt x="2" y="29"/>
                        <a:pt x="4" y="28"/>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9" name="Freeform 16"/>
                <p:cNvSpPr>
                  <a:spLocks noChangeArrowheads="1"/>
                </p:cNvSpPr>
                <p:nvPr/>
              </p:nvSpPr>
              <p:spPr bwMode="auto">
                <a:xfrm>
                  <a:off x="814388" y="304800"/>
                  <a:ext cx="368300" cy="63500"/>
                </a:xfrm>
                <a:custGeom>
                  <a:avLst/>
                  <a:gdLst>
                    <a:gd name="T0" fmla="*/ 8700 w 127"/>
                    <a:gd name="T1" fmla="*/ 63500 h 22"/>
                    <a:gd name="T2" fmla="*/ 362500 w 127"/>
                    <a:gd name="T3" fmla="*/ 11545 h 22"/>
                    <a:gd name="T4" fmla="*/ 359600 w 127"/>
                    <a:gd name="T5" fmla="*/ 0 h 22"/>
                    <a:gd name="T6" fmla="*/ 5800 w 127"/>
                    <a:gd name="T7" fmla="*/ 51955 h 22"/>
                    <a:gd name="T8" fmla="*/ 8700 w 127"/>
                    <a:gd name="T9" fmla="*/ 63500 h 22"/>
                    <a:gd name="T10" fmla="*/ 0 60000 65536"/>
                    <a:gd name="T11" fmla="*/ 0 60000 65536"/>
                    <a:gd name="T12" fmla="*/ 0 60000 65536"/>
                    <a:gd name="T13" fmla="*/ 0 60000 65536"/>
                    <a:gd name="T14" fmla="*/ 0 60000 65536"/>
                    <a:gd name="T15" fmla="*/ 0 w 127"/>
                    <a:gd name="T16" fmla="*/ 0 h 22"/>
                    <a:gd name="T17" fmla="*/ 127 w 127"/>
                    <a:gd name="T18" fmla="*/ 22 h 22"/>
                  </a:gdLst>
                  <a:ahLst/>
                  <a:cxnLst>
                    <a:cxn ang="T10">
                      <a:pos x="T0" y="T1"/>
                    </a:cxn>
                    <a:cxn ang="T11">
                      <a:pos x="T2" y="T3"/>
                    </a:cxn>
                    <a:cxn ang="T12">
                      <a:pos x="T4" y="T5"/>
                    </a:cxn>
                    <a:cxn ang="T13">
                      <a:pos x="T6" y="T7"/>
                    </a:cxn>
                    <a:cxn ang="T14">
                      <a:pos x="T8" y="T9"/>
                    </a:cxn>
                  </a:cxnLst>
                  <a:rect l="T15" t="T16" r="T17" b="T18"/>
                  <a:pathLst>
                    <a:path w="127" h="22">
                      <a:moveTo>
                        <a:pt x="3" y="22"/>
                      </a:moveTo>
                      <a:cubicBezTo>
                        <a:pt x="44" y="16"/>
                        <a:pt x="84" y="10"/>
                        <a:pt x="125" y="4"/>
                      </a:cubicBezTo>
                      <a:cubicBezTo>
                        <a:pt x="127" y="4"/>
                        <a:pt x="126" y="0"/>
                        <a:pt x="124" y="0"/>
                      </a:cubicBezTo>
                      <a:cubicBezTo>
                        <a:pt x="83" y="6"/>
                        <a:pt x="43" y="12"/>
                        <a:pt x="2" y="18"/>
                      </a:cubicBezTo>
                      <a:cubicBezTo>
                        <a:pt x="0" y="18"/>
                        <a:pt x="1" y="22"/>
                        <a:pt x="3" y="22"/>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0" name="Freeform 17"/>
                <p:cNvSpPr>
                  <a:spLocks noChangeArrowheads="1"/>
                </p:cNvSpPr>
                <p:nvPr/>
              </p:nvSpPr>
              <p:spPr bwMode="auto">
                <a:xfrm>
                  <a:off x="814388" y="363538"/>
                  <a:ext cx="454025" cy="19050"/>
                </a:xfrm>
                <a:custGeom>
                  <a:avLst/>
                  <a:gdLst>
                    <a:gd name="T0" fmla="*/ 8731 w 156"/>
                    <a:gd name="T1" fmla="*/ 10886 h 7"/>
                    <a:gd name="T2" fmla="*/ 445294 w 156"/>
                    <a:gd name="T3" fmla="*/ 19050 h 7"/>
                    <a:gd name="T4" fmla="*/ 445294 w 156"/>
                    <a:gd name="T5" fmla="*/ 8164 h 7"/>
                    <a:gd name="T6" fmla="*/ 8731 w 156"/>
                    <a:gd name="T7" fmla="*/ 0 h 7"/>
                    <a:gd name="T8" fmla="*/ 8731 w 156"/>
                    <a:gd name="T9" fmla="*/ 10886 h 7"/>
                    <a:gd name="T10" fmla="*/ 0 60000 65536"/>
                    <a:gd name="T11" fmla="*/ 0 60000 65536"/>
                    <a:gd name="T12" fmla="*/ 0 60000 65536"/>
                    <a:gd name="T13" fmla="*/ 0 60000 65536"/>
                    <a:gd name="T14" fmla="*/ 0 60000 65536"/>
                    <a:gd name="T15" fmla="*/ 0 w 156"/>
                    <a:gd name="T16" fmla="*/ 0 h 7"/>
                    <a:gd name="T17" fmla="*/ 156 w 156"/>
                    <a:gd name="T18" fmla="*/ 7 h 7"/>
                  </a:gdLst>
                  <a:ahLst/>
                  <a:cxnLst>
                    <a:cxn ang="T10">
                      <a:pos x="T0" y="T1"/>
                    </a:cxn>
                    <a:cxn ang="T11">
                      <a:pos x="T2" y="T3"/>
                    </a:cxn>
                    <a:cxn ang="T12">
                      <a:pos x="T4" y="T5"/>
                    </a:cxn>
                    <a:cxn ang="T13">
                      <a:pos x="T6" y="T7"/>
                    </a:cxn>
                    <a:cxn ang="T14">
                      <a:pos x="T8" y="T9"/>
                    </a:cxn>
                  </a:cxnLst>
                  <a:rect l="T15" t="T16" r="T17" b="T18"/>
                  <a:pathLst>
                    <a:path w="156" h="7">
                      <a:moveTo>
                        <a:pt x="3" y="4"/>
                      </a:moveTo>
                      <a:cubicBezTo>
                        <a:pt x="53" y="5"/>
                        <a:pt x="103" y="6"/>
                        <a:pt x="153" y="7"/>
                      </a:cubicBezTo>
                      <a:cubicBezTo>
                        <a:pt x="156" y="7"/>
                        <a:pt x="156" y="3"/>
                        <a:pt x="153" y="3"/>
                      </a:cubicBezTo>
                      <a:cubicBezTo>
                        <a:pt x="103" y="2"/>
                        <a:pt x="53" y="1"/>
                        <a:pt x="3" y="0"/>
                      </a:cubicBezTo>
                      <a:cubicBezTo>
                        <a:pt x="0" y="0"/>
                        <a:pt x="0" y="4"/>
                        <a:pt x="3" y="4"/>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1" name="Freeform 18"/>
                <p:cNvSpPr>
                  <a:spLocks noChangeArrowheads="1"/>
                </p:cNvSpPr>
                <p:nvPr/>
              </p:nvSpPr>
              <p:spPr bwMode="auto">
                <a:xfrm>
                  <a:off x="146050" y="0"/>
                  <a:ext cx="781050" cy="130175"/>
                </a:xfrm>
                <a:custGeom>
                  <a:avLst/>
                  <a:gdLst>
                    <a:gd name="T0" fmla="*/ 781050 w 269"/>
                    <a:gd name="T1" fmla="*/ 0 h 45"/>
                    <a:gd name="T2" fmla="*/ 37746 w 269"/>
                    <a:gd name="T3" fmla="*/ 40499 h 45"/>
                    <a:gd name="T4" fmla="*/ 49360 w 269"/>
                    <a:gd name="T5" fmla="*/ 118604 h 45"/>
                    <a:gd name="T6" fmla="*/ 116141 w 269"/>
                    <a:gd name="T7" fmla="*/ 83891 h 45"/>
                    <a:gd name="T8" fmla="*/ 781050 w 269"/>
                    <a:gd name="T9" fmla="*/ 0 h 45"/>
                    <a:gd name="T10" fmla="*/ 0 60000 65536"/>
                    <a:gd name="T11" fmla="*/ 0 60000 65536"/>
                    <a:gd name="T12" fmla="*/ 0 60000 65536"/>
                    <a:gd name="T13" fmla="*/ 0 60000 65536"/>
                    <a:gd name="T14" fmla="*/ 0 60000 65536"/>
                    <a:gd name="T15" fmla="*/ 0 w 269"/>
                    <a:gd name="T16" fmla="*/ 0 h 45"/>
                    <a:gd name="T17" fmla="*/ 269 w 269"/>
                    <a:gd name="T18" fmla="*/ 45 h 45"/>
                  </a:gdLst>
                  <a:ahLst/>
                  <a:cxnLst>
                    <a:cxn ang="T10">
                      <a:pos x="T0" y="T1"/>
                    </a:cxn>
                    <a:cxn ang="T11">
                      <a:pos x="T2" y="T3"/>
                    </a:cxn>
                    <a:cxn ang="T12">
                      <a:pos x="T4" y="T5"/>
                    </a:cxn>
                    <a:cxn ang="T13">
                      <a:pos x="T6" y="T7"/>
                    </a:cxn>
                    <a:cxn ang="T14">
                      <a:pos x="T8" y="T9"/>
                    </a:cxn>
                  </a:cxnLst>
                  <a:rect l="T15" t="T16" r="T17" b="T18"/>
                  <a:pathLst>
                    <a:path w="269" h="45">
                      <a:moveTo>
                        <a:pt x="269" y="0"/>
                      </a:moveTo>
                      <a:cubicBezTo>
                        <a:pt x="13" y="14"/>
                        <a:pt x="13" y="14"/>
                        <a:pt x="13" y="14"/>
                      </a:cubicBezTo>
                      <a:cubicBezTo>
                        <a:pt x="13" y="14"/>
                        <a:pt x="0" y="34"/>
                        <a:pt x="17" y="41"/>
                      </a:cubicBezTo>
                      <a:cubicBezTo>
                        <a:pt x="17" y="41"/>
                        <a:pt x="35" y="45"/>
                        <a:pt x="40" y="29"/>
                      </a:cubicBezTo>
                      <a:lnTo>
                        <a:pt x="269" y="0"/>
                      </a:lnTo>
                      <a:close/>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2" name="Freeform 19"/>
                <p:cNvSpPr>
                  <a:spLocks noChangeArrowheads="1"/>
                </p:cNvSpPr>
                <p:nvPr/>
              </p:nvSpPr>
              <p:spPr bwMode="auto">
                <a:xfrm>
                  <a:off x="261938" y="0"/>
                  <a:ext cx="665163" cy="234950"/>
                </a:xfrm>
                <a:custGeom>
                  <a:avLst/>
                  <a:gdLst>
                    <a:gd name="T0" fmla="*/ 665163 w 229"/>
                    <a:gd name="T1" fmla="*/ 0 h 81"/>
                    <a:gd name="T2" fmla="*/ 365985 w 229"/>
                    <a:gd name="T3" fmla="*/ 130528 h 81"/>
                    <a:gd name="T4" fmla="*/ 0 w 229"/>
                    <a:gd name="T5" fmla="*/ 84118 h 81"/>
                    <a:gd name="T6" fmla="*/ 665163 w 229"/>
                    <a:gd name="T7" fmla="*/ 0 h 81"/>
                    <a:gd name="T8" fmla="*/ 0 60000 65536"/>
                    <a:gd name="T9" fmla="*/ 0 60000 65536"/>
                    <a:gd name="T10" fmla="*/ 0 60000 65536"/>
                    <a:gd name="T11" fmla="*/ 0 60000 65536"/>
                    <a:gd name="T12" fmla="*/ 0 w 229"/>
                    <a:gd name="T13" fmla="*/ 0 h 81"/>
                    <a:gd name="T14" fmla="*/ 229 w 229"/>
                    <a:gd name="T15" fmla="*/ 81 h 81"/>
                  </a:gdLst>
                  <a:ahLst/>
                  <a:cxnLst>
                    <a:cxn ang="T8">
                      <a:pos x="T0" y="T1"/>
                    </a:cxn>
                    <a:cxn ang="T9">
                      <a:pos x="T2" y="T3"/>
                    </a:cxn>
                    <a:cxn ang="T10">
                      <a:pos x="T4" y="T5"/>
                    </a:cxn>
                    <a:cxn ang="T11">
                      <a:pos x="T6" y="T7"/>
                    </a:cxn>
                  </a:cxnLst>
                  <a:rect l="T12" t="T13" r="T14" b="T15"/>
                  <a:pathLst>
                    <a:path w="229" h="81">
                      <a:moveTo>
                        <a:pt x="229" y="0"/>
                      </a:moveTo>
                      <a:cubicBezTo>
                        <a:pt x="126" y="45"/>
                        <a:pt x="126" y="45"/>
                        <a:pt x="126" y="45"/>
                      </a:cubicBezTo>
                      <a:cubicBezTo>
                        <a:pt x="126" y="45"/>
                        <a:pt x="36" y="81"/>
                        <a:pt x="0" y="29"/>
                      </a:cubicBezTo>
                      <a:lnTo>
                        <a:pt x="229" y="0"/>
                      </a:lnTo>
                      <a:close/>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3" name="Freeform 20"/>
                <p:cNvSpPr>
                  <a:spLocks noChangeArrowheads="1"/>
                </p:cNvSpPr>
                <p:nvPr/>
              </p:nvSpPr>
              <p:spPr bwMode="auto">
                <a:xfrm>
                  <a:off x="622300" y="0"/>
                  <a:ext cx="520700" cy="377825"/>
                </a:xfrm>
                <a:custGeom>
                  <a:avLst/>
                  <a:gdLst>
                    <a:gd name="T0" fmla="*/ 520700 w 179"/>
                    <a:gd name="T1" fmla="*/ 273197 h 130"/>
                    <a:gd name="T2" fmla="*/ 0 w 179"/>
                    <a:gd name="T3" fmla="*/ 133692 h 130"/>
                    <a:gd name="T4" fmla="*/ 305439 w 179"/>
                    <a:gd name="T5" fmla="*/ 0 h 130"/>
                    <a:gd name="T6" fmla="*/ 520700 w 179"/>
                    <a:gd name="T7" fmla="*/ 273197 h 130"/>
                    <a:gd name="T8" fmla="*/ 0 60000 65536"/>
                    <a:gd name="T9" fmla="*/ 0 60000 65536"/>
                    <a:gd name="T10" fmla="*/ 0 60000 65536"/>
                    <a:gd name="T11" fmla="*/ 0 60000 65536"/>
                    <a:gd name="T12" fmla="*/ 0 w 179"/>
                    <a:gd name="T13" fmla="*/ 0 h 130"/>
                    <a:gd name="T14" fmla="*/ 179 w 179"/>
                    <a:gd name="T15" fmla="*/ 130 h 130"/>
                  </a:gdLst>
                  <a:ahLst/>
                  <a:cxnLst>
                    <a:cxn ang="T8">
                      <a:pos x="T0" y="T1"/>
                    </a:cxn>
                    <a:cxn ang="T9">
                      <a:pos x="T2" y="T3"/>
                    </a:cxn>
                    <a:cxn ang="T10">
                      <a:pos x="T4" y="T5"/>
                    </a:cxn>
                    <a:cxn ang="T11">
                      <a:pos x="T6" y="T7"/>
                    </a:cxn>
                  </a:cxnLst>
                  <a:rect l="T12" t="T13" r="T14" b="T15"/>
                  <a:pathLst>
                    <a:path w="179" h="130">
                      <a:moveTo>
                        <a:pt x="179" y="94"/>
                      </a:moveTo>
                      <a:cubicBezTo>
                        <a:pt x="179" y="94"/>
                        <a:pt x="70" y="130"/>
                        <a:pt x="0" y="46"/>
                      </a:cubicBezTo>
                      <a:cubicBezTo>
                        <a:pt x="105" y="0"/>
                        <a:pt x="105" y="0"/>
                        <a:pt x="105" y="0"/>
                      </a:cubicBezTo>
                      <a:lnTo>
                        <a:pt x="179" y="94"/>
                      </a:lnTo>
                      <a:close/>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4" name="Freeform 21"/>
                <p:cNvSpPr>
                  <a:spLocks noChangeArrowheads="1"/>
                </p:cNvSpPr>
                <p:nvPr/>
              </p:nvSpPr>
              <p:spPr bwMode="auto">
                <a:xfrm>
                  <a:off x="927100" y="0"/>
                  <a:ext cx="587375" cy="479425"/>
                </a:xfrm>
                <a:custGeom>
                  <a:avLst/>
                  <a:gdLst>
                    <a:gd name="T0" fmla="*/ 587375 w 202"/>
                    <a:gd name="T1" fmla="*/ 418407 h 165"/>
                    <a:gd name="T2" fmla="*/ 0 w 202"/>
                    <a:gd name="T3" fmla="*/ 0 h 165"/>
                    <a:gd name="T4" fmla="*/ 215177 w 202"/>
                    <a:gd name="T5" fmla="*/ 273127 h 165"/>
                    <a:gd name="T6" fmla="*/ 587375 w 202"/>
                    <a:gd name="T7" fmla="*/ 418407 h 165"/>
                    <a:gd name="T8" fmla="*/ 0 60000 65536"/>
                    <a:gd name="T9" fmla="*/ 0 60000 65536"/>
                    <a:gd name="T10" fmla="*/ 0 60000 65536"/>
                    <a:gd name="T11" fmla="*/ 0 60000 65536"/>
                    <a:gd name="T12" fmla="*/ 0 w 202"/>
                    <a:gd name="T13" fmla="*/ 0 h 165"/>
                    <a:gd name="T14" fmla="*/ 202 w 202"/>
                    <a:gd name="T15" fmla="*/ 165 h 165"/>
                  </a:gdLst>
                  <a:ahLst/>
                  <a:cxnLst>
                    <a:cxn ang="T8">
                      <a:pos x="T0" y="T1"/>
                    </a:cxn>
                    <a:cxn ang="T9">
                      <a:pos x="T2" y="T3"/>
                    </a:cxn>
                    <a:cxn ang="T10">
                      <a:pos x="T4" y="T5"/>
                    </a:cxn>
                    <a:cxn ang="T11">
                      <a:pos x="T6" y="T7"/>
                    </a:cxn>
                  </a:cxnLst>
                  <a:rect l="T12" t="T13" r="T14" b="T15"/>
                  <a:pathLst>
                    <a:path w="202" h="165">
                      <a:moveTo>
                        <a:pt x="202" y="144"/>
                      </a:moveTo>
                      <a:cubicBezTo>
                        <a:pt x="0" y="0"/>
                        <a:pt x="0" y="0"/>
                        <a:pt x="0" y="0"/>
                      </a:cubicBezTo>
                      <a:cubicBezTo>
                        <a:pt x="74" y="94"/>
                        <a:pt x="74" y="94"/>
                        <a:pt x="74" y="94"/>
                      </a:cubicBezTo>
                      <a:cubicBezTo>
                        <a:pt x="74" y="94"/>
                        <a:pt x="120" y="165"/>
                        <a:pt x="202" y="144"/>
                      </a:cubicBezTo>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5" name="Freeform 22"/>
                <p:cNvSpPr>
                  <a:spLocks noChangeArrowheads="1"/>
                </p:cNvSpPr>
                <p:nvPr/>
              </p:nvSpPr>
              <p:spPr bwMode="auto">
                <a:xfrm>
                  <a:off x="1427163" y="449263"/>
                  <a:ext cx="142875" cy="125413"/>
                </a:xfrm>
                <a:custGeom>
                  <a:avLst/>
                  <a:gdLst>
                    <a:gd name="T0" fmla="*/ 11663 w 49"/>
                    <a:gd name="T1" fmla="*/ 55415 h 43"/>
                    <a:gd name="T2" fmla="*/ 122464 w 49"/>
                    <a:gd name="T3" fmla="*/ 0 h 43"/>
                    <a:gd name="T4" fmla="*/ 46653 w 49"/>
                    <a:gd name="T5" fmla="*/ 122496 h 43"/>
                    <a:gd name="T6" fmla="*/ 5832 w 49"/>
                    <a:gd name="T7" fmla="*/ 75831 h 43"/>
                    <a:gd name="T8" fmla="*/ 11663 w 49"/>
                    <a:gd name="T9" fmla="*/ 55415 h 43"/>
                    <a:gd name="T10" fmla="*/ 0 60000 65536"/>
                    <a:gd name="T11" fmla="*/ 0 60000 65536"/>
                    <a:gd name="T12" fmla="*/ 0 60000 65536"/>
                    <a:gd name="T13" fmla="*/ 0 60000 65536"/>
                    <a:gd name="T14" fmla="*/ 0 60000 65536"/>
                    <a:gd name="T15" fmla="*/ 0 w 49"/>
                    <a:gd name="T16" fmla="*/ 0 h 43"/>
                    <a:gd name="T17" fmla="*/ 49 w 49"/>
                    <a:gd name="T18" fmla="*/ 43 h 43"/>
                  </a:gdLst>
                  <a:ahLst/>
                  <a:cxnLst>
                    <a:cxn ang="T10">
                      <a:pos x="T0" y="T1"/>
                    </a:cxn>
                    <a:cxn ang="T11">
                      <a:pos x="T2" y="T3"/>
                    </a:cxn>
                    <a:cxn ang="T12">
                      <a:pos x="T4" y="T5"/>
                    </a:cxn>
                    <a:cxn ang="T13">
                      <a:pos x="T6" y="T7"/>
                    </a:cxn>
                    <a:cxn ang="T14">
                      <a:pos x="T8" y="T9"/>
                    </a:cxn>
                  </a:cxnLst>
                  <a:rect l="T15" t="T16" r="T17" b="T18"/>
                  <a:pathLst>
                    <a:path w="49" h="43">
                      <a:moveTo>
                        <a:pt x="4" y="19"/>
                      </a:moveTo>
                      <a:cubicBezTo>
                        <a:pt x="13" y="18"/>
                        <a:pt x="31" y="7"/>
                        <a:pt x="42" y="0"/>
                      </a:cubicBezTo>
                      <a:cubicBezTo>
                        <a:pt x="42" y="0"/>
                        <a:pt x="49" y="43"/>
                        <a:pt x="16" y="42"/>
                      </a:cubicBezTo>
                      <a:cubicBezTo>
                        <a:pt x="16" y="42"/>
                        <a:pt x="0" y="43"/>
                        <a:pt x="2" y="26"/>
                      </a:cubicBezTo>
                      <a:lnTo>
                        <a:pt x="4" y="19"/>
                      </a:lnTo>
                      <a:close/>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6" name="Freeform 23"/>
                <p:cNvSpPr>
                  <a:spLocks noChangeArrowheads="1"/>
                </p:cNvSpPr>
                <p:nvPr/>
              </p:nvSpPr>
              <p:spPr bwMode="auto">
                <a:xfrm>
                  <a:off x="927100" y="3175"/>
                  <a:ext cx="657225" cy="487363"/>
                </a:xfrm>
                <a:custGeom>
                  <a:avLst/>
                  <a:gdLst>
                    <a:gd name="T0" fmla="*/ 0 w 226"/>
                    <a:gd name="T1" fmla="*/ 0 h 168"/>
                    <a:gd name="T2" fmla="*/ 642685 w 226"/>
                    <a:gd name="T3" fmla="*/ 432245 h 168"/>
                    <a:gd name="T4" fmla="*/ 604880 w 226"/>
                    <a:gd name="T5" fmla="*/ 484462 h 168"/>
                    <a:gd name="T6" fmla="*/ 587431 w 226"/>
                    <a:gd name="T7" fmla="*/ 414839 h 168"/>
                    <a:gd name="T8" fmla="*/ 0 w 226"/>
                    <a:gd name="T9" fmla="*/ 0 h 168"/>
                    <a:gd name="T10" fmla="*/ 0 60000 65536"/>
                    <a:gd name="T11" fmla="*/ 0 60000 65536"/>
                    <a:gd name="T12" fmla="*/ 0 60000 65536"/>
                    <a:gd name="T13" fmla="*/ 0 60000 65536"/>
                    <a:gd name="T14" fmla="*/ 0 60000 65536"/>
                    <a:gd name="T15" fmla="*/ 0 w 226"/>
                    <a:gd name="T16" fmla="*/ 0 h 168"/>
                    <a:gd name="T17" fmla="*/ 226 w 226"/>
                    <a:gd name="T18" fmla="*/ 168 h 168"/>
                  </a:gdLst>
                  <a:ahLst/>
                  <a:cxnLst>
                    <a:cxn ang="T10">
                      <a:pos x="T0" y="T1"/>
                    </a:cxn>
                    <a:cxn ang="T11">
                      <a:pos x="T2" y="T3"/>
                    </a:cxn>
                    <a:cxn ang="T12">
                      <a:pos x="T4" y="T5"/>
                    </a:cxn>
                    <a:cxn ang="T13">
                      <a:pos x="T6" y="T7"/>
                    </a:cxn>
                    <a:cxn ang="T14">
                      <a:pos x="T8" y="T9"/>
                    </a:cxn>
                  </a:cxnLst>
                  <a:rect l="T15" t="T16" r="T17" b="T18"/>
                  <a:pathLst>
                    <a:path w="226" h="168">
                      <a:moveTo>
                        <a:pt x="0" y="0"/>
                      </a:moveTo>
                      <a:cubicBezTo>
                        <a:pt x="221" y="149"/>
                        <a:pt x="221" y="149"/>
                        <a:pt x="221" y="149"/>
                      </a:cubicBezTo>
                      <a:cubicBezTo>
                        <a:pt x="221" y="149"/>
                        <a:pt x="226" y="168"/>
                        <a:pt x="208" y="167"/>
                      </a:cubicBezTo>
                      <a:cubicBezTo>
                        <a:pt x="208" y="167"/>
                        <a:pt x="198" y="159"/>
                        <a:pt x="202" y="143"/>
                      </a:cubicBezTo>
                      <a:lnTo>
                        <a:pt x="0" y="0"/>
                      </a:lnTo>
                      <a:close/>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7" name="Freeform 24"/>
                <p:cNvSpPr>
                  <a:spLocks noChangeArrowheads="1"/>
                </p:cNvSpPr>
                <p:nvPr/>
              </p:nvSpPr>
              <p:spPr bwMode="auto">
                <a:xfrm>
                  <a:off x="323850" y="612775"/>
                  <a:ext cx="650875" cy="804863"/>
                </a:xfrm>
                <a:custGeom>
                  <a:avLst/>
                  <a:gdLst>
                    <a:gd name="T0" fmla="*/ 17434 w 224"/>
                    <a:gd name="T1" fmla="*/ 46490 h 277"/>
                    <a:gd name="T2" fmla="*/ 543364 w 224"/>
                    <a:gd name="T3" fmla="*/ 714788 h 277"/>
                    <a:gd name="T4" fmla="*/ 598573 w 224"/>
                    <a:gd name="T5" fmla="*/ 781618 h 277"/>
                    <a:gd name="T6" fmla="*/ 633441 w 224"/>
                    <a:gd name="T7" fmla="*/ 758373 h 277"/>
                    <a:gd name="T8" fmla="*/ 104605 w 224"/>
                    <a:gd name="T9" fmla="*/ 90075 h 277"/>
                    <a:gd name="T10" fmla="*/ 52302 w 224"/>
                    <a:gd name="T11" fmla="*/ 23245 h 277"/>
                    <a:gd name="T12" fmla="*/ 17434 w 224"/>
                    <a:gd name="T13" fmla="*/ 46490 h 277"/>
                    <a:gd name="T14" fmla="*/ 0 60000 65536"/>
                    <a:gd name="T15" fmla="*/ 0 60000 65536"/>
                    <a:gd name="T16" fmla="*/ 0 60000 65536"/>
                    <a:gd name="T17" fmla="*/ 0 60000 65536"/>
                    <a:gd name="T18" fmla="*/ 0 60000 65536"/>
                    <a:gd name="T19" fmla="*/ 0 60000 65536"/>
                    <a:gd name="T20" fmla="*/ 0 60000 65536"/>
                    <a:gd name="T21" fmla="*/ 0 w 224"/>
                    <a:gd name="T22" fmla="*/ 0 h 277"/>
                    <a:gd name="T23" fmla="*/ 224 w 224"/>
                    <a:gd name="T24" fmla="*/ 277 h 2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4" h="277">
                      <a:moveTo>
                        <a:pt x="6" y="16"/>
                      </a:moveTo>
                      <a:cubicBezTo>
                        <a:pt x="66" y="93"/>
                        <a:pt x="127" y="169"/>
                        <a:pt x="187" y="246"/>
                      </a:cubicBezTo>
                      <a:cubicBezTo>
                        <a:pt x="193" y="254"/>
                        <a:pt x="199" y="261"/>
                        <a:pt x="206" y="269"/>
                      </a:cubicBezTo>
                      <a:cubicBezTo>
                        <a:pt x="211" y="277"/>
                        <a:pt x="224" y="269"/>
                        <a:pt x="218" y="261"/>
                      </a:cubicBezTo>
                      <a:cubicBezTo>
                        <a:pt x="157" y="184"/>
                        <a:pt x="97" y="108"/>
                        <a:pt x="36" y="31"/>
                      </a:cubicBezTo>
                      <a:cubicBezTo>
                        <a:pt x="30" y="23"/>
                        <a:pt x="24" y="16"/>
                        <a:pt x="18" y="8"/>
                      </a:cubicBezTo>
                      <a:cubicBezTo>
                        <a:pt x="12" y="0"/>
                        <a:pt x="0" y="8"/>
                        <a:pt x="6" y="16"/>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8" name="Freeform 25"/>
                <p:cNvSpPr>
                  <a:spLocks noChangeArrowheads="1"/>
                </p:cNvSpPr>
                <p:nvPr/>
              </p:nvSpPr>
              <p:spPr bwMode="auto">
                <a:xfrm>
                  <a:off x="425450" y="836613"/>
                  <a:ext cx="179388" cy="449263"/>
                </a:xfrm>
                <a:custGeom>
                  <a:avLst/>
                  <a:gdLst>
                    <a:gd name="T0" fmla="*/ 130201 w 62"/>
                    <a:gd name="T1" fmla="*/ 26086 h 155"/>
                    <a:gd name="T2" fmla="*/ 8680 w 62"/>
                    <a:gd name="T3" fmla="*/ 414481 h 155"/>
                    <a:gd name="T4" fmla="*/ 52080 w 62"/>
                    <a:gd name="T5" fmla="*/ 423177 h 155"/>
                    <a:gd name="T6" fmla="*/ 173601 w 62"/>
                    <a:gd name="T7" fmla="*/ 34782 h 155"/>
                    <a:gd name="T8" fmla="*/ 130201 w 62"/>
                    <a:gd name="T9" fmla="*/ 26086 h 155"/>
                    <a:gd name="T10" fmla="*/ 0 60000 65536"/>
                    <a:gd name="T11" fmla="*/ 0 60000 65536"/>
                    <a:gd name="T12" fmla="*/ 0 60000 65536"/>
                    <a:gd name="T13" fmla="*/ 0 60000 65536"/>
                    <a:gd name="T14" fmla="*/ 0 60000 65536"/>
                    <a:gd name="T15" fmla="*/ 0 w 62"/>
                    <a:gd name="T16" fmla="*/ 0 h 155"/>
                    <a:gd name="T17" fmla="*/ 62 w 62"/>
                    <a:gd name="T18" fmla="*/ 155 h 155"/>
                  </a:gdLst>
                  <a:ahLst/>
                  <a:cxnLst>
                    <a:cxn ang="T10">
                      <a:pos x="T0" y="T1"/>
                    </a:cxn>
                    <a:cxn ang="T11">
                      <a:pos x="T2" y="T3"/>
                    </a:cxn>
                    <a:cxn ang="T12">
                      <a:pos x="T4" y="T5"/>
                    </a:cxn>
                    <a:cxn ang="T13">
                      <a:pos x="T6" y="T7"/>
                    </a:cxn>
                    <a:cxn ang="T14">
                      <a:pos x="T8" y="T9"/>
                    </a:cxn>
                  </a:cxnLst>
                  <a:rect l="T15" t="T16" r="T17" b="T18"/>
                  <a:pathLst>
                    <a:path w="62" h="155">
                      <a:moveTo>
                        <a:pt x="45" y="9"/>
                      </a:moveTo>
                      <a:cubicBezTo>
                        <a:pt x="31" y="53"/>
                        <a:pt x="17" y="98"/>
                        <a:pt x="3" y="143"/>
                      </a:cubicBezTo>
                      <a:cubicBezTo>
                        <a:pt x="0" y="152"/>
                        <a:pt x="15" y="155"/>
                        <a:pt x="18" y="146"/>
                      </a:cubicBezTo>
                      <a:cubicBezTo>
                        <a:pt x="32" y="101"/>
                        <a:pt x="46" y="57"/>
                        <a:pt x="60" y="12"/>
                      </a:cubicBezTo>
                      <a:cubicBezTo>
                        <a:pt x="62" y="3"/>
                        <a:pt x="48" y="0"/>
                        <a:pt x="45" y="9"/>
                      </a:cubicBezTo>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9" name="Freeform 26"/>
                <p:cNvSpPr>
                  <a:spLocks noChangeArrowheads="1"/>
                </p:cNvSpPr>
                <p:nvPr/>
              </p:nvSpPr>
              <p:spPr bwMode="auto">
                <a:xfrm>
                  <a:off x="555625" y="833438"/>
                  <a:ext cx="52388" cy="69850"/>
                </a:xfrm>
                <a:custGeom>
                  <a:avLst/>
                  <a:gdLst>
                    <a:gd name="T0" fmla="*/ 0 w 18"/>
                    <a:gd name="T1" fmla="*/ 29104 h 24"/>
                    <a:gd name="T2" fmla="*/ 0 w 18"/>
                    <a:gd name="T3" fmla="*/ 29104 h 24"/>
                    <a:gd name="T4" fmla="*/ 32015 w 18"/>
                    <a:gd name="T5" fmla="*/ 69850 h 24"/>
                    <a:gd name="T6" fmla="*/ 40746 w 18"/>
                    <a:gd name="T7" fmla="*/ 37835 h 24"/>
                    <a:gd name="T8" fmla="*/ 0 w 18"/>
                    <a:gd name="T9" fmla="*/ 29104 h 24"/>
                    <a:gd name="T10" fmla="*/ 0 60000 65536"/>
                    <a:gd name="T11" fmla="*/ 0 60000 65536"/>
                    <a:gd name="T12" fmla="*/ 0 60000 65536"/>
                    <a:gd name="T13" fmla="*/ 0 60000 65536"/>
                    <a:gd name="T14" fmla="*/ 0 60000 65536"/>
                    <a:gd name="T15" fmla="*/ 0 w 18"/>
                    <a:gd name="T16" fmla="*/ 0 h 24"/>
                    <a:gd name="T17" fmla="*/ 18 w 18"/>
                    <a:gd name="T18" fmla="*/ 24 h 24"/>
                  </a:gdLst>
                  <a:ahLst/>
                  <a:cxnLst>
                    <a:cxn ang="T10">
                      <a:pos x="T0" y="T1"/>
                    </a:cxn>
                    <a:cxn ang="T11">
                      <a:pos x="T2" y="T3"/>
                    </a:cxn>
                    <a:cxn ang="T12">
                      <a:pos x="T4" y="T5"/>
                    </a:cxn>
                    <a:cxn ang="T13">
                      <a:pos x="T6" y="T7"/>
                    </a:cxn>
                    <a:cxn ang="T14">
                      <a:pos x="T8" y="T9"/>
                    </a:cxn>
                  </a:cxnLst>
                  <a:rect l="T15" t="T16" r="T17" b="T18"/>
                  <a:pathLst>
                    <a:path w="18" h="24">
                      <a:moveTo>
                        <a:pt x="0" y="10"/>
                      </a:moveTo>
                      <a:cubicBezTo>
                        <a:pt x="0" y="11"/>
                        <a:pt x="0" y="10"/>
                        <a:pt x="0" y="10"/>
                      </a:cubicBezTo>
                      <a:cubicBezTo>
                        <a:pt x="4" y="4"/>
                        <a:pt x="17" y="7"/>
                        <a:pt x="11" y="24"/>
                      </a:cubicBezTo>
                      <a:cubicBezTo>
                        <a:pt x="11" y="23"/>
                        <a:pt x="14" y="14"/>
                        <a:pt x="14" y="13"/>
                      </a:cubicBezTo>
                      <a:cubicBezTo>
                        <a:pt x="18" y="3"/>
                        <a:pt x="3" y="0"/>
                        <a:pt x="0" y="10"/>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0" name="Freeform 27"/>
                <p:cNvSpPr>
                  <a:spLocks noChangeArrowheads="1"/>
                </p:cNvSpPr>
                <p:nvPr/>
              </p:nvSpPr>
              <p:spPr bwMode="auto">
                <a:xfrm>
                  <a:off x="849313" y="1050925"/>
                  <a:ext cx="73025" cy="55563"/>
                </a:xfrm>
                <a:custGeom>
                  <a:avLst/>
                  <a:gdLst>
                    <a:gd name="T0" fmla="*/ 61341 w 25"/>
                    <a:gd name="T1" fmla="*/ 8773 h 19"/>
                    <a:gd name="T2" fmla="*/ 35052 w 25"/>
                    <a:gd name="T3" fmla="*/ 5849 h 19"/>
                    <a:gd name="T4" fmla="*/ 0 w 25"/>
                    <a:gd name="T5" fmla="*/ 17546 h 19"/>
                    <a:gd name="T6" fmla="*/ 20447 w 25"/>
                    <a:gd name="T7" fmla="*/ 55563 h 19"/>
                    <a:gd name="T8" fmla="*/ 55499 w 25"/>
                    <a:gd name="T9" fmla="*/ 40941 h 19"/>
                    <a:gd name="T10" fmla="*/ 61341 w 25"/>
                    <a:gd name="T11" fmla="*/ 8773 h 19"/>
                    <a:gd name="T12" fmla="*/ 0 60000 65536"/>
                    <a:gd name="T13" fmla="*/ 0 60000 65536"/>
                    <a:gd name="T14" fmla="*/ 0 60000 65536"/>
                    <a:gd name="T15" fmla="*/ 0 60000 65536"/>
                    <a:gd name="T16" fmla="*/ 0 60000 65536"/>
                    <a:gd name="T17" fmla="*/ 0 60000 65536"/>
                    <a:gd name="T18" fmla="*/ 0 w 25"/>
                    <a:gd name="T19" fmla="*/ 0 h 19"/>
                    <a:gd name="T20" fmla="*/ 25 w 25"/>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5" h="19">
                      <a:moveTo>
                        <a:pt x="21" y="3"/>
                      </a:moveTo>
                      <a:cubicBezTo>
                        <a:pt x="21" y="3"/>
                        <a:pt x="19" y="0"/>
                        <a:pt x="12" y="2"/>
                      </a:cubicBezTo>
                      <a:cubicBezTo>
                        <a:pt x="0" y="6"/>
                        <a:pt x="0" y="6"/>
                        <a:pt x="0" y="6"/>
                      </a:cubicBezTo>
                      <a:cubicBezTo>
                        <a:pt x="7" y="19"/>
                        <a:pt x="7" y="19"/>
                        <a:pt x="7" y="19"/>
                      </a:cubicBezTo>
                      <a:cubicBezTo>
                        <a:pt x="19" y="14"/>
                        <a:pt x="19" y="14"/>
                        <a:pt x="19" y="14"/>
                      </a:cubicBezTo>
                      <a:cubicBezTo>
                        <a:pt x="19" y="14"/>
                        <a:pt x="25" y="10"/>
                        <a:pt x="21" y="3"/>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1" name="Freeform 28"/>
                <p:cNvSpPr>
                  <a:spLocks noChangeArrowheads="1"/>
                </p:cNvSpPr>
                <p:nvPr/>
              </p:nvSpPr>
              <p:spPr bwMode="auto">
                <a:xfrm>
                  <a:off x="331788" y="630238"/>
                  <a:ext cx="619125" cy="774700"/>
                </a:xfrm>
                <a:custGeom>
                  <a:avLst/>
                  <a:gdLst>
                    <a:gd name="T0" fmla="*/ 17440 w 213"/>
                    <a:gd name="T1" fmla="*/ 0 h 267"/>
                    <a:gd name="T2" fmla="*/ 5813 w 213"/>
                    <a:gd name="T3" fmla="*/ 26113 h 267"/>
                    <a:gd name="T4" fmla="*/ 514484 w 213"/>
                    <a:gd name="T5" fmla="*/ 670246 h 267"/>
                    <a:gd name="T6" fmla="*/ 590058 w 213"/>
                    <a:gd name="T7" fmla="*/ 765996 h 267"/>
                    <a:gd name="T8" fmla="*/ 619125 w 213"/>
                    <a:gd name="T9" fmla="*/ 768897 h 267"/>
                    <a:gd name="T10" fmla="*/ 17440 w 213"/>
                    <a:gd name="T11" fmla="*/ 0 h 267"/>
                    <a:gd name="T12" fmla="*/ 0 60000 65536"/>
                    <a:gd name="T13" fmla="*/ 0 60000 65536"/>
                    <a:gd name="T14" fmla="*/ 0 60000 65536"/>
                    <a:gd name="T15" fmla="*/ 0 60000 65536"/>
                    <a:gd name="T16" fmla="*/ 0 60000 65536"/>
                    <a:gd name="T17" fmla="*/ 0 60000 65536"/>
                    <a:gd name="T18" fmla="*/ 0 w 213"/>
                    <a:gd name="T19" fmla="*/ 0 h 267"/>
                    <a:gd name="T20" fmla="*/ 213 w 213"/>
                    <a:gd name="T21" fmla="*/ 267 h 267"/>
                  </a:gdLst>
                  <a:ahLst/>
                  <a:cxnLst>
                    <a:cxn ang="T12">
                      <a:pos x="T0" y="T1"/>
                    </a:cxn>
                    <a:cxn ang="T13">
                      <a:pos x="T2" y="T3"/>
                    </a:cxn>
                    <a:cxn ang="T14">
                      <a:pos x="T4" y="T5"/>
                    </a:cxn>
                    <a:cxn ang="T15">
                      <a:pos x="T6" y="T7"/>
                    </a:cxn>
                    <a:cxn ang="T16">
                      <a:pos x="T8" y="T9"/>
                    </a:cxn>
                    <a:cxn ang="T17">
                      <a:pos x="T10" y="T11"/>
                    </a:cxn>
                  </a:cxnLst>
                  <a:rect l="T18" t="T19" r="T20" b="T21"/>
                  <a:pathLst>
                    <a:path w="213" h="267">
                      <a:moveTo>
                        <a:pt x="6" y="0"/>
                      </a:moveTo>
                      <a:cubicBezTo>
                        <a:pt x="1" y="1"/>
                        <a:pt x="0" y="6"/>
                        <a:pt x="2" y="9"/>
                      </a:cubicBezTo>
                      <a:cubicBezTo>
                        <a:pt x="58" y="85"/>
                        <a:pt x="119" y="157"/>
                        <a:pt x="177" y="231"/>
                      </a:cubicBezTo>
                      <a:cubicBezTo>
                        <a:pt x="186" y="242"/>
                        <a:pt x="194" y="253"/>
                        <a:pt x="203" y="264"/>
                      </a:cubicBezTo>
                      <a:cubicBezTo>
                        <a:pt x="206" y="267"/>
                        <a:pt x="210" y="267"/>
                        <a:pt x="213" y="265"/>
                      </a:cubicBezTo>
                      <a:lnTo>
                        <a:pt x="6" y="0"/>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2" name="Freeform 29"/>
                <p:cNvSpPr>
                  <a:spLocks noChangeArrowheads="1"/>
                </p:cNvSpPr>
                <p:nvPr/>
              </p:nvSpPr>
              <p:spPr bwMode="auto">
                <a:xfrm>
                  <a:off x="41275" y="668338"/>
                  <a:ext cx="363538" cy="106363"/>
                </a:xfrm>
                <a:custGeom>
                  <a:avLst/>
                  <a:gdLst>
                    <a:gd name="T0" fmla="*/ 29083 w 125"/>
                    <a:gd name="T1" fmla="*/ 100614 h 37"/>
                    <a:gd name="T2" fmla="*/ 337363 w 125"/>
                    <a:gd name="T3" fmla="*/ 45995 h 37"/>
                    <a:gd name="T4" fmla="*/ 334455 w 125"/>
                    <a:gd name="T5" fmla="*/ 2875 h 37"/>
                    <a:gd name="T6" fmla="*/ 29083 w 125"/>
                    <a:gd name="T7" fmla="*/ 57494 h 37"/>
                    <a:gd name="T8" fmla="*/ 29083 w 125"/>
                    <a:gd name="T9" fmla="*/ 100614 h 37"/>
                    <a:gd name="T10" fmla="*/ 0 60000 65536"/>
                    <a:gd name="T11" fmla="*/ 0 60000 65536"/>
                    <a:gd name="T12" fmla="*/ 0 60000 65536"/>
                    <a:gd name="T13" fmla="*/ 0 60000 65536"/>
                    <a:gd name="T14" fmla="*/ 0 60000 65536"/>
                    <a:gd name="T15" fmla="*/ 0 w 125"/>
                    <a:gd name="T16" fmla="*/ 0 h 37"/>
                    <a:gd name="T17" fmla="*/ 125 w 125"/>
                    <a:gd name="T18" fmla="*/ 37 h 37"/>
                  </a:gdLst>
                  <a:ahLst/>
                  <a:cxnLst>
                    <a:cxn ang="T10">
                      <a:pos x="T0" y="T1"/>
                    </a:cxn>
                    <a:cxn ang="T11">
                      <a:pos x="T2" y="T3"/>
                    </a:cxn>
                    <a:cxn ang="T12">
                      <a:pos x="T4" y="T5"/>
                    </a:cxn>
                    <a:cxn ang="T13">
                      <a:pos x="T6" y="T7"/>
                    </a:cxn>
                    <a:cxn ang="T14">
                      <a:pos x="T8" y="T9"/>
                    </a:cxn>
                  </a:cxnLst>
                  <a:rect l="T15" t="T16" r="T17" b="T18"/>
                  <a:pathLst>
                    <a:path w="125" h="37">
                      <a:moveTo>
                        <a:pt x="10" y="35"/>
                      </a:moveTo>
                      <a:cubicBezTo>
                        <a:pt x="46" y="29"/>
                        <a:pt x="81" y="22"/>
                        <a:pt x="116" y="16"/>
                      </a:cubicBezTo>
                      <a:cubicBezTo>
                        <a:pt x="125" y="15"/>
                        <a:pt x="125" y="0"/>
                        <a:pt x="115" y="1"/>
                      </a:cubicBezTo>
                      <a:cubicBezTo>
                        <a:pt x="80" y="8"/>
                        <a:pt x="45" y="14"/>
                        <a:pt x="10" y="20"/>
                      </a:cubicBezTo>
                      <a:cubicBezTo>
                        <a:pt x="0" y="22"/>
                        <a:pt x="1" y="37"/>
                        <a:pt x="10" y="35"/>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3" name="Freeform 30"/>
                <p:cNvSpPr>
                  <a:spLocks noChangeArrowheads="1"/>
                </p:cNvSpPr>
                <p:nvPr/>
              </p:nvSpPr>
              <p:spPr bwMode="auto">
                <a:xfrm>
                  <a:off x="52388" y="690563"/>
                  <a:ext cx="346075" cy="87313"/>
                </a:xfrm>
                <a:custGeom>
                  <a:avLst/>
                  <a:gdLst>
                    <a:gd name="T0" fmla="*/ 0 w 119"/>
                    <a:gd name="T1" fmla="*/ 69850 h 30"/>
                    <a:gd name="T2" fmla="*/ 20357 w 119"/>
                    <a:gd name="T3" fmla="*/ 84403 h 30"/>
                    <a:gd name="T4" fmla="*/ 325718 w 119"/>
                    <a:gd name="T5" fmla="*/ 23283 h 30"/>
                    <a:gd name="T6" fmla="*/ 346075 w 119"/>
                    <a:gd name="T7" fmla="*/ 0 h 30"/>
                    <a:gd name="T8" fmla="*/ 0 w 119"/>
                    <a:gd name="T9" fmla="*/ 69850 h 30"/>
                    <a:gd name="T10" fmla="*/ 0 60000 65536"/>
                    <a:gd name="T11" fmla="*/ 0 60000 65536"/>
                    <a:gd name="T12" fmla="*/ 0 60000 65536"/>
                    <a:gd name="T13" fmla="*/ 0 60000 65536"/>
                    <a:gd name="T14" fmla="*/ 0 60000 65536"/>
                    <a:gd name="T15" fmla="*/ 0 w 119"/>
                    <a:gd name="T16" fmla="*/ 0 h 30"/>
                    <a:gd name="T17" fmla="*/ 119 w 119"/>
                    <a:gd name="T18" fmla="*/ 30 h 30"/>
                  </a:gdLst>
                  <a:ahLst/>
                  <a:cxnLst>
                    <a:cxn ang="T10">
                      <a:pos x="T0" y="T1"/>
                    </a:cxn>
                    <a:cxn ang="T11">
                      <a:pos x="T2" y="T3"/>
                    </a:cxn>
                    <a:cxn ang="T12">
                      <a:pos x="T4" y="T5"/>
                    </a:cxn>
                    <a:cxn ang="T13">
                      <a:pos x="T6" y="T7"/>
                    </a:cxn>
                    <a:cxn ang="T14">
                      <a:pos x="T8" y="T9"/>
                    </a:cxn>
                  </a:cxnLst>
                  <a:rect l="T15" t="T16" r="T17" b="T18"/>
                  <a:pathLst>
                    <a:path w="119" h="30">
                      <a:moveTo>
                        <a:pt x="0" y="24"/>
                      </a:moveTo>
                      <a:cubicBezTo>
                        <a:pt x="0" y="27"/>
                        <a:pt x="2" y="30"/>
                        <a:pt x="7" y="29"/>
                      </a:cubicBezTo>
                      <a:cubicBezTo>
                        <a:pt x="42" y="22"/>
                        <a:pt x="77" y="15"/>
                        <a:pt x="112" y="8"/>
                      </a:cubicBezTo>
                      <a:cubicBezTo>
                        <a:pt x="116" y="7"/>
                        <a:pt x="118" y="4"/>
                        <a:pt x="119" y="0"/>
                      </a:cubicBezTo>
                      <a:lnTo>
                        <a:pt x="0" y="24"/>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4" name="Freeform 31"/>
                <p:cNvSpPr>
                  <a:spLocks noChangeArrowheads="1"/>
                </p:cNvSpPr>
                <p:nvPr/>
              </p:nvSpPr>
              <p:spPr bwMode="auto">
                <a:xfrm>
                  <a:off x="547688" y="1277938"/>
                  <a:ext cx="357188" cy="161925"/>
                </a:xfrm>
                <a:custGeom>
                  <a:avLst/>
                  <a:gdLst>
                    <a:gd name="T0" fmla="*/ 34848 w 123"/>
                    <a:gd name="T1" fmla="*/ 153250 h 56"/>
                    <a:gd name="T2" fmla="*/ 328148 w 123"/>
                    <a:gd name="T3" fmla="*/ 49156 h 56"/>
                    <a:gd name="T4" fmla="*/ 342668 w 123"/>
                    <a:gd name="T5" fmla="*/ 40481 h 56"/>
                    <a:gd name="T6" fmla="*/ 319436 w 123"/>
                    <a:gd name="T7" fmla="*/ 5783 h 56"/>
                    <a:gd name="T8" fmla="*/ 23232 w 123"/>
                    <a:gd name="T9" fmla="*/ 112769 h 56"/>
                    <a:gd name="T10" fmla="*/ 34848 w 123"/>
                    <a:gd name="T11" fmla="*/ 153250 h 56"/>
                    <a:gd name="T12" fmla="*/ 0 60000 65536"/>
                    <a:gd name="T13" fmla="*/ 0 60000 65536"/>
                    <a:gd name="T14" fmla="*/ 0 60000 65536"/>
                    <a:gd name="T15" fmla="*/ 0 60000 65536"/>
                    <a:gd name="T16" fmla="*/ 0 60000 65536"/>
                    <a:gd name="T17" fmla="*/ 0 60000 65536"/>
                    <a:gd name="T18" fmla="*/ 0 w 123"/>
                    <a:gd name="T19" fmla="*/ 0 h 56"/>
                    <a:gd name="T20" fmla="*/ 123 w 123"/>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23" h="56">
                      <a:moveTo>
                        <a:pt x="12" y="53"/>
                      </a:moveTo>
                      <a:cubicBezTo>
                        <a:pt x="45" y="41"/>
                        <a:pt x="79" y="29"/>
                        <a:pt x="113" y="17"/>
                      </a:cubicBezTo>
                      <a:cubicBezTo>
                        <a:pt x="115" y="16"/>
                        <a:pt x="116" y="15"/>
                        <a:pt x="118" y="14"/>
                      </a:cubicBezTo>
                      <a:cubicBezTo>
                        <a:pt x="123" y="11"/>
                        <a:pt x="116" y="0"/>
                        <a:pt x="110" y="2"/>
                      </a:cubicBezTo>
                      <a:cubicBezTo>
                        <a:pt x="76" y="14"/>
                        <a:pt x="42" y="27"/>
                        <a:pt x="8" y="39"/>
                      </a:cubicBezTo>
                      <a:cubicBezTo>
                        <a:pt x="0" y="42"/>
                        <a:pt x="5" y="56"/>
                        <a:pt x="12" y="53"/>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5" name="Freeform 32"/>
                <p:cNvSpPr>
                  <a:spLocks noChangeArrowheads="1"/>
                </p:cNvSpPr>
                <p:nvPr/>
              </p:nvSpPr>
              <p:spPr bwMode="auto">
                <a:xfrm>
                  <a:off x="561975" y="1303338"/>
                  <a:ext cx="328613" cy="139700"/>
                </a:xfrm>
                <a:custGeom>
                  <a:avLst/>
                  <a:gdLst>
                    <a:gd name="T0" fmla="*/ 0 w 113"/>
                    <a:gd name="T1" fmla="*/ 122238 h 48"/>
                    <a:gd name="T2" fmla="*/ 20357 w 113"/>
                    <a:gd name="T3" fmla="*/ 133879 h 48"/>
                    <a:gd name="T4" fmla="*/ 314073 w 113"/>
                    <a:gd name="T5" fmla="*/ 23283 h 48"/>
                    <a:gd name="T6" fmla="*/ 328613 w 113"/>
                    <a:gd name="T7" fmla="*/ 14552 h 48"/>
                    <a:gd name="T8" fmla="*/ 316981 w 113"/>
                    <a:gd name="T9" fmla="*/ 0 h 48"/>
                    <a:gd name="T10" fmla="*/ 0 w 113"/>
                    <a:gd name="T11" fmla="*/ 122238 h 48"/>
                    <a:gd name="T12" fmla="*/ 0 60000 65536"/>
                    <a:gd name="T13" fmla="*/ 0 60000 65536"/>
                    <a:gd name="T14" fmla="*/ 0 60000 65536"/>
                    <a:gd name="T15" fmla="*/ 0 60000 65536"/>
                    <a:gd name="T16" fmla="*/ 0 60000 65536"/>
                    <a:gd name="T17" fmla="*/ 0 60000 65536"/>
                    <a:gd name="T18" fmla="*/ 0 w 113"/>
                    <a:gd name="T19" fmla="*/ 0 h 48"/>
                    <a:gd name="T20" fmla="*/ 113 w 113"/>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13" h="48">
                      <a:moveTo>
                        <a:pt x="0" y="42"/>
                      </a:moveTo>
                      <a:cubicBezTo>
                        <a:pt x="2" y="45"/>
                        <a:pt x="3" y="48"/>
                        <a:pt x="7" y="46"/>
                      </a:cubicBezTo>
                      <a:cubicBezTo>
                        <a:pt x="41" y="33"/>
                        <a:pt x="75" y="20"/>
                        <a:pt x="108" y="8"/>
                      </a:cubicBezTo>
                      <a:cubicBezTo>
                        <a:pt x="110" y="7"/>
                        <a:pt x="113" y="6"/>
                        <a:pt x="113" y="5"/>
                      </a:cubicBezTo>
                      <a:cubicBezTo>
                        <a:pt x="112" y="4"/>
                        <a:pt x="111" y="2"/>
                        <a:pt x="109" y="0"/>
                      </a:cubicBezTo>
                      <a:lnTo>
                        <a:pt x="0" y="42"/>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6" name="Freeform 33"/>
                <p:cNvSpPr>
                  <a:spLocks noChangeArrowheads="1"/>
                </p:cNvSpPr>
                <p:nvPr/>
              </p:nvSpPr>
              <p:spPr bwMode="auto">
                <a:xfrm>
                  <a:off x="87313" y="673100"/>
                  <a:ext cx="681038" cy="542925"/>
                </a:xfrm>
                <a:custGeom>
                  <a:avLst/>
                  <a:gdLst>
                    <a:gd name="T0" fmla="*/ 221192 w 234"/>
                    <a:gd name="T1" fmla="*/ 0 h 187"/>
                    <a:gd name="T2" fmla="*/ 360892 w 234"/>
                    <a:gd name="T3" fmla="*/ 217751 h 187"/>
                    <a:gd name="T4" fmla="*/ 681038 w 234"/>
                    <a:gd name="T5" fmla="*/ 423888 h 187"/>
                    <a:gd name="T6" fmla="*/ 471488 w 234"/>
                    <a:gd name="T7" fmla="*/ 499375 h 187"/>
                    <a:gd name="T8" fmla="*/ 130969 w 234"/>
                    <a:gd name="T9" fmla="*/ 258397 h 187"/>
                    <a:gd name="T10" fmla="*/ 0 w 234"/>
                    <a:gd name="T11" fmla="*/ 49357 h 187"/>
                    <a:gd name="T12" fmla="*/ 221192 w 234"/>
                    <a:gd name="T13" fmla="*/ 0 h 187"/>
                    <a:gd name="T14" fmla="*/ 0 60000 65536"/>
                    <a:gd name="T15" fmla="*/ 0 60000 65536"/>
                    <a:gd name="T16" fmla="*/ 0 60000 65536"/>
                    <a:gd name="T17" fmla="*/ 0 60000 65536"/>
                    <a:gd name="T18" fmla="*/ 0 60000 65536"/>
                    <a:gd name="T19" fmla="*/ 0 60000 65536"/>
                    <a:gd name="T20" fmla="*/ 0 60000 65536"/>
                    <a:gd name="T21" fmla="*/ 0 w 234"/>
                    <a:gd name="T22" fmla="*/ 0 h 187"/>
                    <a:gd name="T23" fmla="*/ 234 w 234"/>
                    <a:gd name="T24" fmla="*/ 187 h 1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4" h="187">
                      <a:moveTo>
                        <a:pt x="76" y="0"/>
                      </a:moveTo>
                      <a:cubicBezTo>
                        <a:pt x="76" y="0"/>
                        <a:pt x="104" y="12"/>
                        <a:pt x="124" y="75"/>
                      </a:cubicBezTo>
                      <a:cubicBezTo>
                        <a:pt x="124" y="75"/>
                        <a:pt x="153" y="147"/>
                        <a:pt x="234" y="146"/>
                      </a:cubicBezTo>
                      <a:cubicBezTo>
                        <a:pt x="162" y="172"/>
                        <a:pt x="162" y="172"/>
                        <a:pt x="162" y="172"/>
                      </a:cubicBezTo>
                      <a:cubicBezTo>
                        <a:pt x="162" y="172"/>
                        <a:pt x="81" y="187"/>
                        <a:pt x="45" y="89"/>
                      </a:cubicBezTo>
                      <a:cubicBezTo>
                        <a:pt x="45" y="89"/>
                        <a:pt x="35" y="39"/>
                        <a:pt x="0" y="17"/>
                      </a:cubicBezTo>
                      <a:lnTo>
                        <a:pt x="76" y="0"/>
                      </a:lnTo>
                      <a:close/>
                    </a:path>
                  </a:pathLst>
                </a:custGeom>
                <a:solidFill>
                  <a:srgbClr val="7BCC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7" name="Freeform 34"/>
                <p:cNvSpPr>
                  <a:spLocks noChangeArrowheads="1"/>
                </p:cNvSpPr>
                <p:nvPr/>
              </p:nvSpPr>
              <p:spPr bwMode="auto">
                <a:xfrm>
                  <a:off x="619125" y="1063625"/>
                  <a:ext cx="261938" cy="127000"/>
                </a:xfrm>
                <a:custGeom>
                  <a:avLst/>
                  <a:gdLst>
                    <a:gd name="T0" fmla="*/ 0 w 90"/>
                    <a:gd name="T1" fmla="*/ 86591 h 44"/>
                    <a:gd name="T2" fmla="*/ 40746 w 90"/>
                    <a:gd name="T3" fmla="*/ 95250 h 44"/>
                    <a:gd name="T4" fmla="*/ 8731 w 90"/>
                    <a:gd name="T5" fmla="*/ 127000 h 44"/>
                    <a:gd name="T6" fmla="*/ 253207 w 90"/>
                    <a:gd name="T7" fmla="*/ 43295 h 44"/>
                    <a:gd name="T8" fmla="*/ 256117 w 90"/>
                    <a:gd name="T9" fmla="*/ 20205 h 44"/>
                    <a:gd name="T10" fmla="*/ 221192 w 90"/>
                    <a:gd name="T11" fmla="*/ 8659 h 44"/>
                    <a:gd name="T12" fmla="*/ 0 w 90"/>
                    <a:gd name="T13" fmla="*/ 86591 h 44"/>
                    <a:gd name="T14" fmla="*/ 0 60000 65536"/>
                    <a:gd name="T15" fmla="*/ 0 60000 65536"/>
                    <a:gd name="T16" fmla="*/ 0 60000 65536"/>
                    <a:gd name="T17" fmla="*/ 0 60000 65536"/>
                    <a:gd name="T18" fmla="*/ 0 60000 65536"/>
                    <a:gd name="T19" fmla="*/ 0 60000 65536"/>
                    <a:gd name="T20" fmla="*/ 0 60000 65536"/>
                    <a:gd name="T21" fmla="*/ 0 w 90"/>
                    <a:gd name="T22" fmla="*/ 0 h 44"/>
                    <a:gd name="T23" fmla="*/ 90 w 90"/>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44">
                      <a:moveTo>
                        <a:pt x="0" y="30"/>
                      </a:moveTo>
                      <a:cubicBezTo>
                        <a:pt x="0" y="30"/>
                        <a:pt x="11" y="25"/>
                        <a:pt x="14" y="33"/>
                      </a:cubicBezTo>
                      <a:cubicBezTo>
                        <a:pt x="14" y="33"/>
                        <a:pt x="14" y="40"/>
                        <a:pt x="3" y="44"/>
                      </a:cubicBezTo>
                      <a:cubicBezTo>
                        <a:pt x="87" y="15"/>
                        <a:pt x="87" y="15"/>
                        <a:pt x="87" y="15"/>
                      </a:cubicBezTo>
                      <a:cubicBezTo>
                        <a:pt x="87" y="15"/>
                        <a:pt x="90" y="11"/>
                        <a:pt x="88" y="7"/>
                      </a:cubicBezTo>
                      <a:cubicBezTo>
                        <a:pt x="88" y="7"/>
                        <a:pt x="87" y="0"/>
                        <a:pt x="76" y="3"/>
                      </a:cubicBezTo>
                      <a:lnTo>
                        <a:pt x="0" y="30"/>
                      </a:lnTo>
                      <a:close/>
                    </a:path>
                  </a:pathLst>
                </a:custGeom>
                <a:solidFill>
                  <a:srgbClr val="A2EA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8" name="Freeform 35"/>
                <p:cNvSpPr>
                  <a:spLocks noChangeArrowheads="1"/>
                </p:cNvSpPr>
                <p:nvPr/>
              </p:nvSpPr>
              <p:spPr bwMode="auto">
                <a:xfrm>
                  <a:off x="0" y="685800"/>
                  <a:ext cx="677863" cy="841375"/>
                </a:xfrm>
                <a:custGeom>
                  <a:avLst/>
                  <a:gdLst>
                    <a:gd name="T0" fmla="*/ 17456 w 233"/>
                    <a:gd name="T1" fmla="*/ 46421 h 290"/>
                    <a:gd name="T2" fmla="*/ 544036 w 233"/>
                    <a:gd name="T3" fmla="*/ 719521 h 290"/>
                    <a:gd name="T4" fmla="*/ 622587 w 233"/>
                    <a:gd name="T5" fmla="*/ 821066 h 290"/>
                    <a:gd name="T6" fmla="*/ 660407 w 233"/>
                    <a:gd name="T7" fmla="*/ 794954 h 290"/>
                    <a:gd name="T8" fmla="*/ 130918 w 233"/>
                    <a:gd name="T9" fmla="*/ 121854 h 290"/>
                    <a:gd name="T10" fmla="*/ 52367 w 233"/>
                    <a:gd name="T11" fmla="*/ 23210 h 290"/>
                    <a:gd name="T12" fmla="*/ 17456 w 233"/>
                    <a:gd name="T13" fmla="*/ 46421 h 290"/>
                    <a:gd name="T14" fmla="*/ 0 60000 65536"/>
                    <a:gd name="T15" fmla="*/ 0 60000 65536"/>
                    <a:gd name="T16" fmla="*/ 0 60000 65536"/>
                    <a:gd name="T17" fmla="*/ 0 60000 65536"/>
                    <a:gd name="T18" fmla="*/ 0 60000 65536"/>
                    <a:gd name="T19" fmla="*/ 0 60000 65536"/>
                    <a:gd name="T20" fmla="*/ 0 60000 65536"/>
                    <a:gd name="T21" fmla="*/ 0 w 233"/>
                    <a:gd name="T22" fmla="*/ 0 h 290"/>
                    <a:gd name="T23" fmla="*/ 233 w 233"/>
                    <a:gd name="T24" fmla="*/ 290 h 2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 h="290">
                      <a:moveTo>
                        <a:pt x="6" y="16"/>
                      </a:moveTo>
                      <a:cubicBezTo>
                        <a:pt x="66" y="93"/>
                        <a:pt x="127" y="171"/>
                        <a:pt x="187" y="248"/>
                      </a:cubicBezTo>
                      <a:cubicBezTo>
                        <a:pt x="196" y="260"/>
                        <a:pt x="205" y="271"/>
                        <a:pt x="214" y="283"/>
                      </a:cubicBezTo>
                      <a:cubicBezTo>
                        <a:pt x="220" y="290"/>
                        <a:pt x="233" y="282"/>
                        <a:pt x="227" y="274"/>
                      </a:cubicBezTo>
                      <a:cubicBezTo>
                        <a:pt x="166" y="197"/>
                        <a:pt x="106" y="119"/>
                        <a:pt x="45" y="42"/>
                      </a:cubicBezTo>
                      <a:cubicBezTo>
                        <a:pt x="36" y="30"/>
                        <a:pt x="27" y="19"/>
                        <a:pt x="18" y="8"/>
                      </a:cubicBezTo>
                      <a:cubicBezTo>
                        <a:pt x="13" y="0"/>
                        <a:pt x="0" y="8"/>
                        <a:pt x="6" y="16"/>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9" name="Freeform 36"/>
                <p:cNvSpPr>
                  <a:spLocks noChangeArrowheads="1"/>
                </p:cNvSpPr>
                <p:nvPr/>
              </p:nvSpPr>
              <p:spPr bwMode="auto">
                <a:xfrm>
                  <a:off x="6350" y="703263"/>
                  <a:ext cx="647700" cy="812800"/>
                </a:xfrm>
                <a:custGeom>
                  <a:avLst/>
                  <a:gdLst>
                    <a:gd name="T0" fmla="*/ 14522 w 223"/>
                    <a:gd name="T1" fmla="*/ 0 h 280"/>
                    <a:gd name="T2" fmla="*/ 8713 w 223"/>
                    <a:gd name="T3" fmla="*/ 31931 h 280"/>
                    <a:gd name="T4" fmla="*/ 537330 w 223"/>
                    <a:gd name="T5" fmla="*/ 702491 h 280"/>
                    <a:gd name="T6" fmla="*/ 615751 w 223"/>
                    <a:gd name="T7" fmla="*/ 804091 h 280"/>
                    <a:gd name="T8" fmla="*/ 647700 w 223"/>
                    <a:gd name="T9" fmla="*/ 806994 h 280"/>
                    <a:gd name="T10" fmla="*/ 14522 w 223"/>
                    <a:gd name="T11" fmla="*/ 0 h 280"/>
                    <a:gd name="T12" fmla="*/ 0 60000 65536"/>
                    <a:gd name="T13" fmla="*/ 0 60000 65536"/>
                    <a:gd name="T14" fmla="*/ 0 60000 65536"/>
                    <a:gd name="T15" fmla="*/ 0 60000 65536"/>
                    <a:gd name="T16" fmla="*/ 0 60000 65536"/>
                    <a:gd name="T17" fmla="*/ 0 60000 65536"/>
                    <a:gd name="T18" fmla="*/ 0 w 223"/>
                    <a:gd name="T19" fmla="*/ 0 h 280"/>
                    <a:gd name="T20" fmla="*/ 223 w 223"/>
                    <a:gd name="T21" fmla="*/ 280 h 280"/>
                  </a:gdLst>
                  <a:ahLst/>
                  <a:cxnLst>
                    <a:cxn ang="T12">
                      <a:pos x="T0" y="T1"/>
                    </a:cxn>
                    <a:cxn ang="T13">
                      <a:pos x="T2" y="T3"/>
                    </a:cxn>
                    <a:cxn ang="T14">
                      <a:pos x="T4" y="T5"/>
                    </a:cxn>
                    <a:cxn ang="T15">
                      <a:pos x="T6" y="T7"/>
                    </a:cxn>
                    <a:cxn ang="T16">
                      <a:pos x="T8" y="T9"/>
                    </a:cxn>
                    <a:cxn ang="T17">
                      <a:pos x="T10" y="T11"/>
                    </a:cxn>
                  </a:cxnLst>
                  <a:rect l="T18" t="T19" r="T20" b="T21"/>
                  <a:pathLst>
                    <a:path w="223" h="280">
                      <a:moveTo>
                        <a:pt x="5" y="0"/>
                      </a:moveTo>
                      <a:cubicBezTo>
                        <a:pt x="2" y="2"/>
                        <a:pt x="0" y="7"/>
                        <a:pt x="3" y="11"/>
                      </a:cubicBezTo>
                      <a:cubicBezTo>
                        <a:pt x="64" y="88"/>
                        <a:pt x="125" y="165"/>
                        <a:pt x="185" y="242"/>
                      </a:cubicBezTo>
                      <a:cubicBezTo>
                        <a:pt x="194" y="254"/>
                        <a:pt x="203" y="265"/>
                        <a:pt x="212" y="277"/>
                      </a:cubicBezTo>
                      <a:cubicBezTo>
                        <a:pt x="215" y="280"/>
                        <a:pt x="220" y="280"/>
                        <a:pt x="223" y="278"/>
                      </a:cubicBezTo>
                      <a:lnTo>
                        <a:pt x="5" y="0"/>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80" name="Freeform 37"/>
                <p:cNvSpPr>
                  <a:spLocks noChangeArrowheads="1"/>
                </p:cNvSpPr>
                <p:nvPr/>
              </p:nvSpPr>
              <p:spPr bwMode="auto">
                <a:xfrm>
                  <a:off x="87313" y="938213"/>
                  <a:ext cx="171450" cy="461963"/>
                </a:xfrm>
                <a:custGeom>
                  <a:avLst/>
                  <a:gdLst>
                    <a:gd name="T0" fmla="*/ 49401 w 59"/>
                    <a:gd name="T1" fmla="*/ 432909 h 159"/>
                    <a:gd name="T2" fmla="*/ 165638 w 59"/>
                    <a:gd name="T3" fmla="*/ 37771 h 159"/>
                    <a:gd name="T4" fmla="*/ 122049 w 59"/>
                    <a:gd name="T5" fmla="*/ 26149 h 159"/>
                    <a:gd name="T6" fmla="*/ 8718 w 59"/>
                    <a:gd name="T7" fmla="*/ 424192 h 159"/>
                    <a:gd name="T8" fmla="*/ 49401 w 59"/>
                    <a:gd name="T9" fmla="*/ 432909 h 159"/>
                    <a:gd name="T10" fmla="*/ 0 60000 65536"/>
                    <a:gd name="T11" fmla="*/ 0 60000 65536"/>
                    <a:gd name="T12" fmla="*/ 0 60000 65536"/>
                    <a:gd name="T13" fmla="*/ 0 60000 65536"/>
                    <a:gd name="T14" fmla="*/ 0 60000 65536"/>
                    <a:gd name="T15" fmla="*/ 0 w 59"/>
                    <a:gd name="T16" fmla="*/ 0 h 159"/>
                    <a:gd name="T17" fmla="*/ 59 w 59"/>
                    <a:gd name="T18" fmla="*/ 159 h 159"/>
                  </a:gdLst>
                  <a:ahLst/>
                  <a:cxnLst>
                    <a:cxn ang="T10">
                      <a:pos x="T0" y="T1"/>
                    </a:cxn>
                    <a:cxn ang="T11">
                      <a:pos x="T2" y="T3"/>
                    </a:cxn>
                    <a:cxn ang="T12">
                      <a:pos x="T4" y="T5"/>
                    </a:cxn>
                    <a:cxn ang="T13">
                      <a:pos x="T6" y="T7"/>
                    </a:cxn>
                    <a:cxn ang="T14">
                      <a:pos x="T8" y="T9"/>
                    </a:cxn>
                  </a:cxnLst>
                  <a:rect l="T15" t="T16" r="T17" b="T18"/>
                  <a:pathLst>
                    <a:path w="59" h="159">
                      <a:moveTo>
                        <a:pt x="17" y="149"/>
                      </a:moveTo>
                      <a:cubicBezTo>
                        <a:pt x="30" y="104"/>
                        <a:pt x="44" y="58"/>
                        <a:pt x="57" y="13"/>
                      </a:cubicBezTo>
                      <a:cubicBezTo>
                        <a:pt x="59" y="3"/>
                        <a:pt x="45" y="0"/>
                        <a:pt x="42" y="9"/>
                      </a:cubicBezTo>
                      <a:cubicBezTo>
                        <a:pt x="29" y="55"/>
                        <a:pt x="16" y="101"/>
                        <a:pt x="3" y="146"/>
                      </a:cubicBezTo>
                      <a:cubicBezTo>
                        <a:pt x="0" y="155"/>
                        <a:pt x="14" y="159"/>
                        <a:pt x="17" y="149"/>
                      </a:cubicBezTo>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81" name="Freeform 38"/>
                <p:cNvSpPr>
                  <a:spLocks noChangeArrowheads="1"/>
                </p:cNvSpPr>
                <p:nvPr/>
              </p:nvSpPr>
              <p:spPr bwMode="auto">
                <a:xfrm>
                  <a:off x="34925" y="1131888"/>
                  <a:ext cx="636588" cy="285750"/>
                </a:xfrm>
                <a:custGeom>
                  <a:avLst/>
                  <a:gdLst>
                    <a:gd name="T0" fmla="*/ 37788 w 219"/>
                    <a:gd name="T1" fmla="*/ 277003 h 98"/>
                    <a:gd name="T2" fmla="*/ 610427 w 219"/>
                    <a:gd name="T3" fmla="*/ 52485 h 98"/>
                    <a:gd name="T4" fmla="*/ 598800 w 219"/>
                    <a:gd name="T5" fmla="*/ 11663 h 98"/>
                    <a:gd name="T6" fmla="*/ 23254 w 219"/>
                    <a:gd name="T7" fmla="*/ 233265 h 98"/>
                    <a:gd name="T8" fmla="*/ 37788 w 219"/>
                    <a:gd name="T9" fmla="*/ 277003 h 98"/>
                    <a:gd name="T10" fmla="*/ 0 60000 65536"/>
                    <a:gd name="T11" fmla="*/ 0 60000 65536"/>
                    <a:gd name="T12" fmla="*/ 0 60000 65536"/>
                    <a:gd name="T13" fmla="*/ 0 60000 65536"/>
                    <a:gd name="T14" fmla="*/ 0 60000 65536"/>
                    <a:gd name="T15" fmla="*/ 0 w 219"/>
                    <a:gd name="T16" fmla="*/ 0 h 98"/>
                    <a:gd name="T17" fmla="*/ 219 w 219"/>
                    <a:gd name="T18" fmla="*/ 98 h 98"/>
                  </a:gdLst>
                  <a:ahLst/>
                  <a:cxnLst>
                    <a:cxn ang="T10">
                      <a:pos x="T0" y="T1"/>
                    </a:cxn>
                    <a:cxn ang="T11">
                      <a:pos x="T2" y="T3"/>
                    </a:cxn>
                    <a:cxn ang="T12">
                      <a:pos x="T4" y="T5"/>
                    </a:cxn>
                    <a:cxn ang="T13">
                      <a:pos x="T6" y="T7"/>
                    </a:cxn>
                    <a:cxn ang="T14">
                      <a:pos x="T8" y="T9"/>
                    </a:cxn>
                  </a:cxnLst>
                  <a:rect l="T15" t="T16" r="T17" b="T18"/>
                  <a:pathLst>
                    <a:path w="219" h="98">
                      <a:moveTo>
                        <a:pt x="13" y="95"/>
                      </a:moveTo>
                      <a:cubicBezTo>
                        <a:pt x="79" y="69"/>
                        <a:pt x="144" y="43"/>
                        <a:pt x="210" y="18"/>
                      </a:cubicBezTo>
                      <a:cubicBezTo>
                        <a:pt x="219" y="14"/>
                        <a:pt x="215" y="0"/>
                        <a:pt x="206" y="4"/>
                      </a:cubicBezTo>
                      <a:cubicBezTo>
                        <a:pt x="140" y="29"/>
                        <a:pt x="74" y="55"/>
                        <a:pt x="8" y="80"/>
                      </a:cubicBezTo>
                      <a:cubicBezTo>
                        <a:pt x="0" y="84"/>
                        <a:pt x="4" y="98"/>
                        <a:pt x="13" y="95"/>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82" name="Freeform 39"/>
                <p:cNvSpPr>
                  <a:spLocks noChangeArrowheads="1"/>
                </p:cNvSpPr>
                <p:nvPr/>
              </p:nvSpPr>
              <p:spPr bwMode="auto">
                <a:xfrm>
                  <a:off x="47625" y="1155700"/>
                  <a:ext cx="615950" cy="255588"/>
                </a:xfrm>
                <a:custGeom>
                  <a:avLst/>
                  <a:gdLst>
                    <a:gd name="T0" fmla="*/ 0 w 212"/>
                    <a:gd name="T1" fmla="*/ 238162 h 88"/>
                    <a:gd name="T2" fmla="*/ 26149 w 212"/>
                    <a:gd name="T3" fmla="*/ 252684 h 88"/>
                    <a:gd name="T4" fmla="*/ 598517 w 212"/>
                    <a:gd name="T5" fmla="*/ 29044 h 88"/>
                    <a:gd name="T6" fmla="*/ 613045 w 212"/>
                    <a:gd name="T7" fmla="*/ 0 h 88"/>
                    <a:gd name="T8" fmla="*/ 0 w 212"/>
                    <a:gd name="T9" fmla="*/ 238162 h 88"/>
                    <a:gd name="T10" fmla="*/ 0 60000 65536"/>
                    <a:gd name="T11" fmla="*/ 0 60000 65536"/>
                    <a:gd name="T12" fmla="*/ 0 60000 65536"/>
                    <a:gd name="T13" fmla="*/ 0 60000 65536"/>
                    <a:gd name="T14" fmla="*/ 0 60000 65536"/>
                    <a:gd name="T15" fmla="*/ 0 w 212"/>
                    <a:gd name="T16" fmla="*/ 0 h 88"/>
                    <a:gd name="T17" fmla="*/ 212 w 212"/>
                    <a:gd name="T18" fmla="*/ 88 h 88"/>
                  </a:gdLst>
                  <a:ahLst/>
                  <a:cxnLst>
                    <a:cxn ang="T10">
                      <a:pos x="T0" y="T1"/>
                    </a:cxn>
                    <a:cxn ang="T11">
                      <a:pos x="T2" y="T3"/>
                    </a:cxn>
                    <a:cxn ang="T12">
                      <a:pos x="T4" y="T5"/>
                    </a:cxn>
                    <a:cxn ang="T13">
                      <a:pos x="T6" y="T7"/>
                    </a:cxn>
                    <a:cxn ang="T14">
                      <a:pos x="T8" y="T9"/>
                    </a:cxn>
                  </a:cxnLst>
                  <a:rect l="T15" t="T16" r="T17" b="T18"/>
                  <a:pathLst>
                    <a:path w="212" h="88">
                      <a:moveTo>
                        <a:pt x="0" y="82"/>
                      </a:moveTo>
                      <a:cubicBezTo>
                        <a:pt x="1" y="86"/>
                        <a:pt x="5" y="88"/>
                        <a:pt x="9" y="87"/>
                      </a:cubicBezTo>
                      <a:cubicBezTo>
                        <a:pt x="75" y="61"/>
                        <a:pt x="140" y="35"/>
                        <a:pt x="206" y="10"/>
                      </a:cubicBezTo>
                      <a:cubicBezTo>
                        <a:pt x="210" y="8"/>
                        <a:pt x="212" y="4"/>
                        <a:pt x="211" y="0"/>
                      </a:cubicBezTo>
                      <a:lnTo>
                        <a:pt x="0" y="82"/>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5142" name="等腰三角形 66"/>
            <p:cNvSpPr>
              <a:spLocks noChangeArrowheads="1"/>
            </p:cNvSpPr>
            <p:nvPr/>
          </p:nvSpPr>
          <p:spPr bwMode="auto">
            <a:xfrm>
              <a:off x="303" y="3285"/>
              <a:ext cx="595" cy="513"/>
            </a:xfrm>
            <a:prstGeom prst="triangle">
              <a:avLst>
                <a:gd name="adj" fmla="val 50000"/>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微软雅黑" pitchFamily="34" charset="-122"/>
                <a:ea typeface="微软雅黑" pitchFamily="34" charset="-122"/>
                <a:sym typeface="微软雅黑" pitchFamily="34" charset="-122"/>
              </a:endParaRPr>
            </a:p>
          </p:txBody>
        </p:sp>
        <p:sp>
          <p:nvSpPr>
            <p:cNvPr id="5143" name="等腰三角形 67"/>
            <p:cNvSpPr>
              <a:spLocks noChangeArrowheads="1"/>
            </p:cNvSpPr>
            <p:nvPr/>
          </p:nvSpPr>
          <p:spPr bwMode="auto">
            <a:xfrm flipV="1">
              <a:off x="6720" y="3787"/>
              <a:ext cx="595" cy="51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144" name="等腰三角形 68"/>
            <p:cNvSpPr>
              <a:spLocks noChangeArrowheads="1"/>
            </p:cNvSpPr>
            <p:nvPr/>
          </p:nvSpPr>
          <p:spPr bwMode="auto">
            <a:xfrm rot="16200000" flipV="1">
              <a:off x="3753" y="350"/>
              <a:ext cx="595" cy="513"/>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sp>
          <p:nvSpPr>
            <p:cNvPr id="5145" name="等腰三角形 69"/>
            <p:cNvSpPr>
              <a:spLocks noChangeArrowheads="1"/>
            </p:cNvSpPr>
            <p:nvPr/>
          </p:nvSpPr>
          <p:spPr bwMode="auto">
            <a:xfrm rot="5400000" flipH="1" flipV="1">
              <a:off x="3259" y="6735"/>
              <a:ext cx="595" cy="513"/>
            </a:xfrm>
            <a:prstGeom prst="triangle">
              <a:avLst>
                <a:gd name="adj" fmla="val 50000"/>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itchFamily="34" charset="-122"/>
                <a:ea typeface="微软雅黑" pitchFamily="34" charset="-122"/>
                <a:sym typeface="微软雅黑" pitchFamily="34" charset="-122"/>
              </a:endParaRPr>
            </a:p>
          </p:txBody>
        </p:sp>
      </p:grpSp>
      <p:sp>
        <p:nvSpPr>
          <p:cNvPr id="5123" name="Rectangle 39"/>
          <p:cNvSpPr>
            <a:spLocks noChangeArrowheads="1"/>
          </p:cNvSpPr>
          <p:nvPr/>
        </p:nvSpPr>
        <p:spPr bwMode="auto">
          <a:xfrm>
            <a:off x="5942013" y="2133600"/>
            <a:ext cx="4732337"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5124" name="Rectangle 39"/>
          <p:cNvSpPr>
            <a:spLocks noChangeArrowheads="1"/>
          </p:cNvSpPr>
          <p:nvPr/>
        </p:nvSpPr>
        <p:spPr bwMode="auto">
          <a:xfrm>
            <a:off x="5949950" y="3330575"/>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5125" name="Rectangle 39"/>
          <p:cNvSpPr>
            <a:spLocks noChangeArrowheads="1"/>
          </p:cNvSpPr>
          <p:nvPr/>
        </p:nvSpPr>
        <p:spPr bwMode="auto">
          <a:xfrm>
            <a:off x="5942013" y="4529138"/>
            <a:ext cx="4732337"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5126" name="Group 52"/>
          <p:cNvGrpSpPr>
            <a:grpSpLocks/>
          </p:cNvGrpSpPr>
          <p:nvPr/>
        </p:nvGrpSpPr>
        <p:grpSpPr bwMode="auto">
          <a:xfrm>
            <a:off x="0" y="434975"/>
            <a:ext cx="12192000" cy="890588"/>
            <a:chOff x="0" y="0"/>
            <a:chExt cx="19200" cy="1404"/>
          </a:xfrm>
        </p:grpSpPr>
        <p:grpSp>
          <p:nvGrpSpPr>
            <p:cNvPr id="5127" name="组合 24"/>
            <p:cNvGrpSpPr>
              <a:grpSpLocks/>
            </p:cNvGrpSpPr>
            <p:nvPr/>
          </p:nvGrpSpPr>
          <p:grpSpPr bwMode="auto">
            <a:xfrm>
              <a:off x="0" y="0"/>
              <a:ext cx="19200" cy="1404"/>
              <a:chOff x="0" y="0"/>
              <a:chExt cx="56983904" cy="4165600"/>
            </a:xfrm>
          </p:grpSpPr>
          <p:sp>
            <p:nvSpPr>
              <p:cNvPr id="8246" name="矩形 14"/>
              <p:cNvSpPr>
                <a:spLocks noChangeArrowheads="1"/>
              </p:cNvSpPr>
              <p:nvPr/>
            </p:nvSpPr>
            <p:spPr bwMode="auto">
              <a:xfrm>
                <a:off x="0" y="395289"/>
                <a:ext cx="56983904" cy="3770311"/>
              </a:xfrm>
              <a:prstGeom prst="rect">
                <a:avLst/>
              </a:prstGeom>
              <a:blipFill dpi="0" rotWithShape="1">
                <a:blip r:embed="rId6"/>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5132"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3"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4"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5"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6"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7"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5138" name="Picture 5" descr="E:\Design Area\CSO\Processing\presentation\bizpro\asd\images\01_Main-Background_Light_0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39" name="Picture 6" descr="E:\Design Area\CSO\Processing\presentation\bizpro\asd\images\01_Main-Background_Light_0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40" name="Picture 7" descr="E:\Design Area\CSO\Processing\presentation\bizpro\asd\images\01_Main-Background_Light_07.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5128"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2"/>
          <p:cNvGrpSpPr>
            <a:grpSpLocks/>
          </p:cNvGrpSpPr>
          <p:nvPr/>
        </p:nvGrpSpPr>
        <p:grpSpPr bwMode="auto">
          <a:xfrm>
            <a:off x="0" y="434975"/>
            <a:ext cx="12192000" cy="890588"/>
            <a:chOff x="0" y="0"/>
            <a:chExt cx="19200" cy="1404"/>
          </a:xfrm>
        </p:grpSpPr>
        <p:grpSp>
          <p:nvGrpSpPr>
            <p:cNvPr id="6209" name="组合 24"/>
            <p:cNvGrpSpPr>
              <a:grpSpLocks/>
            </p:cNvGrpSpPr>
            <p:nvPr/>
          </p:nvGrpSpPr>
          <p:grpSpPr bwMode="auto">
            <a:xfrm>
              <a:off x="0" y="0"/>
              <a:ext cx="19200" cy="1404"/>
              <a:chOff x="0" y="0"/>
              <a:chExt cx="56983904" cy="4165600"/>
            </a:xfrm>
          </p:grpSpPr>
          <p:sp>
            <p:nvSpPr>
              <p:cNvPr id="9220"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6214"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5"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6"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7"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8"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9"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6220"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21"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22"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6210"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
        <p:nvSpPr>
          <p:cNvPr id="6147" name="Freeform 5"/>
          <p:cNvSpPr>
            <a:spLocks noChangeArrowheads="1"/>
          </p:cNvSpPr>
          <p:nvPr/>
        </p:nvSpPr>
        <p:spPr bwMode="auto">
          <a:xfrm>
            <a:off x="1795463" y="5038725"/>
            <a:ext cx="8666162" cy="106363"/>
          </a:xfrm>
          <a:custGeom>
            <a:avLst/>
            <a:gdLst>
              <a:gd name="T0" fmla="*/ 0 w 5998"/>
              <a:gd name="T1" fmla="*/ 0 h 74"/>
              <a:gd name="T2" fmla="*/ 8666162 w 5998"/>
              <a:gd name="T3" fmla="*/ 0 h 74"/>
              <a:gd name="T4" fmla="*/ 8666162 w 5998"/>
              <a:gd name="T5" fmla="*/ 106363 h 74"/>
              <a:gd name="T6" fmla="*/ 0 w 5998"/>
              <a:gd name="T7" fmla="*/ 106363 h 74"/>
              <a:gd name="T8" fmla="*/ 0 w 5998"/>
              <a:gd name="T9" fmla="*/ 0 h 74"/>
              <a:gd name="T10" fmla="*/ 0 w 5998"/>
              <a:gd name="T11" fmla="*/ 0 h 74"/>
              <a:gd name="T12" fmla="*/ 0 60000 65536"/>
              <a:gd name="T13" fmla="*/ 0 60000 65536"/>
              <a:gd name="T14" fmla="*/ 0 60000 65536"/>
              <a:gd name="T15" fmla="*/ 0 60000 65536"/>
              <a:gd name="T16" fmla="*/ 0 60000 65536"/>
              <a:gd name="T17" fmla="*/ 0 60000 65536"/>
              <a:gd name="T18" fmla="*/ 0 w 5998"/>
              <a:gd name="T19" fmla="*/ 0 h 74"/>
              <a:gd name="T20" fmla="*/ 5998 w 5998"/>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5998" h="74">
                <a:moveTo>
                  <a:pt x="0" y="0"/>
                </a:moveTo>
                <a:lnTo>
                  <a:pt x="5998" y="0"/>
                </a:lnTo>
                <a:lnTo>
                  <a:pt x="5998" y="74"/>
                </a:lnTo>
                <a:lnTo>
                  <a:pt x="0" y="74"/>
                </a:lnTo>
                <a:lnTo>
                  <a:pt x="0" y="0"/>
                </a:lnTo>
                <a:close/>
              </a:path>
            </a:pathLst>
          </a:custGeom>
          <a:solidFill>
            <a:srgbClr val="898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8" name="Oval 6"/>
          <p:cNvSpPr>
            <a:spLocks noChangeArrowheads="1"/>
          </p:cNvSpPr>
          <p:nvPr/>
        </p:nvSpPr>
        <p:spPr bwMode="auto">
          <a:xfrm>
            <a:off x="1573213"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49" name="Oval 7"/>
          <p:cNvSpPr>
            <a:spLocks noChangeArrowheads="1"/>
          </p:cNvSpPr>
          <p:nvPr/>
        </p:nvSpPr>
        <p:spPr bwMode="auto">
          <a:xfrm>
            <a:off x="1670050" y="4957763"/>
            <a:ext cx="258763"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0" name="Oval 8"/>
          <p:cNvSpPr>
            <a:spLocks noChangeArrowheads="1"/>
          </p:cNvSpPr>
          <p:nvPr/>
        </p:nvSpPr>
        <p:spPr bwMode="auto">
          <a:xfrm>
            <a:off x="1704975" y="5002213"/>
            <a:ext cx="179388" cy="1793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1" name="Oval 9"/>
          <p:cNvSpPr>
            <a:spLocks noChangeArrowheads="1"/>
          </p:cNvSpPr>
          <p:nvPr/>
        </p:nvSpPr>
        <p:spPr bwMode="auto">
          <a:xfrm>
            <a:off x="3014663"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2" name="Oval 10"/>
          <p:cNvSpPr>
            <a:spLocks noChangeArrowheads="1"/>
          </p:cNvSpPr>
          <p:nvPr/>
        </p:nvSpPr>
        <p:spPr bwMode="auto">
          <a:xfrm>
            <a:off x="3105150" y="4957763"/>
            <a:ext cx="266700"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3" name="Oval 11"/>
          <p:cNvSpPr>
            <a:spLocks noChangeArrowheads="1"/>
          </p:cNvSpPr>
          <p:nvPr/>
        </p:nvSpPr>
        <p:spPr bwMode="auto">
          <a:xfrm>
            <a:off x="3149600" y="5002213"/>
            <a:ext cx="177800"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4" name="Oval 12"/>
          <p:cNvSpPr>
            <a:spLocks noChangeArrowheads="1"/>
          </p:cNvSpPr>
          <p:nvPr/>
        </p:nvSpPr>
        <p:spPr bwMode="auto">
          <a:xfrm>
            <a:off x="4457700" y="4867275"/>
            <a:ext cx="446088"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5" name="Oval 13"/>
          <p:cNvSpPr>
            <a:spLocks noChangeArrowheads="1"/>
          </p:cNvSpPr>
          <p:nvPr/>
        </p:nvSpPr>
        <p:spPr bwMode="auto">
          <a:xfrm>
            <a:off x="4548188" y="4957763"/>
            <a:ext cx="257175"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6" name="Oval 14"/>
          <p:cNvSpPr>
            <a:spLocks noChangeArrowheads="1"/>
          </p:cNvSpPr>
          <p:nvPr/>
        </p:nvSpPr>
        <p:spPr bwMode="auto">
          <a:xfrm>
            <a:off x="4591050" y="5002213"/>
            <a:ext cx="171450" cy="179387"/>
          </a:xfrm>
          <a:prstGeom prst="ellipse">
            <a:avLst/>
          </a:prstGeom>
          <a:solidFill>
            <a:srgbClr val="6B9B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7" name="Oval 15"/>
          <p:cNvSpPr>
            <a:spLocks noChangeArrowheads="1"/>
          </p:cNvSpPr>
          <p:nvPr/>
        </p:nvSpPr>
        <p:spPr bwMode="auto">
          <a:xfrm>
            <a:off x="5891213" y="4867275"/>
            <a:ext cx="446087"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8" name="Oval 16"/>
          <p:cNvSpPr>
            <a:spLocks noChangeArrowheads="1"/>
          </p:cNvSpPr>
          <p:nvPr/>
        </p:nvSpPr>
        <p:spPr bwMode="auto">
          <a:xfrm>
            <a:off x="5989638" y="4957763"/>
            <a:ext cx="258762" cy="258762"/>
          </a:xfrm>
          <a:prstGeom prst="ellipse">
            <a:avLst/>
          </a:prstGeom>
          <a:solidFill>
            <a:srgbClr val="A4B6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59" name="Oval 17"/>
          <p:cNvSpPr>
            <a:spLocks noChangeArrowheads="1"/>
          </p:cNvSpPr>
          <p:nvPr/>
        </p:nvSpPr>
        <p:spPr bwMode="auto">
          <a:xfrm>
            <a:off x="6026150" y="5002213"/>
            <a:ext cx="177800" cy="179387"/>
          </a:xfrm>
          <a:prstGeom prst="ellipse">
            <a:avLst/>
          </a:prstGeom>
          <a:solidFill>
            <a:srgbClr val="A4B6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0" name="Oval 18"/>
          <p:cNvSpPr>
            <a:spLocks noChangeArrowheads="1"/>
          </p:cNvSpPr>
          <p:nvPr/>
        </p:nvSpPr>
        <p:spPr bwMode="auto">
          <a:xfrm>
            <a:off x="7334250"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1" name="Oval 19"/>
          <p:cNvSpPr>
            <a:spLocks noChangeArrowheads="1"/>
          </p:cNvSpPr>
          <p:nvPr/>
        </p:nvSpPr>
        <p:spPr bwMode="auto">
          <a:xfrm>
            <a:off x="7423150" y="4957763"/>
            <a:ext cx="260350"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2" name="Oval 20"/>
          <p:cNvSpPr>
            <a:spLocks noChangeArrowheads="1"/>
          </p:cNvSpPr>
          <p:nvPr/>
        </p:nvSpPr>
        <p:spPr bwMode="auto">
          <a:xfrm>
            <a:off x="7469188" y="5002213"/>
            <a:ext cx="177800" cy="179387"/>
          </a:xfrm>
          <a:prstGeom prst="ellipse">
            <a:avLst/>
          </a:prstGeom>
          <a:solidFill>
            <a:srgbClr val="2E2E2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3" name="Oval 21"/>
          <p:cNvSpPr>
            <a:spLocks noChangeArrowheads="1"/>
          </p:cNvSpPr>
          <p:nvPr/>
        </p:nvSpPr>
        <p:spPr bwMode="auto">
          <a:xfrm>
            <a:off x="8769350"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4" name="Oval 22"/>
          <p:cNvSpPr>
            <a:spLocks noChangeArrowheads="1"/>
          </p:cNvSpPr>
          <p:nvPr/>
        </p:nvSpPr>
        <p:spPr bwMode="auto">
          <a:xfrm>
            <a:off x="8866188" y="4957763"/>
            <a:ext cx="258762" cy="258762"/>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5" name="Oval 23"/>
          <p:cNvSpPr>
            <a:spLocks noChangeArrowheads="1"/>
          </p:cNvSpPr>
          <p:nvPr/>
        </p:nvSpPr>
        <p:spPr bwMode="auto">
          <a:xfrm>
            <a:off x="8902700" y="5002213"/>
            <a:ext cx="177800" cy="179387"/>
          </a:xfrm>
          <a:prstGeom prst="ellipse">
            <a:avLst/>
          </a:pr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6" name="Oval 24"/>
          <p:cNvSpPr>
            <a:spLocks noChangeArrowheads="1"/>
          </p:cNvSpPr>
          <p:nvPr/>
        </p:nvSpPr>
        <p:spPr bwMode="auto">
          <a:xfrm>
            <a:off x="10210800" y="4867275"/>
            <a:ext cx="447675"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7" name="Oval 25"/>
          <p:cNvSpPr>
            <a:spLocks noChangeArrowheads="1"/>
          </p:cNvSpPr>
          <p:nvPr/>
        </p:nvSpPr>
        <p:spPr bwMode="auto">
          <a:xfrm>
            <a:off x="10299700" y="4957763"/>
            <a:ext cx="260350"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8" name="Oval 26"/>
          <p:cNvSpPr>
            <a:spLocks noChangeArrowheads="1"/>
          </p:cNvSpPr>
          <p:nvPr/>
        </p:nvSpPr>
        <p:spPr bwMode="auto">
          <a:xfrm>
            <a:off x="10345738" y="5002213"/>
            <a:ext cx="177800" cy="1793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微软雅黑" pitchFamily="34" charset="-122"/>
              <a:sym typeface="微软雅黑" pitchFamily="34" charset="-122"/>
            </a:endParaRPr>
          </a:p>
        </p:txBody>
      </p:sp>
      <p:sp>
        <p:nvSpPr>
          <p:cNvPr id="6169" name="Freeform 28"/>
          <p:cNvSpPr>
            <a:spLocks noChangeArrowheads="1"/>
          </p:cNvSpPr>
          <p:nvPr/>
        </p:nvSpPr>
        <p:spPr bwMode="auto">
          <a:xfrm>
            <a:off x="8964613" y="3883025"/>
            <a:ext cx="52387" cy="1209675"/>
          </a:xfrm>
          <a:custGeom>
            <a:avLst/>
            <a:gdLst>
              <a:gd name="T0" fmla="*/ 52387 w 37"/>
              <a:gd name="T1" fmla="*/ 1209675 h 837"/>
              <a:gd name="T2" fmla="*/ 0 w 37"/>
              <a:gd name="T3" fmla="*/ 1209675 h 837"/>
              <a:gd name="T4" fmla="*/ 0 w 37"/>
              <a:gd name="T5" fmla="*/ 0 h 837"/>
              <a:gd name="T6" fmla="*/ 52387 w 37"/>
              <a:gd name="T7" fmla="*/ 0 h 837"/>
              <a:gd name="T8" fmla="*/ 52387 w 37"/>
              <a:gd name="T9" fmla="*/ 1209675 h 837"/>
              <a:gd name="T10" fmla="*/ 52387 w 37"/>
              <a:gd name="T11" fmla="*/ 1209675 h 837"/>
              <a:gd name="T12" fmla="*/ 0 60000 65536"/>
              <a:gd name="T13" fmla="*/ 0 60000 65536"/>
              <a:gd name="T14" fmla="*/ 0 60000 65536"/>
              <a:gd name="T15" fmla="*/ 0 60000 65536"/>
              <a:gd name="T16" fmla="*/ 0 60000 65536"/>
              <a:gd name="T17" fmla="*/ 0 60000 65536"/>
              <a:gd name="T18" fmla="*/ 0 w 37"/>
              <a:gd name="T19" fmla="*/ 0 h 837"/>
              <a:gd name="T20" fmla="*/ 37 w 37"/>
              <a:gd name="T21" fmla="*/ 837 h 837"/>
            </a:gdLst>
            <a:ahLst/>
            <a:cxnLst>
              <a:cxn ang="T12">
                <a:pos x="T0" y="T1"/>
              </a:cxn>
              <a:cxn ang="T13">
                <a:pos x="T2" y="T3"/>
              </a:cxn>
              <a:cxn ang="T14">
                <a:pos x="T4" y="T5"/>
              </a:cxn>
              <a:cxn ang="T15">
                <a:pos x="T6" y="T7"/>
              </a:cxn>
              <a:cxn ang="T16">
                <a:pos x="T8" y="T9"/>
              </a:cxn>
              <a:cxn ang="T17">
                <a:pos x="T10" y="T11"/>
              </a:cxn>
            </a:cxnLst>
            <a:rect l="T18" t="T19" r="T20" b="T21"/>
            <a:pathLst>
              <a:path w="37" h="837">
                <a:moveTo>
                  <a:pt x="37" y="837"/>
                </a:moveTo>
                <a:lnTo>
                  <a:pt x="0" y="837"/>
                </a:lnTo>
                <a:lnTo>
                  <a:pt x="0" y="0"/>
                </a:lnTo>
                <a:lnTo>
                  <a:pt x="37" y="0"/>
                </a:lnTo>
                <a:lnTo>
                  <a:pt x="37" y="837"/>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4" name="Freeform 29"/>
          <p:cNvSpPr>
            <a:spLocks noChangeArrowheads="1"/>
          </p:cNvSpPr>
          <p:nvPr/>
        </p:nvSpPr>
        <p:spPr bwMode="auto">
          <a:xfrm>
            <a:off x="7743825" y="3462338"/>
            <a:ext cx="2466975" cy="941387"/>
          </a:xfrm>
          <a:custGeom>
            <a:avLst/>
            <a:gdLst>
              <a:gd name="T0" fmla="*/ 0 w 1707"/>
              <a:gd name="T1" fmla="*/ 651 h 651"/>
              <a:gd name="T2" fmla="*/ 1707 w 1707"/>
              <a:gd name="T3" fmla="*/ 651 h 651"/>
              <a:gd name="T4" fmla="*/ 1707 w 1707"/>
              <a:gd name="T5" fmla="*/ 0 h 651"/>
              <a:gd name="T6" fmla="*/ 0 w 1707"/>
              <a:gd name="T7" fmla="*/ 0 h 651"/>
              <a:gd name="T8" fmla="*/ 0 w 1707"/>
              <a:gd name="T9" fmla="*/ 651 h 651"/>
              <a:gd name="T10" fmla="*/ 0 w 1707"/>
              <a:gd name="T11" fmla="*/ 651 h 651"/>
              <a:gd name="T12" fmla="*/ 0 60000 65536"/>
              <a:gd name="T13" fmla="*/ 0 60000 65536"/>
              <a:gd name="T14" fmla="*/ 0 60000 65536"/>
              <a:gd name="T15" fmla="*/ 0 60000 65536"/>
              <a:gd name="T16" fmla="*/ 0 60000 65536"/>
              <a:gd name="T17" fmla="*/ 0 60000 65536"/>
              <a:gd name="T18" fmla="*/ 0 w 1707"/>
              <a:gd name="T19" fmla="*/ 0 h 651"/>
              <a:gd name="T20" fmla="*/ 1707 w 1707"/>
              <a:gd name="T21" fmla="*/ 651 h 651"/>
            </a:gdLst>
            <a:ahLst/>
            <a:cxnLst>
              <a:cxn ang="T12">
                <a:pos x="T0" y="T1"/>
              </a:cxn>
              <a:cxn ang="T13">
                <a:pos x="T2" y="T3"/>
              </a:cxn>
              <a:cxn ang="T14">
                <a:pos x="T4" y="T5"/>
              </a:cxn>
              <a:cxn ang="T15">
                <a:pos x="T6" y="T7"/>
              </a:cxn>
              <a:cxn ang="T16">
                <a:pos x="T8" y="T9"/>
              </a:cxn>
              <a:cxn ang="T17">
                <a:pos x="T10" y="T11"/>
              </a:cxn>
            </a:cxnLst>
            <a:rect l="T18" t="T19" r="T20" b="T21"/>
            <a:pathLst>
              <a:path w="1707" h="651">
                <a:moveTo>
                  <a:pt x="0" y="651"/>
                </a:moveTo>
                <a:lnTo>
                  <a:pt x="1707" y="651"/>
                </a:lnTo>
                <a:lnTo>
                  <a:pt x="1707" y="0"/>
                </a:lnTo>
                <a:lnTo>
                  <a:pt x="0" y="0"/>
                </a:lnTo>
                <a:lnTo>
                  <a:pt x="0" y="651"/>
                </a:lnTo>
                <a:lnTo>
                  <a:pt x="0" y="651"/>
                </a:lnTo>
                <a:close/>
              </a:path>
            </a:pathLst>
          </a:custGeom>
          <a:blipFill dpi="0" rotWithShape="0">
            <a:blip r:embed="rId6"/>
            <a:srcRect/>
            <a:stretch>
              <a:fillRect b="-4740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6173" name="Freeform 34"/>
          <p:cNvSpPr>
            <a:spLocks noChangeArrowheads="1"/>
          </p:cNvSpPr>
          <p:nvPr/>
        </p:nvSpPr>
        <p:spPr bwMode="auto">
          <a:xfrm>
            <a:off x="7531100" y="2809875"/>
            <a:ext cx="53975" cy="2282825"/>
          </a:xfrm>
          <a:custGeom>
            <a:avLst/>
            <a:gdLst>
              <a:gd name="T0" fmla="*/ 53975 w 37"/>
              <a:gd name="T1" fmla="*/ 2282825 h 1580"/>
              <a:gd name="T2" fmla="*/ 0 w 37"/>
              <a:gd name="T3" fmla="*/ 2282825 h 1580"/>
              <a:gd name="T4" fmla="*/ 0 w 37"/>
              <a:gd name="T5" fmla="*/ 0 h 1580"/>
              <a:gd name="T6" fmla="*/ 53975 w 37"/>
              <a:gd name="T7" fmla="*/ 0 h 1580"/>
              <a:gd name="T8" fmla="*/ 53975 w 37"/>
              <a:gd name="T9" fmla="*/ 2282825 h 1580"/>
              <a:gd name="T10" fmla="*/ 53975 w 37"/>
              <a:gd name="T11" fmla="*/ 2282825 h 1580"/>
              <a:gd name="T12" fmla="*/ 0 60000 65536"/>
              <a:gd name="T13" fmla="*/ 0 60000 65536"/>
              <a:gd name="T14" fmla="*/ 0 60000 65536"/>
              <a:gd name="T15" fmla="*/ 0 60000 65536"/>
              <a:gd name="T16" fmla="*/ 0 60000 65536"/>
              <a:gd name="T17" fmla="*/ 0 60000 65536"/>
              <a:gd name="T18" fmla="*/ 0 w 37"/>
              <a:gd name="T19" fmla="*/ 0 h 1580"/>
              <a:gd name="T20" fmla="*/ 37 w 37"/>
              <a:gd name="T21" fmla="*/ 1580 h 1580"/>
            </a:gdLst>
            <a:ahLst/>
            <a:cxnLst>
              <a:cxn ang="T12">
                <a:pos x="T0" y="T1"/>
              </a:cxn>
              <a:cxn ang="T13">
                <a:pos x="T2" y="T3"/>
              </a:cxn>
              <a:cxn ang="T14">
                <a:pos x="T4" y="T5"/>
              </a:cxn>
              <a:cxn ang="T15">
                <a:pos x="T6" y="T7"/>
              </a:cxn>
              <a:cxn ang="T16">
                <a:pos x="T8" y="T9"/>
              </a:cxn>
              <a:cxn ang="T17">
                <a:pos x="T10" y="T11"/>
              </a:cxn>
            </a:cxnLst>
            <a:rect l="T18" t="T19" r="T20" b="T21"/>
            <a:pathLst>
              <a:path w="37" h="1580">
                <a:moveTo>
                  <a:pt x="37" y="1580"/>
                </a:moveTo>
                <a:lnTo>
                  <a:pt x="0" y="1580"/>
                </a:lnTo>
                <a:lnTo>
                  <a:pt x="0" y="0"/>
                </a:lnTo>
                <a:lnTo>
                  <a:pt x="37" y="0"/>
                </a:lnTo>
                <a:lnTo>
                  <a:pt x="37" y="1580"/>
                </a:lnTo>
                <a:close/>
              </a:path>
            </a:pathLst>
          </a:custGeom>
          <a:solidFill>
            <a:srgbClr val="2E2E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4" name="Freeform 35"/>
          <p:cNvSpPr>
            <a:spLocks noChangeArrowheads="1"/>
          </p:cNvSpPr>
          <p:nvPr/>
        </p:nvSpPr>
        <p:spPr bwMode="auto">
          <a:xfrm>
            <a:off x="6088063" y="3883025"/>
            <a:ext cx="53975" cy="1209675"/>
          </a:xfrm>
          <a:custGeom>
            <a:avLst/>
            <a:gdLst>
              <a:gd name="T0" fmla="*/ 53975 w 37"/>
              <a:gd name="T1" fmla="*/ 1209675 h 837"/>
              <a:gd name="T2" fmla="*/ 0 w 37"/>
              <a:gd name="T3" fmla="*/ 1209675 h 837"/>
              <a:gd name="T4" fmla="*/ 0 w 37"/>
              <a:gd name="T5" fmla="*/ 0 h 837"/>
              <a:gd name="T6" fmla="*/ 53975 w 37"/>
              <a:gd name="T7" fmla="*/ 0 h 837"/>
              <a:gd name="T8" fmla="*/ 53975 w 37"/>
              <a:gd name="T9" fmla="*/ 1209675 h 837"/>
              <a:gd name="T10" fmla="*/ 53975 w 37"/>
              <a:gd name="T11" fmla="*/ 1209675 h 837"/>
              <a:gd name="T12" fmla="*/ 0 60000 65536"/>
              <a:gd name="T13" fmla="*/ 0 60000 65536"/>
              <a:gd name="T14" fmla="*/ 0 60000 65536"/>
              <a:gd name="T15" fmla="*/ 0 60000 65536"/>
              <a:gd name="T16" fmla="*/ 0 60000 65536"/>
              <a:gd name="T17" fmla="*/ 0 60000 65536"/>
              <a:gd name="T18" fmla="*/ 0 w 37"/>
              <a:gd name="T19" fmla="*/ 0 h 837"/>
              <a:gd name="T20" fmla="*/ 37 w 37"/>
              <a:gd name="T21" fmla="*/ 837 h 837"/>
            </a:gdLst>
            <a:ahLst/>
            <a:cxnLst>
              <a:cxn ang="T12">
                <a:pos x="T0" y="T1"/>
              </a:cxn>
              <a:cxn ang="T13">
                <a:pos x="T2" y="T3"/>
              </a:cxn>
              <a:cxn ang="T14">
                <a:pos x="T4" y="T5"/>
              </a:cxn>
              <a:cxn ang="T15">
                <a:pos x="T6" y="T7"/>
              </a:cxn>
              <a:cxn ang="T16">
                <a:pos x="T8" y="T9"/>
              </a:cxn>
              <a:cxn ang="T17">
                <a:pos x="T10" y="T11"/>
              </a:cxn>
            </a:cxnLst>
            <a:rect l="T18" t="T19" r="T20" b="T21"/>
            <a:pathLst>
              <a:path w="37" h="837">
                <a:moveTo>
                  <a:pt x="37" y="837"/>
                </a:moveTo>
                <a:lnTo>
                  <a:pt x="0" y="837"/>
                </a:lnTo>
                <a:lnTo>
                  <a:pt x="0" y="0"/>
                </a:lnTo>
                <a:lnTo>
                  <a:pt x="37" y="0"/>
                </a:lnTo>
                <a:lnTo>
                  <a:pt x="37" y="837"/>
                </a:lnTo>
                <a:close/>
              </a:path>
            </a:pathLst>
          </a:cu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5" name="Freeform 36"/>
          <p:cNvSpPr>
            <a:spLocks noChangeArrowheads="1"/>
          </p:cNvSpPr>
          <p:nvPr/>
        </p:nvSpPr>
        <p:spPr bwMode="auto">
          <a:xfrm>
            <a:off x="4645025" y="2647950"/>
            <a:ext cx="63500" cy="2444750"/>
          </a:xfrm>
          <a:custGeom>
            <a:avLst/>
            <a:gdLst>
              <a:gd name="T0" fmla="*/ 63500 w 44"/>
              <a:gd name="T1" fmla="*/ 2444750 h 1692"/>
              <a:gd name="T2" fmla="*/ 0 w 44"/>
              <a:gd name="T3" fmla="*/ 2444750 h 1692"/>
              <a:gd name="T4" fmla="*/ 0 w 44"/>
              <a:gd name="T5" fmla="*/ 0 h 1692"/>
              <a:gd name="T6" fmla="*/ 63500 w 44"/>
              <a:gd name="T7" fmla="*/ 0 h 1692"/>
              <a:gd name="T8" fmla="*/ 63500 w 44"/>
              <a:gd name="T9" fmla="*/ 2444750 h 1692"/>
              <a:gd name="T10" fmla="*/ 63500 w 44"/>
              <a:gd name="T11" fmla="*/ 2444750 h 1692"/>
              <a:gd name="T12" fmla="*/ 0 60000 65536"/>
              <a:gd name="T13" fmla="*/ 0 60000 65536"/>
              <a:gd name="T14" fmla="*/ 0 60000 65536"/>
              <a:gd name="T15" fmla="*/ 0 60000 65536"/>
              <a:gd name="T16" fmla="*/ 0 60000 65536"/>
              <a:gd name="T17" fmla="*/ 0 60000 65536"/>
              <a:gd name="T18" fmla="*/ 0 w 44"/>
              <a:gd name="T19" fmla="*/ 0 h 1692"/>
              <a:gd name="T20" fmla="*/ 44 w 44"/>
              <a:gd name="T21" fmla="*/ 1692 h 1692"/>
            </a:gdLst>
            <a:ahLst/>
            <a:cxnLst>
              <a:cxn ang="T12">
                <a:pos x="T0" y="T1"/>
              </a:cxn>
              <a:cxn ang="T13">
                <a:pos x="T2" y="T3"/>
              </a:cxn>
              <a:cxn ang="T14">
                <a:pos x="T4" y="T5"/>
              </a:cxn>
              <a:cxn ang="T15">
                <a:pos x="T6" y="T7"/>
              </a:cxn>
              <a:cxn ang="T16">
                <a:pos x="T8" y="T9"/>
              </a:cxn>
              <a:cxn ang="T17">
                <a:pos x="T10" y="T11"/>
              </a:cxn>
            </a:cxnLst>
            <a:rect l="T18" t="T19" r="T20" b="T21"/>
            <a:pathLst>
              <a:path w="44" h="1692">
                <a:moveTo>
                  <a:pt x="44" y="1692"/>
                </a:moveTo>
                <a:lnTo>
                  <a:pt x="0" y="1692"/>
                </a:lnTo>
                <a:lnTo>
                  <a:pt x="0" y="0"/>
                </a:lnTo>
                <a:lnTo>
                  <a:pt x="44" y="0"/>
                </a:lnTo>
                <a:lnTo>
                  <a:pt x="44" y="1692"/>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6" name="Freeform 37"/>
          <p:cNvSpPr>
            <a:spLocks noChangeArrowheads="1"/>
          </p:cNvSpPr>
          <p:nvPr/>
        </p:nvSpPr>
        <p:spPr bwMode="auto">
          <a:xfrm>
            <a:off x="3211513" y="3560763"/>
            <a:ext cx="53975" cy="1531937"/>
          </a:xfrm>
          <a:custGeom>
            <a:avLst/>
            <a:gdLst>
              <a:gd name="T0" fmla="*/ 53975 w 37"/>
              <a:gd name="T1" fmla="*/ 1531937 h 1060"/>
              <a:gd name="T2" fmla="*/ 0 w 37"/>
              <a:gd name="T3" fmla="*/ 1531937 h 1060"/>
              <a:gd name="T4" fmla="*/ 0 w 37"/>
              <a:gd name="T5" fmla="*/ 0 h 1060"/>
              <a:gd name="T6" fmla="*/ 53975 w 37"/>
              <a:gd name="T7" fmla="*/ 0 h 1060"/>
              <a:gd name="T8" fmla="*/ 53975 w 37"/>
              <a:gd name="T9" fmla="*/ 1531937 h 1060"/>
              <a:gd name="T10" fmla="*/ 53975 w 37"/>
              <a:gd name="T11" fmla="*/ 1531937 h 1060"/>
              <a:gd name="T12" fmla="*/ 0 60000 65536"/>
              <a:gd name="T13" fmla="*/ 0 60000 65536"/>
              <a:gd name="T14" fmla="*/ 0 60000 65536"/>
              <a:gd name="T15" fmla="*/ 0 60000 65536"/>
              <a:gd name="T16" fmla="*/ 0 60000 65536"/>
              <a:gd name="T17" fmla="*/ 0 60000 65536"/>
              <a:gd name="T18" fmla="*/ 0 w 37"/>
              <a:gd name="T19" fmla="*/ 0 h 1060"/>
              <a:gd name="T20" fmla="*/ 37 w 37"/>
              <a:gd name="T21" fmla="*/ 1060 h 1060"/>
            </a:gdLst>
            <a:ahLst/>
            <a:cxnLst>
              <a:cxn ang="T12">
                <a:pos x="T0" y="T1"/>
              </a:cxn>
              <a:cxn ang="T13">
                <a:pos x="T2" y="T3"/>
              </a:cxn>
              <a:cxn ang="T14">
                <a:pos x="T4" y="T5"/>
              </a:cxn>
              <a:cxn ang="T15">
                <a:pos x="T6" y="T7"/>
              </a:cxn>
              <a:cxn ang="T16">
                <a:pos x="T8" y="T9"/>
              </a:cxn>
              <a:cxn ang="T17">
                <a:pos x="T10" y="T11"/>
              </a:cxn>
            </a:cxnLst>
            <a:rect l="T18" t="T19" r="T20" b="T21"/>
            <a:pathLst>
              <a:path w="37" h="1060">
                <a:moveTo>
                  <a:pt x="37" y="1060"/>
                </a:moveTo>
                <a:lnTo>
                  <a:pt x="0" y="1060"/>
                </a:lnTo>
                <a:lnTo>
                  <a:pt x="0" y="0"/>
                </a:lnTo>
                <a:lnTo>
                  <a:pt x="37" y="0"/>
                </a:lnTo>
                <a:lnTo>
                  <a:pt x="37" y="106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7" name="Freeform 38"/>
          <p:cNvSpPr>
            <a:spLocks noChangeArrowheads="1"/>
          </p:cNvSpPr>
          <p:nvPr/>
        </p:nvSpPr>
        <p:spPr bwMode="auto">
          <a:xfrm>
            <a:off x="1768475" y="2324100"/>
            <a:ext cx="53975" cy="2768600"/>
          </a:xfrm>
          <a:custGeom>
            <a:avLst/>
            <a:gdLst>
              <a:gd name="T0" fmla="*/ 53975 w 37"/>
              <a:gd name="T1" fmla="*/ 2768600 h 1915"/>
              <a:gd name="T2" fmla="*/ 0 w 37"/>
              <a:gd name="T3" fmla="*/ 2768600 h 1915"/>
              <a:gd name="T4" fmla="*/ 0 w 37"/>
              <a:gd name="T5" fmla="*/ 0 h 1915"/>
              <a:gd name="T6" fmla="*/ 53975 w 37"/>
              <a:gd name="T7" fmla="*/ 0 h 1915"/>
              <a:gd name="T8" fmla="*/ 53975 w 37"/>
              <a:gd name="T9" fmla="*/ 2768600 h 1915"/>
              <a:gd name="T10" fmla="*/ 53975 w 37"/>
              <a:gd name="T11" fmla="*/ 2768600 h 1915"/>
              <a:gd name="T12" fmla="*/ 0 60000 65536"/>
              <a:gd name="T13" fmla="*/ 0 60000 65536"/>
              <a:gd name="T14" fmla="*/ 0 60000 65536"/>
              <a:gd name="T15" fmla="*/ 0 60000 65536"/>
              <a:gd name="T16" fmla="*/ 0 60000 65536"/>
              <a:gd name="T17" fmla="*/ 0 60000 65536"/>
              <a:gd name="T18" fmla="*/ 0 w 37"/>
              <a:gd name="T19" fmla="*/ 0 h 1915"/>
              <a:gd name="T20" fmla="*/ 37 w 37"/>
              <a:gd name="T21" fmla="*/ 1915 h 1915"/>
            </a:gdLst>
            <a:ahLst/>
            <a:cxnLst>
              <a:cxn ang="T12">
                <a:pos x="T0" y="T1"/>
              </a:cxn>
              <a:cxn ang="T13">
                <a:pos x="T2" y="T3"/>
              </a:cxn>
              <a:cxn ang="T14">
                <a:pos x="T4" y="T5"/>
              </a:cxn>
              <a:cxn ang="T15">
                <a:pos x="T6" y="T7"/>
              </a:cxn>
              <a:cxn ang="T16">
                <a:pos x="T8" y="T9"/>
              </a:cxn>
              <a:cxn ang="T17">
                <a:pos x="T10" y="T11"/>
              </a:cxn>
            </a:cxnLst>
            <a:rect l="T18" t="T19" r="T20" b="T21"/>
            <a:pathLst>
              <a:path w="37" h="1915">
                <a:moveTo>
                  <a:pt x="37" y="1915"/>
                </a:moveTo>
                <a:lnTo>
                  <a:pt x="0" y="1915"/>
                </a:lnTo>
                <a:lnTo>
                  <a:pt x="0" y="0"/>
                </a:lnTo>
                <a:lnTo>
                  <a:pt x="37" y="0"/>
                </a:lnTo>
                <a:lnTo>
                  <a:pt x="37" y="1915"/>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8" name="文本框 59"/>
          <p:cNvSpPr>
            <a:spLocks noChangeArrowheads="1"/>
          </p:cNvSpPr>
          <p:nvPr/>
        </p:nvSpPr>
        <p:spPr bwMode="auto">
          <a:xfrm>
            <a:off x="10117138"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2016</a:t>
            </a:r>
            <a:endParaRPr lang="zh-CN" altLang="en-US" sz="2000">
              <a:solidFill>
                <a:srgbClr val="595959"/>
              </a:solidFill>
              <a:latin typeface="微软雅黑" pitchFamily="34" charset="-122"/>
              <a:ea typeface="微软雅黑" pitchFamily="34" charset="-122"/>
              <a:sym typeface="微软雅黑" pitchFamily="34" charset="-122"/>
            </a:endParaRPr>
          </a:p>
        </p:txBody>
      </p:sp>
      <p:sp>
        <p:nvSpPr>
          <p:cNvPr id="6179" name="文本框 60"/>
          <p:cNvSpPr>
            <a:spLocks noChangeArrowheads="1"/>
          </p:cNvSpPr>
          <p:nvPr/>
        </p:nvSpPr>
        <p:spPr bwMode="auto">
          <a:xfrm>
            <a:off x="1455738"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2010</a:t>
            </a:r>
            <a:endParaRPr lang="zh-CN" altLang="en-US" sz="2000">
              <a:solidFill>
                <a:srgbClr val="595959"/>
              </a:solidFill>
              <a:latin typeface="微软雅黑" pitchFamily="34" charset="-122"/>
              <a:ea typeface="微软雅黑" pitchFamily="34" charset="-122"/>
              <a:sym typeface="微软雅黑" pitchFamily="34" charset="-122"/>
            </a:endParaRPr>
          </a:p>
        </p:txBody>
      </p:sp>
      <p:sp>
        <p:nvSpPr>
          <p:cNvPr id="6180" name="文本框 61"/>
          <p:cNvSpPr>
            <a:spLocks noChangeArrowheads="1"/>
          </p:cNvSpPr>
          <p:nvPr/>
        </p:nvSpPr>
        <p:spPr bwMode="auto">
          <a:xfrm>
            <a:off x="2898775" y="5372100"/>
            <a:ext cx="7159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2011</a:t>
            </a:r>
            <a:endParaRPr lang="zh-CN" altLang="en-US" sz="2000">
              <a:solidFill>
                <a:srgbClr val="595959"/>
              </a:solidFill>
              <a:latin typeface="微软雅黑" pitchFamily="34" charset="-122"/>
              <a:ea typeface="微软雅黑" pitchFamily="34" charset="-122"/>
              <a:sym typeface="微软雅黑" pitchFamily="34" charset="-122"/>
            </a:endParaRPr>
          </a:p>
        </p:txBody>
      </p:sp>
      <p:sp>
        <p:nvSpPr>
          <p:cNvPr id="6181" name="文本框 62"/>
          <p:cNvSpPr>
            <a:spLocks noChangeArrowheads="1"/>
          </p:cNvSpPr>
          <p:nvPr/>
        </p:nvSpPr>
        <p:spPr bwMode="auto">
          <a:xfrm>
            <a:off x="4341813"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2012</a:t>
            </a:r>
            <a:endParaRPr lang="zh-CN" altLang="en-US" sz="2000">
              <a:solidFill>
                <a:srgbClr val="595959"/>
              </a:solidFill>
              <a:latin typeface="微软雅黑" pitchFamily="34" charset="-122"/>
              <a:ea typeface="微软雅黑" pitchFamily="34" charset="-122"/>
              <a:sym typeface="微软雅黑" pitchFamily="34" charset="-122"/>
            </a:endParaRPr>
          </a:p>
        </p:txBody>
      </p:sp>
      <p:sp>
        <p:nvSpPr>
          <p:cNvPr id="6182" name="文本框 63"/>
          <p:cNvSpPr>
            <a:spLocks noChangeArrowheads="1"/>
          </p:cNvSpPr>
          <p:nvPr/>
        </p:nvSpPr>
        <p:spPr bwMode="auto">
          <a:xfrm>
            <a:off x="5784850" y="5372100"/>
            <a:ext cx="717550"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2013</a:t>
            </a:r>
            <a:endParaRPr lang="zh-CN" altLang="en-US" sz="2000">
              <a:solidFill>
                <a:srgbClr val="595959"/>
              </a:solidFill>
              <a:latin typeface="微软雅黑" pitchFamily="34" charset="-122"/>
              <a:ea typeface="微软雅黑" pitchFamily="34" charset="-122"/>
              <a:sym typeface="微软雅黑" pitchFamily="34" charset="-122"/>
            </a:endParaRPr>
          </a:p>
        </p:txBody>
      </p:sp>
      <p:sp>
        <p:nvSpPr>
          <p:cNvPr id="6183" name="文本框 64"/>
          <p:cNvSpPr>
            <a:spLocks noChangeArrowheads="1"/>
          </p:cNvSpPr>
          <p:nvPr/>
        </p:nvSpPr>
        <p:spPr bwMode="auto">
          <a:xfrm>
            <a:off x="7229475" y="5372100"/>
            <a:ext cx="7159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2014</a:t>
            </a:r>
            <a:endParaRPr lang="zh-CN" altLang="en-US" sz="2000">
              <a:solidFill>
                <a:srgbClr val="595959"/>
              </a:solidFill>
              <a:latin typeface="微软雅黑" pitchFamily="34" charset="-122"/>
              <a:ea typeface="微软雅黑" pitchFamily="34" charset="-122"/>
              <a:sym typeface="微软雅黑" pitchFamily="34" charset="-122"/>
            </a:endParaRPr>
          </a:p>
        </p:txBody>
      </p:sp>
      <p:sp>
        <p:nvSpPr>
          <p:cNvPr id="6184" name="文本框 65"/>
          <p:cNvSpPr>
            <a:spLocks noChangeArrowheads="1"/>
          </p:cNvSpPr>
          <p:nvPr/>
        </p:nvSpPr>
        <p:spPr bwMode="auto">
          <a:xfrm>
            <a:off x="8672513"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itchFamily="34" charset="-122"/>
                <a:sym typeface="微软雅黑" pitchFamily="34" charset="-122"/>
              </a:rPr>
              <a:t>2015</a:t>
            </a:r>
            <a:endParaRPr lang="zh-CN" altLang="en-US" sz="2000">
              <a:solidFill>
                <a:srgbClr val="595959"/>
              </a:solidFill>
              <a:latin typeface="微软雅黑" pitchFamily="34" charset="-122"/>
              <a:ea typeface="微软雅黑" pitchFamily="34" charset="-122"/>
              <a:sym typeface="微软雅黑" pitchFamily="34" charset="-122"/>
            </a:endParaRPr>
          </a:p>
        </p:txBody>
      </p:sp>
      <p:grpSp>
        <p:nvGrpSpPr>
          <p:cNvPr id="6185" name="Group 51"/>
          <p:cNvGrpSpPr>
            <a:grpSpLocks/>
          </p:cNvGrpSpPr>
          <p:nvPr/>
        </p:nvGrpSpPr>
        <p:grpSpPr bwMode="auto">
          <a:xfrm>
            <a:off x="4475163" y="2136775"/>
            <a:ext cx="2468562" cy="949325"/>
            <a:chOff x="0" y="0"/>
            <a:chExt cx="4270" cy="1642"/>
          </a:xfrm>
        </p:grpSpPr>
        <p:sp>
          <p:nvSpPr>
            <p:cNvPr id="9268" name="Freeform 33"/>
            <p:cNvSpPr>
              <a:spLocks noChangeArrowheads="1"/>
            </p:cNvSpPr>
            <p:nvPr/>
          </p:nvSpPr>
          <p:spPr bwMode="auto">
            <a:xfrm>
              <a:off x="0" y="0"/>
              <a:ext cx="4270" cy="1643"/>
            </a:xfrm>
            <a:custGeom>
              <a:avLst/>
              <a:gdLst>
                <a:gd name="T0" fmla="*/ 0 w 1708"/>
                <a:gd name="T1" fmla="*/ 657 h 657"/>
                <a:gd name="T2" fmla="*/ 1708 w 1708"/>
                <a:gd name="T3" fmla="*/ 657 h 657"/>
                <a:gd name="T4" fmla="*/ 1708 w 1708"/>
                <a:gd name="T5" fmla="*/ 0 h 657"/>
                <a:gd name="T6" fmla="*/ 0 w 1708"/>
                <a:gd name="T7" fmla="*/ 0 h 657"/>
                <a:gd name="T8" fmla="*/ 0 w 1708"/>
                <a:gd name="T9" fmla="*/ 657 h 657"/>
                <a:gd name="T10" fmla="*/ 0 w 1708"/>
                <a:gd name="T11" fmla="*/ 657 h 657"/>
                <a:gd name="T12" fmla="*/ 0 60000 65536"/>
                <a:gd name="T13" fmla="*/ 0 60000 65536"/>
                <a:gd name="T14" fmla="*/ 0 60000 65536"/>
                <a:gd name="T15" fmla="*/ 0 60000 65536"/>
                <a:gd name="T16" fmla="*/ 0 60000 65536"/>
                <a:gd name="T17" fmla="*/ 0 60000 65536"/>
                <a:gd name="T18" fmla="*/ 0 w 1708"/>
                <a:gd name="T19" fmla="*/ 0 h 657"/>
                <a:gd name="T20" fmla="*/ 1708 w 1708"/>
                <a:gd name="T21" fmla="*/ 657 h 657"/>
              </a:gdLst>
              <a:ahLst/>
              <a:cxnLst>
                <a:cxn ang="T12">
                  <a:pos x="T0" y="T1"/>
                </a:cxn>
                <a:cxn ang="T13">
                  <a:pos x="T2" y="T3"/>
                </a:cxn>
                <a:cxn ang="T14">
                  <a:pos x="T4" y="T5"/>
                </a:cxn>
                <a:cxn ang="T15">
                  <a:pos x="T6" y="T7"/>
                </a:cxn>
                <a:cxn ang="T16">
                  <a:pos x="T8" y="T9"/>
                </a:cxn>
                <a:cxn ang="T17">
                  <a:pos x="T10" y="T11"/>
                </a:cxn>
              </a:cxnLst>
              <a:rect l="T18" t="T19" r="T20" b="T21"/>
              <a:pathLst>
                <a:path w="1708" h="657">
                  <a:moveTo>
                    <a:pt x="0" y="657"/>
                  </a:moveTo>
                  <a:lnTo>
                    <a:pt x="1708" y="657"/>
                  </a:lnTo>
                  <a:lnTo>
                    <a:pt x="1708" y="0"/>
                  </a:lnTo>
                  <a:lnTo>
                    <a:pt x="0" y="0"/>
                  </a:lnTo>
                  <a:lnTo>
                    <a:pt x="0" y="657"/>
                  </a:lnTo>
                  <a:lnTo>
                    <a:pt x="0" y="657"/>
                  </a:lnTo>
                  <a:close/>
                </a:path>
              </a:pathLst>
            </a:custGeom>
            <a:blipFill dpi="0" rotWithShape="0">
              <a:blip r:embed="rId7"/>
              <a:srcRect/>
              <a:stretch>
                <a:fillRect b="-4618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6208" name="文本框 67"/>
            <p:cNvSpPr>
              <a:spLocks noChangeArrowheads="1"/>
            </p:cNvSpPr>
            <p:nvPr/>
          </p:nvSpPr>
          <p:spPr bwMode="auto">
            <a:xfrm>
              <a:off x="235" y="326"/>
              <a:ext cx="3727"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itchFamily="34" charset="-122"/>
                  <a:sym typeface="Arial Unicode MS" pitchFamily="34" charset="-122"/>
                </a:rPr>
                <a:t>Heading text of sample.</a:t>
              </a:r>
              <a:endParaRPr lang="zh-CN" altLang="en-US">
                <a:solidFill>
                  <a:schemeClr val="bg1"/>
                </a:solidFill>
                <a:latin typeface="微软雅黑" pitchFamily="34" charset="-122"/>
                <a:ea typeface="微软雅黑" pitchFamily="34" charset="-122"/>
                <a:sym typeface="Arial Unicode MS" pitchFamily="34" charset="-122"/>
              </a:endParaRPr>
            </a:p>
          </p:txBody>
        </p:sp>
      </p:grpSp>
      <p:grpSp>
        <p:nvGrpSpPr>
          <p:cNvPr id="6186" name="Group 54"/>
          <p:cNvGrpSpPr>
            <a:grpSpLocks/>
          </p:cNvGrpSpPr>
          <p:nvPr/>
        </p:nvGrpSpPr>
        <p:grpSpPr bwMode="auto">
          <a:xfrm>
            <a:off x="7362825" y="2136775"/>
            <a:ext cx="2465388" cy="949325"/>
            <a:chOff x="0" y="0"/>
            <a:chExt cx="3884" cy="1494"/>
          </a:xfrm>
        </p:grpSpPr>
        <p:sp>
          <p:nvSpPr>
            <p:cNvPr id="9271" name="Freeform 32"/>
            <p:cNvSpPr>
              <a:spLocks noChangeArrowheads="1"/>
            </p:cNvSpPr>
            <p:nvPr/>
          </p:nvSpPr>
          <p:spPr bwMode="auto">
            <a:xfrm>
              <a:off x="0" y="0"/>
              <a:ext cx="3884" cy="1495"/>
            </a:xfrm>
            <a:custGeom>
              <a:avLst/>
              <a:gdLst>
                <a:gd name="T0" fmla="*/ 0 w 1707"/>
                <a:gd name="T1" fmla="*/ 657 h 657"/>
                <a:gd name="T2" fmla="*/ 1707 w 1707"/>
                <a:gd name="T3" fmla="*/ 657 h 657"/>
                <a:gd name="T4" fmla="*/ 1707 w 1707"/>
                <a:gd name="T5" fmla="*/ 0 h 657"/>
                <a:gd name="T6" fmla="*/ 0 w 1707"/>
                <a:gd name="T7" fmla="*/ 0 h 657"/>
                <a:gd name="T8" fmla="*/ 0 w 1707"/>
                <a:gd name="T9" fmla="*/ 657 h 657"/>
                <a:gd name="T10" fmla="*/ 0 w 1707"/>
                <a:gd name="T11" fmla="*/ 657 h 657"/>
                <a:gd name="T12" fmla="*/ 0 60000 65536"/>
                <a:gd name="T13" fmla="*/ 0 60000 65536"/>
                <a:gd name="T14" fmla="*/ 0 60000 65536"/>
                <a:gd name="T15" fmla="*/ 0 60000 65536"/>
                <a:gd name="T16" fmla="*/ 0 60000 65536"/>
                <a:gd name="T17" fmla="*/ 0 60000 65536"/>
                <a:gd name="T18" fmla="*/ 0 w 1707"/>
                <a:gd name="T19" fmla="*/ 0 h 657"/>
                <a:gd name="T20" fmla="*/ 1707 w 1707"/>
                <a:gd name="T21" fmla="*/ 657 h 657"/>
              </a:gdLst>
              <a:ahLst/>
              <a:cxnLst>
                <a:cxn ang="T12">
                  <a:pos x="T0" y="T1"/>
                </a:cxn>
                <a:cxn ang="T13">
                  <a:pos x="T2" y="T3"/>
                </a:cxn>
                <a:cxn ang="T14">
                  <a:pos x="T4" y="T5"/>
                </a:cxn>
                <a:cxn ang="T15">
                  <a:pos x="T6" y="T7"/>
                </a:cxn>
                <a:cxn ang="T16">
                  <a:pos x="T8" y="T9"/>
                </a:cxn>
                <a:cxn ang="T17">
                  <a:pos x="T10" y="T11"/>
                </a:cxn>
              </a:cxnLst>
              <a:rect l="T18" t="T19" r="T20" b="T21"/>
              <a:pathLst>
                <a:path w="1707" h="657">
                  <a:moveTo>
                    <a:pt x="0" y="657"/>
                  </a:moveTo>
                  <a:lnTo>
                    <a:pt x="1707" y="657"/>
                  </a:lnTo>
                  <a:lnTo>
                    <a:pt x="1707" y="0"/>
                  </a:lnTo>
                  <a:lnTo>
                    <a:pt x="0" y="0"/>
                  </a:lnTo>
                  <a:lnTo>
                    <a:pt x="0" y="657"/>
                  </a:lnTo>
                  <a:lnTo>
                    <a:pt x="0" y="657"/>
                  </a:lnTo>
                  <a:close/>
                </a:path>
              </a:pathLst>
            </a:custGeom>
            <a:blipFill dpi="0" rotWithShape="0">
              <a:blip r:embed="rId8"/>
              <a:srcRect/>
              <a:stretch>
                <a:fillRect b="-4613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6204" name="文本框 68"/>
            <p:cNvSpPr>
              <a:spLocks noChangeArrowheads="1"/>
            </p:cNvSpPr>
            <p:nvPr/>
          </p:nvSpPr>
          <p:spPr bwMode="auto">
            <a:xfrm>
              <a:off x="209" y="296"/>
              <a:ext cx="3392" cy="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itchFamily="34" charset="-122"/>
                  <a:sym typeface="Arial Unicode MS" pitchFamily="34" charset="-122"/>
                </a:rPr>
                <a:t>Heading text of sample.</a:t>
              </a:r>
              <a:endParaRPr lang="zh-CN" altLang="en-US">
                <a:solidFill>
                  <a:schemeClr val="bg1"/>
                </a:solidFill>
                <a:latin typeface="微软雅黑" pitchFamily="34" charset="-122"/>
                <a:ea typeface="微软雅黑" pitchFamily="34" charset="-122"/>
                <a:sym typeface="Arial Unicode MS" pitchFamily="34" charset="-122"/>
              </a:endParaRPr>
            </a:p>
          </p:txBody>
        </p:sp>
      </p:grpSp>
      <p:grpSp>
        <p:nvGrpSpPr>
          <p:cNvPr id="6187" name="Group 57"/>
          <p:cNvGrpSpPr>
            <a:grpSpLocks/>
          </p:cNvGrpSpPr>
          <p:nvPr/>
        </p:nvGrpSpPr>
        <p:grpSpPr bwMode="auto">
          <a:xfrm>
            <a:off x="4886325" y="3462338"/>
            <a:ext cx="2457450" cy="941387"/>
            <a:chOff x="0" y="0"/>
            <a:chExt cx="4252" cy="1628"/>
          </a:xfrm>
        </p:grpSpPr>
        <p:sp>
          <p:nvSpPr>
            <p:cNvPr id="9274" name="Freeform 30"/>
            <p:cNvSpPr>
              <a:spLocks noChangeArrowheads="1"/>
            </p:cNvSpPr>
            <p:nvPr/>
          </p:nvSpPr>
          <p:spPr bwMode="auto">
            <a:xfrm>
              <a:off x="0" y="0"/>
              <a:ext cx="4253" cy="1628"/>
            </a:xfrm>
            <a:custGeom>
              <a:avLst/>
              <a:gdLst>
                <a:gd name="T0" fmla="*/ 0 w 1701"/>
                <a:gd name="T1" fmla="*/ 651 h 651"/>
                <a:gd name="T2" fmla="*/ 1701 w 1701"/>
                <a:gd name="T3" fmla="*/ 651 h 651"/>
                <a:gd name="T4" fmla="*/ 1701 w 1701"/>
                <a:gd name="T5" fmla="*/ 0 h 651"/>
                <a:gd name="T6" fmla="*/ 0 w 1701"/>
                <a:gd name="T7" fmla="*/ 0 h 651"/>
                <a:gd name="T8" fmla="*/ 0 w 1701"/>
                <a:gd name="T9" fmla="*/ 651 h 651"/>
                <a:gd name="T10" fmla="*/ 0 w 1701"/>
                <a:gd name="T11" fmla="*/ 651 h 651"/>
                <a:gd name="T12" fmla="*/ 0 60000 65536"/>
                <a:gd name="T13" fmla="*/ 0 60000 65536"/>
                <a:gd name="T14" fmla="*/ 0 60000 65536"/>
                <a:gd name="T15" fmla="*/ 0 60000 65536"/>
                <a:gd name="T16" fmla="*/ 0 60000 65536"/>
                <a:gd name="T17" fmla="*/ 0 60000 65536"/>
                <a:gd name="T18" fmla="*/ 0 w 1701"/>
                <a:gd name="T19" fmla="*/ 0 h 651"/>
                <a:gd name="T20" fmla="*/ 1701 w 1701"/>
                <a:gd name="T21" fmla="*/ 651 h 651"/>
              </a:gdLst>
              <a:ahLst/>
              <a:cxnLst>
                <a:cxn ang="T12">
                  <a:pos x="T0" y="T1"/>
                </a:cxn>
                <a:cxn ang="T13">
                  <a:pos x="T2" y="T3"/>
                </a:cxn>
                <a:cxn ang="T14">
                  <a:pos x="T4" y="T5"/>
                </a:cxn>
                <a:cxn ang="T15">
                  <a:pos x="T6" y="T7"/>
                </a:cxn>
                <a:cxn ang="T16">
                  <a:pos x="T8" y="T9"/>
                </a:cxn>
                <a:cxn ang="T17">
                  <a:pos x="T10" y="T11"/>
                </a:cxn>
              </a:cxnLst>
              <a:rect l="T18" t="T19" r="T20" b="T21"/>
              <a:pathLst>
                <a:path w="1701" h="651">
                  <a:moveTo>
                    <a:pt x="0" y="651"/>
                  </a:moveTo>
                  <a:lnTo>
                    <a:pt x="1701" y="651"/>
                  </a:lnTo>
                  <a:lnTo>
                    <a:pt x="1701" y="0"/>
                  </a:lnTo>
                  <a:lnTo>
                    <a:pt x="0" y="0"/>
                  </a:lnTo>
                  <a:lnTo>
                    <a:pt x="0" y="651"/>
                  </a:lnTo>
                  <a:lnTo>
                    <a:pt x="0" y="651"/>
                  </a:lnTo>
                  <a:close/>
                </a:path>
              </a:pathLst>
            </a:custGeom>
            <a:blipFill dpi="0" rotWithShape="0">
              <a:blip r:embed="rId9"/>
              <a:srcRect/>
              <a:stretch>
                <a:fillRect b="-4694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6200" name="文本框 70"/>
            <p:cNvSpPr>
              <a:spLocks noChangeArrowheads="1"/>
            </p:cNvSpPr>
            <p:nvPr/>
          </p:nvSpPr>
          <p:spPr bwMode="auto">
            <a:xfrm>
              <a:off x="295" y="329"/>
              <a:ext cx="3727"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itchFamily="34" charset="-122"/>
                  <a:sym typeface="Arial Unicode MS" pitchFamily="34" charset="-122"/>
                </a:rPr>
                <a:t>Heading text of sample.</a:t>
              </a:r>
              <a:endParaRPr lang="zh-CN" altLang="en-US">
                <a:solidFill>
                  <a:schemeClr val="bg1"/>
                </a:solidFill>
                <a:latin typeface="微软雅黑" pitchFamily="34" charset="-122"/>
                <a:ea typeface="微软雅黑" pitchFamily="34" charset="-122"/>
                <a:sym typeface="Arial Unicode MS" pitchFamily="34" charset="-122"/>
              </a:endParaRPr>
            </a:p>
          </p:txBody>
        </p:sp>
      </p:grpSp>
      <p:sp>
        <p:nvSpPr>
          <p:cNvPr id="6188" name="文本框 71"/>
          <p:cNvSpPr>
            <a:spLocks noChangeArrowheads="1"/>
          </p:cNvSpPr>
          <p:nvPr/>
        </p:nvSpPr>
        <p:spPr bwMode="auto">
          <a:xfrm>
            <a:off x="7940675" y="3652838"/>
            <a:ext cx="2154238"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itchFamily="34" charset="-122"/>
                <a:sym typeface="Arial Unicode MS" pitchFamily="34" charset="-122"/>
              </a:rPr>
              <a:t>Heading text of sample.</a:t>
            </a:r>
            <a:endParaRPr lang="zh-CN" altLang="en-US">
              <a:solidFill>
                <a:schemeClr val="bg1"/>
              </a:solidFill>
              <a:latin typeface="微软雅黑" pitchFamily="34" charset="-122"/>
              <a:ea typeface="微软雅黑" pitchFamily="34" charset="-122"/>
              <a:sym typeface="Arial Unicode MS" pitchFamily="34" charset="-122"/>
            </a:endParaRPr>
          </a:p>
        </p:txBody>
      </p:sp>
      <p:sp>
        <p:nvSpPr>
          <p:cNvPr id="9277" name="Freeform 31"/>
          <p:cNvSpPr>
            <a:spLocks noChangeArrowheads="1"/>
          </p:cNvSpPr>
          <p:nvPr/>
        </p:nvSpPr>
        <p:spPr bwMode="auto">
          <a:xfrm>
            <a:off x="1573213" y="2136775"/>
            <a:ext cx="2465387" cy="949325"/>
          </a:xfrm>
          <a:custGeom>
            <a:avLst/>
            <a:gdLst>
              <a:gd name="T0" fmla="*/ 0 w 1707"/>
              <a:gd name="T1" fmla="*/ 657 h 657"/>
              <a:gd name="T2" fmla="*/ 1707 w 1707"/>
              <a:gd name="T3" fmla="*/ 657 h 657"/>
              <a:gd name="T4" fmla="*/ 1707 w 1707"/>
              <a:gd name="T5" fmla="*/ 0 h 657"/>
              <a:gd name="T6" fmla="*/ 0 w 1707"/>
              <a:gd name="T7" fmla="*/ 0 h 657"/>
              <a:gd name="T8" fmla="*/ 0 w 1707"/>
              <a:gd name="T9" fmla="*/ 657 h 657"/>
              <a:gd name="T10" fmla="*/ 0 w 1707"/>
              <a:gd name="T11" fmla="*/ 657 h 657"/>
              <a:gd name="T12" fmla="*/ 0 60000 65536"/>
              <a:gd name="T13" fmla="*/ 0 60000 65536"/>
              <a:gd name="T14" fmla="*/ 0 60000 65536"/>
              <a:gd name="T15" fmla="*/ 0 60000 65536"/>
              <a:gd name="T16" fmla="*/ 0 60000 65536"/>
              <a:gd name="T17" fmla="*/ 0 60000 65536"/>
              <a:gd name="T18" fmla="*/ 0 w 1707"/>
              <a:gd name="T19" fmla="*/ 0 h 657"/>
              <a:gd name="T20" fmla="*/ 1707 w 1707"/>
              <a:gd name="T21" fmla="*/ 657 h 657"/>
            </a:gdLst>
            <a:ahLst/>
            <a:cxnLst>
              <a:cxn ang="T12">
                <a:pos x="T0" y="T1"/>
              </a:cxn>
              <a:cxn ang="T13">
                <a:pos x="T2" y="T3"/>
              </a:cxn>
              <a:cxn ang="T14">
                <a:pos x="T4" y="T5"/>
              </a:cxn>
              <a:cxn ang="T15">
                <a:pos x="T6" y="T7"/>
              </a:cxn>
              <a:cxn ang="T16">
                <a:pos x="T8" y="T9"/>
              </a:cxn>
              <a:cxn ang="T17">
                <a:pos x="T10" y="T11"/>
              </a:cxn>
            </a:cxnLst>
            <a:rect l="T18" t="T19" r="T20" b="T21"/>
            <a:pathLst>
              <a:path w="1707" h="657">
                <a:moveTo>
                  <a:pt x="0" y="657"/>
                </a:moveTo>
                <a:lnTo>
                  <a:pt x="1707" y="657"/>
                </a:lnTo>
                <a:lnTo>
                  <a:pt x="1707" y="0"/>
                </a:lnTo>
                <a:lnTo>
                  <a:pt x="0" y="0"/>
                </a:lnTo>
                <a:lnTo>
                  <a:pt x="0" y="657"/>
                </a:lnTo>
                <a:lnTo>
                  <a:pt x="0" y="657"/>
                </a:lnTo>
                <a:close/>
              </a:path>
            </a:pathLst>
          </a:custGeom>
          <a:blipFill dpi="0" rotWithShape="0">
            <a:blip r:embed="rId10"/>
            <a:srcRect/>
            <a:stretch>
              <a:fillRect b="-4608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6192" name="文本框 66"/>
          <p:cNvSpPr>
            <a:spLocks noChangeArrowheads="1"/>
          </p:cNvSpPr>
          <p:nvPr/>
        </p:nvSpPr>
        <p:spPr bwMode="auto">
          <a:xfrm>
            <a:off x="1704975" y="2325688"/>
            <a:ext cx="2154238"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itchFamily="34" charset="-122"/>
                <a:sym typeface="Arial Unicode MS" pitchFamily="34" charset="-122"/>
              </a:rPr>
              <a:t>Heading text of sample.</a:t>
            </a:r>
            <a:endParaRPr lang="zh-CN" altLang="en-US">
              <a:solidFill>
                <a:schemeClr val="bg1"/>
              </a:solidFill>
              <a:latin typeface="微软雅黑" pitchFamily="34" charset="-122"/>
              <a:ea typeface="微软雅黑" pitchFamily="34" charset="-122"/>
              <a:sym typeface="Arial Unicode MS" pitchFamily="34" charset="-122"/>
            </a:endParaRPr>
          </a:p>
        </p:txBody>
      </p:sp>
      <p:sp>
        <p:nvSpPr>
          <p:cNvPr id="9279" name="Freeform 27"/>
          <p:cNvSpPr>
            <a:spLocks noChangeArrowheads="1"/>
          </p:cNvSpPr>
          <p:nvPr/>
        </p:nvSpPr>
        <p:spPr bwMode="auto">
          <a:xfrm>
            <a:off x="2000250" y="3462338"/>
            <a:ext cx="2457450" cy="941387"/>
          </a:xfrm>
          <a:custGeom>
            <a:avLst/>
            <a:gdLst>
              <a:gd name="T0" fmla="*/ 0 w 1702"/>
              <a:gd name="T1" fmla="*/ 651 h 651"/>
              <a:gd name="T2" fmla="*/ 1702 w 1702"/>
              <a:gd name="T3" fmla="*/ 651 h 651"/>
              <a:gd name="T4" fmla="*/ 1702 w 1702"/>
              <a:gd name="T5" fmla="*/ 0 h 651"/>
              <a:gd name="T6" fmla="*/ 0 w 1702"/>
              <a:gd name="T7" fmla="*/ 0 h 651"/>
              <a:gd name="T8" fmla="*/ 0 w 1702"/>
              <a:gd name="T9" fmla="*/ 651 h 651"/>
              <a:gd name="T10" fmla="*/ 0 w 1702"/>
              <a:gd name="T11" fmla="*/ 651 h 651"/>
              <a:gd name="T12" fmla="*/ 0 60000 65536"/>
              <a:gd name="T13" fmla="*/ 0 60000 65536"/>
              <a:gd name="T14" fmla="*/ 0 60000 65536"/>
              <a:gd name="T15" fmla="*/ 0 60000 65536"/>
              <a:gd name="T16" fmla="*/ 0 60000 65536"/>
              <a:gd name="T17" fmla="*/ 0 60000 65536"/>
              <a:gd name="T18" fmla="*/ 0 w 1702"/>
              <a:gd name="T19" fmla="*/ 0 h 651"/>
              <a:gd name="T20" fmla="*/ 1702 w 1702"/>
              <a:gd name="T21" fmla="*/ 651 h 651"/>
            </a:gdLst>
            <a:ahLst/>
            <a:cxnLst>
              <a:cxn ang="T12">
                <a:pos x="T0" y="T1"/>
              </a:cxn>
              <a:cxn ang="T13">
                <a:pos x="T2" y="T3"/>
              </a:cxn>
              <a:cxn ang="T14">
                <a:pos x="T4" y="T5"/>
              </a:cxn>
              <a:cxn ang="T15">
                <a:pos x="T6" y="T7"/>
              </a:cxn>
              <a:cxn ang="T16">
                <a:pos x="T8" y="T9"/>
              </a:cxn>
              <a:cxn ang="T17">
                <a:pos x="T10" y="T11"/>
              </a:cxn>
            </a:cxnLst>
            <a:rect l="T18" t="T19" r="T20" b="T21"/>
            <a:pathLst>
              <a:path w="1702" h="651">
                <a:moveTo>
                  <a:pt x="0" y="651"/>
                </a:moveTo>
                <a:lnTo>
                  <a:pt x="1702" y="651"/>
                </a:lnTo>
                <a:lnTo>
                  <a:pt x="1702" y="0"/>
                </a:lnTo>
                <a:lnTo>
                  <a:pt x="0" y="0"/>
                </a:lnTo>
                <a:lnTo>
                  <a:pt x="0" y="651"/>
                </a:lnTo>
                <a:lnTo>
                  <a:pt x="0" y="651"/>
                </a:lnTo>
                <a:close/>
              </a:path>
            </a:pathLst>
          </a:custGeom>
          <a:blipFill dpi="0" rotWithShape="0">
            <a:blip r:embed="rId11"/>
            <a:srcRect/>
            <a:stretch>
              <a:fillRect b="-4683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sym typeface="微软雅黑" pitchFamily="34" charset="-122"/>
            </a:endParaRPr>
          </a:p>
        </p:txBody>
      </p:sp>
      <p:sp>
        <p:nvSpPr>
          <p:cNvPr id="6196" name="文本框 69"/>
          <p:cNvSpPr>
            <a:spLocks noChangeArrowheads="1"/>
          </p:cNvSpPr>
          <p:nvPr/>
        </p:nvSpPr>
        <p:spPr bwMode="auto">
          <a:xfrm>
            <a:off x="2151063" y="3652838"/>
            <a:ext cx="2154237"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itchFamily="34" charset="-122"/>
                <a:sym typeface="Arial Unicode MS" pitchFamily="34" charset="-122"/>
              </a:rPr>
              <a:t>Heading text of sample.</a:t>
            </a:r>
            <a:endParaRPr lang="zh-CN" altLang="en-US">
              <a:solidFill>
                <a:schemeClr val="bg1"/>
              </a:solidFill>
              <a:latin typeface="微软雅黑" pitchFamily="34" charset="-122"/>
              <a:ea typeface="微软雅黑" pitchFamily="34" charset="-122"/>
              <a:sym typeface="Arial Unicode MS"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Oval 12"/>
          <p:cNvSpPr>
            <a:spLocks noChangeArrowheads="1"/>
          </p:cNvSpPr>
          <p:nvPr/>
        </p:nvSpPr>
        <p:spPr bwMode="auto">
          <a:xfrm rot="16200000">
            <a:off x="753269" y="1658144"/>
            <a:ext cx="4687888" cy="4686300"/>
          </a:xfrm>
          <a:prstGeom prst="ellipse">
            <a:avLst/>
          </a:prstGeom>
          <a:blipFill dpi="0" rotWithShape="0">
            <a:blip r:embed="rId2"/>
            <a:srcRect/>
            <a:stretch>
              <a:fillRect r="-77838"/>
            </a:stretch>
          </a:blipFill>
          <a:ln>
            <a:noFill/>
          </a:ln>
          <a:extLst>
            <a:ext uri="{91240B29-F687-4F45-9708-019B960494DF}">
              <a14:hiddenLine xmlns:a14="http://schemas.microsoft.com/office/drawing/2010/main" w="9525">
                <a:solidFill>
                  <a:srgbClr val="000000"/>
                </a:solidFill>
                <a:round/>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7173" name="Freeform 13" descr="color10"/>
          <p:cNvSpPr>
            <a:spLocks noChangeArrowheads="1"/>
          </p:cNvSpPr>
          <p:nvPr/>
        </p:nvSpPr>
        <p:spPr bwMode="auto">
          <a:xfrm rot="-5400000">
            <a:off x="1379537" y="2192338"/>
            <a:ext cx="3459163" cy="4510088"/>
          </a:xfrm>
          <a:custGeom>
            <a:avLst/>
            <a:gdLst>
              <a:gd name="T0" fmla="*/ 1732323 w 631"/>
              <a:gd name="T1" fmla="*/ 142482 h 823"/>
              <a:gd name="T2" fmla="*/ 0 w 631"/>
              <a:gd name="T3" fmla="*/ 2246824 h 823"/>
              <a:gd name="T4" fmla="*/ 1732323 w 631"/>
              <a:gd name="T5" fmla="*/ 4345686 h 823"/>
              <a:gd name="T6" fmla="*/ 3459163 w 631"/>
              <a:gd name="T7" fmla="*/ 2246824 h 823"/>
              <a:gd name="T8" fmla="*/ 1732323 w 631"/>
              <a:gd name="T9" fmla="*/ 142482 h 823"/>
              <a:gd name="T10" fmla="*/ 0 60000 65536"/>
              <a:gd name="T11" fmla="*/ 0 60000 65536"/>
              <a:gd name="T12" fmla="*/ 0 60000 65536"/>
              <a:gd name="T13" fmla="*/ 0 60000 65536"/>
              <a:gd name="T14" fmla="*/ 0 60000 65536"/>
              <a:gd name="T15" fmla="*/ 0 w 631"/>
              <a:gd name="T16" fmla="*/ 0 h 823"/>
              <a:gd name="T17" fmla="*/ 631 w 631"/>
              <a:gd name="T18" fmla="*/ 823 h 823"/>
            </a:gdLst>
            <a:ahLst/>
            <a:cxnLst>
              <a:cxn ang="T10">
                <a:pos x="T0" y="T1"/>
              </a:cxn>
              <a:cxn ang="T11">
                <a:pos x="T2" y="T3"/>
              </a:cxn>
              <a:cxn ang="T12">
                <a:pos x="T4" y="T5"/>
              </a:cxn>
              <a:cxn ang="T13">
                <a:pos x="T6" y="T7"/>
              </a:cxn>
              <a:cxn ang="T14">
                <a:pos x="T8" y="T9"/>
              </a:cxn>
            </a:cxnLst>
            <a:rect l="T15" t="T16" r="T17" b="T18"/>
            <a:pathLst>
              <a:path w="631" h="823">
                <a:moveTo>
                  <a:pt x="316" y="26"/>
                </a:moveTo>
                <a:cubicBezTo>
                  <a:pt x="136" y="60"/>
                  <a:pt x="0" y="220"/>
                  <a:pt x="0" y="410"/>
                </a:cubicBezTo>
                <a:cubicBezTo>
                  <a:pt x="0" y="599"/>
                  <a:pt x="136" y="759"/>
                  <a:pt x="316" y="793"/>
                </a:cubicBezTo>
                <a:cubicBezTo>
                  <a:pt x="473" y="823"/>
                  <a:pt x="631" y="599"/>
                  <a:pt x="631" y="410"/>
                </a:cubicBezTo>
                <a:cubicBezTo>
                  <a:pt x="631" y="220"/>
                  <a:pt x="454" y="0"/>
                  <a:pt x="316" y="26"/>
                </a:cubicBezTo>
                <a:close/>
              </a:path>
            </a:pathLst>
          </a:custGeom>
          <a:blipFill dpi="0" rotWithShape="0">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en-US"/>
          </a:p>
        </p:txBody>
      </p:sp>
      <p:sp>
        <p:nvSpPr>
          <p:cNvPr id="10244" name="Freeform 14"/>
          <p:cNvSpPr>
            <a:spLocks noChangeArrowheads="1"/>
          </p:cNvSpPr>
          <p:nvPr/>
        </p:nvSpPr>
        <p:spPr bwMode="auto">
          <a:xfrm rot="16200000">
            <a:off x="1916113" y="2881313"/>
            <a:ext cx="2384425" cy="3863975"/>
          </a:xfrm>
          <a:custGeom>
            <a:avLst/>
            <a:gdLst>
              <a:gd name="T0" fmla="*/ 217 w 435"/>
              <a:gd name="T1" fmla="*/ 24 h 705"/>
              <a:gd name="T2" fmla="*/ 0 w 435"/>
              <a:gd name="T3" fmla="*/ 351 h 705"/>
              <a:gd name="T4" fmla="*/ 217 w 435"/>
              <a:gd name="T5" fmla="*/ 678 h 705"/>
              <a:gd name="T6" fmla="*/ 435 w 435"/>
              <a:gd name="T7" fmla="*/ 351 h 705"/>
              <a:gd name="T8" fmla="*/ 217 w 435"/>
              <a:gd name="T9" fmla="*/ 24 h 705"/>
              <a:gd name="T10" fmla="*/ 0 60000 65536"/>
              <a:gd name="T11" fmla="*/ 0 60000 65536"/>
              <a:gd name="T12" fmla="*/ 0 60000 65536"/>
              <a:gd name="T13" fmla="*/ 0 60000 65536"/>
              <a:gd name="T14" fmla="*/ 0 60000 65536"/>
              <a:gd name="T15" fmla="*/ 0 w 435"/>
              <a:gd name="T16" fmla="*/ 0 h 705"/>
              <a:gd name="T17" fmla="*/ 435 w 435"/>
              <a:gd name="T18" fmla="*/ 705 h 705"/>
            </a:gdLst>
            <a:ahLst/>
            <a:cxnLst>
              <a:cxn ang="T10">
                <a:pos x="T0" y="T1"/>
              </a:cxn>
              <a:cxn ang="T11">
                <a:pos x="T2" y="T3"/>
              </a:cxn>
              <a:cxn ang="T12">
                <a:pos x="T4" y="T5"/>
              </a:cxn>
              <a:cxn ang="T13">
                <a:pos x="T6" y="T7"/>
              </a:cxn>
              <a:cxn ang="T14">
                <a:pos x="T8" y="T9"/>
              </a:cxn>
            </a:cxnLst>
            <a:rect l="T15" t="T16" r="T17" b="T18"/>
            <a:pathLst>
              <a:path w="435" h="705">
                <a:moveTo>
                  <a:pt x="217" y="24"/>
                </a:moveTo>
                <a:cubicBezTo>
                  <a:pt x="89" y="75"/>
                  <a:pt x="0" y="204"/>
                  <a:pt x="0" y="351"/>
                </a:cubicBezTo>
                <a:cubicBezTo>
                  <a:pt x="0" y="498"/>
                  <a:pt x="88" y="628"/>
                  <a:pt x="217" y="678"/>
                </a:cubicBezTo>
                <a:cubicBezTo>
                  <a:pt x="288" y="705"/>
                  <a:pt x="435" y="498"/>
                  <a:pt x="435" y="351"/>
                </a:cubicBezTo>
                <a:cubicBezTo>
                  <a:pt x="435" y="204"/>
                  <a:pt x="278" y="0"/>
                  <a:pt x="217" y="24"/>
                </a:cubicBezTo>
                <a:close/>
              </a:path>
            </a:pathLst>
          </a:custGeom>
          <a:blipFill dpi="0" rotWithShape="0">
            <a:blip r:embed="rId4"/>
            <a:srcRect/>
            <a:stretch>
              <a:fillRect r="-973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10245" name="Freeform 15"/>
          <p:cNvSpPr>
            <a:spLocks noChangeArrowheads="1"/>
          </p:cNvSpPr>
          <p:nvPr/>
        </p:nvSpPr>
        <p:spPr bwMode="auto">
          <a:xfrm rot="16200000">
            <a:off x="2472531" y="3680619"/>
            <a:ext cx="1220788" cy="3060700"/>
          </a:xfrm>
          <a:custGeom>
            <a:avLst/>
            <a:gdLst>
              <a:gd name="T0" fmla="*/ 0 w 223"/>
              <a:gd name="T1" fmla="*/ 282 h 558"/>
              <a:gd name="T2" fmla="*/ 112 w 223"/>
              <a:gd name="T3" fmla="*/ 523 h 558"/>
              <a:gd name="T4" fmla="*/ 223 w 223"/>
              <a:gd name="T5" fmla="*/ 282 h 558"/>
              <a:gd name="T6" fmla="*/ 112 w 223"/>
              <a:gd name="T7" fmla="*/ 40 h 558"/>
              <a:gd name="T8" fmla="*/ 0 w 223"/>
              <a:gd name="T9" fmla="*/ 282 h 558"/>
              <a:gd name="T10" fmla="*/ 0 60000 65536"/>
              <a:gd name="T11" fmla="*/ 0 60000 65536"/>
              <a:gd name="T12" fmla="*/ 0 60000 65536"/>
              <a:gd name="T13" fmla="*/ 0 60000 65536"/>
              <a:gd name="T14" fmla="*/ 0 60000 65536"/>
              <a:gd name="T15" fmla="*/ 0 w 223"/>
              <a:gd name="T16" fmla="*/ 0 h 558"/>
              <a:gd name="T17" fmla="*/ 223 w 223"/>
              <a:gd name="T18" fmla="*/ 558 h 558"/>
            </a:gdLst>
            <a:ahLst/>
            <a:cxnLst>
              <a:cxn ang="T10">
                <a:pos x="T0" y="T1"/>
              </a:cxn>
              <a:cxn ang="T11">
                <a:pos x="T2" y="T3"/>
              </a:cxn>
              <a:cxn ang="T12">
                <a:pos x="T4" y="T5"/>
              </a:cxn>
              <a:cxn ang="T13">
                <a:pos x="T6" y="T7"/>
              </a:cxn>
              <a:cxn ang="T14">
                <a:pos x="T8" y="T9"/>
              </a:cxn>
            </a:cxnLst>
            <a:rect l="T15" t="T16" r="T17" b="T18"/>
            <a:pathLst>
              <a:path w="223" h="558">
                <a:moveTo>
                  <a:pt x="0" y="282"/>
                </a:moveTo>
                <a:cubicBezTo>
                  <a:pt x="0" y="378"/>
                  <a:pt x="42" y="467"/>
                  <a:pt x="112" y="523"/>
                </a:cubicBezTo>
                <a:cubicBezTo>
                  <a:pt x="155" y="558"/>
                  <a:pt x="223" y="378"/>
                  <a:pt x="223" y="282"/>
                </a:cubicBezTo>
                <a:cubicBezTo>
                  <a:pt x="223" y="185"/>
                  <a:pt x="160" y="0"/>
                  <a:pt x="112" y="40"/>
                </a:cubicBezTo>
                <a:cubicBezTo>
                  <a:pt x="43" y="98"/>
                  <a:pt x="0" y="185"/>
                  <a:pt x="0" y="282"/>
                </a:cubicBezTo>
                <a:close/>
              </a:path>
            </a:pathLst>
          </a:custGeom>
          <a:blipFill dpi="0" rotWithShape="0">
            <a:blip r:embed="rId5"/>
            <a:srcRect/>
            <a:stretch>
              <a:fillRect b="-4091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itchFamily="34" charset="-122"/>
              <a:ea typeface="微软雅黑" pitchFamily="34" charset="-122"/>
              <a:sym typeface="微软雅黑" pitchFamily="34" charset="-122"/>
            </a:endParaRPr>
          </a:p>
        </p:txBody>
      </p:sp>
      <p:sp>
        <p:nvSpPr>
          <p:cNvPr id="7180" name="文本框 30"/>
          <p:cNvSpPr>
            <a:spLocks noChangeArrowheads="1"/>
          </p:cNvSpPr>
          <p:nvPr/>
        </p:nvSpPr>
        <p:spPr bwMode="auto">
          <a:xfrm>
            <a:off x="2387600" y="2108200"/>
            <a:ext cx="1401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chemeClr val="bg1"/>
                </a:solidFill>
                <a:latin typeface="微软雅黑" pitchFamily="34" charset="-122"/>
                <a:ea typeface="微软雅黑" pitchFamily="34" charset="-122"/>
                <a:sym typeface="微软雅黑" pitchFamily="34" charset="-122"/>
              </a:rPr>
              <a:t>写入标题</a:t>
            </a:r>
          </a:p>
        </p:txBody>
      </p:sp>
      <p:sp>
        <p:nvSpPr>
          <p:cNvPr id="7181" name="Rectangle 39"/>
          <p:cNvSpPr>
            <a:spLocks noChangeArrowheads="1"/>
          </p:cNvSpPr>
          <p:nvPr/>
        </p:nvSpPr>
        <p:spPr bwMode="auto">
          <a:xfrm>
            <a:off x="6645275" y="2324100"/>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7182" name="Rectangle 39"/>
          <p:cNvSpPr>
            <a:spLocks noChangeArrowheads="1"/>
          </p:cNvSpPr>
          <p:nvPr/>
        </p:nvSpPr>
        <p:spPr bwMode="auto">
          <a:xfrm>
            <a:off x="6645275" y="3521075"/>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7183" name="Rectangle 39"/>
          <p:cNvSpPr>
            <a:spLocks noChangeArrowheads="1"/>
          </p:cNvSpPr>
          <p:nvPr/>
        </p:nvSpPr>
        <p:spPr bwMode="auto">
          <a:xfrm>
            <a:off x="6645275" y="4719638"/>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7184" name="Group 10"/>
          <p:cNvGrpSpPr>
            <a:grpSpLocks/>
          </p:cNvGrpSpPr>
          <p:nvPr/>
        </p:nvGrpSpPr>
        <p:grpSpPr bwMode="auto">
          <a:xfrm>
            <a:off x="0" y="434975"/>
            <a:ext cx="12192000" cy="890588"/>
            <a:chOff x="0" y="0"/>
            <a:chExt cx="19200" cy="1404"/>
          </a:xfrm>
        </p:grpSpPr>
        <p:grpSp>
          <p:nvGrpSpPr>
            <p:cNvPr id="7188" name="组合 24"/>
            <p:cNvGrpSpPr>
              <a:grpSpLocks/>
            </p:cNvGrpSpPr>
            <p:nvPr/>
          </p:nvGrpSpPr>
          <p:grpSpPr bwMode="auto">
            <a:xfrm>
              <a:off x="0" y="0"/>
              <a:ext cx="19200" cy="1404"/>
              <a:chOff x="0" y="0"/>
              <a:chExt cx="56983904" cy="4165600"/>
            </a:xfrm>
          </p:grpSpPr>
          <p:sp>
            <p:nvSpPr>
              <p:cNvPr id="10252" name="矩形 14"/>
              <p:cNvSpPr>
                <a:spLocks noChangeArrowheads="1"/>
              </p:cNvSpPr>
              <p:nvPr/>
            </p:nvSpPr>
            <p:spPr bwMode="auto">
              <a:xfrm>
                <a:off x="0" y="395289"/>
                <a:ext cx="56983904" cy="3770311"/>
              </a:xfrm>
              <a:prstGeom prst="rect">
                <a:avLst/>
              </a:prstGeom>
              <a:blipFill dpi="0" rotWithShape="1">
                <a:blip r:embed="rId6"/>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7193"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4"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5"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6"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7"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8"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7199" name="Picture 5" descr="E:\Design Area\CSO\Processing\presentation\bizpro\asd\images\01_Main-Background_Light_0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00" name="Picture 6" descr="E:\Design Area\CSO\Processing\presentation\bizpro\asd\images\01_Main-Background_Light_05.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01" name="Picture 7" descr="E:\Design Area\CSO\Processing\presentation\bizpro\asd\images\01_Main-Background_Light_07.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7189"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
        <p:nvSpPr>
          <p:cNvPr id="7185" name="文本框 30"/>
          <p:cNvSpPr>
            <a:spLocks noChangeArrowheads="1"/>
          </p:cNvSpPr>
          <p:nvPr/>
        </p:nvSpPr>
        <p:spPr bwMode="auto">
          <a:xfrm>
            <a:off x="2387600" y="3019425"/>
            <a:ext cx="14017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a:solidFill>
                  <a:schemeClr val="bg1"/>
                </a:solidFill>
                <a:latin typeface="微软雅黑" pitchFamily="34" charset="-122"/>
                <a:ea typeface="微软雅黑" pitchFamily="34" charset="-122"/>
                <a:sym typeface="微软雅黑" pitchFamily="34" charset="-122"/>
              </a:rPr>
              <a:t>写入标题</a:t>
            </a:r>
            <a:endParaRPr lang="zh-CN" altLang="en-US"/>
          </a:p>
        </p:txBody>
      </p:sp>
      <p:sp>
        <p:nvSpPr>
          <p:cNvPr id="7186" name="文本框 30"/>
          <p:cNvSpPr>
            <a:spLocks noChangeArrowheads="1"/>
          </p:cNvSpPr>
          <p:nvPr/>
        </p:nvSpPr>
        <p:spPr bwMode="auto">
          <a:xfrm>
            <a:off x="2387600" y="3937000"/>
            <a:ext cx="14017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a:solidFill>
                  <a:schemeClr val="bg1"/>
                </a:solidFill>
                <a:latin typeface="微软雅黑" pitchFamily="34" charset="-122"/>
                <a:ea typeface="微软雅黑" pitchFamily="34" charset="-122"/>
                <a:sym typeface="微软雅黑" pitchFamily="34" charset="-122"/>
              </a:rPr>
              <a:t>写入标题</a:t>
            </a:r>
            <a:endParaRPr lang="zh-CN" altLang="en-US"/>
          </a:p>
        </p:txBody>
      </p:sp>
      <p:sp>
        <p:nvSpPr>
          <p:cNvPr id="7187" name="文本框 30"/>
          <p:cNvSpPr>
            <a:spLocks noChangeArrowheads="1"/>
          </p:cNvSpPr>
          <p:nvPr/>
        </p:nvSpPr>
        <p:spPr bwMode="auto">
          <a:xfrm>
            <a:off x="2387600" y="4956175"/>
            <a:ext cx="14017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a:solidFill>
                  <a:schemeClr val="bg1"/>
                </a:solidFill>
                <a:latin typeface="微软雅黑" pitchFamily="34" charset="-122"/>
                <a:ea typeface="微软雅黑" pitchFamily="34" charset="-122"/>
                <a:sym typeface="微软雅黑" pitchFamily="34" charset="-122"/>
              </a:rPr>
              <a:t>写入标题</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9"/>
          <p:cNvSpPr>
            <a:spLocks noChangeArrowheads="1"/>
          </p:cNvSpPr>
          <p:nvPr/>
        </p:nvSpPr>
        <p:spPr bwMode="auto">
          <a:xfrm>
            <a:off x="5816600" y="2095500"/>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8195" name="Rectangle 39"/>
          <p:cNvSpPr>
            <a:spLocks noChangeArrowheads="1"/>
          </p:cNvSpPr>
          <p:nvPr/>
        </p:nvSpPr>
        <p:spPr bwMode="auto">
          <a:xfrm>
            <a:off x="5816600" y="3292475"/>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简粗黑" charset="0"/>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8196" name="Rectangle 39"/>
          <p:cNvSpPr>
            <a:spLocks noChangeArrowheads="1"/>
          </p:cNvSpPr>
          <p:nvPr/>
        </p:nvSpPr>
        <p:spPr bwMode="auto">
          <a:xfrm>
            <a:off x="5816600" y="4627563"/>
            <a:ext cx="4732338"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8197" name="Group 5"/>
          <p:cNvGrpSpPr>
            <a:grpSpLocks/>
          </p:cNvGrpSpPr>
          <p:nvPr/>
        </p:nvGrpSpPr>
        <p:grpSpPr bwMode="auto">
          <a:xfrm>
            <a:off x="0" y="434975"/>
            <a:ext cx="12192000" cy="890588"/>
            <a:chOff x="0" y="0"/>
            <a:chExt cx="19200" cy="1404"/>
          </a:xfrm>
        </p:grpSpPr>
        <p:grpSp>
          <p:nvGrpSpPr>
            <p:cNvPr id="8201" name="组合 24"/>
            <p:cNvGrpSpPr>
              <a:grpSpLocks/>
            </p:cNvGrpSpPr>
            <p:nvPr/>
          </p:nvGrpSpPr>
          <p:grpSpPr bwMode="auto">
            <a:xfrm>
              <a:off x="0" y="0"/>
              <a:ext cx="19200" cy="1404"/>
              <a:chOff x="0" y="0"/>
              <a:chExt cx="56983904" cy="4165600"/>
            </a:xfrm>
          </p:grpSpPr>
          <p:sp>
            <p:nvSpPr>
              <p:cNvPr id="11271"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8206"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07"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08"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09"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10"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11"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8212"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13"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14"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8202"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grpSp>
        <p:nvGrpSpPr>
          <p:cNvPr id="8198" name="Group 18"/>
          <p:cNvGrpSpPr>
            <a:grpSpLocks/>
          </p:cNvGrpSpPr>
          <p:nvPr/>
        </p:nvGrpSpPr>
        <p:grpSpPr bwMode="auto">
          <a:xfrm>
            <a:off x="928688" y="2070100"/>
            <a:ext cx="4302125" cy="3548063"/>
            <a:chOff x="0" y="0"/>
            <a:chExt cx="7251" cy="5072"/>
          </a:xfrm>
        </p:grpSpPr>
        <p:pic>
          <p:nvPicPr>
            <p:cNvPr id="8199" name="Picture 4" descr="http://cdn.duitang.com/uploads/item/201210/08/20121008093644_xArai.jpeg"/>
            <p:cNvPicPr>
              <a:picLocks noChangeAspect="1" noChangeArrowheads="1"/>
            </p:cNvPicPr>
            <p:nvPr/>
          </p:nvPicPr>
          <p:blipFill>
            <a:blip r:embed="rId6">
              <a:extLst>
                <a:ext uri="{28A0092B-C50C-407E-A947-70E740481C1C}">
                  <a14:useLocalDpi xmlns:a14="http://schemas.microsoft.com/office/drawing/2010/main" val="0"/>
                </a:ext>
              </a:extLst>
            </a:blip>
            <a:srcRect r="20058"/>
            <a:stretch>
              <a:fillRect/>
            </a:stretch>
          </p:blipFill>
          <p:spPr bwMode="auto">
            <a:xfrm>
              <a:off x="0" y="0"/>
              <a:ext cx="7215" cy="5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200" name="TextBox 33"/>
            <p:cNvSpPr>
              <a:spLocks noChangeArrowheads="1"/>
            </p:cNvSpPr>
            <p:nvPr/>
          </p:nvSpPr>
          <p:spPr bwMode="auto">
            <a:xfrm>
              <a:off x="37" y="3765"/>
              <a:ext cx="7215" cy="13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zh-CN" sz="3200" b="1">
                  <a:solidFill>
                    <a:schemeClr val="bg1"/>
                  </a:solidFill>
                  <a:latin typeface="微软雅黑" pitchFamily="34" charset="-122"/>
                  <a:ea typeface="微软雅黑" pitchFamily="34" charset="-122"/>
                  <a:sym typeface="微软雅黑" pitchFamily="34" charset="-122"/>
                </a:rPr>
                <a:t>SUGGESTION</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任意多边形 13"/>
          <p:cNvSpPr>
            <a:spLocks noChangeArrowheads="1"/>
          </p:cNvSpPr>
          <p:nvPr/>
        </p:nvSpPr>
        <p:spPr bwMode="auto">
          <a:xfrm>
            <a:off x="7229475" y="2586038"/>
            <a:ext cx="2473325" cy="2028825"/>
          </a:xfrm>
          <a:custGeom>
            <a:avLst/>
            <a:gdLst>
              <a:gd name="T0" fmla="*/ 3708267 w 4145016"/>
              <a:gd name="T1" fmla="*/ 339955 h 3398868"/>
              <a:gd name="T2" fmla="*/ 3708267 w 4145016"/>
              <a:gd name="T3" fmla="*/ 483971 h 3398868"/>
              <a:gd name="T4" fmla="*/ 3852283 w 4145016"/>
              <a:gd name="T5" fmla="*/ 483971 h 3398868"/>
              <a:gd name="T6" fmla="*/ 3852283 w 4145016"/>
              <a:gd name="T7" fmla="*/ 339955 h 3398868"/>
              <a:gd name="T8" fmla="*/ 3708267 w 4145016"/>
              <a:gd name="T9" fmla="*/ 339955 h 3398868"/>
              <a:gd name="T10" fmla="*/ 0 w 4145016"/>
              <a:gd name="T11" fmla="*/ 0 h 3398868"/>
              <a:gd name="T12" fmla="*/ 3885559 w 4145016"/>
              <a:gd name="T13" fmla="*/ 0 h 3398868"/>
              <a:gd name="T14" fmla="*/ 3885559 w 4145016"/>
              <a:gd name="T15" fmla="*/ 280603 h 3398868"/>
              <a:gd name="T16" fmla="*/ 4145016 w 4145016"/>
              <a:gd name="T17" fmla="*/ 280603 h 3398868"/>
              <a:gd name="T18" fmla="*/ 4145016 w 4145016"/>
              <a:gd name="T19" fmla="*/ 2880320 h 3398868"/>
              <a:gd name="T20" fmla="*/ 408856 w 4145016"/>
              <a:gd name="T21" fmla="*/ 2880320 h 3398868"/>
              <a:gd name="T22" fmla="*/ 0 w 4145016"/>
              <a:gd name="T23" fmla="*/ 3398868 h 3398868"/>
              <a:gd name="T24" fmla="*/ 0 w 4145016"/>
              <a:gd name="T25" fmla="*/ 0 h 3398868"/>
              <a:gd name="T26" fmla="*/ 0 w 4145016"/>
              <a:gd name="T27" fmla="*/ 0 h 3398868"/>
              <a:gd name="T28" fmla="*/ 4145016 w 4145016"/>
              <a:gd name="T29" fmla="*/ 3398868 h 3398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145016" h="3398868">
                <a:moveTo>
                  <a:pt x="3708267" y="339955"/>
                </a:moveTo>
                <a:lnTo>
                  <a:pt x="3708267" y="483971"/>
                </a:lnTo>
                <a:lnTo>
                  <a:pt x="3852283" y="483971"/>
                </a:lnTo>
                <a:lnTo>
                  <a:pt x="3852283" y="339955"/>
                </a:lnTo>
                <a:lnTo>
                  <a:pt x="3708267" y="339955"/>
                </a:lnTo>
                <a:close/>
                <a:moveTo>
                  <a:pt x="0" y="0"/>
                </a:moveTo>
                <a:lnTo>
                  <a:pt x="3885559" y="0"/>
                </a:lnTo>
                <a:lnTo>
                  <a:pt x="3885559" y="280603"/>
                </a:lnTo>
                <a:lnTo>
                  <a:pt x="4145016" y="280603"/>
                </a:lnTo>
                <a:lnTo>
                  <a:pt x="4145016" y="2880320"/>
                </a:lnTo>
                <a:lnTo>
                  <a:pt x="408856" y="2880320"/>
                </a:lnTo>
                <a:lnTo>
                  <a:pt x="0" y="3398868"/>
                </a:lnTo>
                <a:lnTo>
                  <a:pt x="0" y="0"/>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19" name="矩形 26"/>
          <p:cNvSpPr>
            <a:spLocks noChangeArrowheads="1"/>
          </p:cNvSpPr>
          <p:nvPr/>
        </p:nvSpPr>
        <p:spPr bwMode="auto">
          <a:xfrm>
            <a:off x="9715500" y="2305050"/>
            <a:ext cx="215900" cy="214313"/>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0" name="矩形 27"/>
          <p:cNvSpPr>
            <a:spLocks noChangeArrowheads="1"/>
          </p:cNvSpPr>
          <p:nvPr/>
        </p:nvSpPr>
        <p:spPr bwMode="auto">
          <a:xfrm>
            <a:off x="10102850" y="2690813"/>
            <a:ext cx="107950" cy="1079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1" name="矩形 28"/>
          <p:cNvSpPr>
            <a:spLocks noChangeArrowheads="1"/>
          </p:cNvSpPr>
          <p:nvPr/>
        </p:nvSpPr>
        <p:spPr bwMode="auto">
          <a:xfrm flipV="1">
            <a:off x="10039350" y="2519363"/>
            <a:ext cx="63500" cy="619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2" name="矩形 29"/>
          <p:cNvSpPr>
            <a:spLocks noChangeArrowheads="1"/>
          </p:cNvSpPr>
          <p:nvPr/>
        </p:nvSpPr>
        <p:spPr bwMode="auto">
          <a:xfrm flipH="1" flipV="1">
            <a:off x="10229850" y="2035175"/>
            <a:ext cx="31750" cy="317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3" name="矩形 30"/>
          <p:cNvSpPr>
            <a:spLocks noChangeArrowheads="1"/>
          </p:cNvSpPr>
          <p:nvPr/>
        </p:nvSpPr>
        <p:spPr bwMode="auto">
          <a:xfrm flipH="1" flipV="1">
            <a:off x="10418763" y="1843088"/>
            <a:ext cx="31750" cy="317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4" name="矩形 31"/>
          <p:cNvSpPr>
            <a:spLocks noChangeArrowheads="1"/>
          </p:cNvSpPr>
          <p:nvPr/>
        </p:nvSpPr>
        <p:spPr bwMode="auto">
          <a:xfrm>
            <a:off x="10421938" y="2217738"/>
            <a:ext cx="107950" cy="1079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5" name="矩形 32"/>
          <p:cNvSpPr>
            <a:spLocks noChangeArrowheads="1"/>
          </p:cNvSpPr>
          <p:nvPr/>
        </p:nvSpPr>
        <p:spPr bwMode="auto">
          <a:xfrm>
            <a:off x="10271125" y="2132013"/>
            <a:ext cx="85725" cy="857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6" name="矩形 34"/>
          <p:cNvSpPr>
            <a:spLocks noChangeArrowheads="1"/>
          </p:cNvSpPr>
          <p:nvPr/>
        </p:nvSpPr>
        <p:spPr bwMode="auto">
          <a:xfrm>
            <a:off x="9671050" y="2046288"/>
            <a:ext cx="85725" cy="857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7" name="矩形 35"/>
          <p:cNvSpPr>
            <a:spLocks noChangeArrowheads="1"/>
          </p:cNvSpPr>
          <p:nvPr/>
        </p:nvSpPr>
        <p:spPr bwMode="auto">
          <a:xfrm>
            <a:off x="10744200" y="1800225"/>
            <a:ext cx="85725" cy="857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8" name="矩形 36"/>
          <p:cNvSpPr>
            <a:spLocks noChangeArrowheads="1"/>
          </p:cNvSpPr>
          <p:nvPr/>
        </p:nvSpPr>
        <p:spPr bwMode="auto">
          <a:xfrm>
            <a:off x="9744075" y="2836863"/>
            <a:ext cx="382588" cy="382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9" name="任意多边形 37"/>
          <p:cNvSpPr>
            <a:spLocks noChangeArrowheads="1"/>
          </p:cNvSpPr>
          <p:nvPr/>
        </p:nvSpPr>
        <p:spPr bwMode="auto">
          <a:xfrm>
            <a:off x="4591050" y="2586038"/>
            <a:ext cx="2473325" cy="2028825"/>
          </a:xfrm>
          <a:custGeom>
            <a:avLst/>
            <a:gdLst>
              <a:gd name="T0" fmla="*/ 3708267 w 4145016"/>
              <a:gd name="T1" fmla="*/ 339955 h 3398868"/>
              <a:gd name="T2" fmla="*/ 3708267 w 4145016"/>
              <a:gd name="T3" fmla="*/ 483971 h 3398868"/>
              <a:gd name="T4" fmla="*/ 3852283 w 4145016"/>
              <a:gd name="T5" fmla="*/ 483971 h 3398868"/>
              <a:gd name="T6" fmla="*/ 3852283 w 4145016"/>
              <a:gd name="T7" fmla="*/ 339955 h 3398868"/>
              <a:gd name="T8" fmla="*/ 3708267 w 4145016"/>
              <a:gd name="T9" fmla="*/ 339955 h 3398868"/>
              <a:gd name="T10" fmla="*/ 0 w 4145016"/>
              <a:gd name="T11" fmla="*/ 0 h 3398868"/>
              <a:gd name="T12" fmla="*/ 3885559 w 4145016"/>
              <a:gd name="T13" fmla="*/ 0 h 3398868"/>
              <a:gd name="T14" fmla="*/ 3885559 w 4145016"/>
              <a:gd name="T15" fmla="*/ 280603 h 3398868"/>
              <a:gd name="T16" fmla="*/ 4145016 w 4145016"/>
              <a:gd name="T17" fmla="*/ 280603 h 3398868"/>
              <a:gd name="T18" fmla="*/ 4145016 w 4145016"/>
              <a:gd name="T19" fmla="*/ 2880320 h 3398868"/>
              <a:gd name="T20" fmla="*/ 408856 w 4145016"/>
              <a:gd name="T21" fmla="*/ 2880320 h 3398868"/>
              <a:gd name="T22" fmla="*/ 0 w 4145016"/>
              <a:gd name="T23" fmla="*/ 3398868 h 3398868"/>
              <a:gd name="T24" fmla="*/ 0 w 4145016"/>
              <a:gd name="T25" fmla="*/ 0 h 3398868"/>
              <a:gd name="T26" fmla="*/ 0 w 4145016"/>
              <a:gd name="T27" fmla="*/ 0 h 3398868"/>
              <a:gd name="T28" fmla="*/ 4145016 w 4145016"/>
              <a:gd name="T29" fmla="*/ 3398868 h 3398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145016" h="3398868">
                <a:moveTo>
                  <a:pt x="3708267" y="339955"/>
                </a:moveTo>
                <a:lnTo>
                  <a:pt x="3708267" y="483971"/>
                </a:lnTo>
                <a:lnTo>
                  <a:pt x="3852283" y="483971"/>
                </a:lnTo>
                <a:lnTo>
                  <a:pt x="3852283" y="339955"/>
                </a:lnTo>
                <a:lnTo>
                  <a:pt x="3708267" y="339955"/>
                </a:lnTo>
                <a:close/>
                <a:moveTo>
                  <a:pt x="0" y="0"/>
                </a:moveTo>
                <a:lnTo>
                  <a:pt x="3885559" y="0"/>
                </a:lnTo>
                <a:lnTo>
                  <a:pt x="3885559" y="280603"/>
                </a:lnTo>
                <a:lnTo>
                  <a:pt x="4145016" y="280603"/>
                </a:lnTo>
                <a:lnTo>
                  <a:pt x="4145016" y="2880320"/>
                </a:lnTo>
                <a:lnTo>
                  <a:pt x="408856" y="2880320"/>
                </a:lnTo>
                <a:lnTo>
                  <a:pt x="0" y="3398868"/>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0" name="任意多边形 38"/>
          <p:cNvSpPr>
            <a:spLocks noChangeArrowheads="1"/>
          </p:cNvSpPr>
          <p:nvPr/>
        </p:nvSpPr>
        <p:spPr bwMode="auto">
          <a:xfrm>
            <a:off x="1981200" y="2586038"/>
            <a:ext cx="2473325" cy="2028825"/>
          </a:xfrm>
          <a:custGeom>
            <a:avLst/>
            <a:gdLst>
              <a:gd name="T0" fmla="*/ 3708267 w 4145016"/>
              <a:gd name="T1" fmla="*/ 339955 h 3398868"/>
              <a:gd name="T2" fmla="*/ 3708267 w 4145016"/>
              <a:gd name="T3" fmla="*/ 483971 h 3398868"/>
              <a:gd name="T4" fmla="*/ 3852283 w 4145016"/>
              <a:gd name="T5" fmla="*/ 483971 h 3398868"/>
              <a:gd name="T6" fmla="*/ 3852283 w 4145016"/>
              <a:gd name="T7" fmla="*/ 339955 h 3398868"/>
              <a:gd name="T8" fmla="*/ 3708267 w 4145016"/>
              <a:gd name="T9" fmla="*/ 339955 h 3398868"/>
              <a:gd name="T10" fmla="*/ 0 w 4145016"/>
              <a:gd name="T11" fmla="*/ 0 h 3398868"/>
              <a:gd name="T12" fmla="*/ 3885559 w 4145016"/>
              <a:gd name="T13" fmla="*/ 0 h 3398868"/>
              <a:gd name="T14" fmla="*/ 3885559 w 4145016"/>
              <a:gd name="T15" fmla="*/ 280603 h 3398868"/>
              <a:gd name="T16" fmla="*/ 4145016 w 4145016"/>
              <a:gd name="T17" fmla="*/ 280603 h 3398868"/>
              <a:gd name="T18" fmla="*/ 4145016 w 4145016"/>
              <a:gd name="T19" fmla="*/ 2880320 h 3398868"/>
              <a:gd name="T20" fmla="*/ 408856 w 4145016"/>
              <a:gd name="T21" fmla="*/ 2880320 h 3398868"/>
              <a:gd name="T22" fmla="*/ 0 w 4145016"/>
              <a:gd name="T23" fmla="*/ 3398868 h 3398868"/>
              <a:gd name="T24" fmla="*/ 0 w 4145016"/>
              <a:gd name="T25" fmla="*/ 0 h 3398868"/>
              <a:gd name="T26" fmla="*/ 0 w 4145016"/>
              <a:gd name="T27" fmla="*/ 0 h 3398868"/>
              <a:gd name="T28" fmla="*/ 4145016 w 4145016"/>
              <a:gd name="T29" fmla="*/ 3398868 h 3398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145016" h="3398868">
                <a:moveTo>
                  <a:pt x="3708267" y="339955"/>
                </a:moveTo>
                <a:lnTo>
                  <a:pt x="3708267" y="483971"/>
                </a:lnTo>
                <a:lnTo>
                  <a:pt x="3852283" y="483971"/>
                </a:lnTo>
                <a:lnTo>
                  <a:pt x="3852283" y="339955"/>
                </a:lnTo>
                <a:lnTo>
                  <a:pt x="3708267" y="339955"/>
                </a:lnTo>
                <a:close/>
                <a:moveTo>
                  <a:pt x="0" y="0"/>
                </a:moveTo>
                <a:lnTo>
                  <a:pt x="3885559" y="0"/>
                </a:lnTo>
                <a:lnTo>
                  <a:pt x="3885559" y="280603"/>
                </a:lnTo>
                <a:lnTo>
                  <a:pt x="4145016" y="280603"/>
                </a:lnTo>
                <a:lnTo>
                  <a:pt x="4145016" y="2880320"/>
                </a:lnTo>
                <a:lnTo>
                  <a:pt x="408856" y="2880320"/>
                </a:lnTo>
                <a:lnTo>
                  <a:pt x="0" y="3398868"/>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1" name="Text Box 15"/>
          <p:cNvSpPr>
            <a:spLocks noChangeArrowheads="1"/>
          </p:cNvSpPr>
          <p:nvPr/>
        </p:nvSpPr>
        <p:spPr bwMode="auto">
          <a:xfrm>
            <a:off x="4822825" y="2987675"/>
            <a:ext cx="20875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20650" indent="-120650">
              <a:spcBef>
                <a:spcPct val="50000"/>
              </a:spcBef>
            </a:pPr>
            <a:r>
              <a:rPr lang="en-US" altLang="zh-CN" sz="1000">
                <a:solidFill>
                  <a:schemeClr val="bg1"/>
                </a:solidFill>
              </a:rPr>
              <a:t>Set a goal and give yourself 30 days to achieve this. Your goal can be to stick with a new habit or something you’ve always wanted to do but have not. 30 days is just enough time to strategize, plan, get into action, review and nail the goal.</a:t>
            </a:r>
            <a:endParaRPr lang="zh-CN" altLang="en-US"/>
          </a:p>
        </p:txBody>
      </p:sp>
      <p:sp>
        <p:nvSpPr>
          <p:cNvPr id="9232" name="Text Box 14"/>
          <p:cNvSpPr>
            <a:spLocks noChangeArrowheads="1"/>
          </p:cNvSpPr>
          <p:nvPr/>
        </p:nvSpPr>
        <p:spPr bwMode="auto">
          <a:xfrm>
            <a:off x="4833938" y="2640013"/>
            <a:ext cx="223837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1700">
                <a:solidFill>
                  <a:schemeClr val="bg1"/>
                </a:solidFill>
                <a:sym typeface="微软雅黑" pitchFamily="34" charset="-122"/>
              </a:rPr>
              <a:t>Click to add Text</a:t>
            </a:r>
          </a:p>
        </p:txBody>
      </p:sp>
      <p:sp>
        <p:nvSpPr>
          <p:cNvPr id="9233" name="Text Box 15"/>
          <p:cNvSpPr>
            <a:spLocks noChangeArrowheads="1"/>
          </p:cNvSpPr>
          <p:nvPr/>
        </p:nvSpPr>
        <p:spPr bwMode="auto">
          <a:xfrm>
            <a:off x="7427913" y="2987675"/>
            <a:ext cx="20891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20650" indent="-120650">
              <a:spcBef>
                <a:spcPct val="50000"/>
              </a:spcBef>
            </a:pPr>
            <a:r>
              <a:rPr lang="en-US" altLang="zh-CN" sz="1000">
                <a:solidFill>
                  <a:schemeClr val="bg1"/>
                </a:solidFill>
              </a:rPr>
              <a:t>Set a goal and give yourself 30 days to achieve this. Your goal can be to stick with a new habit or something you’ve always wanted to do but have not. 30 days is just enough time to strategize, plan, get into action, review and nail the goal.</a:t>
            </a:r>
            <a:endParaRPr lang="zh-CN" altLang="en-US"/>
          </a:p>
        </p:txBody>
      </p:sp>
      <p:sp>
        <p:nvSpPr>
          <p:cNvPr id="9234" name="Text Box 14"/>
          <p:cNvSpPr>
            <a:spLocks noChangeArrowheads="1"/>
          </p:cNvSpPr>
          <p:nvPr/>
        </p:nvSpPr>
        <p:spPr bwMode="auto">
          <a:xfrm>
            <a:off x="7439025" y="2640013"/>
            <a:ext cx="2239963"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1700">
                <a:solidFill>
                  <a:schemeClr val="bg1"/>
                </a:solidFill>
                <a:sym typeface="微软雅黑" pitchFamily="34" charset="-122"/>
              </a:rPr>
              <a:t>Click to add Text</a:t>
            </a:r>
          </a:p>
        </p:txBody>
      </p:sp>
      <p:sp>
        <p:nvSpPr>
          <p:cNvPr id="9235" name="Text Box 14"/>
          <p:cNvSpPr>
            <a:spLocks noChangeArrowheads="1"/>
          </p:cNvSpPr>
          <p:nvPr/>
        </p:nvSpPr>
        <p:spPr bwMode="auto">
          <a:xfrm>
            <a:off x="2405063" y="3938588"/>
            <a:ext cx="2239962"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1700">
                <a:solidFill>
                  <a:schemeClr val="bg1"/>
                </a:solidFill>
                <a:sym typeface="微软雅黑" pitchFamily="34" charset="-122"/>
              </a:rPr>
              <a:t>Click to add Text</a:t>
            </a:r>
          </a:p>
        </p:txBody>
      </p:sp>
      <p:sp>
        <p:nvSpPr>
          <p:cNvPr id="9236" name="Rectangle 39"/>
          <p:cNvSpPr>
            <a:spLocks noChangeArrowheads="1"/>
          </p:cNvSpPr>
          <p:nvPr/>
        </p:nvSpPr>
        <p:spPr bwMode="auto">
          <a:xfrm>
            <a:off x="333375" y="5051425"/>
            <a:ext cx="11269663"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9237" name="Rectangle 39"/>
          <p:cNvSpPr>
            <a:spLocks noChangeArrowheads="1"/>
          </p:cNvSpPr>
          <p:nvPr/>
        </p:nvSpPr>
        <p:spPr bwMode="auto">
          <a:xfrm>
            <a:off x="333375" y="5575300"/>
            <a:ext cx="11269663"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30000"/>
              </a:lnSpc>
            </a:pPr>
            <a:r>
              <a:rPr lang="en-US" altLang="zh-CN" sz="1200">
                <a:solidFill>
                  <a:srgbClr val="7F7F7F"/>
                </a:solidFill>
                <a:latin typeface="微软雅黑" pitchFamily="34" charset="-122"/>
                <a:ea typeface="微软雅黑"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p>
        </p:txBody>
      </p:sp>
      <p:grpSp>
        <p:nvGrpSpPr>
          <p:cNvPr id="9238" name="Group 22"/>
          <p:cNvGrpSpPr>
            <a:grpSpLocks/>
          </p:cNvGrpSpPr>
          <p:nvPr/>
        </p:nvGrpSpPr>
        <p:grpSpPr bwMode="auto">
          <a:xfrm>
            <a:off x="0" y="434975"/>
            <a:ext cx="12192000" cy="890588"/>
            <a:chOff x="0" y="0"/>
            <a:chExt cx="19200" cy="1404"/>
          </a:xfrm>
        </p:grpSpPr>
        <p:grpSp>
          <p:nvGrpSpPr>
            <p:cNvPr id="9239" name="组合 24"/>
            <p:cNvGrpSpPr>
              <a:grpSpLocks/>
            </p:cNvGrpSpPr>
            <p:nvPr/>
          </p:nvGrpSpPr>
          <p:grpSpPr bwMode="auto">
            <a:xfrm>
              <a:off x="0" y="0"/>
              <a:ext cx="19200" cy="1404"/>
              <a:chOff x="0" y="0"/>
              <a:chExt cx="56983904" cy="4165600"/>
            </a:xfrm>
          </p:grpSpPr>
          <p:sp>
            <p:nvSpPr>
              <p:cNvPr id="12312" name="矩形 14"/>
              <p:cNvSpPr>
                <a:spLocks noChangeArrowheads="1"/>
              </p:cNvSpPr>
              <p:nvPr/>
            </p:nvSpPr>
            <p:spPr bwMode="auto">
              <a:xfrm>
                <a:off x="0" y="395289"/>
                <a:ext cx="56983904" cy="3770311"/>
              </a:xfrm>
              <a:prstGeom prst="rect">
                <a:avLst/>
              </a:prstGeom>
              <a:blipFill dpi="0" rotWithShape="1">
                <a:blip r:embed="rId3"/>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9244"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5"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6"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7"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8"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9"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9250" name="Picture 5" descr="E:\Design Area\CSO\Processing\presentation\bizpro\asd\images\01_Main-Background_Light_0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51" name="Picture 6" descr="E:\Design Area\CSO\Processing\presentation\bizpro\asd\images\01_Main-Background_Light_0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52" name="Picture 7" descr="E:\Design Area\CSO\Processing\presentation\bizpro\asd\images\01_Main-Background_Light_0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9240"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itchFamily="34" charset="-122"/>
                  <a:ea typeface="微软雅黑" pitchFamily="34" charset="-122"/>
                  <a:sym typeface="微软雅黑" pitchFamily="34" charset="-122"/>
                </a:rPr>
                <a:t>WPS答辩专题</a:t>
              </a:r>
              <a:endParaRPr lang="en-US" sz="4000" b="1">
                <a:solidFill>
                  <a:schemeClr val="bg1"/>
                </a:solidFill>
                <a:latin typeface="微软雅黑" pitchFamily="34" charset="-122"/>
                <a:ea typeface="微软雅黑" pitchFamily="34" charset="-122"/>
                <a:sym typeface="微软雅黑" pitchFamily="34" charset="-122"/>
              </a:endParaRPr>
            </a:p>
          </p:txBody>
        </p:sp>
      </p:gr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000000"/>
      </a:dk2>
      <a:lt2>
        <a:srgbClr val="F8F8F8"/>
      </a:lt2>
      <a:accent1>
        <a:srgbClr val="E0645A"/>
      </a:accent1>
      <a:accent2>
        <a:srgbClr val="F4C96A"/>
      </a:accent2>
      <a:accent3>
        <a:srgbClr val="FFFFFF"/>
      </a:accent3>
      <a:accent4>
        <a:srgbClr val="000000"/>
      </a:accent4>
      <a:accent5>
        <a:srgbClr val="EDB8B5"/>
      </a:accent5>
      <a:accent6>
        <a:srgbClr val="DDB65F"/>
      </a:accent6>
      <a:hlink>
        <a:srgbClr val="5F5F5F"/>
      </a:hlink>
      <a:folHlink>
        <a:srgbClr val="919191"/>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docProps/app.xml><?xml version="1.0" encoding="utf-8"?>
<Properties xmlns="http://schemas.openxmlformats.org/officeDocument/2006/extended-properties" xmlns:vt="http://schemas.openxmlformats.org/officeDocument/2006/docPropsVTypes">
  <TotalTime>6</TotalTime>
  <Words>1597</Words>
  <Application>Microsoft Office PowerPoint</Application>
  <PresentationFormat>自定义</PresentationFormat>
  <Paragraphs>151</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Administrator</cp:lastModifiedBy>
  <cp:revision>4</cp:revision>
  <dcterms:modified xsi:type="dcterms:W3CDTF">2016-09-26T03:58:07Z</dcterms:modified>
</cp:coreProperties>
</file>