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sldIdLst>
    <p:sldId id="313" r:id="rId2"/>
    <p:sldId id="314" r:id="rId3"/>
    <p:sldId id="315" r:id="rId4"/>
    <p:sldId id="316" r:id="rId5"/>
    <p:sldId id="317" r:id="rId6"/>
    <p:sldId id="318" r:id="rId7"/>
    <p:sldId id="319" r:id="rId8"/>
    <p:sldId id="320" r:id="rId9"/>
    <p:sldId id="324" r:id="rId10"/>
    <p:sldId id="322" r:id="rId11"/>
    <p:sldId id="325" r:id="rId1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5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6239FDD-71E6-4E29-B451-D279FB322929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E8EB0B3-918A-4231-905F-E4B7132990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75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6668A7-D2BD-428B-B615-159BEAA4CF2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6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F922405-7ABF-441B-A8BC-8B911D9901C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572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E9F7E7-9191-4D52-B7B2-E29B34C4575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770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E5ED94F-5EBD-4C6A-BDA4-B9BF18CB60E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926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A70868-BD1F-44CF-B381-5CC45DEE7C7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75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068170-4FE4-4AC0-BB33-A052ADC1E12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7277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9902094-90F1-448A-A863-C5CFB9A6B6A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174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BBC0701-4711-459A-9057-71DEA5F926B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7620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ACE156-4462-49B3-8BF7-BCBA3E86A97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892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4763"/>
            <a:ext cx="91408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PPECLOGO-eff-0-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1282700"/>
            <a:ext cx="8350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PPECLOGO-eff-0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130925" y="1265238"/>
            <a:ext cx="77311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PPECLOGO-eff-0-3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220663" y="120650"/>
            <a:ext cx="2373312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PECLOGO-eff-0-1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2919413" y="1905000"/>
            <a:ext cx="4127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PECLOGO-eff-0-1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5210175" y="1374775"/>
            <a:ext cx="315913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PECLOGO-eff-0-1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841750" y="1985963"/>
            <a:ext cx="155575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544888" y="1030288"/>
            <a:ext cx="773112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2355850" y="1209675"/>
            <a:ext cx="1449388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3649663" y="1030288"/>
            <a:ext cx="226853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6664325" y="650875"/>
            <a:ext cx="1401763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5656263" y="1812925"/>
            <a:ext cx="41116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8264525" y="1019175"/>
            <a:ext cx="411163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019175" y="1123950"/>
            <a:ext cx="1336675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0100" y="1420813"/>
            <a:ext cx="34448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6110288" y="1543050"/>
            <a:ext cx="554037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677025" y="1377950"/>
            <a:ext cx="28416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075488" y="1725613"/>
            <a:ext cx="22225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椭圆 20"/>
          <p:cNvSpPr/>
          <p:nvPr userDrawn="1"/>
        </p:nvSpPr>
        <p:spPr>
          <a:xfrm rot="2270211">
            <a:off x="4456113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1"/>
          <p:cNvSpPr/>
          <p:nvPr userDrawn="1"/>
        </p:nvSpPr>
        <p:spPr>
          <a:xfrm rot="4680544">
            <a:off x="4754562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2"/>
          <p:cNvSpPr/>
          <p:nvPr userDrawn="1"/>
        </p:nvSpPr>
        <p:spPr>
          <a:xfrm rot="2084213" flipH="1">
            <a:off x="4041775" y="-1816100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3"/>
          <p:cNvSpPr/>
          <p:nvPr userDrawn="1"/>
        </p:nvSpPr>
        <p:spPr>
          <a:xfrm rot="3120000">
            <a:off x="48164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5"/>
          <p:cNvSpPr/>
          <p:nvPr userDrawn="1"/>
        </p:nvSpPr>
        <p:spPr>
          <a:xfrm rot="3006897">
            <a:off x="5184775" y="-1204912"/>
            <a:ext cx="185737" cy="1889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6"/>
          <p:cNvSpPr/>
          <p:nvPr userDrawn="1"/>
        </p:nvSpPr>
        <p:spPr>
          <a:xfrm rot="1199333">
            <a:off x="4171950" y="-1455738"/>
            <a:ext cx="179388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7"/>
          <p:cNvSpPr/>
          <p:nvPr userDrawn="1"/>
        </p:nvSpPr>
        <p:spPr>
          <a:xfrm rot="2270211">
            <a:off x="4432300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8"/>
          <p:cNvSpPr/>
          <p:nvPr userDrawn="1"/>
        </p:nvSpPr>
        <p:spPr>
          <a:xfrm rot="4680544">
            <a:off x="4730750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9"/>
          <p:cNvSpPr/>
          <p:nvPr userDrawn="1"/>
        </p:nvSpPr>
        <p:spPr>
          <a:xfrm rot="2084213" flipH="1">
            <a:off x="4017963" y="-1816100"/>
            <a:ext cx="106362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30"/>
          <p:cNvSpPr/>
          <p:nvPr userDrawn="1"/>
        </p:nvSpPr>
        <p:spPr>
          <a:xfrm rot="3120000">
            <a:off x="47910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31"/>
          <p:cNvSpPr/>
          <p:nvPr userDrawn="1"/>
        </p:nvSpPr>
        <p:spPr>
          <a:xfrm rot="3006897">
            <a:off x="5160963" y="-1204913"/>
            <a:ext cx="185737" cy="18891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2"/>
          <p:cNvSpPr/>
          <p:nvPr userDrawn="1"/>
        </p:nvSpPr>
        <p:spPr>
          <a:xfrm rot="1199333">
            <a:off x="4148138" y="-1455738"/>
            <a:ext cx="177800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等腰三角形 3"/>
          <p:cNvSpPr/>
          <p:nvPr userDrawn="1"/>
        </p:nvSpPr>
        <p:spPr bwMode="auto">
          <a:xfrm flipH="1">
            <a:off x="-1624013" y="531813"/>
            <a:ext cx="8113713" cy="2576512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" fmla="*/ 0 w 3600445"/>
              <a:gd name="connsiteY0" fmla="*/ 2160267 h 2934967"/>
              <a:gd name="connsiteX1" fmla="*/ 3600445 w 3600445"/>
              <a:gd name="connsiteY1" fmla="*/ 0 h 2934967"/>
              <a:gd name="connsiteX2" fmla="*/ 742945 w 3600445"/>
              <a:gd name="connsiteY2" fmla="*/ 2934967 h 2934967"/>
              <a:gd name="connsiteX3" fmla="*/ 0 w 3600445"/>
              <a:gd name="connsiteY3" fmla="*/ 2160267 h 2934967"/>
              <a:gd name="connsiteX0" fmla="*/ 0 w 7956545"/>
              <a:gd name="connsiteY0" fmla="*/ 2236467 h 3011167"/>
              <a:gd name="connsiteX1" fmla="*/ 7956545 w 7956545"/>
              <a:gd name="connsiteY1" fmla="*/ 0 h 3011167"/>
              <a:gd name="connsiteX2" fmla="*/ 742945 w 7956545"/>
              <a:gd name="connsiteY2" fmla="*/ 3011167 h 3011167"/>
              <a:gd name="connsiteX3" fmla="*/ 0 w 7956545"/>
              <a:gd name="connsiteY3" fmla="*/ 2236467 h 3011167"/>
              <a:gd name="connsiteX0" fmla="*/ 0 w 8032745"/>
              <a:gd name="connsiteY0" fmla="*/ 1804667 h 3011167"/>
              <a:gd name="connsiteX1" fmla="*/ 8032745 w 8032745"/>
              <a:gd name="connsiteY1" fmla="*/ 0 h 3011167"/>
              <a:gd name="connsiteX2" fmla="*/ 819145 w 8032745"/>
              <a:gd name="connsiteY2" fmla="*/ 3011167 h 3011167"/>
              <a:gd name="connsiteX3" fmla="*/ 0 w 8032745"/>
              <a:gd name="connsiteY3" fmla="*/ 1804667 h 3011167"/>
              <a:gd name="connsiteX0" fmla="*/ 146055 w 8178800"/>
              <a:gd name="connsiteY0" fmla="*/ 18046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46055 w 8178800"/>
              <a:gd name="connsiteY3" fmla="*/ 1804667 h 3442967"/>
              <a:gd name="connsiteX0" fmla="*/ 0 w 8032745"/>
              <a:gd name="connsiteY0" fmla="*/ 1804667 h 3341367"/>
              <a:gd name="connsiteX1" fmla="*/ 8032745 w 8032745"/>
              <a:gd name="connsiteY1" fmla="*/ 0 h 3341367"/>
              <a:gd name="connsiteX2" fmla="*/ 2017652 w 8032745"/>
              <a:gd name="connsiteY2" fmla="*/ 3341367 h 3341367"/>
              <a:gd name="connsiteX3" fmla="*/ 0 w 8032745"/>
              <a:gd name="connsiteY3" fmla="*/ 1804667 h 3341367"/>
              <a:gd name="connsiteX0" fmla="*/ 0 w 7825390"/>
              <a:gd name="connsiteY0" fmla="*/ 1347467 h 3341367"/>
              <a:gd name="connsiteX1" fmla="*/ 7825390 w 7825390"/>
              <a:gd name="connsiteY1" fmla="*/ 0 h 3341367"/>
              <a:gd name="connsiteX2" fmla="*/ 1810297 w 7825390"/>
              <a:gd name="connsiteY2" fmla="*/ 3341367 h 3341367"/>
              <a:gd name="connsiteX3" fmla="*/ 0 w 7825390"/>
              <a:gd name="connsiteY3" fmla="*/ 1347467 h 3341367"/>
              <a:gd name="connsiteX0" fmla="*/ 0 w 7595496"/>
              <a:gd name="connsiteY0" fmla="*/ 356867 h 3341367"/>
              <a:gd name="connsiteX1" fmla="*/ 7595496 w 7595496"/>
              <a:gd name="connsiteY1" fmla="*/ 0 h 3341367"/>
              <a:gd name="connsiteX2" fmla="*/ 1580403 w 7595496"/>
              <a:gd name="connsiteY2" fmla="*/ 3341367 h 3341367"/>
              <a:gd name="connsiteX3" fmla="*/ 0 w 7595496"/>
              <a:gd name="connsiteY3" fmla="*/ 356867 h 3341367"/>
              <a:gd name="connsiteX0" fmla="*/ 0 w 7595496"/>
              <a:gd name="connsiteY0" fmla="*/ 356867 h 3398517"/>
              <a:gd name="connsiteX1" fmla="*/ 7595496 w 7595496"/>
              <a:gd name="connsiteY1" fmla="*/ 0 h 3398517"/>
              <a:gd name="connsiteX2" fmla="*/ 2527025 w 7595496"/>
              <a:gd name="connsiteY2" fmla="*/ 3398517 h 3398517"/>
              <a:gd name="connsiteX3" fmla="*/ 0 w 7595496"/>
              <a:gd name="connsiteY3" fmla="*/ 356867 h 3398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95496" h="3398517">
                <a:moveTo>
                  <a:pt x="0" y="356867"/>
                </a:moveTo>
                <a:lnTo>
                  <a:pt x="7595496" y="0"/>
                </a:lnTo>
                <a:lnTo>
                  <a:pt x="2527025" y="3398517"/>
                </a:lnTo>
                <a:lnTo>
                  <a:pt x="0" y="356867"/>
                </a:lnTo>
                <a:close/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100000">
                <a:srgbClr val="00B0F0">
                  <a:alpha val="6600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" name="等腰三角形 3"/>
          <p:cNvSpPr/>
          <p:nvPr userDrawn="1"/>
        </p:nvSpPr>
        <p:spPr bwMode="auto">
          <a:xfrm>
            <a:off x="2738955" y="-26858"/>
            <a:ext cx="5978135" cy="2619458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" fmla="*/ 0 w 3600445"/>
              <a:gd name="connsiteY0" fmla="*/ 2160267 h 2934967"/>
              <a:gd name="connsiteX1" fmla="*/ 3600445 w 3600445"/>
              <a:gd name="connsiteY1" fmla="*/ 0 h 2934967"/>
              <a:gd name="connsiteX2" fmla="*/ 742945 w 3600445"/>
              <a:gd name="connsiteY2" fmla="*/ 2934967 h 2934967"/>
              <a:gd name="connsiteX3" fmla="*/ 0 w 3600445"/>
              <a:gd name="connsiteY3" fmla="*/ 2160267 h 2934967"/>
              <a:gd name="connsiteX0" fmla="*/ 0 w 7956545"/>
              <a:gd name="connsiteY0" fmla="*/ 2236467 h 3011167"/>
              <a:gd name="connsiteX1" fmla="*/ 7956545 w 7956545"/>
              <a:gd name="connsiteY1" fmla="*/ 0 h 3011167"/>
              <a:gd name="connsiteX2" fmla="*/ 742945 w 7956545"/>
              <a:gd name="connsiteY2" fmla="*/ 3011167 h 3011167"/>
              <a:gd name="connsiteX3" fmla="*/ 0 w 7956545"/>
              <a:gd name="connsiteY3" fmla="*/ 2236467 h 3011167"/>
              <a:gd name="connsiteX0" fmla="*/ 0 w 8032745"/>
              <a:gd name="connsiteY0" fmla="*/ 1804667 h 3011167"/>
              <a:gd name="connsiteX1" fmla="*/ 8032745 w 8032745"/>
              <a:gd name="connsiteY1" fmla="*/ 0 h 3011167"/>
              <a:gd name="connsiteX2" fmla="*/ 819145 w 8032745"/>
              <a:gd name="connsiteY2" fmla="*/ 3011167 h 3011167"/>
              <a:gd name="connsiteX3" fmla="*/ 0 w 8032745"/>
              <a:gd name="connsiteY3" fmla="*/ 1804667 h 3011167"/>
              <a:gd name="connsiteX0" fmla="*/ 146055 w 8178800"/>
              <a:gd name="connsiteY0" fmla="*/ 18046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46055 w 8178800"/>
              <a:gd name="connsiteY3" fmla="*/ 1804667 h 3442967"/>
              <a:gd name="connsiteX0" fmla="*/ 158755 w 8178800"/>
              <a:gd name="connsiteY0" fmla="*/ 8648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58755 w 8178800"/>
              <a:gd name="connsiteY3" fmla="*/ 864867 h 3442967"/>
              <a:gd name="connsiteX0" fmla="*/ 158755 w 6959600"/>
              <a:gd name="connsiteY0" fmla="*/ 0 h 2578100"/>
              <a:gd name="connsiteX1" fmla="*/ 6959600 w 6959600"/>
              <a:gd name="connsiteY1" fmla="*/ 494033 h 2578100"/>
              <a:gd name="connsiteX2" fmla="*/ 0 w 6959600"/>
              <a:gd name="connsiteY2" fmla="*/ 2578100 h 2578100"/>
              <a:gd name="connsiteX3" fmla="*/ 158755 w 6959600"/>
              <a:gd name="connsiteY3" fmla="*/ 0 h 2578100"/>
              <a:gd name="connsiteX0" fmla="*/ 0 w 6800845"/>
              <a:gd name="connsiteY0" fmla="*/ 0 h 1295400"/>
              <a:gd name="connsiteX1" fmla="*/ 6800845 w 6800845"/>
              <a:gd name="connsiteY1" fmla="*/ 494033 h 1295400"/>
              <a:gd name="connsiteX2" fmla="*/ 463545 w 6800845"/>
              <a:gd name="connsiteY2" fmla="*/ 1295400 h 1295400"/>
              <a:gd name="connsiteX3" fmla="*/ 0 w 6800845"/>
              <a:gd name="connsiteY3" fmla="*/ 0 h 1295400"/>
              <a:gd name="connsiteX0" fmla="*/ 0 w 6800845"/>
              <a:gd name="connsiteY0" fmla="*/ 0 h 1905000"/>
              <a:gd name="connsiteX1" fmla="*/ 6800845 w 6800845"/>
              <a:gd name="connsiteY1" fmla="*/ 494033 h 1905000"/>
              <a:gd name="connsiteX2" fmla="*/ 1009645 w 6800845"/>
              <a:gd name="connsiteY2" fmla="*/ 1905000 h 1905000"/>
              <a:gd name="connsiteX3" fmla="*/ 0 w 6800845"/>
              <a:gd name="connsiteY3" fmla="*/ 0 h 1905000"/>
              <a:gd name="connsiteX0" fmla="*/ 0 w 6089645"/>
              <a:gd name="connsiteY0" fmla="*/ 0 h 4648200"/>
              <a:gd name="connsiteX1" fmla="*/ 6089645 w 6089645"/>
              <a:gd name="connsiteY1" fmla="*/ 3237233 h 4648200"/>
              <a:gd name="connsiteX2" fmla="*/ 298445 w 6089645"/>
              <a:gd name="connsiteY2" fmla="*/ 4648200 h 4648200"/>
              <a:gd name="connsiteX3" fmla="*/ 0 w 6089645"/>
              <a:gd name="connsiteY3" fmla="*/ 0 h 4648200"/>
              <a:gd name="connsiteX0" fmla="*/ 806455 w 6896100"/>
              <a:gd name="connsiteY0" fmla="*/ 0 h 4749800"/>
              <a:gd name="connsiteX1" fmla="*/ 6896100 w 6896100"/>
              <a:gd name="connsiteY1" fmla="*/ 3237233 h 4749800"/>
              <a:gd name="connsiteX2" fmla="*/ 0 w 6896100"/>
              <a:gd name="connsiteY2" fmla="*/ 4749800 h 4749800"/>
              <a:gd name="connsiteX3" fmla="*/ 806455 w 6896100"/>
              <a:gd name="connsiteY3" fmla="*/ 0 h 4749800"/>
              <a:gd name="connsiteX0" fmla="*/ 806455 w 6896100"/>
              <a:gd name="connsiteY0" fmla="*/ 0 h 4749800"/>
              <a:gd name="connsiteX1" fmla="*/ 2199269 w 6896100"/>
              <a:gd name="connsiteY1" fmla="*/ 771345 h 4749800"/>
              <a:gd name="connsiteX2" fmla="*/ 6896100 w 6896100"/>
              <a:gd name="connsiteY2" fmla="*/ 3237233 h 4749800"/>
              <a:gd name="connsiteX3" fmla="*/ 0 w 6896100"/>
              <a:gd name="connsiteY3" fmla="*/ 4749800 h 4749800"/>
              <a:gd name="connsiteX4" fmla="*/ 806455 w 6896100"/>
              <a:gd name="connsiteY4" fmla="*/ 0 h 4749800"/>
              <a:gd name="connsiteX0" fmla="*/ 806455 w 6896100"/>
              <a:gd name="connsiteY0" fmla="*/ 0 h 4749800"/>
              <a:gd name="connsiteX1" fmla="*/ 6785783 w 6896100"/>
              <a:gd name="connsiteY1" fmla="*/ 1743802 h 4749800"/>
              <a:gd name="connsiteX2" fmla="*/ 6896100 w 6896100"/>
              <a:gd name="connsiteY2" fmla="*/ 3237233 h 4749800"/>
              <a:gd name="connsiteX3" fmla="*/ 0 w 6896100"/>
              <a:gd name="connsiteY3" fmla="*/ 4749800 h 4749800"/>
              <a:gd name="connsiteX4" fmla="*/ 806455 w 6896100"/>
              <a:gd name="connsiteY4" fmla="*/ 0 h 4749800"/>
              <a:gd name="connsiteX0" fmla="*/ 806455 w 6896100"/>
              <a:gd name="connsiteY0" fmla="*/ 0 h 4749800"/>
              <a:gd name="connsiteX1" fmla="*/ 6655154 w 6896100"/>
              <a:gd name="connsiteY1" fmla="*/ 1569630 h 4749800"/>
              <a:gd name="connsiteX2" fmla="*/ 6896100 w 6896100"/>
              <a:gd name="connsiteY2" fmla="*/ 3237233 h 4749800"/>
              <a:gd name="connsiteX3" fmla="*/ 0 w 6896100"/>
              <a:gd name="connsiteY3" fmla="*/ 4749800 h 4749800"/>
              <a:gd name="connsiteX4" fmla="*/ 806455 w 6896100"/>
              <a:gd name="connsiteY4" fmla="*/ 0 h 4749800"/>
              <a:gd name="connsiteX0" fmla="*/ 690341 w 6896100"/>
              <a:gd name="connsiteY0" fmla="*/ 0 h 4546600"/>
              <a:gd name="connsiteX1" fmla="*/ 6655154 w 6896100"/>
              <a:gd name="connsiteY1" fmla="*/ 1366430 h 4546600"/>
              <a:gd name="connsiteX2" fmla="*/ 6896100 w 6896100"/>
              <a:gd name="connsiteY2" fmla="*/ 3034033 h 4546600"/>
              <a:gd name="connsiteX3" fmla="*/ 0 w 6896100"/>
              <a:gd name="connsiteY3" fmla="*/ 4546600 h 4546600"/>
              <a:gd name="connsiteX4" fmla="*/ 690341 w 6896100"/>
              <a:gd name="connsiteY4" fmla="*/ 0 h 4546600"/>
              <a:gd name="connsiteX0" fmla="*/ 2235142 w 6896100"/>
              <a:gd name="connsiteY0" fmla="*/ 0 h 4697312"/>
              <a:gd name="connsiteX1" fmla="*/ 6655154 w 6896100"/>
              <a:gd name="connsiteY1" fmla="*/ 1517142 h 4697312"/>
              <a:gd name="connsiteX2" fmla="*/ 6896100 w 6896100"/>
              <a:gd name="connsiteY2" fmla="*/ 3184745 h 4697312"/>
              <a:gd name="connsiteX3" fmla="*/ 0 w 6896100"/>
              <a:gd name="connsiteY3" fmla="*/ 4697312 h 4697312"/>
              <a:gd name="connsiteX4" fmla="*/ 2235142 w 6896100"/>
              <a:gd name="connsiteY4" fmla="*/ 0 h 4697312"/>
              <a:gd name="connsiteX0" fmla="*/ 2235142 w 6896100"/>
              <a:gd name="connsiteY0" fmla="*/ 0 h 4697312"/>
              <a:gd name="connsiteX1" fmla="*/ 6165339 w 6896100"/>
              <a:gd name="connsiteY1" fmla="*/ 1630177 h 4697312"/>
              <a:gd name="connsiteX2" fmla="*/ 6896100 w 6896100"/>
              <a:gd name="connsiteY2" fmla="*/ 3184745 h 4697312"/>
              <a:gd name="connsiteX3" fmla="*/ 0 w 6896100"/>
              <a:gd name="connsiteY3" fmla="*/ 4697312 h 4697312"/>
              <a:gd name="connsiteX4" fmla="*/ 2235142 w 6896100"/>
              <a:gd name="connsiteY4" fmla="*/ 0 h 4697312"/>
              <a:gd name="connsiteX0" fmla="*/ 1481580 w 6896100"/>
              <a:gd name="connsiteY0" fmla="*/ 0 h 4546600"/>
              <a:gd name="connsiteX1" fmla="*/ 6165339 w 6896100"/>
              <a:gd name="connsiteY1" fmla="*/ 1479465 h 4546600"/>
              <a:gd name="connsiteX2" fmla="*/ 6896100 w 6896100"/>
              <a:gd name="connsiteY2" fmla="*/ 3034033 h 4546600"/>
              <a:gd name="connsiteX3" fmla="*/ 0 w 6896100"/>
              <a:gd name="connsiteY3" fmla="*/ 4546600 h 4546600"/>
              <a:gd name="connsiteX4" fmla="*/ 1481580 w 6896100"/>
              <a:gd name="connsiteY4" fmla="*/ 0 h 4546600"/>
              <a:gd name="connsiteX0" fmla="*/ 1481580 w 6165339"/>
              <a:gd name="connsiteY0" fmla="*/ 0 h 4546600"/>
              <a:gd name="connsiteX1" fmla="*/ 6165339 w 6165339"/>
              <a:gd name="connsiteY1" fmla="*/ 1479465 h 4546600"/>
              <a:gd name="connsiteX2" fmla="*/ 5991826 w 6165339"/>
              <a:gd name="connsiteY2" fmla="*/ 4164376 h 4546600"/>
              <a:gd name="connsiteX3" fmla="*/ 0 w 6165339"/>
              <a:gd name="connsiteY3" fmla="*/ 4546600 h 4546600"/>
              <a:gd name="connsiteX4" fmla="*/ 1481580 w 6165339"/>
              <a:gd name="connsiteY4" fmla="*/ 0 h 4546600"/>
              <a:gd name="connsiteX0" fmla="*/ 1481580 w 5991826"/>
              <a:gd name="connsiteY0" fmla="*/ 0 h 4546600"/>
              <a:gd name="connsiteX1" fmla="*/ 4658215 w 5991826"/>
              <a:gd name="connsiteY1" fmla="*/ 1517144 h 4546600"/>
              <a:gd name="connsiteX2" fmla="*/ 5991826 w 5991826"/>
              <a:gd name="connsiteY2" fmla="*/ 4164376 h 4546600"/>
              <a:gd name="connsiteX3" fmla="*/ 0 w 5991826"/>
              <a:gd name="connsiteY3" fmla="*/ 4546600 h 4546600"/>
              <a:gd name="connsiteX4" fmla="*/ 1481580 w 5991826"/>
              <a:gd name="connsiteY4" fmla="*/ 0 h 4546600"/>
              <a:gd name="connsiteX0" fmla="*/ 954087 w 5991826"/>
              <a:gd name="connsiteY0" fmla="*/ 0 h 3680004"/>
              <a:gd name="connsiteX1" fmla="*/ 4658215 w 5991826"/>
              <a:gd name="connsiteY1" fmla="*/ 650548 h 3680004"/>
              <a:gd name="connsiteX2" fmla="*/ 5991826 w 5991826"/>
              <a:gd name="connsiteY2" fmla="*/ 3297780 h 3680004"/>
              <a:gd name="connsiteX3" fmla="*/ 0 w 5991826"/>
              <a:gd name="connsiteY3" fmla="*/ 3680004 h 3680004"/>
              <a:gd name="connsiteX4" fmla="*/ 954087 w 5991826"/>
              <a:gd name="connsiteY4" fmla="*/ 0 h 3680004"/>
              <a:gd name="connsiteX0" fmla="*/ 539628 w 5991826"/>
              <a:gd name="connsiteY0" fmla="*/ 0 h 3453935"/>
              <a:gd name="connsiteX1" fmla="*/ 4658215 w 5991826"/>
              <a:gd name="connsiteY1" fmla="*/ 424479 h 3453935"/>
              <a:gd name="connsiteX2" fmla="*/ 5991826 w 5991826"/>
              <a:gd name="connsiteY2" fmla="*/ 3071711 h 3453935"/>
              <a:gd name="connsiteX3" fmla="*/ 0 w 5991826"/>
              <a:gd name="connsiteY3" fmla="*/ 3453935 h 3453935"/>
              <a:gd name="connsiteX4" fmla="*/ 539628 w 5991826"/>
              <a:gd name="connsiteY4" fmla="*/ 0 h 3453935"/>
              <a:gd name="connsiteX0" fmla="*/ 539628 w 5991826"/>
              <a:gd name="connsiteY0" fmla="*/ 0 h 3453935"/>
              <a:gd name="connsiteX1" fmla="*/ 5713202 w 5991826"/>
              <a:gd name="connsiteY1" fmla="*/ 1441787 h 3453935"/>
              <a:gd name="connsiteX2" fmla="*/ 5991826 w 5991826"/>
              <a:gd name="connsiteY2" fmla="*/ 3071711 h 3453935"/>
              <a:gd name="connsiteX3" fmla="*/ 0 w 5991826"/>
              <a:gd name="connsiteY3" fmla="*/ 3453935 h 3453935"/>
              <a:gd name="connsiteX4" fmla="*/ 539628 w 5991826"/>
              <a:gd name="connsiteY4" fmla="*/ 0 h 3453935"/>
              <a:gd name="connsiteX0" fmla="*/ 539628 w 7882581"/>
              <a:gd name="connsiteY0" fmla="*/ 0 h 3453935"/>
              <a:gd name="connsiteX1" fmla="*/ 5713202 w 7882581"/>
              <a:gd name="connsiteY1" fmla="*/ 1441787 h 3453935"/>
              <a:gd name="connsiteX2" fmla="*/ 7882581 w 7882581"/>
              <a:gd name="connsiteY2" fmla="*/ 3386837 h 3453935"/>
              <a:gd name="connsiteX3" fmla="*/ 0 w 7882581"/>
              <a:gd name="connsiteY3" fmla="*/ 3453935 h 3453935"/>
              <a:gd name="connsiteX4" fmla="*/ 539628 w 7882581"/>
              <a:gd name="connsiteY4" fmla="*/ 0 h 3453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2581" h="3453935">
                <a:moveTo>
                  <a:pt x="539628" y="0"/>
                </a:moveTo>
                <a:lnTo>
                  <a:pt x="5713202" y="1441787"/>
                </a:lnTo>
                <a:lnTo>
                  <a:pt x="7882581" y="3386837"/>
                </a:lnTo>
                <a:lnTo>
                  <a:pt x="0" y="3453935"/>
                </a:lnTo>
                <a:lnTo>
                  <a:pt x="539628" y="0"/>
                </a:lnTo>
                <a:close/>
              </a:path>
            </a:pathLst>
          </a:custGeom>
          <a:gradFill>
            <a:gsLst>
              <a:gs pos="0">
                <a:srgbClr val="035AB9"/>
              </a:gs>
              <a:gs pos="45000">
                <a:schemeClr val="bg1">
                  <a:alpha val="7000"/>
                </a:schemeClr>
              </a:gs>
              <a:gs pos="100000">
                <a:srgbClr val="005FFA">
                  <a:alpha val="59000"/>
                </a:srgb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" name="等腰三角形 3"/>
          <p:cNvSpPr/>
          <p:nvPr userDrawn="1"/>
        </p:nvSpPr>
        <p:spPr bwMode="auto">
          <a:xfrm flipH="1">
            <a:off x="5403850" y="557213"/>
            <a:ext cx="3408363" cy="3617912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" fmla="*/ 0 w 3600445"/>
              <a:gd name="connsiteY0" fmla="*/ 2160267 h 2934967"/>
              <a:gd name="connsiteX1" fmla="*/ 3600445 w 3600445"/>
              <a:gd name="connsiteY1" fmla="*/ 0 h 2934967"/>
              <a:gd name="connsiteX2" fmla="*/ 742945 w 3600445"/>
              <a:gd name="connsiteY2" fmla="*/ 2934967 h 2934967"/>
              <a:gd name="connsiteX3" fmla="*/ 0 w 3600445"/>
              <a:gd name="connsiteY3" fmla="*/ 2160267 h 2934967"/>
              <a:gd name="connsiteX0" fmla="*/ 0 w 7956545"/>
              <a:gd name="connsiteY0" fmla="*/ 2236467 h 3011167"/>
              <a:gd name="connsiteX1" fmla="*/ 7956545 w 7956545"/>
              <a:gd name="connsiteY1" fmla="*/ 0 h 3011167"/>
              <a:gd name="connsiteX2" fmla="*/ 742945 w 7956545"/>
              <a:gd name="connsiteY2" fmla="*/ 3011167 h 3011167"/>
              <a:gd name="connsiteX3" fmla="*/ 0 w 7956545"/>
              <a:gd name="connsiteY3" fmla="*/ 2236467 h 3011167"/>
              <a:gd name="connsiteX0" fmla="*/ 0 w 8032745"/>
              <a:gd name="connsiteY0" fmla="*/ 1804667 h 3011167"/>
              <a:gd name="connsiteX1" fmla="*/ 8032745 w 8032745"/>
              <a:gd name="connsiteY1" fmla="*/ 0 h 3011167"/>
              <a:gd name="connsiteX2" fmla="*/ 819145 w 8032745"/>
              <a:gd name="connsiteY2" fmla="*/ 3011167 h 3011167"/>
              <a:gd name="connsiteX3" fmla="*/ 0 w 8032745"/>
              <a:gd name="connsiteY3" fmla="*/ 1804667 h 3011167"/>
              <a:gd name="connsiteX0" fmla="*/ 146055 w 8178800"/>
              <a:gd name="connsiteY0" fmla="*/ 18046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46055 w 8178800"/>
              <a:gd name="connsiteY3" fmla="*/ 1804667 h 3442967"/>
              <a:gd name="connsiteX0" fmla="*/ 0 w 8032745"/>
              <a:gd name="connsiteY0" fmla="*/ 1804667 h 3341367"/>
              <a:gd name="connsiteX1" fmla="*/ 8032745 w 8032745"/>
              <a:gd name="connsiteY1" fmla="*/ 0 h 3341367"/>
              <a:gd name="connsiteX2" fmla="*/ 2017652 w 8032745"/>
              <a:gd name="connsiteY2" fmla="*/ 3341367 h 3341367"/>
              <a:gd name="connsiteX3" fmla="*/ 0 w 8032745"/>
              <a:gd name="connsiteY3" fmla="*/ 1804667 h 3341367"/>
              <a:gd name="connsiteX0" fmla="*/ 0 w 7825390"/>
              <a:gd name="connsiteY0" fmla="*/ 1347467 h 3341367"/>
              <a:gd name="connsiteX1" fmla="*/ 7825390 w 7825390"/>
              <a:gd name="connsiteY1" fmla="*/ 0 h 3341367"/>
              <a:gd name="connsiteX2" fmla="*/ 1810297 w 7825390"/>
              <a:gd name="connsiteY2" fmla="*/ 3341367 h 3341367"/>
              <a:gd name="connsiteX3" fmla="*/ 0 w 7825390"/>
              <a:gd name="connsiteY3" fmla="*/ 1347467 h 3341367"/>
              <a:gd name="connsiteX0" fmla="*/ 0 w 7825390"/>
              <a:gd name="connsiteY0" fmla="*/ 1347467 h 2998467"/>
              <a:gd name="connsiteX1" fmla="*/ 7825390 w 7825390"/>
              <a:gd name="connsiteY1" fmla="*/ 0 h 2998467"/>
              <a:gd name="connsiteX2" fmla="*/ 3690017 w 7825390"/>
              <a:gd name="connsiteY2" fmla="*/ 2998467 h 2998467"/>
              <a:gd name="connsiteX3" fmla="*/ 0 w 7825390"/>
              <a:gd name="connsiteY3" fmla="*/ 1347467 h 2998467"/>
              <a:gd name="connsiteX0" fmla="*/ 0 w 3690017"/>
              <a:gd name="connsiteY0" fmla="*/ 3023867 h 4674867"/>
              <a:gd name="connsiteX1" fmla="*/ 2321461 w 3690017"/>
              <a:gd name="connsiteY1" fmla="*/ 0 h 4674867"/>
              <a:gd name="connsiteX2" fmla="*/ 3690017 w 3690017"/>
              <a:gd name="connsiteY2" fmla="*/ 4674867 h 4674867"/>
              <a:gd name="connsiteX3" fmla="*/ 0 w 3690017"/>
              <a:gd name="connsiteY3" fmla="*/ 3023867 h 4674867"/>
              <a:gd name="connsiteX0" fmla="*/ 0 w 4460838"/>
              <a:gd name="connsiteY0" fmla="*/ 3023867 h 4160517"/>
              <a:gd name="connsiteX1" fmla="*/ 2321461 w 4460838"/>
              <a:gd name="connsiteY1" fmla="*/ 0 h 4160517"/>
              <a:gd name="connsiteX2" fmla="*/ 4460838 w 4460838"/>
              <a:gd name="connsiteY2" fmla="*/ 4160517 h 4160517"/>
              <a:gd name="connsiteX3" fmla="*/ 0 w 4460838"/>
              <a:gd name="connsiteY3" fmla="*/ 3023867 h 4160517"/>
              <a:gd name="connsiteX0" fmla="*/ 0 w 4460838"/>
              <a:gd name="connsiteY0" fmla="*/ 2833367 h 3970017"/>
              <a:gd name="connsiteX1" fmla="*/ 2727157 w 4460838"/>
              <a:gd name="connsiteY1" fmla="*/ 0 h 3970017"/>
              <a:gd name="connsiteX2" fmla="*/ 4460838 w 4460838"/>
              <a:gd name="connsiteY2" fmla="*/ 3970017 h 3970017"/>
              <a:gd name="connsiteX3" fmla="*/ 0 w 4460838"/>
              <a:gd name="connsiteY3" fmla="*/ 2833367 h 3970017"/>
              <a:gd name="connsiteX0" fmla="*/ 0 w 4366177"/>
              <a:gd name="connsiteY0" fmla="*/ 2833367 h 4331967"/>
              <a:gd name="connsiteX1" fmla="*/ 2727157 w 4366177"/>
              <a:gd name="connsiteY1" fmla="*/ 0 h 4331967"/>
              <a:gd name="connsiteX2" fmla="*/ 4366177 w 4366177"/>
              <a:gd name="connsiteY2" fmla="*/ 4331967 h 4331967"/>
              <a:gd name="connsiteX3" fmla="*/ 0 w 4366177"/>
              <a:gd name="connsiteY3" fmla="*/ 2833367 h 4331967"/>
              <a:gd name="connsiteX0" fmla="*/ 0 w 3189661"/>
              <a:gd name="connsiteY0" fmla="*/ 1042667 h 4331967"/>
              <a:gd name="connsiteX1" fmla="*/ 1550641 w 3189661"/>
              <a:gd name="connsiteY1" fmla="*/ 0 h 4331967"/>
              <a:gd name="connsiteX2" fmla="*/ 3189661 w 3189661"/>
              <a:gd name="connsiteY2" fmla="*/ 4331967 h 4331967"/>
              <a:gd name="connsiteX3" fmla="*/ 0 w 3189661"/>
              <a:gd name="connsiteY3" fmla="*/ 1042667 h 4331967"/>
              <a:gd name="connsiteX0" fmla="*/ 0 w 3189661"/>
              <a:gd name="connsiteY0" fmla="*/ 1480817 h 4770117"/>
              <a:gd name="connsiteX1" fmla="*/ 2186230 w 3189661"/>
              <a:gd name="connsiteY1" fmla="*/ 0 h 4770117"/>
              <a:gd name="connsiteX2" fmla="*/ 3189661 w 3189661"/>
              <a:gd name="connsiteY2" fmla="*/ 4770117 h 4770117"/>
              <a:gd name="connsiteX3" fmla="*/ 0 w 3189661"/>
              <a:gd name="connsiteY3" fmla="*/ 1480817 h 4770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9661" h="4770117">
                <a:moveTo>
                  <a:pt x="0" y="1480817"/>
                </a:moveTo>
                <a:lnTo>
                  <a:pt x="2186230" y="0"/>
                </a:lnTo>
                <a:lnTo>
                  <a:pt x="3189661" y="4770117"/>
                </a:lnTo>
                <a:lnTo>
                  <a:pt x="0" y="1480817"/>
                </a:lnTo>
                <a:close/>
              </a:path>
            </a:pathLst>
          </a:custGeom>
          <a:gradFill>
            <a:gsLst>
              <a:gs pos="0">
                <a:srgbClr val="035AB9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" name="等腰三角形 3"/>
          <p:cNvSpPr/>
          <p:nvPr userDrawn="1"/>
        </p:nvSpPr>
        <p:spPr bwMode="auto">
          <a:xfrm rot="10412591" flipH="1">
            <a:off x="1411232" y="982778"/>
            <a:ext cx="4183122" cy="2544581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" fmla="*/ 0 w 3600445"/>
              <a:gd name="connsiteY0" fmla="*/ 2160267 h 2934967"/>
              <a:gd name="connsiteX1" fmla="*/ 3600445 w 3600445"/>
              <a:gd name="connsiteY1" fmla="*/ 0 h 2934967"/>
              <a:gd name="connsiteX2" fmla="*/ 742945 w 3600445"/>
              <a:gd name="connsiteY2" fmla="*/ 2934967 h 2934967"/>
              <a:gd name="connsiteX3" fmla="*/ 0 w 3600445"/>
              <a:gd name="connsiteY3" fmla="*/ 2160267 h 2934967"/>
              <a:gd name="connsiteX0" fmla="*/ 0 w 7956545"/>
              <a:gd name="connsiteY0" fmla="*/ 2236467 h 3011167"/>
              <a:gd name="connsiteX1" fmla="*/ 7956545 w 7956545"/>
              <a:gd name="connsiteY1" fmla="*/ 0 h 3011167"/>
              <a:gd name="connsiteX2" fmla="*/ 742945 w 7956545"/>
              <a:gd name="connsiteY2" fmla="*/ 3011167 h 3011167"/>
              <a:gd name="connsiteX3" fmla="*/ 0 w 7956545"/>
              <a:gd name="connsiteY3" fmla="*/ 2236467 h 3011167"/>
              <a:gd name="connsiteX0" fmla="*/ 0 w 8032745"/>
              <a:gd name="connsiteY0" fmla="*/ 1804667 h 3011167"/>
              <a:gd name="connsiteX1" fmla="*/ 8032745 w 8032745"/>
              <a:gd name="connsiteY1" fmla="*/ 0 h 3011167"/>
              <a:gd name="connsiteX2" fmla="*/ 819145 w 8032745"/>
              <a:gd name="connsiteY2" fmla="*/ 3011167 h 3011167"/>
              <a:gd name="connsiteX3" fmla="*/ 0 w 8032745"/>
              <a:gd name="connsiteY3" fmla="*/ 1804667 h 3011167"/>
              <a:gd name="connsiteX0" fmla="*/ 146055 w 8178800"/>
              <a:gd name="connsiteY0" fmla="*/ 18046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46055 w 8178800"/>
              <a:gd name="connsiteY3" fmla="*/ 1804667 h 3442967"/>
              <a:gd name="connsiteX0" fmla="*/ 0 w 8032745"/>
              <a:gd name="connsiteY0" fmla="*/ 1804667 h 3341367"/>
              <a:gd name="connsiteX1" fmla="*/ 8032745 w 8032745"/>
              <a:gd name="connsiteY1" fmla="*/ 0 h 3341367"/>
              <a:gd name="connsiteX2" fmla="*/ 2017652 w 8032745"/>
              <a:gd name="connsiteY2" fmla="*/ 3341367 h 3341367"/>
              <a:gd name="connsiteX3" fmla="*/ 0 w 8032745"/>
              <a:gd name="connsiteY3" fmla="*/ 1804667 h 3341367"/>
              <a:gd name="connsiteX0" fmla="*/ 0 w 7825390"/>
              <a:gd name="connsiteY0" fmla="*/ 1347467 h 3341367"/>
              <a:gd name="connsiteX1" fmla="*/ 7825390 w 7825390"/>
              <a:gd name="connsiteY1" fmla="*/ 0 h 3341367"/>
              <a:gd name="connsiteX2" fmla="*/ 1810297 w 7825390"/>
              <a:gd name="connsiteY2" fmla="*/ 3341367 h 3341367"/>
              <a:gd name="connsiteX3" fmla="*/ 0 w 7825390"/>
              <a:gd name="connsiteY3" fmla="*/ 1347467 h 3341367"/>
              <a:gd name="connsiteX0" fmla="*/ 0 w 7825390"/>
              <a:gd name="connsiteY0" fmla="*/ 1347467 h 2998467"/>
              <a:gd name="connsiteX1" fmla="*/ 7825390 w 7825390"/>
              <a:gd name="connsiteY1" fmla="*/ 0 h 2998467"/>
              <a:gd name="connsiteX2" fmla="*/ 3690017 w 7825390"/>
              <a:gd name="connsiteY2" fmla="*/ 2998467 h 2998467"/>
              <a:gd name="connsiteX3" fmla="*/ 0 w 7825390"/>
              <a:gd name="connsiteY3" fmla="*/ 1347467 h 2998467"/>
              <a:gd name="connsiteX0" fmla="*/ 0 w 3690017"/>
              <a:gd name="connsiteY0" fmla="*/ 3023867 h 4674867"/>
              <a:gd name="connsiteX1" fmla="*/ 2321461 w 3690017"/>
              <a:gd name="connsiteY1" fmla="*/ 0 h 4674867"/>
              <a:gd name="connsiteX2" fmla="*/ 3690017 w 3690017"/>
              <a:gd name="connsiteY2" fmla="*/ 4674867 h 4674867"/>
              <a:gd name="connsiteX3" fmla="*/ 0 w 3690017"/>
              <a:gd name="connsiteY3" fmla="*/ 3023867 h 4674867"/>
              <a:gd name="connsiteX0" fmla="*/ 0 w 4460838"/>
              <a:gd name="connsiteY0" fmla="*/ 3023867 h 4160517"/>
              <a:gd name="connsiteX1" fmla="*/ 2321461 w 4460838"/>
              <a:gd name="connsiteY1" fmla="*/ 0 h 4160517"/>
              <a:gd name="connsiteX2" fmla="*/ 4460838 w 4460838"/>
              <a:gd name="connsiteY2" fmla="*/ 4160517 h 4160517"/>
              <a:gd name="connsiteX3" fmla="*/ 0 w 4460838"/>
              <a:gd name="connsiteY3" fmla="*/ 3023867 h 4160517"/>
              <a:gd name="connsiteX0" fmla="*/ 0 w 4460838"/>
              <a:gd name="connsiteY0" fmla="*/ 2833367 h 3970017"/>
              <a:gd name="connsiteX1" fmla="*/ 2727157 w 4460838"/>
              <a:gd name="connsiteY1" fmla="*/ 0 h 3970017"/>
              <a:gd name="connsiteX2" fmla="*/ 4460838 w 4460838"/>
              <a:gd name="connsiteY2" fmla="*/ 3970017 h 3970017"/>
              <a:gd name="connsiteX3" fmla="*/ 0 w 4460838"/>
              <a:gd name="connsiteY3" fmla="*/ 2833367 h 3970017"/>
              <a:gd name="connsiteX0" fmla="*/ 0 w 4366177"/>
              <a:gd name="connsiteY0" fmla="*/ 2833367 h 4331967"/>
              <a:gd name="connsiteX1" fmla="*/ 2727157 w 4366177"/>
              <a:gd name="connsiteY1" fmla="*/ 0 h 4331967"/>
              <a:gd name="connsiteX2" fmla="*/ 4366177 w 4366177"/>
              <a:gd name="connsiteY2" fmla="*/ 4331967 h 4331967"/>
              <a:gd name="connsiteX3" fmla="*/ 0 w 4366177"/>
              <a:gd name="connsiteY3" fmla="*/ 2833367 h 4331967"/>
              <a:gd name="connsiteX0" fmla="*/ 0 w 3189661"/>
              <a:gd name="connsiteY0" fmla="*/ 1042667 h 4331967"/>
              <a:gd name="connsiteX1" fmla="*/ 1550641 w 3189661"/>
              <a:gd name="connsiteY1" fmla="*/ 0 h 4331967"/>
              <a:gd name="connsiteX2" fmla="*/ 3189661 w 3189661"/>
              <a:gd name="connsiteY2" fmla="*/ 4331967 h 4331967"/>
              <a:gd name="connsiteX3" fmla="*/ 0 w 3189661"/>
              <a:gd name="connsiteY3" fmla="*/ 1042667 h 4331967"/>
              <a:gd name="connsiteX0" fmla="*/ 0 w 3189661"/>
              <a:gd name="connsiteY0" fmla="*/ 1480817 h 4770117"/>
              <a:gd name="connsiteX1" fmla="*/ 2186230 w 3189661"/>
              <a:gd name="connsiteY1" fmla="*/ 0 h 4770117"/>
              <a:gd name="connsiteX2" fmla="*/ 3189661 w 3189661"/>
              <a:gd name="connsiteY2" fmla="*/ 4770117 h 4770117"/>
              <a:gd name="connsiteX3" fmla="*/ 0 w 3189661"/>
              <a:gd name="connsiteY3" fmla="*/ 1480817 h 4770117"/>
              <a:gd name="connsiteX0" fmla="*/ 0 w 3465684"/>
              <a:gd name="connsiteY0" fmla="*/ 2275556 h 4770117"/>
              <a:gd name="connsiteX1" fmla="*/ 2462253 w 3465684"/>
              <a:gd name="connsiteY1" fmla="*/ 0 h 4770117"/>
              <a:gd name="connsiteX2" fmla="*/ 3465684 w 3465684"/>
              <a:gd name="connsiteY2" fmla="*/ 4770117 h 4770117"/>
              <a:gd name="connsiteX3" fmla="*/ 0 w 3465684"/>
              <a:gd name="connsiteY3" fmla="*/ 2275556 h 4770117"/>
              <a:gd name="connsiteX0" fmla="*/ 0 w 3465684"/>
              <a:gd name="connsiteY0" fmla="*/ 3335258 h 5829819"/>
              <a:gd name="connsiteX1" fmla="*/ 2211489 w 3465684"/>
              <a:gd name="connsiteY1" fmla="*/ 0 h 5829819"/>
              <a:gd name="connsiteX2" fmla="*/ 3465684 w 3465684"/>
              <a:gd name="connsiteY2" fmla="*/ 5829819 h 5829819"/>
              <a:gd name="connsiteX3" fmla="*/ 0 w 3465684"/>
              <a:gd name="connsiteY3" fmla="*/ 3335258 h 5829819"/>
              <a:gd name="connsiteX0" fmla="*/ 0 w 3364993"/>
              <a:gd name="connsiteY0" fmla="*/ 4192888 h 5829819"/>
              <a:gd name="connsiteX1" fmla="*/ 2110798 w 3364993"/>
              <a:gd name="connsiteY1" fmla="*/ 0 h 5829819"/>
              <a:gd name="connsiteX2" fmla="*/ 3364993 w 3364993"/>
              <a:gd name="connsiteY2" fmla="*/ 5829819 h 5829819"/>
              <a:gd name="connsiteX3" fmla="*/ 0 w 3364993"/>
              <a:gd name="connsiteY3" fmla="*/ 4192888 h 5829819"/>
              <a:gd name="connsiteX0" fmla="*/ 0 w 3364993"/>
              <a:gd name="connsiteY0" fmla="*/ 4192888 h 5829819"/>
              <a:gd name="connsiteX1" fmla="*/ 2110798 w 3364993"/>
              <a:gd name="connsiteY1" fmla="*/ 0 h 5829819"/>
              <a:gd name="connsiteX2" fmla="*/ 2940591 w 3364993"/>
              <a:gd name="connsiteY2" fmla="*/ 3840272 h 5829819"/>
              <a:gd name="connsiteX3" fmla="*/ 3364993 w 3364993"/>
              <a:gd name="connsiteY3" fmla="*/ 5829819 h 5829819"/>
              <a:gd name="connsiteX4" fmla="*/ 0 w 3364993"/>
              <a:gd name="connsiteY4" fmla="*/ 4192888 h 5829819"/>
              <a:gd name="connsiteX0" fmla="*/ 0 w 3364993"/>
              <a:gd name="connsiteY0" fmla="*/ 4192888 h 5829819"/>
              <a:gd name="connsiteX1" fmla="*/ 2110798 w 3364993"/>
              <a:gd name="connsiteY1" fmla="*/ 0 h 5829819"/>
              <a:gd name="connsiteX2" fmla="*/ 3359030 w 3364993"/>
              <a:gd name="connsiteY2" fmla="*/ 3486796 h 5829819"/>
              <a:gd name="connsiteX3" fmla="*/ 3364993 w 3364993"/>
              <a:gd name="connsiteY3" fmla="*/ 5829819 h 5829819"/>
              <a:gd name="connsiteX4" fmla="*/ 0 w 3364993"/>
              <a:gd name="connsiteY4" fmla="*/ 4192888 h 5829819"/>
              <a:gd name="connsiteX0" fmla="*/ 0 w 3359040"/>
              <a:gd name="connsiteY0" fmla="*/ 4192888 h 5719182"/>
              <a:gd name="connsiteX1" fmla="*/ 2110798 w 3359040"/>
              <a:gd name="connsiteY1" fmla="*/ 0 h 5719182"/>
              <a:gd name="connsiteX2" fmla="*/ 3359030 w 3359040"/>
              <a:gd name="connsiteY2" fmla="*/ 3486796 h 5719182"/>
              <a:gd name="connsiteX3" fmla="*/ 3083774 w 3359040"/>
              <a:gd name="connsiteY3" fmla="*/ 5719182 h 5719182"/>
              <a:gd name="connsiteX4" fmla="*/ 0 w 3359040"/>
              <a:gd name="connsiteY4" fmla="*/ 4192888 h 5719182"/>
              <a:gd name="connsiteX0" fmla="*/ 0 w 3359040"/>
              <a:gd name="connsiteY0" fmla="*/ 3160600 h 4686894"/>
              <a:gd name="connsiteX1" fmla="*/ 649496 w 3359040"/>
              <a:gd name="connsiteY1" fmla="*/ 0 h 4686894"/>
              <a:gd name="connsiteX2" fmla="*/ 3359030 w 3359040"/>
              <a:gd name="connsiteY2" fmla="*/ 2454508 h 4686894"/>
              <a:gd name="connsiteX3" fmla="*/ 3083774 w 3359040"/>
              <a:gd name="connsiteY3" fmla="*/ 4686894 h 4686894"/>
              <a:gd name="connsiteX4" fmla="*/ 0 w 3359040"/>
              <a:gd name="connsiteY4" fmla="*/ 3160600 h 4686894"/>
              <a:gd name="connsiteX0" fmla="*/ 0 w 3359045"/>
              <a:gd name="connsiteY0" fmla="*/ 3160600 h 4686894"/>
              <a:gd name="connsiteX1" fmla="*/ 649496 w 3359045"/>
              <a:gd name="connsiteY1" fmla="*/ 0 h 4686894"/>
              <a:gd name="connsiteX2" fmla="*/ 3359030 w 3359045"/>
              <a:gd name="connsiteY2" fmla="*/ 2454508 h 4686894"/>
              <a:gd name="connsiteX3" fmla="*/ 3083774 w 3359045"/>
              <a:gd name="connsiteY3" fmla="*/ 4686894 h 4686894"/>
              <a:gd name="connsiteX4" fmla="*/ 0 w 3359045"/>
              <a:gd name="connsiteY4" fmla="*/ 3160600 h 4686894"/>
              <a:gd name="connsiteX0" fmla="*/ 0 w 3359030"/>
              <a:gd name="connsiteY0" fmla="*/ 3160600 h 4686894"/>
              <a:gd name="connsiteX1" fmla="*/ 649496 w 3359030"/>
              <a:gd name="connsiteY1" fmla="*/ 0 h 4686894"/>
              <a:gd name="connsiteX2" fmla="*/ 3359030 w 3359030"/>
              <a:gd name="connsiteY2" fmla="*/ 2454508 h 4686894"/>
              <a:gd name="connsiteX3" fmla="*/ 3083774 w 3359030"/>
              <a:gd name="connsiteY3" fmla="*/ 4686894 h 4686894"/>
              <a:gd name="connsiteX4" fmla="*/ 0 w 3359030"/>
              <a:gd name="connsiteY4" fmla="*/ 3160600 h 4686894"/>
              <a:gd name="connsiteX0" fmla="*/ 0 w 3359030"/>
              <a:gd name="connsiteY0" fmla="*/ 3160600 h 4686894"/>
              <a:gd name="connsiteX1" fmla="*/ 649496 w 3359030"/>
              <a:gd name="connsiteY1" fmla="*/ 0 h 4686894"/>
              <a:gd name="connsiteX2" fmla="*/ 3359030 w 3359030"/>
              <a:gd name="connsiteY2" fmla="*/ 2454508 h 4686894"/>
              <a:gd name="connsiteX3" fmla="*/ 3083774 w 3359030"/>
              <a:gd name="connsiteY3" fmla="*/ 4686894 h 4686894"/>
              <a:gd name="connsiteX4" fmla="*/ 0 w 3359030"/>
              <a:gd name="connsiteY4" fmla="*/ 3160600 h 4686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9030" h="4686894">
                <a:moveTo>
                  <a:pt x="0" y="3160600"/>
                </a:moveTo>
                <a:lnTo>
                  <a:pt x="649496" y="0"/>
                </a:lnTo>
                <a:lnTo>
                  <a:pt x="3359030" y="2454508"/>
                </a:lnTo>
                <a:cubicBezTo>
                  <a:pt x="3188829" y="3892352"/>
                  <a:pt x="3364521" y="2424580"/>
                  <a:pt x="3083774" y="4686894"/>
                </a:cubicBezTo>
                <a:lnTo>
                  <a:pt x="0" y="3160600"/>
                </a:lnTo>
                <a:close/>
              </a:path>
            </a:pathLst>
          </a:custGeom>
          <a:gradFill flip="none" rotWithShape="1">
            <a:gsLst>
              <a:gs pos="7000">
                <a:srgbClr val="0099FF">
                  <a:alpha val="43000"/>
                </a:srgbClr>
              </a:gs>
              <a:gs pos="44000">
                <a:schemeClr val="tx1">
                  <a:alpha val="0"/>
                </a:schemeClr>
              </a:gs>
              <a:gs pos="83000">
                <a:srgbClr val="0099FF">
                  <a:alpha val="4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6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687513" y="1344613"/>
            <a:ext cx="10128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322388" y="987425"/>
            <a:ext cx="103346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659563" y="1208088"/>
            <a:ext cx="1012825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4583113" y="946150"/>
            <a:ext cx="85248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5629275" y="1274763"/>
            <a:ext cx="8509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62013" y="1471613"/>
            <a:ext cx="7366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480175" y="1906588"/>
            <a:ext cx="85248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839913" y="912813"/>
            <a:ext cx="8604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270125" y="749300"/>
            <a:ext cx="860425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130550" y="482600"/>
            <a:ext cx="10334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12788" y="2247900"/>
            <a:ext cx="1306512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010150" y="2033588"/>
            <a:ext cx="1033463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307138" y="1604963"/>
            <a:ext cx="12176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58888" y="1778000"/>
            <a:ext cx="858837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3275" y="2520950"/>
            <a:ext cx="10334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963" y="2232025"/>
            <a:ext cx="858837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246313" y="3344863"/>
            <a:ext cx="1246187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862263" y="2379663"/>
            <a:ext cx="8604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4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61719 2.59259E-6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5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1521E-8 9.80392E-7 L 0.03266 1.06961 " pathEditMode="relative" rAng="0" ptsTypes="AA">
                                      <p:cBhvr>
                                        <p:cTn id="14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" y="5348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4444E-6 -1.11111E-6 L 0.03941 1.09639 " pathEditMode="relative" rAng="0" ptsTypes="AA">
                                      <p:cBhvr>
                                        <p:cTn id="144" dur="6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54806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46" dur="4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58 -0.49194 L 0.15521 1.08306 " pathEditMode="relative" rAng="0" ptsTypes="AA">
                                      <p:cBhvr>
                                        <p:cTn id="148" dur="6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7875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5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152" dur="5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2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184" dur="6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186" dur="6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188" dur="6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94 L 0.05555 1.15834 " pathEditMode="relative" rAng="0" ptsTypes="AA">
                                      <p:cBhvr>
                                        <p:cTn id="190" dur="4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8250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192" dur="8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194" dur="6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8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4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9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9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9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9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9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9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9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9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9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9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9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9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9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9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9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9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9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9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9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9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9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9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9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1" dur="9500" fill="hold"/>
                                        <p:tgtEl>
                                          <p:spTgt spid="3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3" dur="9500" fill="hold"/>
                                        <p:tgtEl>
                                          <p:spTgt spid="3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7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5" dur="9500" fill="hold"/>
                                        <p:tgtEl>
                                          <p:spTgt spid="3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7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7" dur="9500" fill="hold"/>
                                        <p:tgtEl>
                                          <p:spTgt spid="3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3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3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3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3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53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53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53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53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8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53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53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9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4763"/>
            <a:ext cx="91408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PPECLOGO-eff-0-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1282700"/>
            <a:ext cx="8350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PPECLOGO-eff-0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130925" y="1265238"/>
            <a:ext cx="77311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PPECLOGO-eff-0-3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220663" y="120650"/>
            <a:ext cx="2373312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PECLOGO-eff-0-1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2919413" y="1905000"/>
            <a:ext cx="4127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PECLOGO-eff-0-1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5210175" y="1374775"/>
            <a:ext cx="315913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PECLOGO-eff-0-1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841750" y="1985963"/>
            <a:ext cx="155575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544888" y="1030288"/>
            <a:ext cx="773112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2355850" y="1209675"/>
            <a:ext cx="1449388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3649663" y="1030288"/>
            <a:ext cx="226853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6664325" y="650875"/>
            <a:ext cx="1401763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5656263" y="1812925"/>
            <a:ext cx="41116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8264525" y="1019175"/>
            <a:ext cx="411163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019175" y="1123950"/>
            <a:ext cx="1336675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0100" y="1420813"/>
            <a:ext cx="34448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6110288" y="1543050"/>
            <a:ext cx="554037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677025" y="1377950"/>
            <a:ext cx="28416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075488" y="1725613"/>
            <a:ext cx="22225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椭圆 20"/>
          <p:cNvSpPr/>
          <p:nvPr userDrawn="1"/>
        </p:nvSpPr>
        <p:spPr>
          <a:xfrm rot="2270211">
            <a:off x="4456113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1"/>
          <p:cNvSpPr/>
          <p:nvPr userDrawn="1"/>
        </p:nvSpPr>
        <p:spPr>
          <a:xfrm rot="4680544">
            <a:off x="4754562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2"/>
          <p:cNvSpPr/>
          <p:nvPr userDrawn="1"/>
        </p:nvSpPr>
        <p:spPr>
          <a:xfrm rot="2084213" flipH="1">
            <a:off x="4041775" y="-1816100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3"/>
          <p:cNvSpPr/>
          <p:nvPr userDrawn="1"/>
        </p:nvSpPr>
        <p:spPr>
          <a:xfrm rot="3120000">
            <a:off x="48164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4"/>
          <p:cNvSpPr/>
          <p:nvPr userDrawn="1"/>
        </p:nvSpPr>
        <p:spPr>
          <a:xfrm rot="3006897">
            <a:off x="5184775" y="-1204912"/>
            <a:ext cx="185737" cy="1889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5"/>
          <p:cNvSpPr/>
          <p:nvPr userDrawn="1"/>
        </p:nvSpPr>
        <p:spPr>
          <a:xfrm rot="1199333">
            <a:off x="4171950" y="-1455738"/>
            <a:ext cx="179388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6"/>
          <p:cNvSpPr/>
          <p:nvPr userDrawn="1"/>
        </p:nvSpPr>
        <p:spPr>
          <a:xfrm rot="2270211">
            <a:off x="4432300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7"/>
          <p:cNvSpPr/>
          <p:nvPr userDrawn="1"/>
        </p:nvSpPr>
        <p:spPr>
          <a:xfrm rot="4680544">
            <a:off x="4730750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8"/>
          <p:cNvSpPr/>
          <p:nvPr userDrawn="1"/>
        </p:nvSpPr>
        <p:spPr>
          <a:xfrm rot="2084213" flipH="1">
            <a:off x="4017963" y="-1816100"/>
            <a:ext cx="106362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9"/>
          <p:cNvSpPr/>
          <p:nvPr userDrawn="1"/>
        </p:nvSpPr>
        <p:spPr>
          <a:xfrm rot="3120000">
            <a:off x="47910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30"/>
          <p:cNvSpPr/>
          <p:nvPr userDrawn="1"/>
        </p:nvSpPr>
        <p:spPr>
          <a:xfrm rot="3006897">
            <a:off x="5160963" y="-1204913"/>
            <a:ext cx="185737" cy="18891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1"/>
          <p:cNvSpPr/>
          <p:nvPr userDrawn="1"/>
        </p:nvSpPr>
        <p:spPr>
          <a:xfrm rot="1199333">
            <a:off x="4148138" y="-1455738"/>
            <a:ext cx="177800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2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687513" y="1344613"/>
            <a:ext cx="10128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322388" y="987425"/>
            <a:ext cx="103346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659563" y="1208088"/>
            <a:ext cx="1012825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4583113" y="946150"/>
            <a:ext cx="85248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5629275" y="1274763"/>
            <a:ext cx="8509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62013" y="1471613"/>
            <a:ext cx="7366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480175" y="1906588"/>
            <a:ext cx="85248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839913" y="912813"/>
            <a:ext cx="8604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270125" y="749300"/>
            <a:ext cx="860425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130550" y="482600"/>
            <a:ext cx="10334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12788" y="2247900"/>
            <a:ext cx="1306512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010150" y="2033588"/>
            <a:ext cx="1033463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307138" y="1604963"/>
            <a:ext cx="12176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58888" y="1778000"/>
            <a:ext cx="858837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3275" y="2520950"/>
            <a:ext cx="10334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963" y="2232025"/>
            <a:ext cx="858837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246313" y="3344863"/>
            <a:ext cx="1246187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862263" y="2379663"/>
            <a:ext cx="8604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4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61719 2.59259E-6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5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1521E-8 9.80392E-7 L 0.03266 1.06961 " pathEditMode="relative" rAng="0" ptsTypes="AA">
                                      <p:cBhvr>
                                        <p:cTn id="14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" y="5348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4444E-6 -1.11111E-6 L 0.03941 1.09639 " pathEditMode="relative" rAng="0" ptsTypes="AA">
                                      <p:cBhvr>
                                        <p:cTn id="144" dur="6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54806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46" dur="4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58 -0.49194 L 0.15521 1.08306 " pathEditMode="relative" rAng="0" ptsTypes="AA">
                                      <p:cBhvr>
                                        <p:cTn id="148" dur="6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7875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5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152" dur="5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2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184" dur="6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186" dur="6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188" dur="6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94 L 0.05555 1.15834 " pathEditMode="relative" rAng="0" ptsTypes="AA">
                                      <p:cBhvr>
                                        <p:cTn id="190" dur="4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8250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192" dur="8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194" dur="6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8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4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53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53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53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53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53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53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ransition spd="slow" advTm="0">
    <p:pull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6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图片 27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720725"/>
            <a:ext cx="389890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" name="图片 27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67000" y="720693"/>
            <a:ext cx="3899228" cy="3981545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</p:pic>
      <p:grpSp>
        <p:nvGrpSpPr>
          <p:cNvPr id="277" name="Group 550"/>
          <p:cNvGrpSpPr>
            <a:grpSpLocks/>
          </p:cNvGrpSpPr>
          <p:nvPr/>
        </p:nvGrpSpPr>
        <p:grpSpPr bwMode="auto">
          <a:xfrm>
            <a:off x="3914775" y="827088"/>
            <a:ext cx="1403350" cy="1401762"/>
            <a:chOff x="295" y="3475"/>
            <a:chExt cx="1407" cy="1407"/>
          </a:xfrm>
        </p:grpSpPr>
        <p:sp>
          <p:nvSpPr>
            <p:cNvPr id="278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340" name="Group 552"/>
            <p:cNvGrpSpPr>
              <a:grpSpLocks/>
            </p:cNvGrpSpPr>
            <p:nvPr/>
          </p:nvGrpSpPr>
          <p:grpSpPr bwMode="auto">
            <a:xfrm>
              <a:off x="475" y="3657"/>
              <a:ext cx="1056" cy="1055"/>
              <a:chOff x="-6059" y="-2209"/>
              <a:chExt cx="2219" cy="2219"/>
            </a:xfrm>
          </p:grpSpPr>
          <p:sp>
            <p:nvSpPr>
              <p:cNvPr id="5341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342" name="Group 554"/>
              <p:cNvGrpSpPr>
                <a:grpSpLocks/>
              </p:cNvGrpSpPr>
              <p:nvPr/>
            </p:nvGrpSpPr>
            <p:grpSpPr bwMode="auto">
              <a:xfrm>
                <a:off x="-6059" y="-2209"/>
                <a:ext cx="2219" cy="2219"/>
                <a:chOff x="-4063" y="-880"/>
                <a:chExt cx="2219" cy="2219"/>
              </a:xfrm>
            </p:grpSpPr>
            <p:grpSp>
              <p:nvGrpSpPr>
                <p:cNvPr id="5343" name="Group 555"/>
                <p:cNvGrpSpPr>
                  <a:grpSpLocks/>
                </p:cNvGrpSpPr>
                <p:nvPr/>
              </p:nvGrpSpPr>
              <p:grpSpPr bwMode="auto">
                <a:xfrm>
                  <a:off x="-4063" y="-880"/>
                  <a:ext cx="2219" cy="2219"/>
                  <a:chOff x="-3927" y="-789"/>
                  <a:chExt cx="2219" cy="2219"/>
                </a:xfrm>
              </p:grpSpPr>
              <p:grpSp>
                <p:nvGrpSpPr>
                  <p:cNvPr id="5359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5367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71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72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68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69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70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60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5361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65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66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62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63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64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344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7" y="-523"/>
                  <a:ext cx="1555" cy="1554"/>
                  <a:chOff x="-3927" y="-789"/>
                  <a:chExt cx="2219" cy="2219"/>
                </a:xfrm>
              </p:grpSpPr>
              <p:grpSp>
                <p:nvGrpSpPr>
                  <p:cNvPr id="5345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5353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57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58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54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55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56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46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5347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51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52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48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49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50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313" name="图片 3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3332163"/>
            <a:ext cx="5187950" cy="14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4" name="Picture 3" descr="C:\Users\PC\Desktop\wwe2e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9180512" y="2729873"/>
            <a:ext cx="10867795" cy="617746"/>
          </a:xfrm>
          <a:prstGeom prst="rect">
            <a:avLst/>
          </a:prstGeom>
          <a:noFill/>
          <a:extLst/>
        </p:spPr>
      </p:pic>
      <p:pic>
        <p:nvPicPr>
          <p:cNvPr id="315" name="Picture 3" descr="C:\Users\PC\Desktop\wwe2e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-10904307" y="3853573"/>
            <a:ext cx="10867795" cy="505546"/>
          </a:xfrm>
          <a:prstGeom prst="rect">
            <a:avLst/>
          </a:prstGeom>
          <a:noFill/>
          <a:extLst/>
        </p:spPr>
      </p:pic>
      <p:grpSp>
        <p:nvGrpSpPr>
          <p:cNvPr id="316" name="Group 550"/>
          <p:cNvGrpSpPr>
            <a:grpSpLocks/>
          </p:cNvGrpSpPr>
          <p:nvPr/>
        </p:nvGrpSpPr>
        <p:grpSpPr bwMode="auto">
          <a:xfrm>
            <a:off x="2255838" y="3257550"/>
            <a:ext cx="1817687" cy="1816100"/>
            <a:chOff x="295" y="3475"/>
            <a:chExt cx="1407" cy="1407"/>
          </a:xfrm>
        </p:grpSpPr>
        <p:sp>
          <p:nvSpPr>
            <p:cNvPr id="31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306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30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308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309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32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3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3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3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3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3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3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2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2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3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3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2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2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3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310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311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19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2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2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20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2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2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1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1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1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1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14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1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1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351" name="Group 550"/>
          <p:cNvGrpSpPr>
            <a:grpSpLocks/>
          </p:cNvGrpSpPr>
          <p:nvPr/>
        </p:nvGrpSpPr>
        <p:grpSpPr bwMode="auto">
          <a:xfrm>
            <a:off x="6564313" y="2951163"/>
            <a:ext cx="3798887" cy="3797300"/>
            <a:chOff x="295" y="3475"/>
            <a:chExt cx="1407" cy="1407"/>
          </a:xfrm>
        </p:grpSpPr>
        <p:sp>
          <p:nvSpPr>
            <p:cNvPr id="35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272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273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274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275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291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99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03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04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00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01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02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92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93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97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98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94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95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96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276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277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85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89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90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86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87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88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78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79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83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84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80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81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82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386" name="Group 550"/>
          <p:cNvGrpSpPr>
            <a:grpSpLocks/>
          </p:cNvGrpSpPr>
          <p:nvPr/>
        </p:nvGrpSpPr>
        <p:grpSpPr bwMode="auto">
          <a:xfrm>
            <a:off x="5446713" y="-171450"/>
            <a:ext cx="1817687" cy="1816100"/>
            <a:chOff x="295" y="3475"/>
            <a:chExt cx="1407" cy="1407"/>
          </a:xfrm>
        </p:grpSpPr>
        <p:sp>
          <p:nvSpPr>
            <p:cNvPr id="38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238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239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240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241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257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65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69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70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66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67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68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58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59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63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64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60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61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62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242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243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51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55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56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52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53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54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44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45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49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50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46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47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48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421" name="Group 550"/>
          <p:cNvGrpSpPr>
            <a:grpSpLocks/>
          </p:cNvGrpSpPr>
          <p:nvPr/>
        </p:nvGrpSpPr>
        <p:grpSpPr bwMode="auto">
          <a:xfrm>
            <a:off x="7545388" y="912813"/>
            <a:ext cx="1817687" cy="1817687"/>
            <a:chOff x="295" y="3475"/>
            <a:chExt cx="1407" cy="1407"/>
          </a:xfrm>
        </p:grpSpPr>
        <p:sp>
          <p:nvSpPr>
            <p:cNvPr id="42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204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205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206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207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223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31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35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36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32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33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34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24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25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29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30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26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27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28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208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209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17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21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22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18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19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20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10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11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15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16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12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13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14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456" name="Group 550"/>
          <p:cNvGrpSpPr>
            <a:grpSpLocks/>
          </p:cNvGrpSpPr>
          <p:nvPr/>
        </p:nvGrpSpPr>
        <p:grpSpPr bwMode="auto">
          <a:xfrm>
            <a:off x="790575" y="717550"/>
            <a:ext cx="1817688" cy="1817688"/>
            <a:chOff x="295" y="3475"/>
            <a:chExt cx="1407" cy="1407"/>
          </a:xfrm>
        </p:grpSpPr>
        <p:sp>
          <p:nvSpPr>
            <p:cNvPr id="45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170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171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172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173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189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97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01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02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98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99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00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190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91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95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96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92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93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94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174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175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83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87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88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84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85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86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176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77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81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82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78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79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80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491" name="Group 550"/>
          <p:cNvGrpSpPr>
            <a:grpSpLocks/>
          </p:cNvGrpSpPr>
          <p:nvPr/>
        </p:nvGrpSpPr>
        <p:grpSpPr bwMode="auto">
          <a:xfrm>
            <a:off x="-1455738" y="-1830388"/>
            <a:ext cx="3798888" cy="3797301"/>
            <a:chOff x="295" y="3475"/>
            <a:chExt cx="1407" cy="1407"/>
          </a:xfrm>
        </p:grpSpPr>
        <p:sp>
          <p:nvSpPr>
            <p:cNvPr id="49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136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13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138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139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15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6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6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6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6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6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6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15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5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6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6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5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5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6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140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141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49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5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5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50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5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5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14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4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4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4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44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4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4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526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866775" y="22875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32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Scale>
                                      <p:cBhvr>
                                        <p:cTn id="23" dur="750" fill="hold"/>
                                        <p:tgtEl>
                                          <p:spTgt spid="27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Scale>
                                      <p:cBhvr>
                                        <p:cTn id="25" dur="1750" fill="hold"/>
                                        <p:tgtEl>
                                          <p:spTgt spid="27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-1.11111E-6 0 L 0.00122 -0.09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475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-1.11111E-6 0 L 0.00122 -0.09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475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Motion origin="layout" path="M -3.88889E-6 -2.22222E-6 L -2.73628 -2.22222E-6 " pathEditMode="relative" rAng="0" ptsTypes="AA">
                                      <p:cBhvr>
                                        <p:cTn id="39" dur="22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823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Motion origin="layout" path="M 3.88889E-6 1.11111E-6 L 2.40555 1.11111E-6 " pathEditMode="relative" rAng="0" ptsTypes="AA">
                                      <p:cBhvr>
                                        <p:cTn id="41" dur="2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278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35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48" dur="3000" fill="hold"/>
                                        <p:tgtEl>
                                          <p:spTgt spid="35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56" dur="750" fill="hold"/>
                                        <p:tgtEl>
                                          <p:spTgt spid="3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58" dur="1750" fill="hold"/>
                                        <p:tgtEl>
                                          <p:spTgt spid="3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75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66" dur="750" fill="hold"/>
                                        <p:tgtEl>
                                          <p:spTgt spid="42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68" dur="1750" fill="hold"/>
                                        <p:tgtEl>
                                          <p:spTgt spid="42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75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76" dur="750" fill="hold"/>
                                        <p:tgtEl>
                                          <p:spTgt spid="38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78" dur="1750" fill="hold"/>
                                        <p:tgtEl>
                                          <p:spTgt spid="38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75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86" dur="750" fill="hold"/>
                                        <p:tgtEl>
                                          <p:spTgt spid="45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88" dur="1750" fill="hold"/>
                                        <p:tgtEl>
                                          <p:spTgt spid="45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75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96" dur="2000" fill="hold"/>
                                        <p:tgtEl>
                                          <p:spTgt spid="49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98" dur="3000" fill="hold"/>
                                        <p:tgtEl>
                                          <p:spTgt spid="49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3" dur="20557" fill="hold"/>
                                        <p:tgtEl>
                                          <p:spTgt spid="5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4">
            <a:extLst/>
          </a:blip>
          <a:stretch>
            <a:fillRect/>
          </a:stretch>
        </p:blipFill>
        <p:spPr bwMode="auto">
          <a:xfrm>
            <a:off x="1430207" y="1350273"/>
            <a:ext cx="3697773" cy="23343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5">
            <a:extLst/>
          </a:blip>
          <a:stretch>
            <a:fillRect/>
          </a:stretch>
        </p:blipFill>
        <p:spPr bwMode="auto">
          <a:xfrm>
            <a:off x="6574229" y="2864536"/>
            <a:ext cx="2139881" cy="13310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6" name="Picture 8"/>
          <p:cNvPicPr>
            <a:picLocks noChangeAspect="1" noChangeArrowheads="1"/>
          </p:cNvPicPr>
          <p:nvPr/>
        </p:nvPicPr>
        <p:blipFill>
          <a:blip r:embed="rId6">
            <a:extLst/>
          </a:blip>
          <a:stretch>
            <a:fillRect/>
          </a:stretch>
        </p:blipFill>
        <p:spPr bwMode="auto">
          <a:xfrm>
            <a:off x="2522782" y="1970414"/>
            <a:ext cx="2357495" cy="15614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7">
            <a:extLst/>
          </a:blip>
          <a:stretch>
            <a:fillRect/>
          </a:stretch>
        </p:blipFill>
        <p:spPr bwMode="auto">
          <a:xfrm>
            <a:off x="1736628" y="484022"/>
            <a:ext cx="3155845" cy="1817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8" name="Picture 10"/>
          <p:cNvPicPr>
            <a:picLocks noChangeAspect="1" noChangeArrowheads="1"/>
          </p:cNvPicPr>
          <p:nvPr/>
        </p:nvPicPr>
        <p:blipFill>
          <a:blip r:embed="rId8">
            <a:extLst/>
          </a:blip>
          <a:stretch>
            <a:fillRect/>
          </a:stretch>
        </p:blipFill>
        <p:spPr bwMode="auto">
          <a:xfrm>
            <a:off x="904783" y="1022828"/>
            <a:ext cx="3613358" cy="20939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9" name="Picture 11"/>
          <p:cNvPicPr>
            <a:picLocks noChangeAspect="1" noChangeArrowheads="1"/>
          </p:cNvPicPr>
          <p:nvPr/>
        </p:nvPicPr>
        <p:blipFill>
          <a:blip r:embed="rId9">
            <a:extLst/>
          </a:blip>
          <a:stretch>
            <a:fillRect/>
          </a:stretch>
        </p:blipFill>
        <p:spPr bwMode="auto">
          <a:xfrm>
            <a:off x="5193286" y="1550573"/>
            <a:ext cx="2761885" cy="19227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0" name="Picture 12"/>
          <p:cNvPicPr>
            <a:picLocks noChangeAspect="1" noChangeArrowheads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 bwMode="auto">
          <a:xfrm>
            <a:off x="1691681" y="3131172"/>
            <a:ext cx="2592287" cy="16063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1" name="Picture 13"/>
          <p:cNvPicPr>
            <a:picLocks noChangeAspect="1" noChangeArrowheads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 bwMode="auto">
          <a:xfrm>
            <a:off x="645645" y="2069795"/>
            <a:ext cx="3082125" cy="21257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-1066800" y="2339975"/>
            <a:ext cx="6096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11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27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35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43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fill="hold" nodeType="withEffect">
                                  <p:stCondLst>
                                    <p:cond delay="173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animMotion origin="layout" path="M -1.94444E-6 1.11111E-6 L -0.54305 1.11111E-6 " pathEditMode="relative" rAng="0" ptsTypes="AA">
                                      <p:cBhvr>
                                        <p:cTn id="59" dur="4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5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4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3" presetClass="path" presetSubtype="0" fill="hold" nodeType="withEffect">
                                  <p:stCondLst>
                                    <p:cond delay="24700"/>
                                  </p:stCondLst>
                                  <p:childTnLst>
                                    <p:animMotion origin="layout" path="M 1.94444E-6 1.11111E-6 L -0.47743 1.11111E-6 " pathEditMode="relative" rAng="0" ptsTypes="AA">
                                      <p:cBhvr>
                                        <p:cTn id="67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72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2124075" y="22844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0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剪去单角的矩形 24"/>
          <p:cNvSpPr/>
          <p:nvPr/>
        </p:nvSpPr>
        <p:spPr>
          <a:xfrm>
            <a:off x="1957388" y="735013"/>
            <a:ext cx="6480175" cy="3492500"/>
          </a:xfrm>
          <a:prstGeom prst="snip1Rect">
            <a:avLst/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562769" y="2740149"/>
            <a:ext cx="1751092" cy="1990906"/>
          </a:xfrm>
          <a:prstGeom prst="rect">
            <a:avLst/>
          </a:prstGeom>
          <a:effectLst>
            <a:reflection blurRad="6350" stA="31000" endPos="35000" dir="5400000" sy="-100000" algn="bl" rotWithShape="0"/>
          </a:effectLst>
        </p:spPr>
      </p:pic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309813" y="1357313"/>
            <a:ext cx="5233987" cy="27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1600">
                <a:latin typeface="黑体" pitchFamily="2" charset="-122"/>
                <a:ea typeface="黑体" pitchFamily="2" charset="-122"/>
              </a:rPr>
              <a:t>    时光流逝，不知不觉</a:t>
            </a:r>
            <a:r>
              <a:rPr lang="en-US" altLang="zh-CN" sz="1600">
                <a:latin typeface="黑体" pitchFamily="2" charset="-122"/>
                <a:ea typeface="黑体" pitchFamily="2" charset="-122"/>
              </a:rPr>
              <a:t>20XX</a:t>
            </a:r>
            <a:r>
              <a:rPr lang="zh-CN" altLang="en-US" sz="1600">
                <a:latin typeface="黑体" pitchFamily="2" charset="-122"/>
                <a:ea typeface="黑体" pitchFamily="2" charset="-122"/>
              </a:rPr>
              <a:t>年已经逝去，我们将迎来新的一年</a:t>
            </a:r>
            <a:endParaRPr lang="en-US" altLang="zh-CN" sz="1600">
              <a:latin typeface="黑体" pitchFamily="2" charset="-122"/>
              <a:ea typeface="黑体" pitchFamily="2" charset="-122"/>
            </a:endParaRPr>
          </a:p>
          <a:p>
            <a:pPr algn="just"/>
            <a:endParaRPr lang="zh-CN" altLang="en-US" sz="1600">
              <a:latin typeface="黑体" pitchFamily="2" charset="-122"/>
              <a:ea typeface="黑体" pitchFamily="2" charset="-122"/>
            </a:endParaRPr>
          </a:p>
          <a:p>
            <a:pPr algn="just"/>
            <a:r>
              <a:rPr lang="zh-CN" altLang="en-US" sz="1600">
                <a:latin typeface="黑体" pitchFamily="2" charset="-122"/>
                <a:ea typeface="黑体" pitchFamily="2" charset="-122"/>
              </a:rPr>
              <a:t>    过去的一年大家都很努力和怀念，因为都为了共同目标的付出了很多，为了集体的荣誉，昼夜伏笔，辛勤苦干，实地调查走访，积累了大量的资源资料，为领导的决策提供了有力的证据和材料，使得工作大获成功。</a:t>
            </a:r>
          </a:p>
          <a:p>
            <a:pPr algn="just"/>
            <a:endParaRPr lang="en-US" altLang="zh-CN">
              <a:latin typeface="黑体" pitchFamily="2" charset="-122"/>
              <a:ea typeface="黑体" pitchFamily="2" charset="-122"/>
            </a:endParaRPr>
          </a:p>
          <a:p>
            <a:pPr algn="just"/>
            <a:r>
              <a:rPr lang="zh-CN" altLang="en-US">
                <a:latin typeface="黑体" pitchFamily="2" charset="-122"/>
                <a:ea typeface="黑体" pitchFamily="2" charset="-122"/>
              </a:rPr>
              <a:t>最后，预祝各位在新的一年里工作顺利，家庭幸福！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000" y="1223963"/>
            <a:ext cx="1508125" cy="17287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993775" y="3076575"/>
            <a:ext cx="8001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董事长</a:t>
            </a:r>
            <a:endParaRPr lang="zh-CN" altLang="en-US" sz="1600" b="1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80895" y="366382"/>
            <a:ext cx="240276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领导寄语</a:t>
            </a: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838200" y="21764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4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4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4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2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8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剪去单角的矩形 31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1600200" y="1581150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2000">
                      <a:schemeClr val="accent4">
                        <a:lumMod val="20000"/>
                        <a:lumOff val="80000"/>
                      </a:schemeClr>
                    </a:gs>
                    <a:gs pos="10000">
                      <a:schemeClr val="accent4">
                        <a:lumMod val="40000"/>
                        <a:lumOff val="6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第一项：颁奖典礼</a:t>
            </a: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2057400" y="2201279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2000">
                      <a:schemeClr val="accent4">
                        <a:lumMod val="20000"/>
                        <a:lumOff val="80000"/>
                      </a:schemeClr>
                    </a:gs>
                    <a:gs pos="10000">
                      <a:schemeClr val="accent4">
                        <a:lumMod val="40000"/>
                        <a:lumOff val="6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第二项：才艺汇演</a:t>
            </a:r>
          </a:p>
        </p:txBody>
      </p:sp>
      <p:sp>
        <p:nvSpPr>
          <p:cNvPr id="25" name="Text Box 28"/>
          <p:cNvSpPr txBox="1">
            <a:spLocks noChangeArrowheads="1"/>
          </p:cNvSpPr>
          <p:nvPr/>
        </p:nvSpPr>
        <p:spPr bwMode="auto">
          <a:xfrm>
            <a:off x="2628872" y="2856127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2000">
                      <a:schemeClr val="accent4">
                        <a:lumMod val="20000"/>
                        <a:lumOff val="80000"/>
                      </a:schemeClr>
                    </a:gs>
                    <a:gs pos="10000">
                      <a:schemeClr val="accent4">
                        <a:lumMod val="40000"/>
                        <a:lumOff val="6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第三项：获奖感言</a:t>
            </a:r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>
            <a:off x="3162272" y="3510975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2000">
                      <a:schemeClr val="accent4">
                        <a:lumMod val="20000"/>
                        <a:lumOff val="80000"/>
                      </a:schemeClr>
                    </a:gs>
                    <a:gs pos="10000">
                      <a:schemeClr val="accent4">
                        <a:lumMod val="40000"/>
                        <a:lumOff val="6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第四项：自由发挥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5180" y="583109"/>
            <a:ext cx="269522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晚会流程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841157" y="2310766"/>
            <a:ext cx="2039124" cy="2318384"/>
          </a:xfrm>
          <a:prstGeom prst="rect">
            <a:avLst/>
          </a:prstGeom>
          <a:effectLst>
            <a:reflection blurRad="6350" stA="30000" endPos="35000" dir="5400000" sy="-100000" algn="bl" rotWithShape="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14400" y="2405063"/>
            <a:ext cx="609600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剪去单角的矩形 21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251248" y="1332904"/>
            <a:ext cx="4805521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chemeClr val="bg2">
                      <a:lumMod val="50000"/>
                    </a:scheme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颁奖典礼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7555" y="2835354"/>
            <a:ext cx="3816424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chemeClr val="bg2">
                      <a:lumMod val="50000"/>
                    </a:scheme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现在开始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748528" y="1738269"/>
            <a:ext cx="2181357" cy="2480097"/>
          </a:xfrm>
          <a:prstGeom prst="rect">
            <a:avLst/>
          </a:prstGeom>
          <a:effectLst>
            <a:reflection blurRad="6350" stA="21000" endPos="35000" dir="5400000" sy="-100000" algn="bl" rotWithShape="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63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871 -0.06512 L 0.00052 0.0049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2" y="348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3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90600" y="2263775"/>
            <a:ext cx="6096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2692400"/>
            <a:ext cx="2182812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2095470" y="1928650"/>
            <a:ext cx="421484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cross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最佳团队奖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2262158" y="2930664"/>
            <a:ext cx="42148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李某某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>
            <a:extLst/>
          </a:blip>
          <a:stretch>
            <a:fillRect/>
          </a:stretch>
        </p:blipFill>
        <p:spPr bwMode="auto">
          <a:xfrm>
            <a:off x="635015" y="1380411"/>
            <a:ext cx="1444550" cy="2105739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  <a:extLst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79 -0.2784 L -5.55556E-7 3.82716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1392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90600" y="2263775"/>
            <a:ext cx="6096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2692400"/>
            <a:ext cx="2182812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2095470" y="1928650"/>
            <a:ext cx="421484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cross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最佳新人奖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2262158" y="2930664"/>
            <a:ext cx="42148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张某某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>
            <a:extLst/>
          </a:blip>
          <a:stretch>
            <a:fillRect/>
          </a:stretch>
        </p:blipFill>
        <p:spPr bwMode="auto">
          <a:xfrm>
            <a:off x="495300" y="1319843"/>
            <a:ext cx="1622365" cy="1886593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  <a:extLst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79 -0.2784 L -5.55556E-7 3.82716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1392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1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14400" y="2405063"/>
            <a:ext cx="609600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748528" y="1738269"/>
            <a:ext cx="2181357" cy="2480097"/>
          </a:xfrm>
          <a:prstGeom prst="rect">
            <a:avLst/>
          </a:prstGeom>
          <a:effectLst>
            <a:reflection blurRad="6350" stA="21000" endPos="35000" dir="5400000" sy="-100000" algn="bl" rotWithShape="0"/>
          </a:effectLst>
        </p:spPr>
      </p:pic>
      <p:sp>
        <p:nvSpPr>
          <p:cNvPr id="28" name="TextBox 27"/>
          <p:cNvSpPr txBox="1"/>
          <p:nvPr/>
        </p:nvSpPr>
        <p:spPr>
          <a:xfrm>
            <a:off x="1251248" y="1332904"/>
            <a:ext cx="4805521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chemeClr val="bg2">
                      <a:lumMod val="50000"/>
                    </a:scheme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获奖感言</a:t>
            </a:r>
          </a:p>
        </p:txBody>
      </p:sp>
      <p:sp>
        <p:nvSpPr>
          <p:cNvPr id="30" name="Text Box 28"/>
          <p:cNvSpPr txBox="1">
            <a:spLocks noChangeArrowheads="1"/>
          </p:cNvSpPr>
          <p:nvPr/>
        </p:nvSpPr>
        <p:spPr bwMode="auto">
          <a:xfrm>
            <a:off x="1357290" y="2779454"/>
            <a:ext cx="42148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下面有请宋某某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635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871 -0.06512 L 0.00052 0.0049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2" y="348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3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90600" y="2263775"/>
            <a:ext cx="6096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2692400"/>
            <a:ext cx="2182812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1905000" y="1809750"/>
            <a:ext cx="421484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cross"/>
              <a:contourClr>
                <a:srgbClr val="DDDDDD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才艺汇演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1957358" y="2930664"/>
            <a:ext cx="42148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下面有请李某某上台表演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79 -0.2784 L -5.55556E-7 3.82716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1392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1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14400" y="2405063"/>
            <a:ext cx="609600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583668" y="2014102"/>
            <a:ext cx="5976664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今天的晚会到此结束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015716" y="1778149"/>
            <a:ext cx="5544616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祝大家春节愉快！</a:t>
            </a:r>
            <a:endParaRPr lang="en-US" altLang="zh-CN" sz="4800" b="1" dirty="0">
              <a:gradFill>
                <a:gsLst>
                  <a:gs pos="0">
                    <a:srgbClr val="FFE943"/>
                  </a:gs>
                  <a:gs pos="50000">
                    <a:schemeClr val="bg1"/>
                  </a:gs>
                  <a:gs pos="100000">
                    <a:srgbClr val="F4B33E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rgbClr val="000000">
                    <a:alpha val="45000"/>
                  </a:srgbClr>
                </a:outerShdw>
                <a:reflection stA="23000" endPos="65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合家欢乐！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635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蓝">
  <a:themeElements>
    <a:clrScheme name="自定义 25">
      <a:dk1>
        <a:sysClr val="windowText" lastClr="000000"/>
      </a:dk1>
      <a:lt1>
        <a:sysClr val="window" lastClr="FFFFFF"/>
      </a:lt1>
      <a:dk2>
        <a:srgbClr val="3F3F3F"/>
      </a:dk2>
      <a:lt2>
        <a:srgbClr val="013EB7"/>
      </a:lt2>
      <a:accent1>
        <a:srgbClr val="006DF0"/>
      </a:accent1>
      <a:accent2>
        <a:srgbClr val="FFC000"/>
      </a:accent2>
      <a:accent3>
        <a:srgbClr val="92D050"/>
      </a:accent3>
      <a:accent4>
        <a:srgbClr val="00B0F0"/>
      </a:accent4>
      <a:accent5>
        <a:srgbClr val="3F3F3F"/>
      </a:accent5>
      <a:accent6>
        <a:srgbClr val="262626"/>
      </a:accent6>
      <a:hlink>
        <a:srgbClr val="262626"/>
      </a:hlink>
      <a:folHlink>
        <a:srgbClr val="3F3F3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蓝</Template>
  <TotalTime>285</TotalTime>
  <Words>163</Words>
  <Application>Microsoft Office PowerPoint</Application>
  <PresentationFormat>全屏显示(16:9)</PresentationFormat>
  <Paragraphs>34</Paragraphs>
  <Slides>11</Slides>
  <Notes>9</Notes>
  <HiddenSlides>0</HiddenSlides>
  <MMClips>9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黑体</vt:lpstr>
      <vt:lpstr>宋体</vt:lpstr>
      <vt:lpstr>微软雅黑</vt:lpstr>
      <vt:lpstr>Arial</vt:lpstr>
      <vt:lpstr>Calibri</vt:lpstr>
      <vt:lpstr>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107</cp:revision>
  <dcterms:created xsi:type="dcterms:W3CDTF">2014-05-16T11:32:49Z</dcterms:created>
  <dcterms:modified xsi:type="dcterms:W3CDTF">2016-07-26T02:58:02Z</dcterms:modified>
</cp:coreProperties>
</file>