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6"/>
  </p:notesMasterIdLst>
  <p:sldIdLst>
    <p:sldId id="257" r:id="rId2"/>
    <p:sldId id="259" r:id="rId3"/>
    <p:sldId id="261" r:id="rId4"/>
    <p:sldId id="260" r:id="rId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11">
          <p15:clr>
            <a:srgbClr val="A4A3A4"/>
          </p15:clr>
        </p15:guide>
        <p15:guide id="2" pos="35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2" d="100"/>
          <a:sy n="142" d="100"/>
        </p:scale>
        <p:origin x="1326" y="120"/>
      </p:cViewPr>
      <p:guideLst>
        <p:guide orient="horz" pos="1711"/>
        <p:guide pos="35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BAF3A-3FE0-466C-9D10-5802AD2F023E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67FE18-17EB-4A5B-905C-EC9D4870F1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451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67FE18-17EB-4A5B-905C-EC9D4870F1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12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20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16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5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88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82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9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7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62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0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082BE"/>
            </a:gs>
            <a:gs pos="50000">
              <a:srgbClr val="B44682"/>
            </a:gs>
            <a:gs pos="100000">
              <a:srgbClr val="80144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16580-D86D-4A44-AA95-D7492665FFB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2016/7/26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FC806-78F9-4273-94D0-E27C7580485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936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advTm="7000">
        <p14:flash/>
      </p:transition>
    </mc:Choice>
    <mc:Fallback xmlns="">
      <p:transition spd="slow" advTm="7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011910"/>
            <a:ext cx="4067944" cy="0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>
            <a:off x="3203848" y="1851670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>
            <a:off x="1677922" y="339502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9" name="直接连接符 48"/>
          <p:cNvCxnSpPr/>
          <p:nvPr/>
        </p:nvCxnSpPr>
        <p:spPr>
          <a:xfrm>
            <a:off x="5220072" y="4011910"/>
            <a:ext cx="4067944" cy="0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Make It Las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60648" y="1562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2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011910"/>
            <a:ext cx="9396536" cy="8362"/>
          </a:xfrm>
          <a:prstGeom prst="line">
            <a:avLst/>
          </a:prstGeom>
          <a:ln w="825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心形 14"/>
          <p:cNvSpPr/>
          <p:nvPr/>
        </p:nvSpPr>
        <p:spPr>
          <a:xfrm>
            <a:off x="323528" y="43740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>
            <a:off x="556320" y="438874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572860" y="450954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心形 19"/>
          <p:cNvSpPr/>
          <p:nvPr/>
        </p:nvSpPr>
        <p:spPr>
          <a:xfrm>
            <a:off x="4540763" y="447106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心形 21"/>
          <p:cNvSpPr>
            <a:spLocks noChangeAspect="1"/>
          </p:cNvSpPr>
          <p:nvPr/>
        </p:nvSpPr>
        <p:spPr>
          <a:xfrm>
            <a:off x="2516128" y="437446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3373016" y="47512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1739685" y="42279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2963848" y="442179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4957219" y="449031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1475656" y="444395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4588768" y="43324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1979712" y="44355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4759059" y="4332463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>
            <a:spLocks noChangeAspect="1"/>
          </p:cNvSpPr>
          <p:nvPr/>
        </p:nvSpPr>
        <p:spPr>
          <a:xfrm>
            <a:off x="1948448" y="436359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2396168" y="44109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1820104" y="44607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4541859" y="4418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4846659" y="43546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5047091" y="45070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1621944" y="4302871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3827267" y="3061481"/>
            <a:ext cx="288032" cy="996127"/>
            <a:chOff x="3827267" y="3061481"/>
            <a:chExt cx="288032" cy="996127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心形 7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259246" y="2715767"/>
            <a:ext cx="448657" cy="1296144"/>
            <a:chOff x="3827267" y="3061481"/>
            <a:chExt cx="288032" cy="996127"/>
          </a:xfrm>
        </p:grpSpPr>
        <p:cxnSp>
          <p:nvCxnSpPr>
            <p:cNvPr id="66" name="直接连接符 65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心形 66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5536" y="2903158"/>
            <a:ext cx="504056" cy="1129329"/>
            <a:chOff x="3827267" y="3061481"/>
            <a:chExt cx="288032" cy="996127"/>
          </a:xfrm>
        </p:grpSpPr>
        <p:cxnSp>
          <p:nvCxnSpPr>
            <p:cNvPr id="69" name="直接连接符 68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心形 69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1139618" y="3254893"/>
            <a:ext cx="368398" cy="708665"/>
            <a:chOff x="3827267" y="3061481"/>
            <a:chExt cx="288032" cy="996127"/>
          </a:xfrm>
        </p:grpSpPr>
        <p:cxnSp>
          <p:nvCxnSpPr>
            <p:cNvPr id="72" name="直接连接符 71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心形 72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698995" y="3489671"/>
            <a:ext cx="222806" cy="567937"/>
            <a:chOff x="4698995" y="3489671"/>
            <a:chExt cx="222806" cy="567937"/>
          </a:xfrm>
        </p:grpSpPr>
        <p:cxnSp>
          <p:nvCxnSpPr>
            <p:cNvPr id="75" name="直接连接符 74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心形 75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31638" y="3428508"/>
            <a:ext cx="222806" cy="567937"/>
            <a:chOff x="4698995" y="3489671"/>
            <a:chExt cx="222806" cy="567937"/>
          </a:xfrm>
        </p:grpSpPr>
        <p:cxnSp>
          <p:nvCxnSpPr>
            <p:cNvPr id="80" name="直接连接符 79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心形 80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468874" y="3391287"/>
            <a:ext cx="222806" cy="567937"/>
            <a:chOff x="4698995" y="3489671"/>
            <a:chExt cx="222806" cy="567937"/>
          </a:xfrm>
        </p:grpSpPr>
        <p:cxnSp>
          <p:nvCxnSpPr>
            <p:cNvPr id="84" name="直接连接符 83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心形 84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003189" y="3061481"/>
            <a:ext cx="288032" cy="996127"/>
            <a:chOff x="3827267" y="3061481"/>
            <a:chExt cx="288032" cy="996127"/>
          </a:xfrm>
        </p:grpSpPr>
        <p:cxnSp>
          <p:nvCxnSpPr>
            <p:cNvPr id="87" name="直接连接符 86"/>
            <p:cNvCxnSpPr/>
            <p:nvPr/>
          </p:nvCxnSpPr>
          <p:spPr>
            <a:xfrm flipV="1">
              <a:off x="3971815" y="3254893"/>
              <a:ext cx="0" cy="802715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心形 87"/>
            <p:cNvSpPr>
              <a:spLocks noChangeAspect="1"/>
            </p:cNvSpPr>
            <p:nvPr/>
          </p:nvSpPr>
          <p:spPr>
            <a:xfrm>
              <a:off x="3827267" y="3061481"/>
              <a:ext cx="288032" cy="288032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485144" y="3395621"/>
            <a:ext cx="222806" cy="567937"/>
            <a:chOff x="4698995" y="3489671"/>
            <a:chExt cx="222806" cy="567937"/>
          </a:xfrm>
        </p:grpSpPr>
        <p:cxnSp>
          <p:nvCxnSpPr>
            <p:cNvPr id="90" name="直接连接符 89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心形 90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900424" y="3403757"/>
            <a:ext cx="222806" cy="567937"/>
            <a:chOff x="4698995" y="3489671"/>
            <a:chExt cx="222806" cy="567937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心形 93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211960" y="3122434"/>
            <a:ext cx="360040" cy="900744"/>
            <a:chOff x="4698995" y="3489671"/>
            <a:chExt cx="222806" cy="567937"/>
          </a:xfrm>
        </p:grpSpPr>
        <p:cxnSp>
          <p:nvCxnSpPr>
            <p:cNvPr id="96" name="直接连接符 95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心形 96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5220072" y="2787775"/>
            <a:ext cx="360040" cy="1220338"/>
            <a:chOff x="4698995" y="3489671"/>
            <a:chExt cx="222806" cy="567937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心形 99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868144" y="2967431"/>
            <a:ext cx="432048" cy="1043577"/>
            <a:chOff x="4698995" y="3489671"/>
            <a:chExt cx="222806" cy="567937"/>
          </a:xfrm>
        </p:grpSpPr>
        <p:cxnSp>
          <p:nvCxnSpPr>
            <p:cNvPr id="102" name="直接连接符 101"/>
            <p:cNvCxnSpPr/>
            <p:nvPr/>
          </p:nvCxnSpPr>
          <p:spPr>
            <a:xfrm flipV="1">
              <a:off x="4810398" y="3678024"/>
              <a:ext cx="0" cy="379584"/>
            </a:xfrm>
            <a:prstGeom prst="line">
              <a:avLst/>
            </a:prstGeom>
            <a:ln w="4762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心形 102"/>
            <p:cNvSpPr>
              <a:spLocks noChangeAspect="1"/>
            </p:cNvSpPr>
            <p:nvPr/>
          </p:nvSpPr>
          <p:spPr>
            <a:xfrm>
              <a:off x="4698995" y="3489671"/>
              <a:ext cx="222806" cy="222806"/>
            </a:xfrm>
            <a:prstGeom prst="hear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心形 103"/>
          <p:cNvSpPr>
            <a:spLocks noChangeAspect="1"/>
          </p:cNvSpPr>
          <p:nvPr/>
        </p:nvSpPr>
        <p:spPr>
          <a:xfrm>
            <a:off x="4234813" y="39931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心形 105"/>
          <p:cNvSpPr>
            <a:spLocks noChangeAspect="1"/>
          </p:cNvSpPr>
          <p:nvPr/>
        </p:nvSpPr>
        <p:spPr>
          <a:xfrm>
            <a:off x="3331069" y="386789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心形 107"/>
          <p:cNvSpPr>
            <a:spLocks noChangeAspect="1"/>
          </p:cNvSpPr>
          <p:nvPr/>
        </p:nvSpPr>
        <p:spPr>
          <a:xfrm>
            <a:off x="4539613" y="39290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3922778" y="410610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心形 110"/>
          <p:cNvSpPr>
            <a:spLocks noChangeAspect="1"/>
          </p:cNvSpPr>
          <p:nvPr/>
        </p:nvSpPr>
        <p:spPr>
          <a:xfrm>
            <a:off x="3778789" y="391522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3307093" y="46960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3988701" y="400103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3355045" y="44829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3507445" y="46353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3659845" y="4418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3812245" y="420029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3004565" y="401483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心形 119"/>
          <p:cNvSpPr>
            <a:spLocks noChangeAspect="1"/>
          </p:cNvSpPr>
          <p:nvPr/>
        </p:nvSpPr>
        <p:spPr>
          <a:xfrm>
            <a:off x="3667133" y="43532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3819533" y="41347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心形 121"/>
          <p:cNvSpPr>
            <a:spLocks noChangeAspect="1"/>
          </p:cNvSpPr>
          <p:nvPr/>
        </p:nvSpPr>
        <p:spPr>
          <a:xfrm>
            <a:off x="3971933" y="391815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心形 122"/>
          <p:cNvSpPr>
            <a:spLocks noChangeAspect="1"/>
          </p:cNvSpPr>
          <p:nvPr/>
        </p:nvSpPr>
        <p:spPr>
          <a:xfrm>
            <a:off x="4124333" y="407055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心形 123"/>
          <p:cNvSpPr>
            <a:spLocks noChangeAspect="1"/>
          </p:cNvSpPr>
          <p:nvPr/>
        </p:nvSpPr>
        <p:spPr>
          <a:xfrm>
            <a:off x="3355098" y="446614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心形 124"/>
          <p:cNvSpPr>
            <a:spLocks noChangeAspect="1"/>
          </p:cNvSpPr>
          <p:nvPr/>
        </p:nvSpPr>
        <p:spPr>
          <a:xfrm>
            <a:off x="3211109" y="427526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心形 125"/>
          <p:cNvSpPr>
            <a:spLocks noChangeAspect="1"/>
          </p:cNvSpPr>
          <p:nvPr/>
        </p:nvSpPr>
        <p:spPr>
          <a:xfrm>
            <a:off x="3421021" y="43610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心形 126"/>
          <p:cNvSpPr>
            <a:spLocks noChangeAspect="1"/>
          </p:cNvSpPr>
          <p:nvPr/>
        </p:nvSpPr>
        <p:spPr>
          <a:xfrm>
            <a:off x="2939765" y="446124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心形 127"/>
          <p:cNvSpPr>
            <a:spLocks noChangeAspect="1"/>
          </p:cNvSpPr>
          <p:nvPr/>
        </p:nvSpPr>
        <p:spPr>
          <a:xfrm>
            <a:off x="3092165" y="403702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4124333" y="4505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心形 155"/>
          <p:cNvSpPr>
            <a:spLocks noChangeAspect="1"/>
          </p:cNvSpPr>
          <p:nvPr/>
        </p:nvSpPr>
        <p:spPr>
          <a:xfrm>
            <a:off x="2195736" y="36331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心形 156"/>
          <p:cNvSpPr/>
          <p:nvPr/>
        </p:nvSpPr>
        <p:spPr>
          <a:xfrm>
            <a:off x="899592" y="3945798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心形 157"/>
          <p:cNvSpPr>
            <a:spLocks noChangeAspect="1"/>
          </p:cNvSpPr>
          <p:nvPr/>
        </p:nvSpPr>
        <p:spPr>
          <a:xfrm>
            <a:off x="512445" y="353432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心形 158"/>
          <p:cNvSpPr>
            <a:spLocks noChangeAspect="1"/>
          </p:cNvSpPr>
          <p:nvPr/>
        </p:nvSpPr>
        <p:spPr>
          <a:xfrm>
            <a:off x="2348136" y="37855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心形 159"/>
          <p:cNvSpPr>
            <a:spLocks noChangeAspect="1"/>
          </p:cNvSpPr>
          <p:nvPr/>
        </p:nvSpPr>
        <p:spPr>
          <a:xfrm>
            <a:off x="2500536" y="35689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心形 160"/>
          <p:cNvSpPr>
            <a:spLocks noChangeAspect="1"/>
          </p:cNvSpPr>
          <p:nvPr/>
        </p:nvSpPr>
        <p:spPr>
          <a:xfrm>
            <a:off x="2652936" y="372139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心形 161"/>
          <p:cNvSpPr>
            <a:spLocks noChangeAspect="1"/>
          </p:cNvSpPr>
          <p:nvPr/>
        </p:nvSpPr>
        <p:spPr>
          <a:xfrm>
            <a:off x="1883701" y="374606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心形 162"/>
          <p:cNvSpPr>
            <a:spLocks noChangeAspect="1"/>
          </p:cNvSpPr>
          <p:nvPr/>
        </p:nvSpPr>
        <p:spPr>
          <a:xfrm>
            <a:off x="960165" y="358166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心形 163"/>
          <p:cNvSpPr>
            <a:spLocks noChangeAspect="1"/>
          </p:cNvSpPr>
          <p:nvPr/>
        </p:nvSpPr>
        <p:spPr>
          <a:xfrm>
            <a:off x="1115616" y="38126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1268016" y="39650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心形 165"/>
          <p:cNvSpPr>
            <a:spLocks noChangeAspect="1"/>
          </p:cNvSpPr>
          <p:nvPr/>
        </p:nvSpPr>
        <p:spPr>
          <a:xfrm>
            <a:off x="1949624" y="36409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心形 166"/>
          <p:cNvSpPr>
            <a:spLocks noChangeAspect="1"/>
          </p:cNvSpPr>
          <p:nvPr/>
        </p:nvSpPr>
        <p:spPr>
          <a:xfrm>
            <a:off x="1315968" y="37520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心形 167"/>
          <p:cNvSpPr>
            <a:spLocks noChangeAspect="1"/>
          </p:cNvSpPr>
          <p:nvPr/>
        </p:nvSpPr>
        <p:spPr>
          <a:xfrm>
            <a:off x="1468368" y="39044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心形 168"/>
          <p:cNvSpPr>
            <a:spLocks noChangeAspect="1"/>
          </p:cNvSpPr>
          <p:nvPr/>
        </p:nvSpPr>
        <p:spPr>
          <a:xfrm>
            <a:off x="841221" y="371432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心形 169"/>
          <p:cNvSpPr>
            <a:spLocks noChangeAspect="1"/>
          </p:cNvSpPr>
          <p:nvPr/>
        </p:nvSpPr>
        <p:spPr>
          <a:xfrm>
            <a:off x="1773168" y="384025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心形 170"/>
          <p:cNvSpPr>
            <a:spLocks noChangeAspect="1"/>
          </p:cNvSpPr>
          <p:nvPr/>
        </p:nvSpPr>
        <p:spPr>
          <a:xfrm>
            <a:off x="965488" y="365479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心形 171"/>
          <p:cNvSpPr>
            <a:spLocks noChangeAspect="1"/>
          </p:cNvSpPr>
          <p:nvPr/>
        </p:nvSpPr>
        <p:spPr>
          <a:xfrm>
            <a:off x="848509" y="364874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心形 172"/>
          <p:cNvSpPr>
            <a:spLocks noChangeAspect="1"/>
          </p:cNvSpPr>
          <p:nvPr/>
        </p:nvSpPr>
        <p:spPr>
          <a:xfrm>
            <a:off x="1780456" y="37746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心形 173"/>
          <p:cNvSpPr>
            <a:spLocks noChangeAspect="1"/>
          </p:cNvSpPr>
          <p:nvPr/>
        </p:nvSpPr>
        <p:spPr>
          <a:xfrm>
            <a:off x="1153309" y="358458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心形 174"/>
          <p:cNvSpPr>
            <a:spLocks noChangeAspect="1"/>
          </p:cNvSpPr>
          <p:nvPr/>
        </p:nvSpPr>
        <p:spPr>
          <a:xfrm>
            <a:off x="1305709" y="373698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心形 175"/>
          <p:cNvSpPr>
            <a:spLocks noChangeAspect="1"/>
          </p:cNvSpPr>
          <p:nvPr/>
        </p:nvSpPr>
        <p:spPr>
          <a:xfrm>
            <a:off x="1316021" y="373519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心形 176"/>
          <p:cNvSpPr>
            <a:spLocks noChangeAspect="1"/>
          </p:cNvSpPr>
          <p:nvPr/>
        </p:nvSpPr>
        <p:spPr>
          <a:xfrm>
            <a:off x="392485" y="357078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心形 177"/>
          <p:cNvSpPr>
            <a:spLocks noChangeAspect="1"/>
          </p:cNvSpPr>
          <p:nvPr/>
        </p:nvSpPr>
        <p:spPr>
          <a:xfrm>
            <a:off x="1381944" y="363012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心形 178"/>
          <p:cNvSpPr>
            <a:spLocks noChangeAspect="1"/>
          </p:cNvSpPr>
          <p:nvPr/>
        </p:nvSpPr>
        <p:spPr>
          <a:xfrm>
            <a:off x="900688" y="38935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心形 179"/>
          <p:cNvSpPr>
            <a:spLocks noChangeAspect="1"/>
          </p:cNvSpPr>
          <p:nvPr/>
        </p:nvSpPr>
        <p:spPr>
          <a:xfrm>
            <a:off x="273541" y="370345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心形 180"/>
          <p:cNvSpPr>
            <a:spLocks noChangeAspect="1"/>
          </p:cNvSpPr>
          <p:nvPr/>
        </p:nvSpPr>
        <p:spPr>
          <a:xfrm>
            <a:off x="1205488" y="382938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4083589" y="465456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云形 245"/>
          <p:cNvSpPr/>
          <p:nvPr/>
        </p:nvSpPr>
        <p:spPr>
          <a:xfrm>
            <a:off x="2068489" y="520402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云形 248"/>
          <p:cNvSpPr/>
          <p:nvPr/>
        </p:nvSpPr>
        <p:spPr>
          <a:xfrm>
            <a:off x="4698995" y="232370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云形 249"/>
          <p:cNvSpPr/>
          <p:nvPr/>
        </p:nvSpPr>
        <p:spPr>
          <a:xfrm>
            <a:off x="3396965" y="1451714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云形 250"/>
          <p:cNvSpPr/>
          <p:nvPr/>
        </p:nvSpPr>
        <p:spPr>
          <a:xfrm>
            <a:off x="6084168" y="919119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云形 251"/>
          <p:cNvSpPr/>
          <p:nvPr/>
        </p:nvSpPr>
        <p:spPr>
          <a:xfrm>
            <a:off x="6717772" y="1456233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云形 252"/>
          <p:cNvSpPr/>
          <p:nvPr/>
        </p:nvSpPr>
        <p:spPr>
          <a:xfrm>
            <a:off x="8453198" y="699542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8" name="Group 82"/>
          <p:cNvGrpSpPr>
            <a:grpSpLocks/>
          </p:cNvGrpSpPr>
          <p:nvPr/>
        </p:nvGrpSpPr>
        <p:grpSpPr bwMode="auto">
          <a:xfrm>
            <a:off x="-1108912" y="905743"/>
            <a:ext cx="1108075" cy="696912"/>
            <a:chOff x="2529" y="903"/>
            <a:chExt cx="698" cy="439"/>
          </a:xfrm>
        </p:grpSpPr>
        <p:sp>
          <p:nvSpPr>
            <p:cNvPr id="289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1" name="Group 83"/>
          <p:cNvGrpSpPr>
            <a:grpSpLocks/>
          </p:cNvGrpSpPr>
          <p:nvPr/>
        </p:nvGrpSpPr>
        <p:grpSpPr bwMode="auto">
          <a:xfrm>
            <a:off x="-1343862" y="380280"/>
            <a:ext cx="1181100" cy="2703513"/>
            <a:chOff x="2381" y="572"/>
            <a:chExt cx="744" cy="1703"/>
          </a:xfrm>
        </p:grpSpPr>
        <p:sp>
          <p:nvSpPr>
            <p:cNvPr id="292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6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297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8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9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0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01" name="Group 82"/>
          <p:cNvGrpSpPr>
            <a:grpSpLocks/>
          </p:cNvGrpSpPr>
          <p:nvPr/>
        </p:nvGrpSpPr>
        <p:grpSpPr bwMode="auto">
          <a:xfrm>
            <a:off x="-1603369" y="1651074"/>
            <a:ext cx="1108075" cy="696912"/>
            <a:chOff x="2529" y="903"/>
            <a:chExt cx="698" cy="439"/>
          </a:xfrm>
        </p:grpSpPr>
        <p:sp>
          <p:nvSpPr>
            <p:cNvPr id="302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4" name="Group 83"/>
          <p:cNvGrpSpPr>
            <a:grpSpLocks/>
          </p:cNvGrpSpPr>
          <p:nvPr/>
        </p:nvGrpSpPr>
        <p:grpSpPr bwMode="auto">
          <a:xfrm>
            <a:off x="-1838319" y="1125611"/>
            <a:ext cx="1181100" cy="2703513"/>
            <a:chOff x="2381" y="572"/>
            <a:chExt cx="744" cy="1703"/>
          </a:xfrm>
        </p:grpSpPr>
        <p:sp>
          <p:nvSpPr>
            <p:cNvPr id="305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9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310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1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2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3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14" name="心形 313"/>
          <p:cNvSpPr>
            <a:spLocks noChangeAspect="1"/>
          </p:cNvSpPr>
          <p:nvPr/>
        </p:nvSpPr>
        <p:spPr>
          <a:xfrm>
            <a:off x="6643464" y="41466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心形 314"/>
          <p:cNvSpPr>
            <a:spLocks noChangeAspect="1"/>
          </p:cNvSpPr>
          <p:nvPr/>
        </p:nvSpPr>
        <p:spPr>
          <a:xfrm>
            <a:off x="6795864" y="42990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" name="心形 316"/>
          <p:cNvSpPr>
            <a:spLocks noChangeAspect="1"/>
          </p:cNvSpPr>
          <p:nvPr/>
        </p:nvSpPr>
        <p:spPr>
          <a:xfrm>
            <a:off x="6331429" y="361291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心形 317"/>
          <p:cNvSpPr>
            <a:spLocks noChangeAspect="1"/>
          </p:cNvSpPr>
          <p:nvPr/>
        </p:nvSpPr>
        <p:spPr>
          <a:xfrm>
            <a:off x="6397352" y="3507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心形 318"/>
          <p:cNvSpPr>
            <a:spLocks noChangeAspect="1"/>
          </p:cNvSpPr>
          <p:nvPr/>
        </p:nvSpPr>
        <p:spPr>
          <a:xfrm>
            <a:off x="5916096" y="3771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心形 319"/>
          <p:cNvSpPr>
            <a:spLocks noChangeAspect="1"/>
          </p:cNvSpPr>
          <p:nvPr/>
        </p:nvSpPr>
        <p:spPr>
          <a:xfrm>
            <a:off x="6068496" y="355471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心形 320"/>
          <p:cNvSpPr>
            <a:spLocks noChangeAspect="1"/>
          </p:cNvSpPr>
          <p:nvPr/>
        </p:nvSpPr>
        <p:spPr>
          <a:xfrm>
            <a:off x="6220896" y="370711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心形 321"/>
          <p:cNvSpPr>
            <a:spLocks noChangeAspect="1"/>
          </p:cNvSpPr>
          <p:nvPr/>
        </p:nvSpPr>
        <p:spPr>
          <a:xfrm>
            <a:off x="6228184" y="36415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心形 322"/>
          <p:cNvSpPr>
            <a:spLocks noChangeAspect="1"/>
          </p:cNvSpPr>
          <p:nvPr/>
        </p:nvSpPr>
        <p:spPr>
          <a:xfrm>
            <a:off x="6532984" y="42240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心形 323"/>
          <p:cNvSpPr/>
          <p:nvPr/>
        </p:nvSpPr>
        <p:spPr>
          <a:xfrm>
            <a:off x="6666317" y="4160420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心形 324"/>
          <p:cNvSpPr>
            <a:spLocks noChangeAspect="1"/>
          </p:cNvSpPr>
          <p:nvPr/>
        </p:nvSpPr>
        <p:spPr>
          <a:xfrm>
            <a:off x="7034741" y="417967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心形 325"/>
          <p:cNvSpPr>
            <a:spLocks noChangeAspect="1"/>
          </p:cNvSpPr>
          <p:nvPr/>
        </p:nvSpPr>
        <p:spPr>
          <a:xfrm>
            <a:off x="8114861" y="37880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心形 326"/>
          <p:cNvSpPr/>
          <p:nvPr/>
        </p:nvSpPr>
        <p:spPr>
          <a:xfrm>
            <a:off x="6818717" y="474735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心形 328"/>
          <p:cNvSpPr>
            <a:spLocks noChangeAspect="1"/>
          </p:cNvSpPr>
          <p:nvPr/>
        </p:nvSpPr>
        <p:spPr>
          <a:xfrm>
            <a:off x="8267261" y="3940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心形 329"/>
          <p:cNvSpPr>
            <a:spLocks noChangeAspect="1"/>
          </p:cNvSpPr>
          <p:nvPr/>
        </p:nvSpPr>
        <p:spPr>
          <a:xfrm>
            <a:off x="8419661" y="3723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心形 330"/>
          <p:cNvSpPr>
            <a:spLocks noChangeAspect="1"/>
          </p:cNvSpPr>
          <p:nvPr/>
        </p:nvSpPr>
        <p:spPr>
          <a:xfrm>
            <a:off x="8572061" y="38762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心形 331"/>
          <p:cNvSpPr>
            <a:spLocks noChangeAspect="1"/>
          </p:cNvSpPr>
          <p:nvPr/>
        </p:nvSpPr>
        <p:spPr>
          <a:xfrm>
            <a:off x="7452293" y="454762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心形 332"/>
          <p:cNvSpPr>
            <a:spLocks noChangeAspect="1"/>
          </p:cNvSpPr>
          <p:nvPr/>
        </p:nvSpPr>
        <p:spPr>
          <a:xfrm>
            <a:off x="7308304" y="435674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心形 333"/>
          <p:cNvSpPr>
            <a:spLocks noChangeAspect="1"/>
          </p:cNvSpPr>
          <p:nvPr/>
        </p:nvSpPr>
        <p:spPr>
          <a:xfrm>
            <a:off x="7034741" y="461421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心形 335"/>
          <p:cNvSpPr>
            <a:spLocks noChangeAspect="1"/>
          </p:cNvSpPr>
          <p:nvPr/>
        </p:nvSpPr>
        <p:spPr>
          <a:xfrm>
            <a:off x="7868749" y="379588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0" name="心形 339"/>
          <p:cNvSpPr>
            <a:spLocks noChangeAspect="1"/>
          </p:cNvSpPr>
          <p:nvPr/>
        </p:nvSpPr>
        <p:spPr>
          <a:xfrm>
            <a:off x="7341760" y="464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1" name="心形 340"/>
          <p:cNvSpPr>
            <a:spLocks noChangeAspect="1"/>
          </p:cNvSpPr>
          <p:nvPr/>
        </p:nvSpPr>
        <p:spPr>
          <a:xfrm>
            <a:off x="6884613" y="445635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心形 342"/>
          <p:cNvSpPr>
            <a:spLocks noChangeAspect="1"/>
          </p:cNvSpPr>
          <p:nvPr/>
        </p:nvSpPr>
        <p:spPr>
          <a:xfrm>
            <a:off x="7349048" y="45762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心形 343"/>
          <p:cNvSpPr>
            <a:spLocks noChangeAspect="1"/>
          </p:cNvSpPr>
          <p:nvPr/>
        </p:nvSpPr>
        <p:spPr>
          <a:xfrm>
            <a:off x="7501448" y="43596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心形 344"/>
          <p:cNvSpPr>
            <a:spLocks noChangeAspect="1"/>
          </p:cNvSpPr>
          <p:nvPr/>
        </p:nvSpPr>
        <p:spPr>
          <a:xfrm>
            <a:off x="8004381" y="3865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9" name="心形 348"/>
          <p:cNvSpPr>
            <a:spLocks noChangeAspect="1"/>
          </p:cNvSpPr>
          <p:nvPr/>
        </p:nvSpPr>
        <p:spPr>
          <a:xfrm>
            <a:off x="6819813" y="469510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0" name="心形 349"/>
          <p:cNvSpPr>
            <a:spLocks noChangeAspect="1"/>
          </p:cNvSpPr>
          <p:nvPr/>
        </p:nvSpPr>
        <p:spPr>
          <a:xfrm>
            <a:off x="6972213" y="447854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心形 351"/>
          <p:cNvSpPr>
            <a:spLocks noChangeAspect="1"/>
          </p:cNvSpPr>
          <p:nvPr/>
        </p:nvSpPr>
        <p:spPr>
          <a:xfrm>
            <a:off x="8267261" y="3940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心形 352"/>
          <p:cNvSpPr>
            <a:spLocks noChangeAspect="1"/>
          </p:cNvSpPr>
          <p:nvPr/>
        </p:nvSpPr>
        <p:spPr>
          <a:xfrm>
            <a:off x="8419661" y="40928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心形 353"/>
          <p:cNvSpPr>
            <a:spLocks noChangeAspect="1"/>
          </p:cNvSpPr>
          <p:nvPr/>
        </p:nvSpPr>
        <p:spPr>
          <a:xfrm>
            <a:off x="8572061" y="38762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心形 354"/>
          <p:cNvSpPr>
            <a:spLocks noChangeAspect="1"/>
          </p:cNvSpPr>
          <p:nvPr/>
        </p:nvSpPr>
        <p:spPr>
          <a:xfrm>
            <a:off x="8724461" y="40286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心形 355"/>
          <p:cNvSpPr>
            <a:spLocks noChangeAspect="1"/>
          </p:cNvSpPr>
          <p:nvPr/>
        </p:nvSpPr>
        <p:spPr>
          <a:xfrm>
            <a:off x="7955226" y="405335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心形 356"/>
          <p:cNvSpPr>
            <a:spLocks noChangeAspect="1"/>
          </p:cNvSpPr>
          <p:nvPr/>
        </p:nvSpPr>
        <p:spPr>
          <a:xfrm>
            <a:off x="7811237" y="386247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心形 357"/>
          <p:cNvSpPr>
            <a:spLocks noChangeAspect="1"/>
          </p:cNvSpPr>
          <p:nvPr/>
        </p:nvSpPr>
        <p:spPr>
          <a:xfrm>
            <a:off x="8021149" y="394828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心形 359"/>
          <p:cNvSpPr>
            <a:spLocks noChangeAspect="1"/>
          </p:cNvSpPr>
          <p:nvPr/>
        </p:nvSpPr>
        <p:spPr>
          <a:xfrm>
            <a:off x="7341760" y="46418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心形 360"/>
          <p:cNvSpPr>
            <a:spLocks noChangeAspect="1"/>
          </p:cNvSpPr>
          <p:nvPr/>
        </p:nvSpPr>
        <p:spPr>
          <a:xfrm>
            <a:off x="7494160" y="479421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心形 361"/>
          <p:cNvSpPr>
            <a:spLocks noChangeAspect="1"/>
          </p:cNvSpPr>
          <p:nvPr/>
        </p:nvSpPr>
        <p:spPr>
          <a:xfrm>
            <a:off x="7349048" y="45762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心形 362"/>
          <p:cNvSpPr>
            <a:spLocks noChangeAspect="1"/>
          </p:cNvSpPr>
          <p:nvPr/>
        </p:nvSpPr>
        <p:spPr>
          <a:xfrm>
            <a:off x="7501448" y="47286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心形 363"/>
          <p:cNvSpPr>
            <a:spLocks noChangeAspect="1"/>
          </p:cNvSpPr>
          <p:nvPr/>
        </p:nvSpPr>
        <p:spPr>
          <a:xfrm>
            <a:off x="8004381" y="3865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心形 364"/>
          <p:cNvSpPr>
            <a:spLocks noChangeAspect="1"/>
          </p:cNvSpPr>
          <p:nvPr/>
        </p:nvSpPr>
        <p:spPr>
          <a:xfrm>
            <a:off x="8156781" y="40178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1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Content="1"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3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2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5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1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7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8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2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9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0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0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17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8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0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33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33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0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3" dur="1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1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8" dur="1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73" dur="1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78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3" dur="1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1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8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3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3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8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3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8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3" dur="1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1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28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3" dur="1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8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3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8" dur="1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3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1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8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3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8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3" dur="1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1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8" dur="1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1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3" dur="1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1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8" dur="1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1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493" dur="1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4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1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498" dur="1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1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3" dur="1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1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8" dur="1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3" dur="1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4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1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8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0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3" dur="1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8" dur="1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1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3" dur="1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5" dur="1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8" dur="1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3" dur="1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1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8" dur="1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0" dur="1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3" dur="1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1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558" dur="1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0" dur="1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3" dur="1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5" dur="1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8" dur="1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0" dur="1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3" dur="1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5" dur="1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8" dur="1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0" dur="1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3" dur="1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5" dur="1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8" dur="1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0" dur="1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3" dur="1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4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5" dur="1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98" dur="1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0" dur="1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3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5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58 0.00986 L -0.44427 0.01665 " pathEditMode="relative" rAng="0" ptsTypes="AA">
                                      <p:cBhvr>
                                        <p:cTn id="611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42" y="339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406 -0.03453 L -0.51232 -0.04163 " pathEditMode="relative" rAng="0" ptsTypes="AA">
                                      <p:cBhvr>
                                        <p:cTn id="616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-370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4.16667E-6 -8.44897E-7 L -0.51093 -0.00308 " pathEditMode="relative" rAng="0" ptsTypes="AA">
                                      <p:cBhvr>
                                        <p:cTn id="621" dur="2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56" y="-154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4" dur="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" presetID="35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5E-6 -9.09652E-7 L -0.58455 0.01357 " pathEditMode="relative" rAng="0" ptsTypes="AA">
                                      <p:cBhvr>
                                        <p:cTn id="626" dur="2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236" y="678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9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" presetID="35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7 2.84613E-6 L -0.49965 2.84613E-6 " pathEditMode="relative" rAng="0" ptsTypes="AA">
                                      <p:cBhvr>
                                        <p:cTn id="631" dur="2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83" y="0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5" presetID="35" presetClass="path" presetSubtype="0" accel="50000" decel="5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198 0.04256 L -0.55885 0.04256 " pathEditMode="relative" rAng="0" ptsTypes="AA">
                                      <p:cBhvr>
                                        <p:cTn id="636" dur="1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44" y="0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8" dur="5" fill="hold"/>
                                        <p:tgtEl>
                                          <p:spTgt spid="29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640" dur="47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642" dur="47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4" dur="5" fill="hold"/>
                                        <p:tgtEl>
                                          <p:spTgt spid="30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4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646" dur="47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648" dur="47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0" dur="1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2" dur="1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5" dur="15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15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0" dur="15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2" dur="15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65" dur="15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6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7" dur="1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0" dur="1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1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5" dur="15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7" dur="1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0" dur="15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2" dur="1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85" dur="15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8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1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0" dur="15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2" dur="1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5" dur="15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7" dur="1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0" dur="1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2" dur="1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5" dur="15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7" dur="1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0" dur="1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2" dur="1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5" dur="15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7" dur="1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20" dur="1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" dur="1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25" dur="1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2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" dur="1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0" dur="1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2" dur="1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5" dur="1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7" dur="1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0" dur="1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1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2" dur="1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5" dur="15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6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1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0" dur="1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2" dur="1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5" dur="15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7" dur="1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60" dur="15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6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1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5" dur="15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7" dur="1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0" dur="1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1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5" dur="1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6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7" dur="1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0" dur="1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2" dur="1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5" dur="1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1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0" dur="15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1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95" dur="1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1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800" dur="1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80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2" dur="1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5" dur="1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7" dur="1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0" dur="1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2" dur="1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5" dur="1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6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7" dur="1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0" dur="1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1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5" dur="1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7" dur="1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0" dur="1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1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2" dur="1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5" dur="1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3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1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0" dur="1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1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2" dur="1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5" dur="1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6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7" dur="1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20" grpId="0" animBg="1"/>
      <p:bldP spid="20" grpId="1" animBg="1"/>
      <p:bldP spid="20" grpId="2" animBg="1"/>
      <p:bldP spid="22" grpId="0" animBg="1"/>
      <p:bldP spid="22" grpId="1" animBg="1"/>
      <p:bldP spid="22" grpId="2" animBg="1"/>
      <p:bldP spid="25" grpId="0" animBg="1"/>
      <p:bldP spid="25" grpId="1" animBg="1"/>
      <p:bldP spid="25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1" grpId="0" animBg="1"/>
      <p:bldP spid="31" grpId="1" animBg="1"/>
      <p:bldP spid="31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3" grpId="0" animBg="1"/>
      <p:bldP spid="43" grpId="1" animBg="1"/>
      <p:bldP spid="43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4" grpId="0" animBg="1"/>
      <p:bldP spid="54" grpId="1" animBg="1"/>
      <p:bldP spid="54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60" grpId="0" animBg="1"/>
      <p:bldP spid="60" grpId="1" animBg="1"/>
      <p:bldP spid="60" grpId="2" animBg="1"/>
      <p:bldP spid="104" grpId="0" animBg="1"/>
      <p:bldP spid="104" grpId="1" animBg="1"/>
      <p:bldP spid="104" grpId="2" animBg="1"/>
      <p:bldP spid="106" grpId="0" animBg="1"/>
      <p:bldP spid="106" grpId="1" animBg="1"/>
      <p:bldP spid="106" grpId="2" animBg="1"/>
      <p:bldP spid="108" grpId="0" animBg="1"/>
      <p:bldP spid="108" grpId="1" animBg="1"/>
      <p:bldP spid="108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5" grpId="0" animBg="1"/>
      <p:bldP spid="125" grpId="1" animBg="1"/>
      <p:bldP spid="125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48" grpId="0" animBg="1"/>
      <p:bldP spid="148" grpId="1" animBg="1"/>
      <p:bldP spid="148" grpId="2" animBg="1"/>
      <p:bldP spid="156" grpId="0" animBg="1"/>
      <p:bldP spid="156" grpId="1" animBg="1"/>
      <p:bldP spid="156" grpId="2" animBg="1"/>
      <p:bldP spid="157" grpId="0" animBg="1"/>
      <p:bldP spid="157" grpId="1" animBg="1"/>
      <p:bldP spid="157" grpId="2" animBg="1"/>
      <p:bldP spid="158" grpId="0" animBg="1"/>
      <p:bldP spid="158" grpId="1" animBg="1"/>
      <p:bldP spid="158" grpId="2" animBg="1"/>
      <p:bldP spid="159" grpId="0" animBg="1"/>
      <p:bldP spid="159" grpId="1" animBg="1"/>
      <p:bldP spid="159" grpId="2" animBg="1"/>
      <p:bldP spid="160" grpId="0" animBg="1"/>
      <p:bldP spid="160" grpId="1" animBg="1"/>
      <p:bldP spid="160" grpId="2" animBg="1"/>
      <p:bldP spid="161" grpId="0" animBg="1"/>
      <p:bldP spid="161" grpId="1" animBg="1"/>
      <p:bldP spid="161" grpId="2" animBg="1"/>
      <p:bldP spid="162" grpId="0" animBg="1"/>
      <p:bldP spid="162" grpId="1" animBg="1"/>
      <p:bldP spid="162" grpId="2" animBg="1"/>
      <p:bldP spid="163" grpId="0" animBg="1"/>
      <p:bldP spid="163" grpId="1" animBg="1"/>
      <p:bldP spid="163" grpId="2" animBg="1"/>
      <p:bldP spid="164" grpId="0" animBg="1"/>
      <p:bldP spid="164" grpId="1" animBg="1"/>
      <p:bldP spid="164" grpId="2" animBg="1"/>
      <p:bldP spid="165" grpId="0" animBg="1"/>
      <p:bldP spid="165" grpId="1" animBg="1"/>
      <p:bldP spid="165" grpId="2" animBg="1"/>
      <p:bldP spid="166" grpId="0" animBg="1"/>
      <p:bldP spid="166" grpId="1" animBg="1"/>
      <p:bldP spid="166" grpId="2" animBg="1"/>
      <p:bldP spid="167" grpId="0" animBg="1"/>
      <p:bldP spid="167" grpId="1" animBg="1"/>
      <p:bldP spid="167" grpId="2" animBg="1"/>
      <p:bldP spid="168" grpId="0" animBg="1"/>
      <p:bldP spid="168" grpId="1" animBg="1"/>
      <p:bldP spid="168" grpId="2" animBg="1"/>
      <p:bldP spid="169" grpId="0" animBg="1"/>
      <p:bldP spid="169" grpId="1" animBg="1"/>
      <p:bldP spid="169" grpId="2" animBg="1"/>
      <p:bldP spid="170" grpId="0" animBg="1"/>
      <p:bldP spid="170" grpId="1" animBg="1"/>
      <p:bldP spid="170" grpId="2" animBg="1"/>
      <p:bldP spid="171" grpId="0" animBg="1"/>
      <p:bldP spid="171" grpId="1" animBg="1"/>
      <p:bldP spid="171" grpId="2" animBg="1"/>
      <p:bldP spid="172" grpId="0" animBg="1"/>
      <p:bldP spid="172" grpId="1" animBg="1"/>
      <p:bldP spid="172" grpId="2" animBg="1"/>
      <p:bldP spid="173" grpId="0" animBg="1"/>
      <p:bldP spid="173" grpId="1" animBg="1"/>
      <p:bldP spid="173" grpId="2" animBg="1"/>
      <p:bldP spid="174" grpId="0" animBg="1"/>
      <p:bldP spid="174" grpId="1" animBg="1"/>
      <p:bldP spid="174" grpId="2" animBg="1"/>
      <p:bldP spid="175" grpId="0" animBg="1"/>
      <p:bldP spid="175" grpId="1" animBg="1"/>
      <p:bldP spid="175" grpId="2" animBg="1"/>
      <p:bldP spid="176" grpId="0" animBg="1"/>
      <p:bldP spid="176" grpId="1" animBg="1"/>
      <p:bldP spid="176" grpId="2" animBg="1"/>
      <p:bldP spid="177" grpId="0" animBg="1"/>
      <p:bldP spid="177" grpId="1" animBg="1"/>
      <p:bldP spid="177" grpId="2" animBg="1"/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181" grpId="0" animBg="1"/>
      <p:bldP spid="181" grpId="1" animBg="1"/>
      <p:bldP spid="181" grpId="2" animBg="1"/>
      <p:bldP spid="187" grpId="0" animBg="1"/>
      <p:bldP spid="187" grpId="1" animBg="1"/>
      <p:bldP spid="187" grpId="2" animBg="1"/>
      <p:bldP spid="246" grpId="0" animBg="1"/>
      <p:bldP spid="246" grpId="1" animBg="1"/>
      <p:bldP spid="249" grpId="0" animBg="1"/>
      <p:bldP spid="249" grpId="1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3" grpId="1" animBg="1"/>
      <p:bldP spid="314" grpId="0" animBg="1"/>
      <p:bldP spid="314" grpId="1" animBg="1"/>
      <p:bldP spid="314" grpId="2" animBg="1"/>
      <p:bldP spid="315" grpId="0" animBg="1"/>
      <p:bldP spid="315" grpId="1" animBg="1"/>
      <p:bldP spid="315" grpId="2" animBg="1"/>
      <p:bldP spid="317" grpId="0" animBg="1"/>
      <p:bldP spid="317" grpId="1" animBg="1"/>
      <p:bldP spid="317" grpId="2" animBg="1"/>
      <p:bldP spid="318" grpId="0" animBg="1"/>
      <p:bldP spid="318" grpId="1" animBg="1"/>
      <p:bldP spid="318" grpId="2" animBg="1"/>
      <p:bldP spid="319" grpId="0" animBg="1"/>
      <p:bldP spid="319" grpId="1" animBg="1"/>
      <p:bldP spid="319" grpId="2" animBg="1"/>
      <p:bldP spid="320" grpId="0" animBg="1"/>
      <p:bldP spid="320" grpId="1" animBg="1"/>
      <p:bldP spid="320" grpId="2" animBg="1"/>
      <p:bldP spid="321" grpId="0" animBg="1"/>
      <p:bldP spid="321" grpId="1" animBg="1"/>
      <p:bldP spid="321" grpId="2" animBg="1"/>
      <p:bldP spid="322" grpId="0" animBg="1"/>
      <p:bldP spid="322" grpId="1" animBg="1"/>
      <p:bldP spid="322" grpId="2" animBg="1"/>
      <p:bldP spid="323" grpId="0" animBg="1"/>
      <p:bldP spid="323" grpId="1" animBg="1"/>
      <p:bldP spid="323" grpId="2" animBg="1"/>
      <p:bldP spid="324" grpId="0" animBg="1"/>
      <p:bldP spid="324" grpId="1" animBg="1"/>
      <p:bldP spid="324" grpId="2" animBg="1"/>
      <p:bldP spid="325" grpId="0" animBg="1"/>
      <p:bldP spid="325" grpId="1" animBg="1"/>
      <p:bldP spid="325" grpId="2" animBg="1"/>
      <p:bldP spid="326" grpId="0" animBg="1"/>
      <p:bldP spid="326" grpId="1" animBg="1"/>
      <p:bldP spid="326" grpId="2" animBg="1"/>
      <p:bldP spid="327" grpId="0" animBg="1"/>
      <p:bldP spid="327" grpId="1" animBg="1"/>
      <p:bldP spid="327" grpId="2" animBg="1"/>
      <p:bldP spid="329" grpId="0" animBg="1"/>
      <p:bldP spid="329" grpId="1" animBg="1"/>
      <p:bldP spid="329" grpId="2" animBg="1"/>
      <p:bldP spid="330" grpId="0" animBg="1"/>
      <p:bldP spid="330" grpId="1" animBg="1"/>
      <p:bldP spid="330" grpId="2" animBg="1"/>
      <p:bldP spid="331" grpId="0" animBg="1"/>
      <p:bldP spid="331" grpId="1" animBg="1"/>
      <p:bldP spid="331" grpId="2" animBg="1"/>
      <p:bldP spid="332" grpId="0" animBg="1"/>
      <p:bldP spid="332" grpId="1" animBg="1"/>
      <p:bldP spid="332" grpId="2" animBg="1"/>
      <p:bldP spid="333" grpId="0" animBg="1"/>
      <p:bldP spid="333" grpId="1" animBg="1"/>
      <p:bldP spid="333" grpId="2" animBg="1"/>
      <p:bldP spid="334" grpId="0" animBg="1"/>
      <p:bldP spid="334" grpId="1" animBg="1"/>
      <p:bldP spid="334" grpId="2" animBg="1"/>
      <p:bldP spid="336" grpId="0" animBg="1"/>
      <p:bldP spid="336" grpId="1" animBg="1"/>
      <p:bldP spid="336" grpId="2" animBg="1"/>
      <p:bldP spid="340" grpId="0" animBg="1"/>
      <p:bldP spid="340" grpId="1" animBg="1"/>
      <p:bldP spid="340" grpId="2" animBg="1"/>
      <p:bldP spid="341" grpId="0" animBg="1"/>
      <p:bldP spid="341" grpId="1" animBg="1"/>
      <p:bldP spid="341" grpId="2" animBg="1"/>
      <p:bldP spid="343" grpId="0" animBg="1"/>
      <p:bldP spid="343" grpId="1" animBg="1"/>
      <p:bldP spid="343" grpId="2" animBg="1"/>
      <p:bldP spid="344" grpId="0" animBg="1"/>
      <p:bldP spid="344" grpId="1" animBg="1"/>
      <p:bldP spid="344" grpId="2" animBg="1"/>
      <p:bldP spid="345" grpId="0" animBg="1"/>
      <p:bldP spid="345" grpId="1" animBg="1"/>
      <p:bldP spid="345" grpId="2" animBg="1"/>
      <p:bldP spid="349" grpId="0" animBg="1"/>
      <p:bldP spid="349" grpId="1" animBg="1"/>
      <p:bldP spid="349" grpId="2" animBg="1"/>
      <p:bldP spid="350" grpId="0" animBg="1"/>
      <p:bldP spid="350" grpId="1" animBg="1"/>
      <p:bldP spid="350" grpId="2" animBg="1"/>
      <p:bldP spid="352" grpId="0" animBg="1"/>
      <p:bldP spid="352" grpId="1" animBg="1"/>
      <p:bldP spid="352" grpId="2" animBg="1"/>
      <p:bldP spid="353" grpId="0" animBg="1"/>
      <p:bldP spid="353" grpId="1" animBg="1"/>
      <p:bldP spid="353" grpId="2" animBg="1"/>
      <p:bldP spid="354" grpId="0" animBg="1"/>
      <p:bldP spid="354" grpId="1" animBg="1"/>
      <p:bldP spid="354" grpId="2" animBg="1"/>
      <p:bldP spid="355" grpId="0" animBg="1"/>
      <p:bldP spid="355" grpId="1" animBg="1"/>
      <p:bldP spid="355" grpId="2" animBg="1"/>
      <p:bldP spid="356" grpId="0" animBg="1"/>
      <p:bldP spid="356" grpId="1" animBg="1"/>
      <p:bldP spid="356" grpId="2" animBg="1"/>
      <p:bldP spid="357" grpId="0" animBg="1"/>
      <p:bldP spid="357" grpId="1" animBg="1"/>
      <p:bldP spid="357" grpId="2" animBg="1"/>
      <p:bldP spid="358" grpId="0" animBg="1"/>
      <p:bldP spid="358" grpId="1" animBg="1"/>
      <p:bldP spid="358" grpId="2" animBg="1"/>
      <p:bldP spid="360" grpId="0" animBg="1"/>
      <p:bldP spid="360" grpId="1" animBg="1"/>
      <p:bldP spid="360" grpId="2" animBg="1"/>
      <p:bldP spid="361" grpId="0" animBg="1"/>
      <p:bldP spid="361" grpId="1" animBg="1"/>
      <p:bldP spid="361" grpId="2" animBg="1"/>
      <p:bldP spid="362" grpId="0" animBg="1"/>
      <p:bldP spid="362" grpId="1" animBg="1"/>
      <p:bldP spid="362" grpId="2" animBg="1"/>
      <p:bldP spid="363" grpId="0" animBg="1"/>
      <p:bldP spid="363" grpId="1" animBg="1"/>
      <p:bldP spid="363" grpId="2" animBg="1"/>
      <p:bldP spid="364" grpId="0" animBg="1"/>
      <p:bldP spid="364" grpId="1" animBg="1"/>
      <p:bldP spid="364" grpId="2" animBg="1"/>
      <p:bldP spid="365" grpId="0" animBg="1"/>
      <p:bldP spid="365" grpId="1" animBg="1"/>
      <p:bldP spid="36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心形 72"/>
          <p:cNvSpPr/>
          <p:nvPr/>
        </p:nvSpPr>
        <p:spPr>
          <a:xfrm rot="335327">
            <a:off x="3513555" y="1013014"/>
            <a:ext cx="3425947" cy="3221514"/>
          </a:xfrm>
          <a:prstGeom prst="heart">
            <a:avLst/>
          </a:prstGeom>
          <a:noFill/>
          <a:ln w="539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心形 1"/>
          <p:cNvSpPr/>
          <p:nvPr/>
        </p:nvSpPr>
        <p:spPr>
          <a:xfrm rot="20531877">
            <a:off x="1106665" y="762442"/>
            <a:ext cx="3853197" cy="3401305"/>
          </a:xfrm>
          <a:prstGeom prst="heart">
            <a:avLst/>
          </a:prstGeom>
          <a:noFill/>
          <a:ln w="666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7554759">
            <a:off x="6392634" y="4758420"/>
            <a:ext cx="233721" cy="689260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 rot="13339477">
            <a:off x="773197" y="2614160"/>
            <a:ext cx="5098092" cy="4956478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803521 w 2836852"/>
              <a:gd name="connsiteY0" fmla="*/ 0 h 2613088"/>
              <a:gd name="connsiteX1" fmla="*/ 2087854 w 2836852"/>
              <a:gd name="connsiteY1" fmla="*/ 1401104 h 2613088"/>
              <a:gd name="connsiteX2" fmla="*/ 0 w 2836852"/>
              <a:gd name="connsiteY2" fmla="*/ 2613088 h 2613088"/>
              <a:gd name="connsiteX3" fmla="*/ 2097712 w 2836852"/>
              <a:gd name="connsiteY3" fmla="*/ 1431846 h 2613088"/>
              <a:gd name="connsiteX4" fmla="*/ 2836852 w 2836852"/>
              <a:gd name="connsiteY4" fmla="*/ 6906 h 2613088"/>
              <a:gd name="connsiteX5" fmla="*/ 2803521 w 2836852"/>
              <a:gd name="connsiteY5" fmla="*/ 0 h 2613088"/>
              <a:gd name="connsiteX0" fmla="*/ 2912016 w 2945347"/>
              <a:gd name="connsiteY0" fmla="*/ 0 h 2706476"/>
              <a:gd name="connsiteX1" fmla="*/ 2196349 w 2945347"/>
              <a:gd name="connsiteY1" fmla="*/ 1401104 h 2706476"/>
              <a:gd name="connsiteX2" fmla="*/ 0 w 2945347"/>
              <a:gd name="connsiteY2" fmla="*/ 2706476 h 2706476"/>
              <a:gd name="connsiteX3" fmla="*/ 2206207 w 2945347"/>
              <a:gd name="connsiteY3" fmla="*/ 1431846 h 2706476"/>
              <a:gd name="connsiteX4" fmla="*/ 2945347 w 2945347"/>
              <a:gd name="connsiteY4" fmla="*/ 6906 h 2706476"/>
              <a:gd name="connsiteX5" fmla="*/ 2912016 w 2945347"/>
              <a:gd name="connsiteY5" fmla="*/ 0 h 2706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5347" h="2706476">
                <a:moveTo>
                  <a:pt x="2912016" y="0"/>
                </a:moveTo>
                <a:cubicBezTo>
                  <a:pt x="2875186" y="288290"/>
                  <a:pt x="2681685" y="950025"/>
                  <a:pt x="2196349" y="1401104"/>
                </a:cubicBezTo>
                <a:cubicBezTo>
                  <a:pt x="1711013" y="1852183"/>
                  <a:pt x="631769" y="2572983"/>
                  <a:pt x="0" y="2706476"/>
                </a:cubicBezTo>
                <a:cubicBezTo>
                  <a:pt x="758972" y="2547442"/>
                  <a:pt x="1706307" y="1836377"/>
                  <a:pt x="2206207" y="1431846"/>
                </a:cubicBezTo>
                <a:cubicBezTo>
                  <a:pt x="2706107" y="1027315"/>
                  <a:pt x="2903437" y="255826"/>
                  <a:pt x="2945347" y="6906"/>
                </a:cubicBezTo>
                <a:lnTo>
                  <a:pt x="291201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6434609">
            <a:off x="6928527" y="2246817"/>
            <a:ext cx="319402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66503 w 2103247"/>
              <a:gd name="connsiteY0" fmla="*/ 0 h 4717143"/>
              <a:gd name="connsiteX1" fmla="*/ 2101817 w 2103247"/>
              <a:gd name="connsiteY1" fmla="*/ 2191658 h 4717143"/>
              <a:gd name="connsiteX2" fmla="*/ 490731 w 2103247"/>
              <a:gd name="connsiteY2" fmla="*/ 4717143 h 4717143"/>
              <a:gd name="connsiteX3" fmla="*/ 55302 w 2103247"/>
              <a:gd name="connsiteY3" fmla="*/ 2525486 h 4717143"/>
              <a:gd name="connsiteX4" fmla="*/ 676220 w 2103247"/>
              <a:gd name="connsiteY4" fmla="*/ 370162 h 4717143"/>
              <a:gd name="connsiteX5" fmla="*/ 1100332 w 2103247"/>
              <a:gd name="connsiteY5" fmla="*/ 3149600 h 4717143"/>
              <a:gd name="connsiteX6" fmla="*/ 766503 w 2103247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03247" h="4717143">
                <a:moveTo>
                  <a:pt x="766503" y="0"/>
                </a:moveTo>
                <a:cubicBezTo>
                  <a:pt x="1072895" y="162830"/>
                  <a:pt x="2147779" y="1405468"/>
                  <a:pt x="2101817" y="2191658"/>
                </a:cubicBezTo>
                <a:cubicBezTo>
                  <a:pt x="2055855" y="2985105"/>
                  <a:pt x="1279341" y="3884991"/>
                  <a:pt x="490731" y="4717143"/>
                </a:cubicBezTo>
                <a:cubicBezTo>
                  <a:pt x="814883" y="3812419"/>
                  <a:pt x="210121" y="3459238"/>
                  <a:pt x="55302" y="2525486"/>
                </a:cubicBezTo>
                <a:cubicBezTo>
                  <a:pt x="-108354" y="1627652"/>
                  <a:pt x="89085" y="1045516"/>
                  <a:pt x="676220" y="370162"/>
                </a:cubicBezTo>
                <a:cubicBezTo>
                  <a:pt x="860059" y="1368707"/>
                  <a:pt x="1307312" y="1880128"/>
                  <a:pt x="1100332" y="3149600"/>
                </a:cubicBezTo>
                <a:cubicBezTo>
                  <a:pt x="1497056" y="1562704"/>
                  <a:pt x="1139036" y="1035353"/>
                  <a:pt x="76650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V="1">
            <a:off x="7512024" y="1723035"/>
            <a:ext cx="360772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969 w 2094713"/>
              <a:gd name="connsiteY0" fmla="*/ 0 h 4717143"/>
              <a:gd name="connsiteX1" fmla="*/ 2093283 w 2094713"/>
              <a:gd name="connsiteY1" fmla="*/ 2191658 h 4717143"/>
              <a:gd name="connsiteX2" fmla="*/ 482197 w 2094713"/>
              <a:gd name="connsiteY2" fmla="*/ 4717143 h 4717143"/>
              <a:gd name="connsiteX3" fmla="*/ 46768 w 2094713"/>
              <a:gd name="connsiteY3" fmla="*/ 2525486 h 4717143"/>
              <a:gd name="connsiteX4" fmla="*/ 744048 w 2094713"/>
              <a:gd name="connsiteY4" fmla="*/ 327756 h 4717143"/>
              <a:gd name="connsiteX5" fmla="*/ 1091798 w 2094713"/>
              <a:gd name="connsiteY5" fmla="*/ 3149600 h 4717143"/>
              <a:gd name="connsiteX6" fmla="*/ 757969 w 2094713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4713" h="4717143">
                <a:moveTo>
                  <a:pt x="757969" y="0"/>
                </a:moveTo>
                <a:cubicBezTo>
                  <a:pt x="1064361" y="162830"/>
                  <a:pt x="2139245" y="1405468"/>
                  <a:pt x="2093283" y="2191658"/>
                </a:cubicBezTo>
                <a:cubicBezTo>
                  <a:pt x="2047321" y="2985105"/>
                  <a:pt x="1270807" y="3884991"/>
                  <a:pt x="482197" y="4717143"/>
                </a:cubicBezTo>
                <a:cubicBezTo>
                  <a:pt x="806349" y="3812419"/>
                  <a:pt x="201587" y="3459238"/>
                  <a:pt x="46768" y="2525486"/>
                </a:cubicBezTo>
                <a:cubicBezTo>
                  <a:pt x="-116888" y="1627652"/>
                  <a:pt x="156913" y="1003110"/>
                  <a:pt x="744048" y="327756"/>
                </a:cubicBezTo>
                <a:cubicBezTo>
                  <a:pt x="927887" y="1326301"/>
                  <a:pt x="1298778" y="1880128"/>
                  <a:pt x="1091798" y="3149600"/>
                </a:cubicBezTo>
                <a:cubicBezTo>
                  <a:pt x="1488522" y="1562704"/>
                  <a:pt x="1130502" y="1035353"/>
                  <a:pt x="7579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3348500">
            <a:off x="664970" y="2894453"/>
            <a:ext cx="4948784" cy="4576229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25273 w 2958604"/>
              <a:gd name="connsiteY0" fmla="*/ 0 h 2494694"/>
              <a:gd name="connsiteX1" fmla="*/ 2209606 w 2958604"/>
              <a:gd name="connsiteY1" fmla="*/ 1401104 h 2494694"/>
              <a:gd name="connsiteX2" fmla="*/ 0 w 2958604"/>
              <a:gd name="connsiteY2" fmla="*/ 2494694 h 2494694"/>
              <a:gd name="connsiteX3" fmla="*/ 2219464 w 2958604"/>
              <a:gd name="connsiteY3" fmla="*/ 1431846 h 2494694"/>
              <a:gd name="connsiteX4" fmla="*/ 2958604 w 2958604"/>
              <a:gd name="connsiteY4" fmla="*/ 6906 h 2494694"/>
              <a:gd name="connsiteX5" fmla="*/ 2925273 w 2958604"/>
              <a:gd name="connsiteY5" fmla="*/ 0 h 2494694"/>
              <a:gd name="connsiteX0" fmla="*/ 2825756 w 2859087"/>
              <a:gd name="connsiteY0" fmla="*/ 0 h 2498842"/>
              <a:gd name="connsiteX1" fmla="*/ 2110089 w 2859087"/>
              <a:gd name="connsiteY1" fmla="*/ 1401104 h 2498842"/>
              <a:gd name="connsiteX2" fmla="*/ 0 w 2859087"/>
              <a:gd name="connsiteY2" fmla="*/ 2498842 h 2498842"/>
              <a:gd name="connsiteX3" fmla="*/ 2119947 w 2859087"/>
              <a:gd name="connsiteY3" fmla="*/ 14318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  <a:gd name="connsiteX0" fmla="*/ 2825756 w 2859087"/>
              <a:gd name="connsiteY0" fmla="*/ 0 h 2498842"/>
              <a:gd name="connsiteX1" fmla="*/ 2110089 w 2859087"/>
              <a:gd name="connsiteY1" fmla="*/ 1401104 h 2498842"/>
              <a:gd name="connsiteX2" fmla="*/ 0 w 2859087"/>
              <a:gd name="connsiteY2" fmla="*/ 2498842 h 2498842"/>
              <a:gd name="connsiteX3" fmla="*/ 2146427 w 2859087"/>
              <a:gd name="connsiteY3" fmla="*/ 14653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  <a:gd name="connsiteX0" fmla="*/ 2825756 w 2859087"/>
              <a:gd name="connsiteY0" fmla="*/ 0 h 2498842"/>
              <a:gd name="connsiteX1" fmla="*/ 2136570 w 2859087"/>
              <a:gd name="connsiteY1" fmla="*/ 1434603 h 2498842"/>
              <a:gd name="connsiteX2" fmla="*/ 0 w 2859087"/>
              <a:gd name="connsiteY2" fmla="*/ 2498842 h 2498842"/>
              <a:gd name="connsiteX3" fmla="*/ 2146427 w 2859087"/>
              <a:gd name="connsiteY3" fmla="*/ 1465346 h 2498842"/>
              <a:gd name="connsiteX4" fmla="*/ 2859087 w 2859087"/>
              <a:gd name="connsiteY4" fmla="*/ 6906 h 2498842"/>
              <a:gd name="connsiteX5" fmla="*/ 2825756 w 2859087"/>
              <a:gd name="connsiteY5" fmla="*/ 0 h 249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59087" h="2498842">
                <a:moveTo>
                  <a:pt x="2825756" y="0"/>
                </a:moveTo>
                <a:cubicBezTo>
                  <a:pt x="2788926" y="288290"/>
                  <a:pt x="2607529" y="1018129"/>
                  <a:pt x="2136570" y="1434603"/>
                </a:cubicBezTo>
                <a:cubicBezTo>
                  <a:pt x="1665611" y="1851077"/>
                  <a:pt x="631769" y="2365349"/>
                  <a:pt x="0" y="2498842"/>
                </a:cubicBezTo>
                <a:cubicBezTo>
                  <a:pt x="758972" y="2339808"/>
                  <a:pt x="1669913" y="1880669"/>
                  <a:pt x="2146427" y="1465346"/>
                </a:cubicBezTo>
                <a:cubicBezTo>
                  <a:pt x="2622942" y="1050023"/>
                  <a:pt x="2817177" y="255826"/>
                  <a:pt x="2859087" y="6906"/>
                </a:cubicBezTo>
                <a:lnTo>
                  <a:pt x="282575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3339477">
            <a:off x="2317700" y="-1248092"/>
            <a:ext cx="5685430" cy="9770697"/>
          </a:xfrm>
          <a:custGeom>
            <a:avLst/>
            <a:gdLst>
              <a:gd name="connsiteX0" fmla="*/ 2491740 w 2849880"/>
              <a:gd name="connsiteY0" fmla="*/ 22860 h 2430780"/>
              <a:gd name="connsiteX1" fmla="*/ 2080260 w 2849880"/>
              <a:gd name="connsiteY1" fmla="*/ 1272540 h 2430780"/>
              <a:gd name="connsiteX2" fmla="*/ 0 w 2849880"/>
              <a:gd name="connsiteY2" fmla="*/ 2430780 h 2430780"/>
              <a:gd name="connsiteX3" fmla="*/ 2240280 w 2849880"/>
              <a:gd name="connsiteY3" fmla="*/ 1516380 h 2430780"/>
              <a:gd name="connsiteX4" fmla="*/ 2849880 w 2849880"/>
              <a:gd name="connsiteY4" fmla="*/ 0 h 2430780"/>
              <a:gd name="connsiteX5" fmla="*/ 2491740 w 2849880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240591 w 2850191"/>
              <a:gd name="connsiteY3" fmla="*/ 151638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492051 w 2850191"/>
              <a:gd name="connsiteY0" fmla="*/ 22860 h 2430780"/>
              <a:gd name="connsiteX1" fmla="*/ 2080571 w 2850191"/>
              <a:gd name="connsiteY1" fmla="*/ 1272540 h 2430780"/>
              <a:gd name="connsiteX2" fmla="*/ 311 w 2850191"/>
              <a:gd name="connsiteY2" fmla="*/ 2430780 h 2430780"/>
              <a:gd name="connsiteX3" fmla="*/ 2156771 w 2850191"/>
              <a:gd name="connsiteY3" fmla="*/ 1417320 h 2430780"/>
              <a:gd name="connsiteX4" fmla="*/ 2850191 w 2850191"/>
              <a:gd name="connsiteY4" fmla="*/ 0 h 2430780"/>
              <a:gd name="connsiteX5" fmla="*/ 2492051 w 2850191"/>
              <a:gd name="connsiteY5" fmla="*/ 22860 h 243078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50198"/>
              <a:gd name="connsiteY0" fmla="*/ 0 h 2446020"/>
              <a:gd name="connsiteX1" fmla="*/ 2080578 w 2850198"/>
              <a:gd name="connsiteY1" fmla="*/ 1287780 h 2446020"/>
              <a:gd name="connsiteX2" fmla="*/ 318 w 2850198"/>
              <a:gd name="connsiteY2" fmla="*/ 2446020 h 2446020"/>
              <a:gd name="connsiteX3" fmla="*/ 2156778 w 2850198"/>
              <a:gd name="connsiteY3" fmla="*/ 1432560 h 2446020"/>
              <a:gd name="connsiteX4" fmla="*/ 2850198 w 2850198"/>
              <a:gd name="connsiteY4" fmla="*/ 15240 h 2446020"/>
              <a:gd name="connsiteX5" fmla="*/ 2713038 w 2850198"/>
              <a:gd name="connsiteY5" fmla="*/ 0 h 2446020"/>
              <a:gd name="connsiteX0" fmla="*/ 2713038 w 2895918"/>
              <a:gd name="connsiteY0" fmla="*/ 0 h 2446020"/>
              <a:gd name="connsiteX1" fmla="*/ 2080578 w 2895918"/>
              <a:gd name="connsiteY1" fmla="*/ 1287780 h 2446020"/>
              <a:gd name="connsiteX2" fmla="*/ 318 w 2895918"/>
              <a:gd name="connsiteY2" fmla="*/ 2446020 h 2446020"/>
              <a:gd name="connsiteX3" fmla="*/ 2156778 w 2895918"/>
              <a:gd name="connsiteY3" fmla="*/ 1432560 h 2446020"/>
              <a:gd name="connsiteX4" fmla="*/ 2895918 w 2895918"/>
              <a:gd name="connsiteY4" fmla="*/ 7620 h 2446020"/>
              <a:gd name="connsiteX5" fmla="*/ 2713038 w 2895918"/>
              <a:gd name="connsiteY5" fmla="*/ 0 h 2446020"/>
              <a:gd name="connsiteX0" fmla="*/ 2713030 w 2895910"/>
              <a:gd name="connsiteY0" fmla="*/ 0 h 2446020"/>
              <a:gd name="connsiteX1" fmla="*/ 2129417 w 2895910"/>
              <a:gd name="connsiteY1" fmla="*/ 1377483 h 2446020"/>
              <a:gd name="connsiteX2" fmla="*/ 310 w 2895910"/>
              <a:gd name="connsiteY2" fmla="*/ 2446020 h 2446020"/>
              <a:gd name="connsiteX3" fmla="*/ 2156770 w 2895910"/>
              <a:gd name="connsiteY3" fmla="*/ 1432560 h 2446020"/>
              <a:gd name="connsiteX4" fmla="*/ 2895910 w 2895910"/>
              <a:gd name="connsiteY4" fmla="*/ 7620 h 2446020"/>
              <a:gd name="connsiteX5" fmla="*/ 2713030 w 2895910"/>
              <a:gd name="connsiteY5" fmla="*/ 0 h 2446020"/>
              <a:gd name="connsiteX0" fmla="*/ 2816813 w 2999693"/>
              <a:gd name="connsiteY0" fmla="*/ 0 h 2434807"/>
              <a:gd name="connsiteX1" fmla="*/ 2233200 w 2999693"/>
              <a:gd name="connsiteY1" fmla="*/ 1377483 h 2434807"/>
              <a:gd name="connsiteX2" fmla="*/ 293 w 2999693"/>
              <a:gd name="connsiteY2" fmla="*/ 2434807 h 2434807"/>
              <a:gd name="connsiteX3" fmla="*/ 2260553 w 2999693"/>
              <a:gd name="connsiteY3" fmla="*/ 1432560 h 2434807"/>
              <a:gd name="connsiteX4" fmla="*/ 2999693 w 2999693"/>
              <a:gd name="connsiteY4" fmla="*/ 7620 h 2434807"/>
              <a:gd name="connsiteX5" fmla="*/ 2816813 w 2999693"/>
              <a:gd name="connsiteY5" fmla="*/ 0 h 2434807"/>
              <a:gd name="connsiteX0" fmla="*/ 2816814 w 2999694"/>
              <a:gd name="connsiteY0" fmla="*/ 0 h 2434807"/>
              <a:gd name="connsiteX1" fmla="*/ 2233201 w 2999694"/>
              <a:gd name="connsiteY1" fmla="*/ 1377483 h 2434807"/>
              <a:gd name="connsiteX2" fmla="*/ 294 w 2999694"/>
              <a:gd name="connsiteY2" fmla="*/ 2434807 h 2434807"/>
              <a:gd name="connsiteX3" fmla="*/ 2260554 w 2999694"/>
              <a:gd name="connsiteY3" fmla="*/ 1432560 h 2434807"/>
              <a:gd name="connsiteX4" fmla="*/ 2999694 w 2999694"/>
              <a:gd name="connsiteY4" fmla="*/ 7620 h 2434807"/>
              <a:gd name="connsiteX5" fmla="*/ 2816814 w 2999694"/>
              <a:gd name="connsiteY5" fmla="*/ 0 h 2434807"/>
              <a:gd name="connsiteX0" fmla="*/ 2816520 w 2999400"/>
              <a:gd name="connsiteY0" fmla="*/ 0 h 2434807"/>
              <a:gd name="connsiteX1" fmla="*/ 2232907 w 2999400"/>
              <a:gd name="connsiteY1" fmla="*/ 1377483 h 2434807"/>
              <a:gd name="connsiteX2" fmla="*/ 0 w 2999400"/>
              <a:gd name="connsiteY2" fmla="*/ 2434807 h 2434807"/>
              <a:gd name="connsiteX3" fmla="*/ 2260260 w 2999400"/>
              <a:gd name="connsiteY3" fmla="*/ 1432560 h 2434807"/>
              <a:gd name="connsiteX4" fmla="*/ 2999400 w 2999400"/>
              <a:gd name="connsiteY4" fmla="*/ 7620 h 2434807"/>
              <a:gd name="connsiteX5" fmla="*/ 2816520 w 2999400"/>
              <a:gd name="connsiteY5" fmla="*/ 0 h 2434807"/>
              <a:gd name="connsiteX0" fmla="*/ 2966069 w 2999400"/>
              <a:gd name="connsiteY0" fmla="*/ 0 h 2434093"/>
              <a:gd name="connsiteX1" fmla="*/ 2232907 w 2999400"/>
              <a:gd name="connsiteY1" fmla="*/ 1376769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2966069 w 2999400"/>
              <a:gd name="connsiteY0" fmla="*/ 0 h 2434093"/>
              <a:gd name="connsiteX1" fmla="*/ 2250402 w 2999400"/>
              <a:gd name="connsiteY1" fmla="*/ 1401104 h 2434093"/>
              <a:gd name="connsiteX2" fmla="*/ 0 w 2999400"/>
              <a:gd name="connsiteY2" fmla="*/ 2434093 h 2434093"/>
              <a:gd name="connsiteX3" fmla="*/ 2260260 w 2999400"/>
              <a:gd name="connsiteY3" fmla="*/ 1431846 h 2434093"/>
              <a:gd name="connsiteX4" fmla="*/ 2999400 w 2999400"/>
              <a:gd name="connsiteY4" fmla="*/ 6906 h 2434093"/>
              <a:gd name="connsiteX5" fmla="*/ 2966069 w 2999400"/>
              <a:gd name="connsiteY5" fmla="*/ 0 h 2434093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550579 w 3289719"/>
              <a:gd name="connsiteY3" fmla="*/ 143184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256388 w 3289719"/>
              <a:gd name="connsiteY0" fmla="*/ 0 h 4209130"/>
              <a:gd name="connsiteX1" fmla="*/ 2540721 w 3289719"/>
              <a:gd name="connsiteY1" fmla="*/ 1401104 h 4209130"/>
              <a:gd name="connsiteX2" fmla="*/ 0 w 3289719"/>
              <a:gd name="connsiteY2" fmla="*/ 4209130 h 4209130"/>
              <a:gd name="connsiteX3" fmla="*/ 2658395 w 3289719"/>
              <a:gd name="connsiteY3" fmla="*/ 1457226 h 4209130"/>
              <a:gd name="connsiteX4" fmla="*/ 3289719 w 3289719"/>
              <a:gd name="connsiteY4" fmla="*/ 6906 h 4209130"/>
              <a:gd name="connsiteX5" fmla="*/ 3256388 w 3289719"/>
              <a:gd name="connsiteY5" fmla="*/ 0 h 4209130"/>
              <a:gd name="connsiteX0" fmla="*/ 3179085 w 3289719"/>
              <a:gd name="connsiteY0" fmla="*/ 0 h 4221380"/>
              <a:gd name="connsiteX1" fmla="*/ 2540721 w 3289719"/>
              <a:gd name="connsiteY1" fmla="*/ 1413354 h 4221380"/>
              <a:gd name="connsiteX2" fmla="*/ 0 w 3289719"/>
              <a:gd name="connsiteY2" fmla="*/ 4221380 h 4221380"/>
              <a:gd name="connsiteX3" fmla="*/ 2658395 w 3289719"/>
              <a:gd name="connsiteY3" fmla="*/ 1469476 h 4221380"/>
              <a:gd name="connsiteX4" fmla="*/ 3289719 w 3289719"/>
              <a:gd name="connsiteY4" fmla="*/ 19156 h 4221380"/>
              <a:gd name="connsiteX5" fmla="*/ 3179085 w 3289719"/>
              <a:gd name="connsiteY5" fmla="*/ 0 h 4221380"/>
              <a:gd name="connsiteX0" fmla="*/ 3179085 w 3335345"/>
              <a:gd name="connsiteY0" fmla="*/ 0 h 4221380"/>
              <a:gd name="connsiteX1" fmla="*/ 2540721 w 3335345"/>
              <a:gd name="connsiteY1" fmla="*/ 1413354 h 4221380"/>
              <a:gd name="connsiteX2" fmla="*/ 0 w 3335345"/>
              <a:gd name="connsiteY2" fmla="*/ 4221380 h 4221380"/>
              <a:gd name="connsiteX3" fmla="*/ 2658395 w 3335345"/>
              <a:gd name="connsiteY3" fmla="*/ 1469476 h 4221380"/>
              <a:gd name="connsiteX4" fmla="*/ 3335345 w 3335345"/>
              <a:gd name="connsiteY4" fmla="*/ 41789 h 4221380"/>
              <a:gd name="connsiteX5" fmla="*/ 3179085 w 3335345"/>
              <a:gd name="connsiteY5" fmla="*/ 0 h 4221380"/>
              <a:gd name="connsiteX0" fmla="*/ 3154034 w 3310294"/>
              <a:gd name="connsiteY0" fmla="*/ 0 h 4723205"/>
              <a:gd name="connsiteX1" fmla="*/ 2515670 w 3310294"/>
              <a:gd name="connsiteY1" fmla="*/ 1413354 h 4723205"/>
              <a:gd name="connsiteX2" fmla="*/ 0 w 3310294"/>
              <a:gd name="connsiteY2" fmla="*/ 4723205 h 4723205"/>
              <a:gd name="connsiteX3" fmla="*/ 2633344 w 3310294"/>
              <a:gd name="connsiteY3" fmla="*/ 1469476 h 4723205"/>
              <a:gd name="connsiteX4" fmla="*/ 3310294 w 3310294"/>
              <a:gd name="connsiteY4" fmla="*/ 41789 h 4723205"/>
              <a:gd name="connsiteX5" fmla="*/ 3154034 w 3310294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77509 w 3333769"/>
              <a:gd name="connsiteY0" fmla="*/ 0 h 4723205"/>
              <a:gd name="connsiteX1" fmla="*/ 2539145 w 3333769"/>
              <a:gd name="connsiteY1" fmla="*/ 1413354 h 4723205"/>
              <a:gd name="connsiteX2" fmla="*/ 23475 w 3333769"/>
              <a:gd name="connsiteY2" fmla="*/ 4723205 h 4723205"/>
              <a:gd name="connsiteX3" fmla="*/ 2656819 w 3333769"/>
              <a:gd name="connsiteY3" fmla="*/ 1469476 h 4723205"/>
              <a:gd name="connsiteX4" fmla="*/ 3333769 w 3333769"/>
              <a:gd name="connsiteY4" fmla="*/ 41789 h 4723205"/>
              <a:gd name="connsiteX5" fmla="*/ 3177509 w 3333769"/>
              <a:gd name="connsiteY5" fmla="*/ 0 h 4723205"/>
              <a:gd name="connsiteX0" fmla="*/ 3160554 w 3316814"/>
              <a:gd name="connsiteY0" fmla="*/ 0 h 4723205"/>
              <a:gd name="connsiteX1" fmla="*/ 2522190 w 3316814"/>
              <a:gd name="connsiteY1" fmla="*/ 1413354 h 4723205"/>
              <a:gd name="connsiteX2" fmla="*/ 6520 w 3316814"/>
              <a:gd name="connsiteY2" fmla="*/ 4723205 h 4723205"/>
              <a:gd name="connsiteX3" fmla="*/ 2639864 w 3316814"/>
              <a:gd name="connsiteY3" fmla="*/ 1469476 h 4723205"/>
              <a:gd name="connsiteX4" fmla="*/ 3316814 w 3316814"/>
              <a:gd name="connsiteY4" fmla="*/ 41789 h 4723205"/>
              <a:gd name="connsiteX5" fmla="*/ 3160554 w 3316814"/>
              <a:gd name="connsiteY5" fmla="*/ 0 h 4723205"/>
              <a:gd name="connsiteX0" fmla="*/ 3160554 w 3316814"/>
              <a:gd name="connsiteY0" fmla="*/ 0 h 4723205"/>
              <a:gd name="connsiteX1" fmla="*/ 2522190 w 3316814"/>
              <a:gd name="connsiteY1" fmla="*/ 1413354 h 4723205"/>
              <a:gd name="connsiteX2" fmla="*/ 6520 w 3316814"/>
              <a:gd name="connsiteY2" fmla="*/ 4723205 h 4723205"/>
              <a:gd name="connsiteX3" fmla="*/ 2708215 w 3316814"/>
              <a:gd name="connsiteY3" fmla="*/ 1410641 h 4723205"/>
              <a:gd name="connsiteX4" fmla="*/ 3316814 w 3316814"/>
              <a:gd name="connsiteY4" fmla="*/ 41789 h 4723205"/>
              <a:gd name="connsiteX5" fmla="*/ 3160554 w 3316814"/>
              <a:gd name="connsiteY5" fmla="*/ 0 h 4723205"/>
              <a:gd name="connsiteX0" fmla="*/ 2868904 w 3025164"/>
              <a:gd name="connsiteY0" fmla="*/ 0 h 5006116"/>
              <a:gd name="connsiteX1" fmla="*/ 2230540 w 3025164"/>
              <a:gd name="connsiteY1" fmla="*/ 1413354 h 5006116"/>
              <a:gd name="connsiteX2" fmla="*/ 7321 w 3025164"/>
              <a:gd name="connsiteY2" fmla="*/ 5006116 h 5006116"/>
              <a:gd name="connsiteX3" fmla="*/ 2416565 w 3025164"/>
              <a:gd name="connsiteY3" fmla="*/ 1410641 h 5006116"/>
              <a:gd name="connsiteX4" fmla="*/ 3025164 w 3025164"/>
              <a:gd name="connsiteY4" fmla="*/ 41789 h 5006116"/>
              <a:gd name="connsiteX5" fmla="*/ 2868904 w 3025164"/>
              <a:gd name="connsiteY5" fmla="*/ 0 h 5006116"/>
              <a:gd name="connsiteX0" fmla="*/ 2970346 w 3126606"/>
              <a:gd name="connsiteY0" fmla="*/ 0 h 5006116"/>
              <a:gd name="connsiteX1" fmla="*/ 2331982 w 3126606"/>
              <a:gd name="connsiteY1" fmla="*/ 1413354 h 5006116"/>
              <a:gd name="connsiteX2" fmla="*/ 108763 w 3126606"/>
              <a:gd name="connsiteY2" fmla="*/ 5006116 h 5006116"/>
              <a:gd name="connsiteX3" fmla="*/ 2518007 w 3126606"/>
              <a:gd name="connsiteY3" fmla="*/ 1410641 h 5006116"/>
              <a:gd name="connsiteX4" fmla="*/ 3126606 w 3126606"/>
              <a:gd name="connsiteY4" fmla="*/ 41789 h 5006116"/>
              <a:gd name="connsiteX5" fmla="*/ 2970346 w 3126606"/>
              <a:gd name="connsiteY5" fmla="*/ 0 h 5006116"/>
              <a:gd name="connsiteX0" fmla="*/ 2970346 w 3126606"/>
              <a:gd name="connsiteY0" fmla="*/ 0 h 5006116"/>
              <a:gd name="connsiteX1" fmla="*/ 2331982 w 3126606"/>
              <a:gd name="connsiteY1" fmla="*/ 1413354 h 5006116"/>
              <a:gd name="connsiteX2" fmla="*/ 108763 w 3126606"/>
              <a:gd name="connsiteY2" fmla="*/ 5006116 h 5006116"/>
              <a:gd name="connsiteX3" fmla="*/ 2518007 w 3126606"/>
              <a:gd name="connsiteY3" fmla="*/ 1410641 h 5006116"/>
              <a:gd name="connsiteX4" fmla="*/ 3126606 w 3126606"/>
              <a:gd name="connsiteY4" fmla="*/ 41789 h 5006116"/>
              <a:gd name="connsiteX5" fmla="*/ 2970346 w 3126606"/>
              <a:gd name="connsiteY5" fmla="*/ 0 h 5006116"/>
              <a:gd name="connsiteX0" fmla="*/ 2299610 w 2455870"/>
              <a:gd name="connsiteY0" fmla="*/ 0 h 5370788"/>
              <a:gd name="connsiteX1" fmla="*/ 1661246 w 2455870"/>
              <a:gd name="connsiteY1" fmla="*/ 1413354 h 5370788"/>
              <a:gd name="connsiteX2" fmla="*/ 136752 w 2455870"/>
              <a:gd name="connsiteY2" fmla="*/ 5370788 h 5370788"/>
              <a:gd name="connsiteX3" fmla="*/ 1847271 w 2455870"/>
              <a:gd name="connsiteY3" fmla="*/ 1410641 h 5370788"/>
              <a:gd name="connsiteX4" fmla="*/ 2455870 w 2455870"/>
              <a:gd name="connsiteY4" fmla="*/ 41789 h 5370788"/>
              <a:gd name="connsiteX5" fmla="*/ 2299610 w 2455870"/>
              <a:gd name="connsiteY5" fmla="*/ 0 h 5370788"/>
              <a:gd name="connsiteX0" fmla="*/ 2467233 w 2623493"/>
              <a:gd name="connsiteY0" fmla="*/ 0 h 5370788"/>
              <a:gd name="connsiteX1" fmla="*/ 1828869 w 2623493"/>
              <a:gd name="connsiteY1" fmla="*/ 1413354 h 5370788"/>
              <a:gd name="connsiteX2" fmla="*/ 304375 w 2623493"/>
              <a:gd name="connsiteY2" fmla="*/ 5370788 h 5370788"/>
              <a:gd name="connsiteX3" fmla="*/ 2014894 w 2623493"/>
              <a:gd name="connsiteY3" fmla="*/ 1410641 h 5370788"/>
              <a:gd name="connsiteX4" fmla="*/ 2623493 w 2623493"/>
              <a:gd name="connsiteY4" fmla="*/ 41789 h 5370788"/>
              <a:gd name="connsiteX5" fmla="*/ 2467233 w 2623493"/>
              <a:gd name="connsiteY5" fmla="*/ 0 h 5370788"/>
              <a:gd name="connsiteX0" fmla="*/ 2467233 w 2623493"/>
              <a:gd name="connsiteY0" fmla="*/ 0 h 5370788"/>
              <a:gd name="connsiteX1" fmla="*/ 1828869 w 2623493"/>
              <a:gd name="connsiteY1" fmla="*/ 1413354 h 5370788"/>
              <a:gd name="connsiteX2" fmla="*/ 304375 w 2623493"/>
              <a:gd name="connsiteY2" fmla="*/ 5370788 h 5370788"/>
              <a:gd name="connsiteX3" fmla="*/ 2014894 w 2623493"/>
              <a:gd name="connsiteY3" fmla="*/ 1410641 h 5370788"/>
              <a:gd name="connsiteX4" fmla="*/ 2623493 w 2623493"/>
              <a:gd name="connsiteY4" fmla="*/ 41789 h 5370788"/>
              <a:gd name="connsiteX5" fmla="*/ 2467233 w 2623493"/>
              <a:gd name="connsiteY5" fmla="*/ 0 h 5370788"/>
              <a:gd name="connsiteX0" fmla="*/ 2506882 w 2663142"/>
              <a:gd name="connsiteY0" fmla="*/ 0 h 5370788"/>
              <a:gd name="connsiteX1" fmla="*/ 1868518 w 2663142"/>
              <a:gd name="connsiteY1" fmla="*/ 1413354 h 5370788"/>
              <a:gd name="connsiteX2" fmla="*/ 344024 w 2663142"/>
              <a:gd name="connsiteY2" fmla="*/ 5370788 h 5370788"/>
              <a:gd name="connsiteX3" fmla="*/ 2054543 w 2663142"/>
              <a:gd name="connsiteY3" fmla="*/ 1410641 h 5370788"/>
              <a:gd name="connsiteX4" fmla="*/ 2663142 w 2663142"/>
              <a:gd name="connsiteY4" fmla="*/ 41789 h 5370788"/>
              <a:gd name="connsiteX5" fmla="*/ 2506882 w 2663142"/>
              <a:gd name="connsiteY5" fmla="*/ 0 h 5370788"/>
              <a:gd name="connsiteX0" fmla="*/ 2486915 w 2643175"/>
              <a:gd name="connsiteY0" fmla="*/ 0 h 5370788"/>
              <a:gd name="connsiteX1" fmla="*/ 1848551 w 2643175"/>
              <a:gd name="connsiteY1" fmla="*/ 1413354 h 5370788"/>
              <a:gd name="connsiteX2" fmla="*/ 324057 w 2643175"/>
              <a:gd name="connsiteY2" fmla="*/ 5370788 h 5370788"/>
              <a:gd name="connsiteX3" fmla="*/ 2034576 w 2643175"/>
              <a:gd name="connsiteY3" fmla="*/ 1410641 h 5370788"/>
              <a:gd name="connsiteX4" fmla="*/ 2643175 w 2643175"/>
              <a:gd name="connsiteY4" fmla="*/ 41789 h 5370788"/>
              <a:gd name="connsiteX5" fmla="*/ 2486915 w 2643175"/>
              <a:gd name="connsiteY5" fmla="*/ 0 h 5370788"/>
              <a:gd name="connsiteX0" fmla="*/ 2486915 w 2643175"/>
              <a:gd name="connsiteY0" fmla="*/ 0 h 5370788"/>
              <a:gd name="connsiteX1" fmla="*/ 1848551 w 2643175"/>
              <a:gd name="connsiteY1" fmla="*/ 1413354 h 5370788"/>
              <a:gd name="connsiteX2" fmla="*/ 324057 w 2643175"/>
              <a:gd name="connsiteY2" fmla="*/ 5370788 h 5370788"/>
              <a:gd name="connsiteX3" fmla="*/ 2034576 w 2643175"/>
              <a:gd name="connsiteY3" fmla="*/ 1410641 h 5370788"/>
              <a:gd name="connsiteX4" fmla="*/ 2643175 w 2643175"/>
              <a:gd name="connsiteY4" fmla="*/ 41789 h 5370788"/>
              <a:gd name="connsiteX5" fmla="*/ 2486915 w 2643175"/>
              <a:gd name="connsiteY5" fmla="*/ 0 h 5370788"/>
              <a:gd name="connsiteX0" fmla="*/ 2492545 w 2648805"/>
              <a:gd name="connsiteY0" fmla="*/ 0 h 5370788"/>
              <a:gd name="connsiteX1" fmla="*/ 1803808 w 2648805"/>
              <a:gd name="connsiteY1" fmla="*/ 1381676 h 5370788"/>
              <a:gd name="connsiteX2" fmla="*/ 329687 w 2648805"/>
              <a:gd name="connsiteY2" fmla="*/ 5370788 h 5370788"/>
              <a:gd name="connsiteX3" fmla="*/ 2040206 w 2648805"/>
              <a:gd name="connsiteY3" fmla="*/ 1410641 h 5370788"/>
              <a:gd name="connsiteX4" fmla="*/ 2648805 w 2648805"/>
              <a:gd name="connsiteY4" fmla="*/ 41789 h 5370788"/>
              <a:gd name="connsiteX5" fmla="*/ 2492545 w 2648805"/>
              <a:gd name="connsiteY5" fmla="*/ 0 h 5370788"/>
              <a:gd name="connsiteX0" fmla="*/ 2514097 w 2670357"/>
              <a:gd name="connsiteY0" fmla="*/ 0 h 5370788"/>
              <a:gd name="connsiteX1" fmla="*/ 1825360 w 2670357"/>
              <a:gd name="connsiteY1" fmla="*/ 1381676 h 5370788"/>
              <a:gd name="connsiteX2" fmla="*/ 351239 w 2670357"/>
              <a:gd name="connsiteY2" fmla="*/ 5370788 h 5370788"/>
              <a:gd name="connsiteX3" fmla="*/ 2061758 w 2670357"/>
              <a:gd name="connsiteY3" fmla="*/ 1410641 h 5370788"/>
              <a:gd name="connsiteX4" fmla="*/ 2670357 w 2670357"/>
              <a:gd name="connsiteY4" fmla="*/ 41789 h 5370788"/>
              <a:gd name="connsiteX5" fmla="*/ 2514097 w 2670357"/>
              <a:gd name="connsiteY5" fmla="*/ 0 h 5370788"/>
              <a:gd name="connsiteX0" fmla="*/ 2514097 w 2670357"/>
              <a:gd name="connsiteY0" fmla="*/ 0 h 5370788"/>
              <a:gd name="connsiteX1" fmla="*/ 1825360 w 2670357"/>
              <a:gd name="connsiteY1" fmla="*/ 1381676 h 5370788"/>
              <a:gd name="connsiteX2" fmla="*/ 351239 w 2670357"/>
              <a:gd name="connsiteY2" fmla="*/ 5370788 h 5370788"/>
              <a:gd name="connsiteX3" fmla="*/ 2061758 w 2670357"/>
              <a:gd name="connsiteY3" fmla="*/ 1410641 h 5370788"/>
              <a:gd name="connsiteX4" fmla="*/ 2670357 w 2670357"/>
              <a:gd name="connsiteY4" fmla="*/ 41789 h 5370788"/>
              <a:gd name="connsiteX5" fmla="*/ 2514097 w 2670357"/>
              <a:gd name="connsiteY5" fmla="*/ 0 h 5370788"/>
              <a:gd name="connsiteX0" fmla="*/ 2493124 w 2649384"/>
              <a:gd name="connsiteY0" fmla="*/ 0 h 5370788"/>
              <a:gd name="connsiteX1" fmla="*/ 1804387 w 2649384"/>
              <a:gd name="connsiteY1" fmla="*/ 1381676 h 5370788"/>
              <a:gd name="connsiteX2" fmla="*/ 330266 w 2649384"/>
              <a:gd name="connsiteY2" fmla="*/ 5370788 h 5370788"/>
              <a:gd name="connsiteX3" fmla="*/ 2040785 w 2649384"/>
              <a:gd name="connsiteY3" fmla="*/ 1410641 h 5370788"/>
              <a:gd name="connsiteX4" fmla="*/ 2649384 w 2649384"/>
              <a:gd name="connsiteY4" fmla="*/ 41789 h 5370788"/>
              <a:gd name="connsiteX5" fmla="*/ 2493124 w 2649384"/>
              <a:gd name="connsiteY5" fmla="*/ 0 h 5370788"/>
              <a:gd name="connsiteX0" fmla="*/ 2368959 w 2525219"/>
              <a:gd name="connsiteY0" fmla="*/ 0 h 5395866"/>
              <a:gd name="connsiteX1" fmla="*/ 1680222 w 2525219"/>
              <a:gd name="connsiteY1" fmla="*/ 1381676 h 5395866"/>
              <a:gd name="connsiteX2" fmla="*/ 180661 w 2525219"/>
              <a:gd name="connsiteY2" fmla="*/ 2975668 h 5395866"/>
              <a:gd name="connsiteX3" fmla="*/ 206101 w 2525219"/>
              <a:gd name="connsiteY3" fmla="*/ 5370788 h 5395866"/>
              <a:gd name="connsiteX4" fmla="*/ 1916620 w 2525219"/>
              <a:gd name="connsiteY4" fmla="*/ 1410641 h 5395866"/>
              <a:gd name="connsiteX5" fmla="*/ 2525219 w 2525219"/>
              <a:gd name="connsiteY5" fmla="*/ 41789 h 5395866"/>
              <a:gd name="connsiteX6" fmla="*/ 2368959 w 2525219"/>
              <a:gd name="connsiteY6" fmla="*/ 0 h 5395866"/>
              <a:gd name="connsiteX0" fmla="*/ 2303471 w 2459731"/>
              <a:gd name="connsiteY0" fmla="*/ 0 h 5370816"/>
              <a:gd name="connsiteX1" fmla="*/ 1614734 w 2459731"/>
              <a:gd name="connsiteY1" fmla="*/ 1381676 h 5370816"/>
              <a:gd name="connsiteX2" fmla="*/ 115173 w 2459731"/>
              <a:gd name="connsiteY2" fmla="*/ 2975668 h 5370816"/>
              <a:gd name="connsiteX3" fmla="*/ 140613 w 2459731"/>
              <a:gd name="connsiteY3" fmla="*/ 5370788 h 5370816"/>
              <a:gd name="connsiteX4" fmla="*/ 244494 w 2459731"/>
              <a:gd name="connsiteY4" fmla="*/ 2986289 h 5370816"/>
              <a:gd name="connsiteX5" fmla="*/ 1851132 w 2459731"/>
              <a:gd name="connsiteY5" fmla="*/ 1410641 h 5370816"/>
              <a:gd name="connsiteX6" fmla="*/ 2459731 w 2459731"/>
              <a:gd name="connsiteY6" fmla="*/ 41789 h 5370816"/>
              <a:gd name="connsiteX7" fmla="*/ 2303471 w 2459731"/>
              <a:gd name="connsiteY7" fmla="*/ 0 h 5370816"/>
              <a:gd name="connsiteX0" fmla="*/ 2291250 w 2447510"/>
              <a:gd name="connsiteY0" fmla="*/ 0 h 5437734"/>
              <a:gd name="connsiteX1" fmla="*/ 1602513 w 2447510"/>
              <a:gd name="connsiteY1" fmla="*/ 1381676 h 5437734"/>
              <a:gd name="connsiteX2" fmla="*/ 102952 w 2447510"/>
              <a:gd name="connsiteY2" fmla="*/ 2975668 h 5437734"/>
              <a:gd name="connsiteX3" fmla="*/ 128392 w 2447510"/>
              <a:gd name="connsiteY3" fmla="*/ 5370788 h 5437734"/>
              <a:gd name="connsiteX4" fmla="*/ 248161 w 2447510"/>
              <a:gd name="connsiteY4" fmla="*/ 4660961 h 5437734"/>
              <a:gd name="connsiteX5" fmla="*/ 232273 w 2447510"/>
              <a:gd name="connsiteY5" fmla="*/ 2986289 h 5437734"/>
              <a:gd name="connsiteX6" fmla="*/ 1838911 w 2447510"/>
              <a:gd name="connsiteY6" fmla="*/ 1410641 h 5437734"/>
              <a:gd name="connsiteX7" fmla="*/ 2447510 w 2447510"/>
              <a:gd name="connsiteY7" fmla="*/ 41789 h 5437734"/>
              <a:gd name="connsiteX8" fmla="*/ 2291250 w 2447510"/>
              <a:gd name="connsiteY8" fmla="*/ 0 h 5437734"/>
              <a:gd name="connsiteX0" fmla="*/ 2296196 w 2452456"/>
              <a:gd name="connsiteY0" fmla="*/ 0 h 5370799"/>
              <a:gd name="connsiteX1" fmla="*/ 1607459 w 2452456"/>
              <a:gd name="connsiteY1" fmla="*/ 1381676 h 5370799"/>
              <a:gd name="connsiteX2" fmla="*/ 107898 w 2452456"/>
              <a:gd name="connsiteY2" fmla="*/ 2975668 h 5370799"/>
              <a:gd name="connsiteX3" fmla="*/ 138607 w 2452456"/>
              <a:gd name="connsiteY3" fmla="*/ 4665722 h 5370799"/>
              <a:gd name="connsiteX4" fmla="*/ 133338 w 2452456"/>
              <a:gd name="connsiteY4" fmla="*/ 5370788 h 5370799"/>
              <a:gd name="connsiteX5" fmla="*/ 253107 w 2452456"/>
              <a:gd name="connsiteY5" fmla="*/ 4660961 h 5370799"/>
              <a:gd name="connsiteX6" fmla="*/ 237219 w 2452456"/>
              <a:gd name="connsiteY6" fmla="*/ 2986289 h 5370799"/>
              <a:gd name="connsiteX7" fmla="*/ 1843857 w 2452456"/>
              <a:gd name="connsiteY7" fmla="*/ 1410641 h 5370799"/>
              <a:gd name="connsiteX8" fmla="*/ 2452456 w 2452456"/>
              <a:gd name="connsiteY8" fmla="*/ 41789 h 5370799"/>
              <a:gd name="connsiteX9" fmla="*/ 2296196 w 2452456"/>
              <a:gd name="connsiteY9" fmla="*/ 0 h 5370799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293724 w 2638282"/>
              <a:gd name="connsiteY2" fmla="*/ 2975668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23045 w 2638282"/>
              <a:gd name="connsiteY6" fmla="*/ 2986289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293724 w 2638282"/>
              <a:gd name="connsiteY2" fmla="*/ 2975668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71867 w 2638282"/>
              <a:gd name="connsiteY6" fmla="*/ 2944264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82022 w 2638282"/>
              <a:gd name="connsiteY0" fmla="*/ 0 h 5587510"/>
              <a:gd name="connsiteX1" fmla="*/ 1793285 w 2638282"/>
              <a:gd name="connsiteY1" fmla="*/ 1381676 h 5587510"/>
              <a:gd name="connsiteX2" fmla="*/ 323753 w 2638282"/>
              <a:gd name="connsiteY2" fmla="*/ 2893541 h 5587510"/>
              <a:gd name="connsiteX3" fmla="*/ 324433 w 2638282"/>
              <a:gd name="connsiteY3" fmla="*/ 4665722 h 5587510"/>
              <a:gd name="connsiteX4" fmla="*/ 2011 w 2638282"/>
              <a:gd name="connsiteY4" fmla="*/ 5587504 h 5587510"/>
              <a:gd name="connsiteX5" fmla="*/ 438933 w 2638282"/>
              <a:gd name="connsiteY5" fmla="*/ 4660961 h 5587510"/>
              <a:gd name="connsiteX6" fmla="*/ 471867 w 2638282"/>
              <a:gd name="connsiteY6" fmla="*/ 2944264 h 5587510"/>
              <a:gd name="connsiteX7" fmla="*/ 2029683 w 2638282"/>
              <a:gd name="connsiteY7" fmla="*/ 1410641 h 5587510"/>
              <a:gd name="connsiteX8" fmla="*/ 2638282 w 2638282"/>
              <a:gd name="connsiteY8" fmla="*/ 41789 h 5587510"/>
              <a:gd name="connsiteX9" fmla="*/ 2482022 w 2638282"/>
              <a:gd name="connsiteY9" fmla="*/ 0 h 5587510"/>
              <a:gd name="connsiteX0" fmla="*/ 2498925 w 2655185"/>
              <a:gd name="connsiteY0" fmla="*/ 0 h 5595926"/>
              <a:gd name="connsiteX1" fmla="*/ 1810188 w 2655185"/>
              <a:gd name="connsiteY1" fmla="*/ 1381676 h 5595926"/>
              <a:gd name="connsiteX2" fmla="*/ 340656 w 2655185"/>
              <a:gd name="connsiteY2" fmla="*/ 2893541 h 5595926"/>
              <a:gd name="connsiteX3" fmla="*/ 341336 w 2655185"/>
              <a:gd name="connsiteY3" fmla="*/ 4665722 h 5595926"/>
              <a:gd name="connsiteX4" fmla="*/ 18914 w 2655185"/>
              <a:gd name="connsiteY4" fmla="*/ 5587504 h 5595926"/>
              <a:gd name="connsiteX5" fmla="*/ 455836 w 2655185"/>
              <a:gd name="connsiteY5" fmla="*/ 4660961 h 5595926"/>
              <a:gd name="connsiteX6" fmla="*/ 488770 w 2655185"/>
              <a:gd name="connsiteY6" fmla="*/ 2944264 h 5595926"/>
              <a:gd name="connsiteX7" fmla="*/ 2046586 w 2655185"/>
              <a:gd name="connsiteY7" fmla="*/ 1410641 h 5595926"/>
              <a:gd name="connsiteX8" fmla="*/ 2655185 w 2655185"/>
              <a:gd name="connsiteY8" fmla="*/ 41789 h 5595926"/>
              <a:gd name="connsiteX9" fmla="*/ 2498925 w 2655185"/>
              <a:gd name="connsiteY9" fmla="*/ 0 h 5595926"/>
              <a:gd name="connsiteX0" fmla="*/ 2481001 w 2637261"/>
              <a:gd name="connsiteY0" fmla="*/ 0 h 5587508"/>
              <a:gd name="connsiteX1" fmla="*/ 1792264 w 2637261"/>
              <a:gd name="connsiteY1" fmla="*/ 1381676 h 5587508"/>
              <a:gd name="connsiteX2" fmla="*/ 322732 w 2637261"/>
              <a:gd name="connsiteY2" fmla="*/ 2893541 h 5587508"/>
              <a:gd name="connsiteX3" fmla="*/ 309269 w 2637261"/>
              <a:gd name="connsiteY3" fmla="*/ 4671644 h 5587508"/>
              <a:gd name="connsiteX4" fmla="*/ 990 w 2637261"/>
              <a:gd name="connsiteY4" fmla="*/ 5587504 h 5587508"/>
              <a:gd name="connsiteX5" fmla="*/ 437912 w 2637261"/>
              <a:gd name="connsiteY5" fmla="*/ 4660961 h 5587508"/>
              <a:gd name="connsiteX6" fmla="*/ 470846 w 2637261"/>
              <a:gd name="connsiteY6" fmla="*/ 2944264 h 5587508"/>
              <a:gd name="connsiteX7" fmla="*/ 2028662 w 2637261"/>
              <a:gd name="connsiteY7" fmla="*/ 1410641 h 5587508"/>
              <a:gd name="connsiteX8" fmla="*/ 2637261 w 2637261"/>
              <a:gd name="connsiteY8" fmla="*/ 41789 h 5587508"/>
              <a:gd name="connsiteX9" fmla="*/ 2481001 w 2637261"/>
              <a:gd name="connsiteY9" fmla="*/ 0 h 5587508"/>
              <a:gd name="connsiteX0" fmla="*/ 2481043 w 2637303"/>
              <a:gd name="connsiteY0" fmla="*/ 0 h 5587508"/>
              <a:gd name="connsiteX1" fmla="*/ 1792306 w 2637303"/>
              <a:gd name="connsiteY1" fmla="*/ 1381676 h 5587508"/>
              <a:gd name="connsiteX2" fmla="*/ 322774 w 2637303"/>
              <a:gd name="connsiteY2" fmla="*/ 2893541 h 5587508"/>
              <a:gd name="connsiteX3" fmla="*/ 309311 w 2637303"/>
              <a:gd name="connsiteY3" fmla="*/ 4671644 h 5587508"/>
              <a:gd name="connsiteX4" fmla="*/ 1032 w 2637303"/>
              <a:gd name="connsiteY4" fmla="*/ 5587504 h 5587508"/>
              <a:gd name="connsiteX5" fmla="*/ 437954 w 2637303"/>
              <a:gd name="connsiteY5" fmla="*/ 4660961 h 5587508"/>
              <a:gd name="connsiteX6" fmla="*/ 470888 w 2637303"/>
              <a:gd name="connsiteY6" fmla="*/ 2944264 h 5587508"/>
              <a:gd name="connsiteX7" fmla="*/ 2028704 w 2637303"/>
              <a:gd name="connsiteY7" fmla="*/ 1410641 h 5587508"/>
              <a:gd name="connsiteX8" fmla="*/ 2637303 w 2637303"/>
              <a:gd name="connsiteY8" fmla="*/ 41789 h 5587508"/>
              <a:gd name="connsiteX9" fmla="*/ 2481043 w 2637303"/>
              <a:gd name="connsiteY9" fmla="*/ 0 h 5587508"/>
              <a:gd name="connsiteX0" fmla="*/ 2502737 w 2658997"/>
              <a:gd name="connsiteY0" fmla="*/ 0 h 5588584"/>
              <a:gd name="connsiteX1" fmla="*/ 1814000 w 2658997"/>
              <a:gd name="connsiteY1" fmla="*/ 1381676 h 5588584"/>
              <a:gd name="connsiteX2" fmla="*/ 344468 w 2658997"/>
              <a:gd name="connsiteY2" fmla="*/ 2893541 h 5588584"/>
              <a:gd name="connsiteX3" fmla="*/ 331005 w 2658997"/>
              <a:gd name="connsiteY3" fmla="*/ 4671644 h 5588584"/>
              <a:gd name="connsiteX4" fmla="*/ 22726 w 2658997"/>
              <a:gd name="connsiteY4" fmla="*/ 5587504 h 5588584"/>
              <a:gd name="connsiteX5" fmla="*/ 459648 w 2658997"/>
              <a:gd name="connsiteY5" fmla="*/ 4660961 h 5588584"/>
              <a:gd name="connsiteX6" fmla="*/ 492582 w 2658997"/>
              <a:gd name="connsiteY6" fmla="*/ 2944264 h 5588584"/>
              <a:gd name="connsiteX7" fmla="*/ 2050398 w 2658997"/>
              <a:gd name="connsiteY7" fmla="*/ 1410641 h 5588584"/>
              <a:gd name="connsiteX8" fmla="*/ 2658997 w 2658997"/>
              <a:gd name="connsiteY8" fmla="*/ 41789 h 5588584"/>
              <a:gd name="connsiteX9" fmla="*/ 2502737 w 2658997"/>
              <a:gd name="connsiteY9" fmla="*/ 0 h 5588584"/>
              <a:gd name="connsiteX0" fmla="*/ 2502737 w 2658997"/>
              <a:gd name="connsiteY0" fmla="*/ 0 h 5588584"/>
              <a:gd name="connsiteX1" fmla="*/ 1814000 w 2658997"/>
              <a:gd name="connsiteY1" fmla="*/ 1381676 h 5588584"/>
              <a:gd name="connsiteX2" fmla="*/ 344468 w 2658997"/>
              <a:gd name="connsiteY2" fmla="*/ 2893541 h 5588584"/>
              <a:gd name="connsiteX3" fmla="*/ 331005 w 2658997"/>
              <a:gd name="connsiteY3" fmla="*/ 4671644 h 5588584"/>
              <a:gd name="connsiteX4" fmla="*/ 22726 w 2658997"/>
              <a:gd name="connsiteY4" fmla="*/ 5587504 h 5588584"/>
              <a:gd name="connsiteX5" fmla="*/ 459648 w 2658997"/>
              <a:gd name="connsiteY5" fmla="*/ 4660961 h 5588584"/>
              <a:gd name="connsiteX6" fmla="*/ 492582 w 2658997"/>
              <a:gd name="connsiteY6" fmla="*/ 2944264 h 5588584"/>
              <a:gd name="connsiteX7" fmla="*/ 2050398 w 2658997"/>
              <a:gd name="connsiteY7" fmla="*/ 1410641 h 5588584"/>
              <a:gd name="connsiteX8" fmla="*/ 2658997 w 2658997"/>
              <a:gd name="connsiteY8" fmla="*/ 41789 h 5588584"/>
              <a:gd name="connsiteX9" fmla="*/ 2502737 w 2658997"/>
              <a:gd name="connsiteY9" fmla="*/ 0 h 5588584"/>
              <a:gd name="connsiteX0" fmla="*/ 2480011 w 2636271"/>
              <a:gd name="connsiteY0" fmla="*/ 0 h 5588584"/>
              <a:gd name="connsiteX1" fmla="*/ 1791274 w 2636271"/>
              <a:gd name="connsiteY1" fmla="*/ 1381676 h 5588584"/>
              <a:gd name="connsiteX2" fmla="*/ 321742 w 2636271"/>
              <a:gd name="connsiteY2" fmla="*/ 2893541 h 5588584"/>
              <a:gd name="connsiteX3" fmla="*/ 308279 w 2636271"/>
              <a:gd name="connsiteY3" fmla="*/ 4671644 h 5588584"/>
              <a:gd name="connsiteX4" fmla="*/ 0 w 2636271"/>
              <a:gd name="connsiteY4" fmla="*/ 5587504 h 5588584"/>
              <a:gd name="connsiteX5" fmla="*/ 436922 w 2636271"/>
              <a:gd name="connsiteY5" fmla="*/ 4660961 h 5588584"/>
              <a:gd name="connsiteX6" fmla="*/ 469856 w 2636271"/>
              <a:gd name="connsiteY6" fmla="*/ 2944264 h 5588584"/>
              <a:gd name="connsiteX7" fmla="*/ 2027672 w 2636271"/>
              <a:gd name="connsiteY7" fmla="*/ 1410641 h 5588584"/>
              <a:gd name="connsiteX8" fmla="*/ 2636271 w 2636271"/>
              <a:gd name="connsiteY8" fmla="*/ 41789 h 5588584"/>
              <a:gd name="connsiteX9" fmla="*/ 2480011 w 2636271"/>
              <a:gd name="connsiteY9" fmla="*/ 0 h 558858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308279 w 2636271"/>
              <a:gd name="connsiteY3" fmla="*/ 4671644 h 5587504"/>
              <a:gd name="connsiteX4" fmla="*/ 0 w 2636271"/>
              <a:gd name="connsiteY4" fmla="*/ 5587504 h 5587504"/>
              <a:gd name="connsiteX5" fmla="*/ 436922 w 2636271"/>
              <a:gd name="connsiteY5" fmla="*/ 4660961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308279 w 2636271"/>
              <a:gd name="connsiteY3" fmla="*/ 4671644 h 5587504"/>
              <a:gd name="connsiteX4" fmla="*/ 0 w 2636271"/>
              <a:gd name="connsiteY4" fmla="*/ 5587504 h 5587504"/>
              <a:gd name="connsiteX5" fmla="*/ 694984 w 2636271"/>
              <a:gd name="connsiteY5" fmla="*/ 4588905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480011 w 2636271"/>
              <a:gd name="connsiteY0" fmla="*/ 0 h 5587504"/>
              <a:gd name="connsiteX1" fmla="*/ 1791274 w 2636271"/>
              <a:gd name="connsiteY1" fmla="*/ 1381676 h 5587504"/>
              <a:gd name="connsiteX2" fmla="*/ 321742 w 2636271"/>
              <a:gd name="connsiteY2" fmla="*/ 2893541 h 5587504"/>
              <a:gd name="connsiteX3" fmla="*/ 556460 w 2636271"/>
              <a:gd name="connsiteY3" fmla="*/ 4589334 h 5587504"/>
              <a:gd name="connsiteX4" fmla="*/ 0 w 2636271"/>
              <a:gd name="connsiteY4" fmla="*/ 5587504 h 5587504"/>
              <a:gd name="connsiteX5" fmla="*/ 694984 w 2636271"/>
              <a:gd name="connsiteY5" fmla="*/ 4588905 h 5587504"/>
              <a:gd name="connsiteX6" fmla="*/ 469856 w 2636271"/>
              <a:gd name="connsiteY6" fmla="*/ 2944264 h 5587504"/>
              <a:gd name="connsiteX7" fmla="*/ 2027672 w 2636271"/>
              <a:gd name="connsiteY7" fmla="*/ 1410641 h 5587504"/>
              <a:gd name="connsiteX8" fmla="*/ 2636271 w 2636271"/>
              <a:gd name="connsiteY8" fmla="*/ 41789 h 5587504"/>
              <a:gd name="connsiteX9" fmla="*/ 2480011 w 2636271"/>
              <a:gd name="connsiteY9" fmla="*/ 0 h 5587504"/>
              <a:gd name="connsiteX0" fmla="*/ 2944116 w 3100376"/>
              <a:gd name="connsiteY0" fmla="*/ 0 h 5414827"/>
              <a:gd name="connsiteX1" fmla="*/ 2255379 w 3100376"/>
              <a:gd name="connsiteY1" fmla="*/ 1381676 h 5414827"/>
              <a:gd name="connsiteX2" fmla="*/ 785847 w 3100376"/>
              <a:gd name="connsiteY2" fmla="*/ 2893541 h 5414827"/>
              <a:gd name="connsiteX3" fmla="*/ 1020565 w 3100376"/>
              <a:gd name="connsiteY3" fmla="*/ 4589334 h 5414827"/>
              <a:gd name="connsiteX4" fmla="*/ 0 w 3100376"/>
              <a:gd name="connsiteY4" fmla="*/ 5414827 h 5414827"/>
              <a:gd name="connsiteX5" fmla="*/ 1159089 w 3100376"/>
              <a:gd name="connsiteY5" fmla="*/ 4588905 h 5414827"/>
              <a:gd name="connsiteX6" fmla="*/ 933961 w 3100376"/>
              <a:gd name="connsiteY6" fmla="*/ 2944264 h 5414827"/>
              <a:gd name="connsiteX7" fmla="*/ 2491777 w 3100376"/>
              <a:gd name="connsiteY7" fmla="*/ 1410641 h 5414827"/>
              <a:gd name="connsiteX8" fmla="*/ 3100376 w 3100376"/>
              <a:gd name="connsiteY8" fmla="*/ 41789 h 5414827"/>
              <a:gd name="connsiteX9" fmla="*/ 2944116 w 3100376"/>
              <a:gd name="connsiteY9" fmla="*/ 0 h 5414827"/>
              <a:gd name="connsiteX0" fmla="*/ 2944116 w 3100376"/>
              <a:gd name="connsiteY0" fmla="*/ 0 h 5442081"/>
              <a:gd name="connsiteX1" fmla="*/ 2255379 w 3100376"/>
              <a:gd name="connsiteY1" fmla="*/ 1381676 h 5442081"/>
              <a:gd name="connsiteX2" fmla="*/ 785847 w 3100376"/>
              <a:gd name="connsiteY2" fmla="*/ 2893541 h 5442081"/>
              <a:gd name="connsiteX3" fmla="*/ 1020565 w 3100376"/>
              <a:gd name="connsiteY3" fmla="*/ 4589334 h 5442081"/>
              <a:gd name="connsiteX4" fmla="*/ 0 w 3100376"/>
              <a:gd name="connsiteY4" fmla="*/ 5414827 h 5442081"/>
              <a:gd name="connsiteX5" fmla="*/ 1159089 w 3100376"/>
              <a:gd name="connsiteY5" fmla="*/ 4588905 h 5442081"/>
              <a:gd name="connsiteX6" fmla="*/ 933961 w 3100376"/>
              <a:gd name="connsiteY6" fmla="*/ 2944264 h 5442081"/>
              <a:gd name="connsiteX7" fmla="*/ 2491777 w 3100376"/>
              <a:gd name="connsiteY7" fmla="*/ 1410641 h 5442081"/>
              <a:gd name="connsiteX8" fmla="*/ 3100376 w 3100376"/>
              <a:gd name="connsiteY8" fmla="*/ 41789 h 5442081"/>
              <a:gd name="connsiteX9" fmla="*/ 2944116 w 3100376"/>
              <a:gd name="connsiteY9" fmla="*/ 0 h 5442081"/>
              <a:gd name="connsiteX0" fmla="*/ 2944116 w 3100376"/>
              <a:gd name="connsiteY0" fmla="*/ 0 h 5442081"/>
              <a:gd name="connsiteX1" fmla="*/ 2255379 w 3100376"/>
              <a:gd name="connsiteY1" fmla="*/ 1381676 h 5442081"/>
              <a:gd name="connsiteX2" fmla="*/ 785847 w 3100376"/>
              <a:gd name="connsiteY2" fmla="*/ 2893541 h 5442081"/>
              <a:gd name="connsiteX3" fmla="*/ 1020565 w 3100376"/>
              <a:gd name="connsiteY3" fmla="*/ 4589334 h 5442081"/>
              <a:gd name="connsiteX4" fmla="*/ 0 w 3100376"/>
              <a:gd name="connsiteY4" fmla="*/ 5414827 h 5442081"/>
              <a:gd name="connsiteX5" fmla="*/ 1159089 w 3100376"/>
              <a:gd name="connsiteY5" fmla="*/ 4588905 h 5442081"/>
              <a:gd name="connsiteX6" fmla="*/ 933961 w 3100376"/>
              <a:gd name="connsiteY6" fmla="*/ 2944264 h 5442081"/>
              <a:gd name="connsiteX7" fmla="*/ 2491777 w 3100376"/>
              <a:gd name="connsiteY7" fmla="*/ 1410641 h 5442081"/>
              <a:gd name="connsiteX8" fmla="*/ 3100376 w 3100376"/>
              <a:gd name="connsiteY8" fmla="*/ 41789 h 5442081"/>
              <a:gd name="connsiteX9" fmla="*/ 2944116 w 3100376"/>
              <a:gd name="connsiteY9" fmla="*/ 0 h 5442081"/>
              <a:gd name="connsiteX0" fmla="*/ 2944116 w 3100376"/>
              <a:gd name="connsiteY0" fmla="*/ 0 h 5445530"/>
              <a:gd name="connsiteX1" fmla="*/ 2255379 w 3100376"/>
              <a:gd name="connsiteY1" fmla="*/ 1381676 h 5445530"/>
              <a:gd name="connsiteX2" fmla="*/ 785847 w 3100376"/>
              <a:gd name="connsiteY2" fmla="*/ 2893541 h 5445530"/>
              <a:gd name="connsiteX3" fmla="*/ 1020565 w 3100376"/>
              <a:gd name="connsiteY3" fmla="*/ 4589334 h 5445530"/>
              <a:gd name="connsiteX4" fmla="*/ 0 w 3100376"/>
              <a:gd name="connsiteY4" fmla="*/ 5414827 h 5445530"/>
              <a:gd name="connsiteX5" fmla="*/ 1217405 w 3100376"/>
              <a:gd name="connsiteY5" fmla="*/ 4670025 h 5445530"/>
              <a:gd name="connsiteX6" fmla="*/ 933961 w 3100376"/>
              <a:gd name="connsiteY6" fmla="*/ 2944264 h 5445530"/>
              <a:gd name="connsiteX7" fmla="*/ 2491777 w 3100376"/>
              <a:gd name="connsiteY7" fmla="*/ 1410641 h 5445530"/>
              <a:gd name="connsiteX8" fmla="*/ 3100376 w 3100376"/>
              <a:gd name="connsiteY8" fmla="*/ 41789 h 5445530"/>
              <a:gd name="connsiteX9" fmla="*/ 2944116 w 3100376"/>
              <a:gd name="connsiteY9" fmla="*/ 0 h 5445530"/>
              <a:gd name="connsiteX0" fmla="*/ 2944116 w 3100376"/>
              <a:gd name="connsiteY0" fmla="*/ 0 h 5445530"/>
              <a:gd name="connsiteX1" fmla="*/ 2255379 w 3100376"/>
              <a:gd name="connsiteY1" fmla="*/ 1381676 h 5445530"/>
              <a:gd name="connsiteX2" fmla="*/ 785847 w 3100376"/>
              <a:gd name="connsiteY2" fmla="*/ 2893541 h 5445530"/>
              <a:gd name="connsiteX3" fmla="*/ 1069969 w 3100376"/>
              <a:gd name="connsiteY3" fmla="*/ 4640606 h 5445530"/>
              <a:gd name="connsiteX4" fmla="*/ 0 w 3100376"/>
              <a:gd name="connsiteY4" fmla="*/ 5414827 h 5445530"/>
              <a:gd name="connsiteX5" fmla="*/ 1217405 w 3100376"/>
              <a:gd name="connsiteY5" fmla="*/ 4670025 h 5445530"/>
              <a:gd name="connsiteX6" fmla="*/ 933961 w 3100376"/>
              <a:gd name="connsiteY6" fmla="*/ 2944264 h 5445530"/>
              <a:gd name="connsiteX7" fmla="*/ 2491777 w 3100376"/>
              <a:gd name="connsiteY7" fmla="*/ 1410641 h 5445530"/>
              <a:gd name="connsiteX8" fmla="*/ 3100376 w 3100376"/>
              <a:gd name="connsiteY8" fmla="*/ 41789 h 5445530"/>
              <a:gd name="connsiteX9" fmla="*/ 2944116 w 3100376"/>
              <a:gd name="connsiteY9" fmla="*/ 0 h 5445530"/>
              <a:gd name="connsiteX0" fmla="*/ 3100659 w 3256919"/>
              <a:gd name="connsiteY0" fmla="*/ 0 h 5359255"/>
              <a:gd name="connsiteX1" fmla="*/ 2411922 w 3256919"/>
              <a:gd name="connsiteY1" fmla="*/ 1381676 h 5359255"/>
              <a:gd name="connsiteX2" fmla="*/ 942390 w 3256919"/>
              <a:gd name="connsiteY2" fmla="*/ 2893541 h 5359255"/>
              <a:gd name="connsiteX3" fmla="*/ 1226512 w 3256919"/>
              <a:gd name="connsiteY3" fmla="*/ 4640606 h 5359255"/>
              <a:gd name="connsiteX4" fmla="*/ 0 w 3256919"/>
              <a:gd name="connsiteY4" fmla="*/ 5324460 h 5359255"/>
              <a:gd name="connsiteX5" fmla="*/ 1373948 w 3256919"/>
              <a:gd name="connsiteY5" fmla="*/ 4670025 h 5359255"/>
              <a:gd name="connsiteX6" fmla="*/ 1090504 w 3256919"/>
              <a:gd name="connsiteY6" fmla="*/ 2944264 h 5359255"/>
              <a:gd name="connsiteX7" fmla="*/ 2648320 w 3256919"/>
              <a:gd name="connsiteY7" fmla="*/ 1410641 h 5359255"/>
              <a:gd name="connsiteX8" fmla="*/ 3256919 w 3256919"/>
              <a:gd name="connsiteY8" fmla="*/ 41789 h 5359255"/>
              <a:gd name="connsiteX9" fmla="*/ 3100659 w 3256919"/>
              <a:gd name="connsiteY9" fmla="*/ 0 h 5359255"/>
              <a:gd name="connsiteX0" fmla="*/ 3100659 w 3256919"/>
              <a:gd name="connsiteY0" fmla="*/ 0 h 5326421"/>
              <a:gd name="connsiteX1" fmla="*/ 2411922 w 3256919"/>
              <a:gd name="connsiteY1" fmla="*/ 1381676 h 5326421"/>
              <a:gd name="connsiteX2" fmla="*/ 942390 w 3256919"/>
              <a:gd name="connsiteY2" fmla="*/ 2893541 h 5326421"/>
              <a:gd name="connsiteX3" fmla="*/ 1226512 w 3256919"/>
              <a:gd name="connsiteY3" fmla="*/ 4640606 h 5326421"/>
              <a:gd name="connsiteX4" fmla="*/ 0 w 3256919"/>
              <a:gd name="connsiteY4" fmla="*/ 5324460 h 5326421"/>
              <a:gd name="connsiteX5" fmla="*/ 1373948 w 3256919"/>
              <a:gd name="connsiteY5" fmla="*/ 4670025 h 5326421"/>
              <a:gd name="connsiteX6" fmla="*/ 1090504 w 3256919"/>
              <a:gd name="connsiteY6" fmla="*/ 2944264 h 5326421"/>
              <a:gd name="connsiteX7" fmla="*/ 2648320 w 3256919"/>
              <a:gd name="connsiteY7" fmla="*/ 1410641 h 5326421"/>
              <a:gd name="connsiteX8" fmla="*/ 3256919 w 3256919"/>
              <a:gd name="connsiteY8" fmla="*/ 41789 h 5326421"/>
              <a:gd name="connsiteX9" fmla="*/ 3100659 w 3256919"/>
              <a:gd name="connsiteY9" fmla="*/ 0 h 5326421"/>
              <a:gd name="connsiteX0" fmla="*/ 3100659 w 3256919"/>
              <a:gd name="connsiteY0" fmla="*/ 0 h 5326421"/>
              <a:gd name="connsiteX1" fmla="*/ 2411922 w 3256919"/>
              <a:gd name="connsiteY1" fmla="*/ 1381676 h 5326421"/>
              <a:gd name="connsiteX2" fmla="*/ 942390 w 3256919"/>
              <a:gd name="connsiteY2" fmla="*/ 2893541 h 5326421"/>
              <a:gd name="connsiteX3" fmla="*/ 1164321 w 3256919"/>
              <a:gd name="connsiteY3" fmla="*/ 4637859 h 5326421"/>
              <a:gd name="connsiteX4" fmla="*/ 0 w 3256919"/>
              <a:gd name="connsiteY4" fmla="*/ 5324460 h 5326421"/>
              <a:gd name="connsiteX5" fmla="*/ 1373948 w 3256919"/>
              <a:gd name="connsiteY5" fmla="*/ 4670025 h 5326421"/>
              <a:gd name="connsiteX6" fmla="*/ 1090504 w 3256919"/>
              <a:gd name="connsiteY6" fmla="*/ 2944264 h 5326421"/>
              <a:gd name="connsiteX7" fmla="*/ 2648320 w 3256919"/>
              <a:gd name="connsiteY7" fmla="*/ 1410641 h 5326421"/>
              <a:gd name="connsiteX8" fmla="*/ 3256919 w 3256919"/>
              <a:gd name="connsiteY8" fmla="*/ 41789 h 5326421"/>
              <a:gd name="connsiteX9" fmla="*/ 3100659 w 3256919"/>
              <a:gd name="connsiteY9" fmla="*/ 0 h 5326421"/>
              <a:gd name="connsiteX0" fmla="*/ 3100659 w 3256919"/>
              <a:gd name="connsiteY0" fmla="*/ 0 h 5326343"/>
              <a:gd name="connsiteX1" fmla="*/ 2411922 w 3256919"/>
              <a:gd name="connsiteY1" fmla="*/ 1381676 h 5326343"/>
              <a:gd name="connsiteX2" fmla="*/ 942390 w 3256919"/>
              <a:gd name="connsiteY2" fmla="*/ 2893541 h 5326343"/>
              <a:gd name="connsiteX3" fmla="*/ 1164321 w 3256919"/>
              <a:gd name="connsiteY3" fmla="*/ 4637859 h 5326343"/>
              <a:gd name="connsiteX4" fmla="*/ 0 w 3256919"/>
              <a:gd name="connsiteY4" fmla="*/ 5324460 h 5326343"/>
              <a:gd name="connsiteX5" fmla="*/ 1242157 w 3256919"/>
              <a:gd name="connsiteY5" fmla="*/ 4656841 h 5326343"/>
              <a:gd name="connsiteX6" fmla="*/ 1090504 w 3256919"/>
              <a:gd name="connsiteY6" fmla="*/ 2944264 h 5326343"/>
              <a:gd name="connsiteX7" fmla="*/ 2648320 w 3256919"/>
              <a:gd name="connsiteY7" fmla="*/ 1410641 h 5326343"/>
              <a:gd name="connsiteX8" fmla="*/ 3256919 w 3256919"/>
              <a:gd name="connsiteY8" fmla="*/ 41789 h 5326343"/>
              <a:gd name="connsiteX9" fmla="*/ 3100659 w 3256919"/>
              <a:gd name="connsiteY9" fmla="*/ 0 h 5326343"/>
              <a:gd name="connsiteX0" fmla="*/ 3100659 w 3256919"/>
              <a:gd name="connsiteY0" fmla="*/ 0 h 5326343"/>
              <a:gd name="connsiteX1" fmla="*/ 2411922 w 3256919"/>
              <a:gd name="connsiteY1" fmla="*/ 1381676 h 5326343"/>
              <a:gd name="connsiteX2" fmla="*/ 942390 w 3256919"/>
              <a:gd name="connsiteY2" fmla="*/ 2893541 h 5326343"/>
              <a:gd name="connsiteX3" fmla="*/ 1110994 w 3256919"/>
              <a:gd name="connsiteY3" fmla="*/ 4613413 h 5326343"/>
              <a:gd name="connsiteX4" fmla="*/ 0 w 3256919"/>
              <a:gd name="connsiteY4" fmla="*/ 5324460 h 5326343"/>
              <a:gd name="connsiteX5" fmla="*/ 1242157 w 3256919"/>
              <a:gd name="connsiteY5" fmla="*/ 4656841 h 5326343"/>
              <a:gd name="connsiteX6" fmla="*/ 1090504 w 3256919"/>
              <a:gd name="connsiteY6" fmla="*/ 2944264 h 5326343"/>
              <a:gd name="connsiteX7" fmla="*/ 2648320 w 3256919"/>
              <a:gd name="connsiteY7" fmla="*/ 1410641 h 5326343"/>
              <a:gd name="connsiteX8" fmla="*/ 3256919 w 3256919"/>
              <a:gd name="connsiteY8" fmla="*/ 41789 h 5326343"/>
              <a:gd name="connsiteX9" fmla="*/ 3100659 w 3256919"/>
              <a:gd name="connsiteY9" fmla="*/ 0 h 5326343"/>
              <a:gd name="connsiteX0" fmla="*/ 3073560 w 3229820"/>
              <a:gd name="connsiteY0" fmla="*/ 0 h 5408214"/>
              <a:gd name="connsiteX1" fmla="*/ 2384823 w 3229820"/>
              <a:gd name="connsiteY1" fmla="*/ 1381676 h 5408214"/>
              <a:gd name="connsiteX2" fmla="*/ 915291 w 3229820"/>
              <a:gd name="connsiteY2" fmla="*/ 2893541 h 5408214"/>
              <a:gd name="connsiteX3" fmla="*/ 1083895 w 3229820"/>
              <a:gd name="connsiteY3" fmla="*/ 4613413 h 5408214"/>
              <a:gd name="connsiteX4" fmla="*/ 0 w 3229820"/>
              <a:gd name="connsiteY4" fmla="*/ 5406655 h 5408214"/>
              <a:gd name="connsiteX5" fmla="*/ 1215058 w 3229820"/>
              <a:gd name="connsiteY5" fmla="*/ 4656841 h 5408214"/>
              <a:gd name="connsiteX6" fmla="*/ 1063405 w 3229820"/>
              <a:gd name="connsiteY6" fmla="*/ 2944264 h 5408214"/>
              <a:gd name="connsiteX7" fmla="*/ 2621221 w 3229820"/>
              <a:gd name="connsiteY7" fmla="*/ 1410641 h 5408214"/>
              <a:gd name="connsiteX8" fmla="*/ 3229820 w 3229820"/>
              <a:gd name="connsiteY8" fmla="*/ 41789 h 5408214"/>
              <a:gd name="connsiteX9" fmla="*/ 3073560 w 3229820"/>
              <a:gd name="connsiteY9" fmla="*/ 0 h 5408214"/>
              <a:gd name="connsiteX0" fmla="*/ 3073560 w 3229820"/>
              <a:gd name="connsiteY0" fmla="*/ 0 h 5408214"/>
              <a:gd name="connsiteX1" fmla="*/ 2384823 w 3229820"/>
              <a:gd name="connsiteY1" fmla="*/ 1381676 h 5408214"/>
              <a:gd name="connsiteX2" fmla="*/ 915291 w 3229820"/>
              <a:gd name="connsiteY2" fmla="*/ 2893541 h 5408214"/>
              <a:gd name="connsiteX3" fmla="*/ 1083895 w 3229820"/>
              <a:gd name="connsiteY3" fmla="*/ 4613413 h 5408214"/>
              <a:gd name="connsiteX4" fmla="*/ 0 w 3229820"/>
              <a:gd name="connsiteY4" fmla="*/ 5406655 h 5408214"/>
              <a:gd name="connsiteX5" fmla="*/ 1215058 w 3229820"/>
              <a:gd name="connsiteY5" fmla="*/ 4656841 h 5408214"/>
              <a:gd name="connsiteX6" fmla="*/ 1063405 w 3229820"/>
              <a:gd name="connsiteY6" fmla="*/ 2944264 h 5408214"/>
              <a:gd name="connsiteX7" fmla="*/ 2621221 w 3229820"/>
              <a:gd name="connsiteY7" fmla="*/ 1410641 h 5408214"/>
              <a:gd name="connsiteX8" fmla="*/ 3229820 w 3229820"/>
              <a:gd name="connsiteY8" fmla="*/ 41789 h 5408214"/>
              <a:gd name="connsiteX9" fmla="*/ 3073560 w 3229820"/>
              <a:gd name="connsiteY9" fmla="*/ 0 h 5408214"/>
              <a:gd name="connsiteX0" fmla="*/ 3103203 w 3259463"/>
              <a:gd name="connsiteY0" fmla="*/ 0 h 5377558"/>
              <a:gd name="connsiteX1" fmla="*/ 2414466 w 3259463"/>
              <a:gd name="connsiteY1" fmla="*/ 1381676 h 5377558"/>
              <a:gd name="connsiteX2" fmla="*/ 944934 w 3259463"/>
              <a:gd name="connsiteY2" fmla="*/ 2893541 h 5377558"/>
              <a:gd name="connsiteX3" fmla="*/ 1113538 w 3259463"/>
              <a:gd name="connsiteY3" fmla="*/ 4613413 h 5377558"/>
              <a:gd name="connsiteX4" fmla="*/ 0 w 3259463"/>
              <a:gd name="connsiteY4" fmla="*/ 5375892 h 5377558"/>
              <a:gd name="connsiteX5" fmla="*/ 1244701 w 3259463"/>
              <a:gd name="connsiteY5" fmla="*/ 4656841 h 5377558"/>
              <a:gd name="connsiteX6" fmla="*/ 1093048 w 3259463"/>
              <a:gd name="connsiteY6" fmla="*/ 2944264 h 5377558"/>
              <a:gd name="connsiteX7" fmla="*/ 2650864 w 3259463"/>
              <a:gd name="connsiteY7" fmla="*/ 1410641 h 5377558"/>
              <a:gd name="connsiteX8" fmla="*/ 3259463 w 3259463"/>
              <a:gd name="connsiteY8" fmla="*/ 41789 h 5377558"/>
              <a:gd name="connsiteX9" fmla="*/ 3103203 w 3259463"/>
              <a:gd name="connsiteY9" fmla="*/ 0 h 5377558"/>
              <a:gd name="connsiteX0" fmla="*/ 3118024 w 3274284"/>
              <a:gd name="connsiteY0" fmla="*/ 0 h 5362237"/>
              <a:gd name="connsiteX1" fmla="*/ 2429287 w 3274284"/>
              <a:gd name="connsiteY1" fmla="*/ 1381676 h 5362237"/>
              <a:gd name="connsiteX2" fmla="*/ 959755 w 3274284"/>
              <a:gd name="connsiteY2" fmla="*/ 2893541 h 5362237"/>
              <a:gd name="connsiteX3" fmla="*/ 1128359 w 3274284"/>
              <a:gd name="connsiteY3" fmla="*/ 4613413 h 5362237"/>
              <a:gd name="connsiteX4" fmla="*/ 0 w 3274284"/>
              <a:gd name="connsiteY4" fmla="*/ 5360511 h 5362237"/>
              <a:gd name="connsiteX5" fmla="*/ 1259522 w 3274284"/>
              <a:gd name="connsiteY5" fmla="*/ 4656841 h 5362237"/>
              <a:gd name="connsiteX6" fmla="*/ 1107869 w 3274284"/>
              <a:gd name="connsiteY6" fmla="*/ 2944264 h 5362237"/>
              <a:gd name="connsiteX7" fmla="*/ 2665685 w 3274284"/>
              <a:gd name="connsiteY7" fmla="*/ 1410641 h 5362237"/>
              <a:gd name="connsiteX8" fmla="*/ 3274284 w 3274284"/>
              <a:gd name="connsiteY8" fmla="*/ 41789 h 5362237"/>
              <a:gd name="connsiteX9" fmla="*/ 3118024 w 3274284"/>
              <a:gd name="connsiteY9" fmla="*/ 0 h 5362237"/>
              <a:gd name="connsiteX0" fmla="*/ 3118024 w 3274284"/>
              <a:gd name="connsiteY0" fmla="*/ 0 h 5360511"/>
              <a:gd name="connsiteX1" fmla="*/ 2429287 w 3274284"/>
              <a:gd name="connsiteY1" fmla="*/ 1381676 h 5360511"/>
              <a:gd name="connsiteX2" fmla="*/ 959755 w 3274284"/>
              <a:gd name="connsiteY2" fmla="*/ 2893541 h 5360511"/>
              <a:gd name="connsiteX3" fmla="*/ 1128359 w 3274284"/>
              <a:gd name="connsiteY3" fmla="*/ 4613413 h 5360511"/>
              <a:gd name="connsiteX4" fmla="*/ 0 w 3274284"/>
              <a:gd name="connsiteY4" fmla="*/ 5360511 h 5360511"/>
              <a:gd name="connsiteX5" fmla="*/ 1259522 w 3274284"/>
              <a:gd name="connsiteY5" fmla="*/ 4656841 h 5360511"/>
              <a:gd name="connsiteX6" fmla="*/ 1107869 w 3274284"/>
              <a:gd name="connsiteY6" fmla="*/ 2944264 h 5360511"/>
              <a:gd name="connsiteX7" fmla="*/ 2665685 w 3274284"/>
              <a:gd name="connsiteY7" fmla="*/ 1410641 h 5360511"/>
              <a:gd name="connsiteX8" fmla="*/ 3274284 w 3274284"/>
              <a:gd name="connsiteY8" fmla="*/ 41789 h 5360511"/>
              <a:gd name="connsiteX9" fmla="*/ 3118024 w 3274284"/>
              <a:gd name="connsiteY9" fmla="*/ 0 h 5360511"/>
              <a:gd name="connsiteX0" fmla="*/ 3118024 w 3274284"/>
              <a:gd name="connsiteY0" fmla="*/ 0 h 5364456"/>
              <a:gd name="connsiteX1" fmla="*/ 2429287 w 3274284"/>
              <a:gd name="connsiteY1" fmla="*/ 1381676 h 5364456"/>
              <a:gd name="connsiteX2" fmla="*/ 959755 w 3274284"/>
              <a:gd name="connsiteY2" fmla="*/ 2893541 h 5364456"/>
              <a:gd name="connsiteX3" fmla="*/ 1128359 w 3274284"/>
              <a:gd name="connsiteY3" fmla="*/ 4613413 h 5364456"/>
              <a:gd name="connsiteX4" fmla="*/ 0 w 3274284"/>
              <a:gd name="connsiteY4" fmla="*/ 5360511 h 5364456"/>
              <a:gd name="connsiteX5" fmla="*/ 1259522 w 3274284"/>
              <a:gd name="connsiteY5" fmla="*/ 4656841 h 5364456"/>
              <a:gd name="connsiteX6" fmla="*/ 1107869 w 3274284"/>
              <a:gd name="connsiteY6" fmla="*/ 2944264 h 5364456"/>
              <a:gd name="connsiteX7" fmla="*/ 2665685 w 3274284"/>
              <a:gd name="connsiteY7" fmla="*/ 1410641 h 5364456"/>
              <a:gd name="connsiteX8" fmla="*/ 3274284 w 3274284"/>
              <a:gd name="connsiteY8" fmla="*/ 41789 h 5364456"/>
              <a:gd name="connsiteX9" fmla="*/ 3118024 w 3274284"/>
              <a:gd name="connsiteY9" fmla="*/ 0 h 5364456"/>
              <a:gd name="connsiteX0" fmla="*/ 3118024 w 3274284"/>
              <a:gd name="connsiteY0" fmla="*/ 0 h 5364579"/>
              <a:gd name="connsiteX1" fmla="*/ 2429287 w 3274284"/>
              <a:gd name="connsiteY1" fmla="*/ 1381676 h 5364579"/>
              <a:gd name="connsiteX2" fmla="*/ 959755 w 3274284"/>
              <a:gd name="connsiteY2" fmla="*/ 2893541 h 5364579"/>
              <a:gd name="connsiteX3" fmla="*/ 1128359 w 3274284"/>
              <a:gd name="connsiteY3" fmla="*/ 4613413 h 5364579"/>
              <a:gd name="connsiteX4" fmla="*/ 0 w 3274284"/>
              <a:gd name="connsiteY4" fmla="*/ 5360511 h 5364579"/>
              <a:gd name="connsiteX5" fmla="*/ 1278412 w 3274284"/>
              <a:gd name="connsiteY5" fmla="*/ 4668720 h 5364579"/>
              <a:gd name="connsiteX6" fmla="*/ 1107869 w 3274284"/>
              <a:gd name="connsiteY6" fmla="*/ 2944264 h 5364579"/>
              <a:gd name="connsiteX7" fmla="*/ 2665685 w 3274284"/>
              <a:gd name="connsiteY7" fmla="*/ 1410641 h 5364579"/>
              <a:gd name="connsiteX8" fmla="*/ 3274284 w 3274284"/>
              <a:gd name="connsiteY8" fmla="*/ 41789 h 5364579"/>
              <a:gd name="connsiteX9" fmla="*/ 3118024 w 3274284"/>
              <a:gd name="connsiteY9" fmla="*/ 0 h 5364579"/>
              <a:gd name="connsiteX0" fmla="*/ 3118024 w 3274284"/>
              <a:gd name="connsiteY0" fmla="*/ 0 h 5364579"/>
              <a:gd name="connsiteX1" fmla="*/ 2429287 w 3274284"/>
              <a:gd name="connsiteY1" fmla="*/ 1381676 h 5364579"/>
              <a:gd name="connsiteX2" fmla="*/ 959755 w 3274284"/>
              <a:gd name="connsiteY2" fmla="*/ 2893541 h 5364579"/>
              <a:gd name="connsiteX3" fmla="*/ 1147248 w 3274284"/>
              <a:gd name="connsiteY3" fmla="*/ 4625293 h 5364579"/>
              <a:gd name="connsiteX4" fmla="*/ 0 w 3274284"/>
              <a:gd name="connsiteY4" fmla="*/ 5360511 h 5364579"/>
              <a:gd name="connsiteX5" fmla="*/ 1278412 w 3274284"/>
              <a:gd name="connsiteY5" fmla="*/ 4668720 h 5364579"/>
              <a:gd name="connsiteX6" fmla="*/ 1107869 w 3274284"/>
              <a:gd name="connsiteY6" fmla="*/ 2944264 h 5364579"/>
              <a:gd name="connsiteX7" fmla="*/ 2665685 w 3274284"/>
              <a:gd name="connsiteY7" fmla="*/ 1410641 h 5364579"/>
              <a:gd name="connsiteX8" fmla="*/ 3274284 w 3274284"/>
              <a:gd name="connsiteY8" fmla="*/ 41789 h 5364579"/>
              <a:gd name="connsiteX9" fmla="*/ 3118024 w 3274284"/>
              <a:gd name="connsiteY9" fmla="*/ 0 h 5364579"/>
              <a:gd name="connsiteX0" fmla="*/ 3128413 w 3284673"/>
              <a:gd name="connsiteY0" fmla="*/ 0 h 5338596"/>
              <a:gd name="connsiteX1" fmla="*/ 2439676 w 3284673"/>
              <a:gd name="connsiteY1" fmla="*/ 1381676 h 5338596"/>
              <a:gd name="connsiteX2" fmla="*/ 970144 w 3284673"/>
              <a:gd name="connsiteY2" fmla="*/ 2893541 h 5338596"/>
              <a:gd name="connsiteX3" fmla="*/ 1157637 w 3284673"/>
              <a:gd name="connsiteY3" fmla="*/ 4625293 h 5338596"/>
              <a:gd name="connsiteX4" fmla="*/ 0 w 3284673"/>
              <a:gd name="connsiteY4" fmla="*/ 5334280 h 5338596"/>
              <a:gd name="connsiteX5" fmla="*/ 1288801 w 3284673"/>
              <a:gd name="connsiteY5" fmla="*/ 4668720 h 5338596"/>
              <a:gd name="connsiteX6" fmla="*/ 1118258 w 3284673"/>
              <a:gd name="connsiteY6" fmla="*/ 2944264 h 5338596"/>
              <a:gd name="connsiteX7" fmla="*/ 2676074 w 3284673"/>
              <a:gd name="connsiteY7" fmla="*/ 1410641 h 5338596"/>
              <a:gd name="connsiteX8" fmla="*/ 3284673 w 3284673"/>
              <a:gd name="connsiteY8" fmla="*/ 41789 h 5338596"/>
              <a:gd name="connsiteX9" fmla="*/ 3128413 w 3284673"/>
              <a:gd name="connsiteY9" fmla="*/ 0 h 5338596"/>
              <a:gd name="connsiteX0" fmla="*/ 3128413 w 3284673"/>
              <a:gd name="connsiteY0" fmla="*/ 0 h 5335273"/>
              <a:gd name="connsiteX1" fmla="*/ 2439676 w 3284673"/>
              <a:gd name="connsiteY1" fmla="*/ 1381676 h 5335273"/>
              <a:gd name="connsiteX2" fmla="*/ 970144 w 3284673"/>
              <a:gd name="connsiteY2" fmla="*/ 2893541 h 5335273"/>
              <a:gd name="connsiteX3" fmla="*/ 1157637 w 3284673"/>
              <a:gd name="connsiteY3" fmla="*/ 4625293 h 5335273"/>
              <a:gd name="connsiteX4" fmla="*/ 0 w 3284673"/>
              <a:gd name="connsiteY4" fmla="*/ 5334280 h 5335273"/>
              <a:gd name="connsiteX5" fmla="*/ 1288801 w 3284673"/>
              <a:gd name="connsiteY5" fmla="*/ 4668720 h 5335273"/>
              <a:gd name="connsiteX6" fmla="*/ 1118258 w 3284673"/>
              <a:gd name="connsiteY6" fmla="*/ 2944264 h 5335273"/>
              <a:gd name="connsiteX7" fmla="*/ 2676074 w 3284673"/>
              <a:gd name="connsiteY7" fmla="*/ 1410641 h 5335273"/>
              <a:gd name="connsiteX8" fmla="*/ 3284673 w 3284673"/>
              <a:gd name="connsiteY8" fmla="*/ 41789 h 5335273"/>
              <a:gd name="connsiteX9" fmla="*/ 3128413 w 3284673"/>
              <a:gd name="connsiteY9" fmla="*/ 0 h 53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84673" h="5335273">
                <a:moveTo>
                  <a:pt x="3128413" y="0"/>
                </a:moveTo>
                <a:cubicBezTo>
                  <a:pt x="2900846" y="574407"/>
                  <a:pt x="2799388" y="899419"/>
                  <a:pt x="2439676" y="1381676"/>
                </a:cubicBezTo>
                <a:cubicBezTo>
                  <a:pt x="2079964" y="1863933"/>
                  <a:pt x="1183817" y="2352938"/>
                  <a:pt x="970144" y="2893541"/>
                </a:cubicBezTo>
                <a:cubicBezTo>
                  <a:pt x="756471" y="3434144"/>
                  <a:pt x="1319328" y="4218503"/>
                  <a:pt x="1157637" y="4625293"/>
                </a:cubicBezTo>
                <a:cubicBezTo>
                  <a:pt x="995946" y="5032083"/>
                  <a:pt x="354012" y="5227054"/>
                  <a:pt x="0" y="5334280"/>
                </a:cubicBezTo>
                <a:cubicBezTo>
                  <a:pt x="618953" y="5354389"/>
                  <a:pt x="1102425" y="5067056"/>
                  <a:pt x="1288801" y="4668720"/>
                </a:cubicBezTo>
                <a:cubicBezTo>
                  <a:pt x="1475177" y="4270384"/>
                  <a:pt x="887046" y="3487277"/>
                  <a:pt x="1118258" y="2944264"/>
                </a:cubicBezTo>
                <a:cubicBezTo>
                  <a:pt x="1349470" y="2401251"/>
                  <a:pt x="2341176" y="1907815"/>
                  <a:pt x="2676074" y="1410641"/>
                </a:cubicBezTo>
                <a:cubicBezTo>
                  <a:pt x="3227790" y="630405"/>
                  <a:pt x="3242763" y="290709"/>
                  <a:pt x="3284673" y="41789"/>
                </a:cubicBezTo>
                <a:lnTo>
                  <a:pt x="31284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-231047" y="1491799"/>
            <a:ext cx="7863346" cy="3902322"/>
          </a:xfrm>
          <a:custGeom>
            <a:avLst/>
            <a:gdLst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16" fmla="*/ 129540 w 7719060"/>
              <a:gd name="connsiteY16" fmla="*/ 3497580 h 3520440"/>
              <a:gd name="connsiteX0" fmla="*/ 129540 w 7719060"/>
              <a:gd name="connsiteY0" fmla="*/ 3520440 h 3543300"/>
              <a:gd name="connsiteX1" fmla="*/ 129540 w 7719060"/>
              <a:gd name="connsiteY1" fmla="*/ 3520440 h 3543300"/>
              <a:gd name="connsiteX2" fmla="*/ 175260 w 7719060"/>
              <a:gd name="connsiteY2" fmla="*/ 3459480 h 3543300"/>
              <a:gd name="connsiteX3" fmla="*/ 190500 w 7719060"/>
              <a:gd name="connsiteY3" fmla="*/ 3429000 h 3543300"/>
              <a:gd name="connsiteX4" fmla="*/ 1844040 w 7719060"/>
              <a:gd name="connsiteY4" fmla="*/ 2644140 h 3543300"/>
              <a:gd name="connsiteX5" fmla="*/ 4221480 w 7719060"/>
              <a:gd name="connsiteY5" fmla="*/ 3177540 h 3543300"/>
              <a:gd name="connsiteX6" fmla="*/ 6979920 w 7719060"/>
              <a:gd name="connsiteY6" fmla="*/ 2712720 h 3543300"/>
              <a:gd name="connsiteX7" fmla="*/ 7719060 w 7719060"/>
              <a:gd name="connsiteY7" fmla="*/ 1165860 h 3543300"/>
              <a:gd name="connsiteX8" fmla="*/ 4183380 w 7719060"/>
              <a:gd name="connsiteY8" fmla="*/ 0 h 3543300"/>
              <a:gd name="connsiteX9" fmla="*/ 7239000 w 7719060"/>
              <a:gd name="connsiteY9" fmla="*/ 1325880 h 3543300"/>
              <a:gd name="connsiteX10" fmla="*/ 6789420 w 7719060"/>
              <a:gd name="connsiteY10" fmla="*/ 2476500 h 3543300"/>
              <a:gd name="connsiteX11" fmla="*/ 4221480 w 7719060"/>
              <a:gd name="connsiteY11" fmla="*/ 2979420 h 3543300"/>
              <a:gd name="connsiteX12" fmla="*/ 1958340 w 7719060"/>
              <a:gd name="connsiteY12" fmla="*/ 2400300 h 3543300"/>
              <a:gd name="connsiteX13" fmla="*/ 0 w 7719060"/>
              <a:gd name="connsiteY13" fmla="*/ 3208020 h 3543300"/>
              <a:gd name="connsiteX14" fmla="*/ 83820 w 7719060"/>
              <a:gd name="connsiteY14" fmla="*/ 3543300 h 3543300"/>
              <a:gd name="connsiteX15" fmla="*/ 83820 w 7719060"/>
              <a:gd name="connsiteY15" fmla="*/ 3543300 h 3543300"/>
              <a:gd name="connsiteX16" fmla="*/ 129540 w 7719060"/>
              <a:gd name="connsiteY16" fmla="*/ 3520440 h 3543300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882229"/>
              <a:gd name="connsiteY0" fmla="*/ 3529488 h 3552348"/>
              <a:gd name="connsiteX1" fmla="*/ 129540 w 7882229"/>
              <a:gd name="connsiteY1" fmla="*/ 3529488 h 3552348"/>
              <a:gd name="connsiteX2" fmla="*/ 175260 w 7882229"/>
              <a:gd name="connsiteY2" fmla="*/ 3468528 h 3552348"/>
              <a:gd name="connsiteX3" fmla="*/ 190500 w 7882229"/>
              <a:gd name="connsiteY3" fmla="*/ 3438048 h 3552348"/>
              <a:gd name="connsiteX4" fmla="*/ 1844040 w 7882229"/>
              <a:gd name="connsiteY4" fmla="*/ 2653188 h 3552348"/>
              <a:gd name="connsiteX5" fmla="*/ 4221480 w 7882229"/>
              <a:gd name="connsiteY5" fmla="*/ 3186588 h 3552348"/>
              <a:gd name="connsiteX6" fmla="*/ 6979920 w 7882229"/>
              <a:gd name="connsiteY6" fmla="*/ 2721768 h 3552348"/>
              <a:gd name="connsiteX7" fmla="*/ 7719060 w 7882229"/>
              <a:gd name="connsiteY7" fmla="*/ 1174908 h 3552348"/>
              <a:gd name="connsiteX8" fmla="*/ 4183380 w 7882229"/>
              <a:gd name="connsiteY8" fmla="*/ 9048 h 3552348"/>
              <a:gd name="connsiteX9" fmla="*/ 7239000 w 7882229"/>
              <a:gd name="connsiteY9" fmla="*/ 1334928 h 3552348"/>
              <a:gd name="connsiteX10" fmla="*/ 6789420 w 7882229"/>
              <a:gd name="connsiteY10" fmla="*/ 2485548 h 3552348"/>
              <a:gd name="connsiteX11" fmla="*/ 4221480 w 7882229"/>
              <a:gd name="connsiteY11" fmla="*/ 2988468 h 3552348"/>
              <a:gd name="connsiteX12" fmla="*/ 1958340 w 7882229"/>
              <a:gd name="connsiteY12" fmla="*/ 2409348 h 3552348"/>
              <a:gd name="connsiteX13" fmla="*/ 0 w 7882229"/>
              <a:gd name="connsiteY13" fmla="*/ 3217068 h 3552348"/>
              <a:gd name="connsiteX14" fmla="*/ 83820 w 7882229"/>
              <a:gd name="connsiteY14" fmla="*/ 3552348 h 3552348"/>
              <a:gd name="connsiteX15" fmla="*/ 83820 w 7882229"/>
              <a:gd name="connsiteY15" fmla="*/ 3552348 h 3552348"/>
              <a:gd name="connsiteX16" fmla="*/ 129540 w 7882229"/>
              <a:gd name="connsiteY16" fmla="*/ 3529488 h 3552348"/>
              <a:gd name="connsiteX0" fmla="*/ 129540 w 7882229"/>
              <a:gd name="connsiteY0" fmla="*/ 3529036 h 3551896"/>
              <a:gd name="connsiteX1" fmla="*/ 129540 w 7882229"/>
              <a:gd name="connsiteY1" fmla="*/ 3529036 h 3551896"/>
              <a:gd name="connsiteX2" fmla="*/ 175260 w 7882229"/>
              <a:gd name="connsiteY2" fmla="*/ 3468076 h 3551896"/>
              <a:gd name="connsiteX3" fmla="*/ 190500 w 7882229"/>
              <a:gd name="connsiteY3" fmla="*/ 3437596 h 3551896"/>
              <a:gd name="connsiteX4" fmla="*/ 1844040 w 7882229"/>
              <a:gd name="connsiteY4" fmla="*/ 2652736 h 3551896"/>
              <a:gd name="connsiteX5" fmla="*/ 4221480 w 7882229"/>
              <a:gd name="connsiteY5" fmla="*/ 3186136 h 3551896"/>
              <a:gd name="connsiteX6" fmla="*/ 6979920 w 7882229"/>
              <a:gd name="connsiteY6" fmla="*/ 2721316 h 3551896"/>
              <a:gd name="connsiteX7" fmla="*/ 7719060 w 7882229"/>
              <a:gd name="connsiteY7" fmla="*/ 1174456 h 3551896"/>
              <a:gd name="connsiteX8" fmla="*/ 4183380 w 7882229"/>
              <a:gd name="connsiteY8" fmla="*/ 8596 h 3551896"/>
              <a:gd name="connsiteX9" fmla="*/ 7239000 w 7882229"/>
              <a:gd name="connsiteY9" fmla="*/ 1334476 h 3551896"/>
              <a:gd name="connsiteX10" fmla="*/ 6789420 w 7882229"/>
              <a:gd name="connsiteY10" fmla="*/ 2485096 h 3551896"/>
              <a:gd name="connsiteX11" fmla="*/ 4221480 w 7882229"/>
              <a:gd name="connsiteY11" fmla="*/ 2988016 h 3551896"/>
              <a:gd name="connsiteX12" fmla="*/ 1958340 w 7882229"/>
              <a:gd name="connsiteY12" fmla="*/ 2408896 h 3551896"/>
              <a:gd name="connsiteX13" fmla="*/ 0 w 7882229"/>
              <a:gd name="connsiteY13" fmla="*/ 3216616 h 3551896"/>
              <a:gd name="connsiteX14" fmla="*/ 83820 w 7882229"/>
              <a:gd name="connsiteY14" fmla="*/ 3551896 h 3551896"/>
              <a:gd name="connsiteX15" fmla="*/ 83820 w 7882229"/>
              <a:gd name="connsiteY15" fmla="*/ 3551896 h 3551896"/>
              <a:gd name="connsiteX16" fmla="*/ 129540 w 7882229"/>
              <a:gd name="connsiteY16" fmla="*/ 3529036 h 3551896"/>
              <a:gd name="connsiteX0" fmla="*/ 129540 w 7882229"/>
              <a:gd name="connsiteY0" fmla="*/ 3528257 h 3551117"/>
              <a:gd name="connsiteX1" fmla="*/ 129540 w 7882229"/>
              <a:gd name="connsiteY1" fmla="*/ 3528257 h 3551117"/>
              <a:gd name="connsiteX2" fmla="*/ 175260 w 7882229"/>
              <a:gd name="connsiteY2" fmla="*/ 3467297 h 3551117"/>
              <a:gd name="connsiteX3" fmla="*/ 190500 w 7882229"/>
              <a:gd name="connsiteY3" fmla="*/ 3436817 h 3551117"/>
              <a:gd name="connsiteX4" fmla="*/ 1844040 w 7882229"/>
              <a:gd name="connsiteY4" fmla="*/ 2651957 h 3551117"/>
              <a:gd name="connsiteX5" fmla="*/ 4221480 w 7882229"/>
              <a:gd name="connsiteY5" fmla="*/ 3185357 h 3551117"/>
              <a:gd name="connsiteX6" fmla="*/ 6979920 w 7882229"/>
              <a:gd name="connsiteY6" fmla="*/ 2720537 h 3551117"/>
              <a:gd name="connsiteX7" fmla="*/ 7719060 w 7882229"/>
              <a:gd name="connsiteY7" fmla="*/ 1173677 h 3551117"/>
              <a:gd name="connsiteX8" fmla="*/ 4183380 w 7882229"/>
              <a:gd name="connsiteY8" fmla="*/ 7817 h 3551117"/>
              <a:gd name="connsiteX9" fmla="*/ 7368540 w 7882229"/>
              <a:gd name="connsiteY9" fmla="*/ 1447997 h 3551117"/>
              <a:gd name="connsiteX10" fmla="*/ 6789420 w 7882229"/>
              <a:gd name="connsiteY10" fmla="*/ 2484317 h 3551117"/>
              <a:gd name="connsiteX11" fmla="*/ 4221480 w 7882229"/>
              <a:gd name="connsiteY11" fmla="*/ 2987237 h 3551117"/>
              <a:gd name="connsiteX12" fmla="*/ 1958340 w 7882229"/>
              <a:gd name="connsiteY12" fmla="*/ 2408117 h 3551117"/>
              <a:gd name="connsiteX13" fmla="*/ 0 w 7882229"/>
              <a:gd name="connsiteY13" fmla="*/ 3215837 h 3551117"/>
              <a:gd name="connsiteX14" fmla="*/ 83820 w 7882229"/>
              <a:gd name="connsiteY14" fmla="*/ 3551117 h 3551117"/>
              <a:gd name="connsiteX15" fmla="*/ 83820 w 7882229"/>
              <a:gd name="connsiteY15" fmla="*/ 3551117 h 3551117"/>
              <a:gd name="connsiteX16" fmla="*/ 129540 w 7882229"/>
              <a:gd name="connsiteY16" fmla="*/ 3528257 h 3551117"/>
              <a:gd name="connsiteX0" fmla="*/ 129540 w 7882229"/>
              <a:gd name="connsiteY0" fmla="*/ 3521142 h 3544002"/>
              <a:gd name="connsiteX1" fmla="*/ 129540 w 7882229"/>
              <a:gd name="connsiteY1" fmla="*/ 3521142 h 3544002"/>
              <a:gd name="connsiteX2" fmla="*/ 175260 w 7882229"/>
              <a:gd name="connsiteY2" fmla="*/ 3460182 h 3544002"/>
              <a:gd name="connsiteX3" fmla="*/ 190500 w 7882229"/>
              <a:gd name="connsiteY3" fmla="*/ 3429702 h 3544002"/>
              <a:gd name="connsiteX4" fmla="*/ 1844040 w 7882229"/>
              <a:gd name="connsiteY4" fmla="*/ 2644842 h 3544002"/>
              <a:gd name="connsiteX5" fmla="*/ 4221480 w 7882229"/>
              <a:gd name="connsiteY5" fmla="*/ 3178242 h 3544002"/>
              <a:gd name="connsiteX6" fmla="*/ 6979920 w 7882229"/>
              <a:gd name="connsiteY6" fmla="*/ 2713422 h 3544002"/>
              <a:gd name="connsiteX7" fmla="*/ 7719060 w 7882229"/>
              <a:gd name="connsiteY7" fmla="*/ 1166562 h 3544002"/>
              <a:gd name="connsiteX8" fmla="*/ 4183380 w 7882229"/>
              <a:gd name="connsiteY8" fmla="*/ 702 h 3544002"/>
              <a:gd name="connsiteX9" fmla="*/ 7368540 w 7882229"/>
              <a:gd name="connsiteY9" fmla="*/ 1440882 h 3544002"/>
              <a:gd name="connsiteX10" fmla="*/ 6789420 w 7882229"/>
              <a:gd name="connsiteY10" fmla="*/ 2477202 h 3544002"/>
              <a:gd name="connsiteX11" fmla="*/ 4221480 w 7882229"/>
              <a:gd name="connsiteY11" fmla="*/ 2980122 h 3544002"/>
              <a:gd name="connsiteX12" fmla="*/ 1958340 w 7882229"/>
              <a:gd name="connsiteY12" fmla="*/ 2401002 h 3544002"/>
              <a:gd name="connsiteX13" fmla="*/ 0 w 7882229"/>
              <a:gd name="connsiteY13" fmla="*/ 3208722 h 3544002"/>
              <a:gd name="connsiteX14" fmla="*/ 83820 w 7882229"/>
              <a:gd name="connsiteY14" fmla="*/ 3544002 h 3544002"/>
              <a:gd name="connsiteX15" fmla="*/ 83820 w 7882229"/>
              <a:gd name="connsiteY15" fmla="*/ 3544002 h 3544002"/>
              <a:gd name="connsiteX16" fmla="*/ 129540 w 7882229"/>
              <a:gd name="connsiteY16" fmla="*/ 3521142 h 3544002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740300"/>
              <a:gd name="connsiteY0" fmla="*/ 3618975 h 3641835"/>
              <a:gd name="connsiteX1" fmla="*/ 129540 w 7740300"/>
              <a:gd name="connsiteY1" fmla="*/ 3618975 h 3641835"/>
              <a:gd name="connsiteX2" fmla="*/ 175260 w 7740300"/>
              <a:gd name="connsiteY2" fmla="*/ 3558015 h 3641835"/>
              <a:gd name="connsiteX3" fmla="*/ 190500 w 7740300"/>
              <a:gd name="connsiteY3" fmla="*/ 3527535 h 3641835"/>
              <a:gd name="connsiteX4" fmla="*/ 1844040 w 7740300"/>
              <a:gd name="connsiteY4" fmla="*/ 2742675 h 3641835"/>
              <a:gd name="connsiteX5" fmla="*/ 4221480 w 7740300"/>
              <a:gd name="connsiteY5" fmla="*/ 3276075 h 3641835"/>
              <a:gd name="connsiteX6" fmla="*/ 6979920 w 7740300"/>
              <a:gd name="connsiteY6" fmla="*/ 2811255 h 3641835"/>
              <a:gd name="connsiteX7" fmla="*/ 7719060 w 7740300"/>
              <a:gd name="connsiteY7" fmla="*/ 1264395 h 3641835"/>
              <a:gd name="connsiteX8" fmla="*/ 4183380 w 7740300"/>
              <a:gd name="connsiteY8" fmla="*/ 98535 h 3641835"/>
              <a:gd name="connsiteX9" fmla="*/ 7368540 w 7740300"/>
              <a:gd name="connsiteY9" fmla="*/ 1538715 h 3641835"/>
              <a:gd name="connsiteX10" fmla="*/ 6789420 w 7740300"/>
              <a:gd name="connsiteY10" fmla="*/ 2575035 h 3641835"/>
              <a:gd name="connsiteX11" fmla="*/ 4221480 w 7740300"/>
              <a:gd name="connsiteY11" fmla="*/ 3077955 h 3641835"/>
              <a:gd name="connsiteX12" fmla="*/ 1958340 w 7740300"/>
              <a:gd name="connsiteY12" fmla="*/ 2498835 h 3641835"/>
              <a:gd name="connsiteX13" fmla="*/ 0 w 7740300"/>
              <a:gd name="connsiteY13" fmla="*/ 3306555 h 3641835"/>
              <a:gd name="connsiteX14" fmla="*/ 83820 w 7740300"/>
              <a:gd name="connsiteY14" fmla="*/ 3641835 h 3641835"/>
              <a:gd name="connsiteX15" fmla="*/ 83820 w 7740300"/>
              <a:gd name="connsiteY15" fmla="*/ 3641835 h 3641835"/>
              <a:gd name="connsiteX16" fmla="*/ 129540 w 7740300"/>
              <a:gd name="connsiteY16" fmla="*/ 3618975 h 3641835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368540 w 7718751"/>
              <a:gd name="connsiteY9" fmla="*/ 153235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862351"/>
              <a:gd name="connsiteY0" fmla="*/ 3612619 h 3635479"/>
              <a:gd name="connsiteX1" fmla="*/ 129540 w 7862351"/>
              <a:gd name="connsiteY1" fmla="*/ 3612619 h 3635479"/>
              <a:gd name="connsiteX2" fmla="*/ 175260 w 7862351"/>
              <a:gd name="connsiteY2" fmla="*/ 3551659 h 3635479"/>
              <a:gd name="connsiteX3" fmla="*/ 190500 w 7862351"/>
              <a:gd name="connsiteY3" fmla="*/ 3521179 h 3635479"/>
              <a:gd name="connsiteX4" fmla="*/ 1844040 w 7862351"/>
              <a:gd name="connsiteY4" fmla="*/ 2736319 h 3635479"/>
              <a:gd name="connsiteX5" fmla="*/ 4221480 w 7862351"/>
              <a:gd name="connsiteY5" fmla="*/ 3269719 h 3635479"/>
              <a:gd name="connsiteX6" fmla="*/ 6979920 w 7862351"/>
              <a:gd name="connsiteY6" fmla="*/ 2804899 h 3635479"/>
              <a:gd name="connsiteX7" fmla="*/ 7696200 w 7862351"/>
              <a:gd name="connsiteY7" fmla="*/ 1326619 h 3635479"/>
              <a:gd name="connsiteX8" fmla="*/ 4183380 w 7862351"/>
              <a:gd name="connsiteY8" fmla="*/ 92179 h 3635479"/>
              <a:gd name="connsiteX9" fmla="*/ 7520940 w 7862351"/>
              <a:gd name="connsiteY9" fmla="*/ 1364719 h 3635479"/>
              <a:gd name="connsiteX10" fmla="*/ 6789420 w 7862351"/>
              <a:gd name="connsiteY10" fmla="*/ 2568679 h 3635479"/>
              <a:gd name="connsiteX11" fmla="*/ 4221480 w 7862351"/>
              <a:gd name="connsiteY11" fmla="*/ 3071599 h 3635479"/>
              <a:gd name="connsiteX12" fmla="*/ 1958340 w 7862351"/>
              <a:gd name="connsiteY12" fmla="*/ 2492479 h 3635479"/>
              <a:gd name="connsiteX13" fmla="*/ 0 w 7862351"/>
              <a:gd name="connsiteY13" fmla="*/ 3300199 h 3635479"/>
              <a:gd name="connsiteX14" fmla="*/ 83820 w 7862351"/>
              <a:gd name="connsiteY14" fmla="*/ 3635479 h 3635479"/>
              <a:gd name="connsiteX15" fmla="*/ 83820 w 7862351"/>
              <a:gd name="connsiteY15" fmla="*/ 3635479 h 3635479"/>
              <a:gd name="connsiteX16" fmla="*/ 129540 w 7862351"/>
              <a:gd name="connsiteY16" fmla="*/ 3612619 h 3635479"/>
              <a:gd name="connsiteX0" fmla="*/ 129540 w 7855593"/>
              <a:gd name="connsiteY0" fmla="*/ 3586243 h 3609103"/>
              <a:gd name="connsiteX1" fmla="*/ 129540 w 7855593"/>
              <a:gd name="connsiteY1" fmla="*/ 3586243 h 3609103"/>
              <a:gd name="connsiteX2" fmla="*/ 175260 w 7855593"/>
              <a:gd name="connsiteY2" fmla="*/ 3525283 h 3609103"/>
              <a:gd name="connsiteX3" fmla="*/ 190500 w 7855593"/>
              <a:gd name="connsiteY3" fmla="*/ 3494803 h 3609103"/>
              <a:gd name="connsiteX4" fmla="*/ 1844040 w 7855593"/>
              <a:gd name="connsiteY4" fmla="*/ 2709943 h 3609103"/>
              <a:gd name="connsiteX5" fmla="*/ 4221480 w 7855593"/>
              <a:gd name="connsiteY5" fmla="*/ 3243343 h 3609103"/>
              <a:gd name="connsiteX6" fmla="*/ 6949440 w 7855593"/>
              <a:gd name="connsiteY6" fmla="*/ 2869963 h 3609103"/>
              <a:gd name="connsiteX7" fmla="*/ 7696200 w 7855593"/>
              <a:gd name="connsiteY7" fmla="*/ 1300243 h 3609103"/>
              <a:gd name="connsiteX8" fmla="*/ 4183380 w 7855593"/>
              <a:gd name="connsiteY8" fmla="*/ 65803 h 3609103"/>
              <a:gd name="connsiteX9" fmla="*/ 7520940 w 7855593"/>
              <a:gd name="connsiteY9" fmla="*/ 1338343 h 3609103"/>
              <a:gd name="connsiteX10" fmla="*/ 6789420 w 7855593"/>
              <a:gd name="connsiteY10" fmla="*/ 2542303 h 3609103"/>
              <a:gd name="connsiteX11" fmla="*/ 4221480 w 7855593"/>
              <a:gd name="connsiteY11" fmla="*/ 3045223 h 3609103"/>
              <a:gd name="connsiteX12" fmla="*/ 1958340 w 7855593"/>
              <a:gd name="connsiteY12" fmla="*/ 2466103 h 3609103"/>
              <a:gd name="connsiteX13" fmla="*/ 0 w 7855593"/>
              <a:gd name="connsiteY13" fmla="*/ 3273823 h 3609103"/>
              <a:gd name="connsiteX14" fmla="*/ 83820 w 7855593"/>
              <a:gd name="connsiteY14" fmla="*/ 3609103 h 3609103"/>
              <a:gd name="connsiteX15" fmla="*/ 83820 w 7855593"/>
              <a:gd name="connsiteY15" fmla="*/ 3609103 h 3609103"/>
              <a:gd name="connsiteX16" fmla="*/ 129540 w 7855593"/>
              <a:gd name="connsiteY16" fmla="*/ 3586243 h 3609103"/>
              <a:gd name="connsiteX0" fmla="*/ 129540 w 7943082"/>
              <a:gd name="connsiteY0" fmla="*/ 3597538 h 3620398"/>
              <a:gd name="connsiteX1" fmla="*/ 129540 w 7943082"/>
              <a:gd name="connsiteY1" fmla="*/ 3597538 h 3620398"/>
              <a:gd name="connsiteX2" fmla="*/ 175260 w 7943082"/>
              <a:gd name="connsiteY2" fmla="*/ 3536578 h 3620398"/>
              <a:gd name="connsiteX3" fmla="*/ 190500 w 7943082"/>
              <a:gd name="connsiteY3" fmla="*/ 3506098 h 3620398"/>
              <a:gd name="connsiteX4" fmla="*/ 1844040 w 7943082"/>
              <a:gd name="connsiteY4" fmla="*/ 2721238 h 3620398"/>
              <a:gd name="connsiteX5" fmla="*/ 4221480 w 7943082"/>
              <a:gd name="connsiteY5" fmla="*/ 3254638 h 3620398"/>
              <a:gd name="connsiteX6" fmla="*/ 6949440 w 7943082"/>
              <a:gd name="connsiteY6" fmla="*/ 2881258 h 3620398"/>
              <a:gd name="connsiteX7" fmla="*/ 7795260 w 7943082"/>
              <a:gd name="connsiteY7" fmla="*/ 1105798 h 3620398"/>
              <a:gd name="connsiteX8" fmla="*/ 4183380 w 7943082"/>
              <a:gd name="connsiteY8" fmla="*/ 77098 h 3620398"/>
              <a:gd name="connsiteX9" fmla="*/ 7520940 w 7943082"/>
              <a:gd name="connsiteY9" fmla="*/ 1349638 h 3620398"/>
              <a:gd name="connsiteX10" fmla="*/ 6789420 w 7943082"/>
              <a:gd name="connsiteY10" fmla="*/ 2553598 h 3620398"/>
              <a:gd name="connsiteX11" fmla="*/ 4221480 w 7943082"/>
              <a:gd name="connsiteY11" fmla="*/ 3056518 h 3620398"/>
              <a:gd name="connsiteX12" fmla="*/ 1958340 w 7943082"/>
              <a:gd name="connsiteY12" fmla="*/ 2477398 h 3620398"/>
              <a:gd name="connsiteX13" fmla="*/ 0 w 7943082"/>
              <a:gd name="connsiteY13" fmla="*/ 3285118 h 3620398"/>
              <a:gd name="connsiteX14" fmla="*/ 83820 w 7943082"/>
              <a:gd name="connsiteY14" fmla="*/ 3620398 h 3620398"/>
              <a:gd name="connsiteX15" fmla="*/ 83820 w 7943082"/>
              <a:gd name="connsiteY15" fmla="*/ 3620398 h 3620398"/>
              <a:gd name="connsiteX16" fmla="*/ 129540 w 7943082"/>
              <a:gd name="connsiteY16" fmla="*/ 3597538 h 3620398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20940 w 7810949"/>
              <a:gd name="connsiteY9" fmla="*/ 135298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844040 w 7810949"/>
              <a:gd name="connsiteY3" fmla="*/ 2724582 h 3623742"/>
              <a:gd name="connsiteX4" fmla="*/ 4221480 w 7810949"/>
              <a:gd name="connsiteY4" fmla="*/ 3257982 h 3623742"/>
              <a:gd name="connsiteX5" fmla="*/ 6949440 w 7810949"/>
              <a:gd name="connsiteY5" fmla="*/ 2884602 h 3623742"/>
              <a:gd name="connsiteX6" fmla="*/ 7795260 w 7810949"/>
              <a:gd name="connsiteY6" fmla="*/ 1109142 h 3623742"/>
              <a:gd name="connsiteX7" fmla="*/ 4183380 w 7810949"/>
              <a:gd name="connsiteY7" fmla="*/ 80442 h 3623742"/>
              <a:gd name="connsiteX8" fmla="*/ 7658100 w 7810949"/>
              <a:gd name="connsiteY8" fmla="*/ 1177722 h 3623742"/>
              <a:gd name="connsiteX9" fmla="*/ 6865620 w 7810949"/>
              <a:gd name="connsiteY9" fmla="*/ 2739822 h 3623742"/>
              <a:gd name="connsiteX10" fmla="*/ 4221480 w 7810949"/>
              <a:gd name="connsiteY10" fmla="*/ 3059862 h 3623742"/>
              <a:gd name="connsiteX11" fmla="*/ 1958340 w 7810949"/>
              <a:gd name="connsiteY11" fmla="*/ 2480742 h 3623742"/>
              <a:gd name="connsiteX12" fmla="*/ 0 w 7810949"/>
              <a:gd name="connsiteY12" fmla="*/ 3288462 h 3623742"/>
              <a:gd name="connsiteX13" fmla="*/ 83820 w 7810949"/>
              <a:gd name="connsiteY13" fmla="*/ 3623742 h 3623742"/>
              <a:gd name="connsiteX14" fmla="*/ 83820 w 7810949"/>
              <a:gd name="connsiteY14" fmla="*/ 3623742 h 3623742"/>
              <a:gd name="connsiteX15" fmla="*/ 129540 w 7810949"/>
              <a:gd name="connsiteY15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14" fmla="*/ 129540 w 7810949"/>
              <a:gd name="connsiteY14" fmla="*/ 3600882 h 3623742"/>
              <a:gd name="connsiteX0" fmla="*/ 83820 w 7810949"/>
              <a:gd name="connsiteY0" fmla="*/ 362374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0" fmla="*/ 83820 w 7810949"/>
              <a:gd name="connsiteY0" fmla="*/ 3623742 h 3623742"/>
              <a:gd name="connsiteX1" fmla="*/ 1844040 w 7810949"/>
              <a:gd name="connsiteY1" fmla="*/ 2724582 h 3623742"/>
              <a:gd name="connsiteX2" fmla="*/ 4221480 w 7810949"/>
              <a:gd name="connsiteY2" fmla="*/ 3257982 h 3623742"/>
              <a:gd name="connsiteX3" fmla="*/ 6949440 w 7810949"/>
              <a:gd name="connsiteY3" fmla="*/ 2884602 h 3623742"/>
              <a:gd name="connsiteX4" fmla="*/ 7795260 w 7810949"/>
              <a:gd name="connsiteY4" fmla="*/ 1109142 h 3623742"/>
              <a:gd name="connsiteX5" fmla="*/ 4183380 w 7810949"/>
              <a:gd name="connsiteY5" fmla="*/ 80442 h 3623742"/>
              <a:gd name="connsiteX6" fmla="*/ 7658100 w 7810949"/>
              <a:gd name="connsiteY6" fmla="*/ 1177722 h 3623742"/>
              <a:gd name="connsiteX7" fmla="*/ 6865620 w 7810949"/>
              <a:gd name="connsiteY7" fmla="*/ 2739822 h 3623742"/>
              <a:gd name="connsiteX8" fmla="*/ 4221480 w 7810949"/>
              <a:gd name="connsiteY8" fmla="*/ 3059862 h 3623742"/>
              <a:gd name="connsiteX9" fmla="*/ 1958340 w 7810949"/>
              <a:gd name="connsiteY9" fmla="*/ 2480742 h 3623742"/>
              <a:gd name="connsiteX10" fmla="*/ 0 w 7810949"/>
              <a:gd name="connsiteY10" fmla="*/ 3288462 h 3623742"/>
              <a:gd name="connsiteX11" fmla="*/ 83820 w 7810949"/>
              <a:gd name="connsiteY11" fmla="*/ 3623742 h 3623742"/>
              <a:gd name="connsiteX12" fmla="*/ 83820 w 7810949"/>
              <a:gd name="connsiteY12" fmla="*/ 3623742 h 3623742"/>
              <a:gd name="connsiteX0" fmla="*/ 114300 w 7841429"/>
              <a:gd name="connsiteY0" fmla="*/ 3623742 h 3623742"/>
              <a:gd name="connsiteX1" fmla="*/ 1874520 w 7841429"/>
              <a:gd name="connsiteY1" fmla="*/ 272458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597"/>
              <a:gd name="connsiteY0" fmla="*/ 3623742 h 3623742"/>
              <a:gd name="connsiteX1" fmla="*/ 1866900 w 7841597"/>
              <a:gd name="connsiteY1" fmla="*/ 266362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114300 w 7841597"/>
              <a:gd name="connsiteY0" fmla="*/ 3623742 h 3623742"/>
              <a:gd name="connsiteX1" fmla="*/ 1988820 w 7841597"/>
              <a:gd name="connsiteY1" fmla="*/ 261790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973711"/>
              <a:gd name="connsiteY0" fmla="*/ 3566830 h 3624973"/>
              <a:gd name="connsiteX1" fmla="*/ 1988820 w 7973711"/>
              <a:gd name="connsiteY1" fmla="*/ 2614330 h 3624973"/>
              <a:gd name="connsiteX2" fmla="*/ 4244340 w 7973711"/>
              <a:gd name="connsiteY2" fmla="*/ 3147730 h 3624973"/>
              <a:gd name="connsiteX3" fmla="*/ 6979920 w 7973711"/>
              <a:gd name="connsiteY3" fmla="*/ 2858170 h 3624973"/>
              <a:gd name="connsiteX4" fmla="*/ 7825740 w 7973711"/>
              <a:gd name="connsiteY4" fmla="*/ 1105570 h 3624973"/>
              <a:gd name="connsiteX5" fmla="*/ 4213860 w 7973711"/>
              <a:gd name="connsiteY5" fmla="*/ 76870 h 3624973"/>
              <a:gd name="connsiteX6" fmla="*/ 7688580 w 7973711"/>
              <a:gd name="connsiteY6" fmla="*/ 1174150 h 3624973"/>
              <a:gd name="connsiteX7" fmla="*/ 6896100 w 7973711"/>
              <a:gd name="connsiteY7" fmla="*/ 2736250 h 3624973"/>
              <a:gd name="connsiteX8" fmla="*/ 4251960 w 7973711"/>
              <a:gd name="connsiteY8" fmla="*/ 3056290 h 3624973"/>
              <a:gd name="connsiteX9" fmla="*/ 1988820 w 7973711"/>
              <a:gd name="connsiteY9" fmla="*/ 2477170 h 3624973"/>
              <a:gd name="connsiteX10" fmla="*/ 0 w 7973711"/>
              <a:gd name="connsiteY10" fmla="*/ 3437290 h 3624973"/>
              <a:gd name="connsiteX11" fmla="*/ 114300 w 7973711"/>
              <a:gd name="connsiteY11" fmla="*/ 3620170 h 3624973"/>
              <a:gd name="connsiteX12" fmla="*/ 83820 w 7973711"/>
              <a:gd name="connsiteY12" fmla="*/ 3566830 h 3624973"/>
              <a:gd name="connsiteX0" fmla="*/ 83820 w 7926409"/>
              <a:gd name="connsiteY0" fmla="*/ 3589937 h 3648080"/>
              <a:gd name="connsiteX1" fmla="*/ 1988820 w 7926409"/>
              <a:gd name="connsiteY1" fmla="*/ 2637437 h 3648080"/>
              <a:gd name="connsiteX2" fmla="*/ 4244340 w 7926409"/>
              <a:gd name="connsiteY2" fmla="*/ 3170837 h 3648080"/>
              <a:gd name="connsiteX3" fmla="*/ 6979920 w 7926409"/>
              <a:gd name="connsiteY3" fmla="*/ 2881277 h 3648080"/>
              <a:gd name="connsiteX4" fmla="*/ 7772400 w 7926409"/>
              <a:gd name="connsiteY4" fmla="*/ 846737 h 3648080"/>
              <a:gd name="connsiteX5" fmla="*/ 4213860 w 7926409"/>
              <a:gd name="connsiteY5" fmla="*/ 99977 h 3648080"/>
              <a:gd name="connsiteX6" fmla="*/ 7688580 w 7926409"/>
              <a:gd name="connsiteY6" fmla="*/ 1197257 h 3648080"/>
              <a:gd name="connsiteX7" fmla="*/ 6896100 w 7926409"/>
              <a:gd name="connsiteY7" fmla="*/ 2759357 h 3648080"/>
              <a:gd name="connsiteX8" fmla="*/ 4251960 w 7926409"/>
              <a:gd name="connsiteY8" fmla="*/ 3079397 h 3648080"/>
              <a:gd name="connsiteX9" fmla="*/ 1988820 w 7926409"/>
              <a:gd name="connsiteY9" fmla="*/ 2500277 h 3648080"/>
              <a:gd name="connsiteX10" fmla="*/ 0 w 7926409"/>
              <a:gd name="connsiteY10" fmla="*/ 3460397 h 3648080"/>
              <a:gd name="connsiteX11" fmla="*/ 114300 w 7926409"/>
              <a:gd name="connsiteY11" fmla="*/ 3643277 h 3648080"/>
              <a:gd name="connsiteX12" fmla="*/ 83820 w 7926409"/>
              <a:gd name="connsiteY12" fmla="*/ 3589937 h 364808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8580 w 7868028"/>
              <a:gd name="connsiteY6" fmla="*/ 11995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0960 w 7868028"/>
              <a:gd name="connsiteY6" fmla="*/ 107759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728460 w 7874700"/>
              <a:gd name="connsiteY7" fmla="*/ 292163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902634"/>
              <a:gd name="connsiteY0" fmla="*/ 3591435 h 3649578"/>
              <a:gd name="connsiteX1" fmla="*/ 1988820 w 7902634"/>
              <a:gd name="connsiteY1" fmla="*/ 2638935 h 3649578"/>
              <a:gd name="connsiteX2" fmla="*/ 4244340 w 7902634"/>
              <a:gd name="connsiteY2" fmla="*/ 3172335 h 3649578"/>
              <a:gd name="connsiteX3" fmla="*/ 6819900 w 7902634"/>
              <a:gd name="connsiteY3" fmla="*/ 2974215 h 3649578"/>
              <a:gd name="connsiteX4" fmla="*/ 7772400 w 7902634"/>
              <a:gd name="connsiteY4" fmla="*/ 848235 h 3649578"/>
              <a:gd name="connsiteX5" fmla="*/ 4213860 w 7902634"/>
              <a:gd name="connsiteY5" fmla="*/ 101475 h 3649578"/>
              <a:gd name="connsiteX6" fmla="*/ 7650480 w 7902634"/>
              <a:gd name="connsiteY6" fmla="*/ 970155 h 3649578"/>
              <a:gd name="connsiteX7" fmla="*/ 6728460 w 7902634"/>
              <a:gd name="connsiteY7" fmla="*/ 2920875 h 3649578"/>
              <a:gd name="connsiteX8" fmla="*/ 4251960 w 7902634"/>
              <a:gd name="connsiteY8" fmla="*/ 3080895 h 3649578"/>
              <a:gd name="connsiteX9" fmla="*/ 1988820 w 7902634"/>
              <a:gd name="connsiteY9" fmla="*/ 2501775 h 3649578"/>
              <a:gd name="connsiteX10" fmla="*/ 0 w 7902634"/>
              <a:gd name="connsiteY10" fmla="*/ 3461895 h 3649578"/>
              <a:gd name="connsiteX11" fmla="*/ 114300 w 7902634"/>
              <a:gd name="connsiteY11" fmla="*/ 3644775 h 3649578"/>
              <a:gd name="connsiteX12" fmla="*/ 83820 w 7902634"/>
              <a:gd name="connsiteY12" fmla="*/ 3591435 h 3649578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50480 w 7975920"/>
              <a:gd name="connsiteY6" fmla="*/ 96695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12380 w 7975920"/>
              <a:gd name="connsiteY6" fmla="*/ 91361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8036603"/>
              <a:gd name="connsiteY0" fmla="*/ 3575918 h 3634061"/>
              <a:gd name="connsiteX1" fmla="*/ 1988820 w 8036603"/>
              <a:gd name="connsiteY1" fmla="*/ 2623418 h 3634061"/>
              <a:gd name="connsiteX2" fmla="*/ 4244340 w 8036603"/>
              <a:gd name="connsiteY2" fmla="*/ 3156818 h 3634061"/>
              <a:gd name="connsiteX3" fmla="*/ 7147560 w 8036603"/>
              <a:gd name="connsiteY3" fmla="*/ 2760578 h 3634061"/>
              <a:gd name="connsiteX4" fmla="*/ 7856220 w 8036603"/>
              <a:gd name="connsiteY4" fmla="*/ 969878 h 3634061"/>
              <a:gd name="connsiteX5" fmla="*/ 4213860 w 8036603"/>
              <a:gd name="connsiteY5" fmla="*/ 85958 h 3634061"/>
              <a:gd name="connsiteX6" fmla="*/ 7612380 w 8036603"/>
              <a:gd name="connsiteY6" fmla="*/ 901298 h 3634061"/>
              <a:gd name="connsiteX7" fmla="*/ 6728460 w 8036603"/>
              <a:gd name="connsiteY7" fmla="*/ 2905358 h 3634061"/>
              <a:gd name="connsiteX8" fmla="*/ 4251960 w 8036603"/>
              <a:gd name="connsiteY8" fmla="*/ 3065378 h 3634061"/>
              <a:gd name="connsiteX9" fmla="*/ 1988820 w 8036603"/>
              <a:gd name="connsiteY9" fmla="*/ 2486258 h 3634061"/>
              <a:gd name="connsiteX10" fmla="*/ 0 w 8036603"/>
              <a:gd name="connsiteY10" fmla="*/ 3446378 h 3634061"/>
              <a:gd name="connsiteX11" fmla="*/ 114300 w 8036603"/>
              <a:gd name="connsiteY11" fmla="*/ 3629258 h 3634061"/>
              <a:gd name="connsiteX12" fmla="*/ 83820 w 8036603"/>
              <a:gd name="connsiteY12" fmla="*/ 3575918 h 3634061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81993"/>
              <a:gd name="connsiteY0" fmla="*/ 3577057 h 3635200"/>
              <a:gd name="connsiteX1" fmla="*/ 1988820 w 7981993"/>
              <a:gd name="connsiteY1" fmla="*/ 2624557 h 3635200"/>
              <a:gd name="connsiteX2" fmla="*/ 4244340 w 7981993"/>
              <a:gd name="connsiteY2" fmla="*/ 3157957 h 3635200"/>
              <a:gd name="connsiteX3" fmla="*/ 6873240 w 7981993"/>
              <a:gd name="connsiteY3" fmla="*/ 2853157 h 3635200"/>
              <a:gd name="connsiteX4" fmla="*/ 7856220 w 7981993"/>
              <a:gd name="connsiteY4" fmla="*/ 971017 h 3635200"/>
              <a:gd name="connsiteX5" fmla="*/ 4213860 w 7981993"/>
              <a:gd name="connsiteY5" fmla="*/ 87097 h 3635200"/>
              <a:gd name="connsiteX6" fmla="*/ 7612380 w 7981993"/>
              <a:gd name="connsiteY6" fmla="*/ 902437 h 3635200"/>
              <a:gd name="connsiteX7" fmla="*/ 6766560 w 7981993"/>
              <a:gd name="connsiteY7" fmla="*/ 2761717 h 3635200"/>
              <a:gd name="connsiteX8" fmla="*/ 4251960 w 7981993"/>
              <a:gd name="connsiteY8" fmla="*/ 3066517 h 3635200"/>
              <a:gd name="connsiteX9" fmla="*/ 1988820 w 7981993"/>
              <a:gd name="connsiteY9" fmla="*/ 2487397 h 3635200"/>
              <a:gd name="connsiteX10" fmla="*/ 0 w 7981993"/>
              <a:gd name="connsiteY10" fmla="*/ 3447517 h 3635200"/>
              <a:gd name="connsiteX11" fmla="*/ 114300 w 7981993"/>
              <a:gd name="connsiteY11" fmla="*/ 3630397 h 3635200"/>
              <a:gd name="connsiteX12" fmla="*/ 83820 w 7981993"/>
              <a:gd name="connsiteY12" fmla="*/ 3577057 h 3635200"/>
              <a:gd name="connsiteX0" fmla="*/ 83820 w 7959044"/>
              <a:gd name="connsiteY0" fmla="*/ 3587903 h 3646046"/>
              <a:gd name="connsiteX1" fmla="*/ 1988820 w 7959044"/>
              <a:gd name="connsiteY1" fmla="*/ 2635403 h 3646046"/>
              <a:gd name="connsiteX2" fmla="*/ 4244340 w 7959044"/>
              <a:gd name="connsiteY2" fmla="*/ 3168803 h 3646046"/>
              <a:gd name="connsiteX3" fmla="*/ 6873240 w 7959044"/>
              <a:gd name="connsiteY3" fmla="*/ 2864003 h 3646046"/>
              <a:gd name="connsiteX4" fmla="*/ 7856220 w 7959044"/>
              <a:gd name="connsiteY4" fmla="*/ 981863 h 3646046"/>
              <a:gd name="connsiteX5" fmla="*/ 4213860 w 7959044"/>
              <a:gd name="connsiteY5" fmla="*/ 97943 h 3646046"/>
              <a:gd name="connsiteX6" fmla="*/ 7612380 w 7959044"/>
              <a:gd name="connsiteY6" fmla="*/ 913283 h 3646046"/>
              <a:gd name="connsiteX7" fmla="*/ 6766560 w 7959044"/>
              <a:gd name="connsiteY7" fmla="*/ 2772563 h 3646046"/>
              <a:gd name="connsiteX8" fmla="*/ 4251960 w 7959044"/>
              <a:gd name="connsiteY8" fmla="*/ 3077363 h 3646046"/>
              <a:gd name="connsiteX9" fmla="*/ 1988820 w 7959044"/>
              <a:gd name="connsiteY9" fmla="*/ 2498243 h 3646046"/>
              <a:gd name="connsiteX10" fmla="*/ 0 w 7959044"/>
              <a:gd name="connsiteY10" fmla="*/ 3458363 h 3646046"/>
              <a:gd name="connsiteX11" fmla="*/ 114300 w 7959044"/>
              <a:gd name="connsiteY11" fmla="*/ 3641243 h 3646046"/>
              <a:gd name="connsiteX12" fmla="*/ 83820 w 7959044"/>
              <a:gd name="connsiteY12" fmla="*/ 3587903 h 3646046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12380 w 7947854"/>
              <a:gd name="connsiteY6" fmla="*/ 91766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104790 h 3162933"/>
              <a:gd name="connsiteX1" fmla="*/ 1988820 w 7884956"/>
              <a:gd name="connsiteY1" fmla="*/ 2152290 h 3162933"/>
              <a:gd name="connsiteX2" fmla="*/ 4251960 w 7884956"/>
              <a:gd name="connsiteY2" fmla="*/ 2853330 h 3162933"/>
              <a:gd name="connsiteX3" fmla="*/ 6873240 w 7884956"/>
              <a:gd name="connsiteY3" fmla="*/ 2380890 h 3162933"/>
              <a:gd name="connsiteX4" fmla="*/ 7856220 w 7884956"/>
              <a:gd name="connsiteY4" fmla="*/ 498750 h 3162933"/>
              <a:gd name="connsiteX5" fmla="*/ 4137660 w 7884956"/>
              <a:gd name="connsiteY5" fmla="*/ 247290 h 3162933"/>
              <a:gd name="connsiteX6" fmla="*/ 7688580 w 7884956"/>
              <a:gd name="connsiteY6" fmla="*/ 407310 h 3162933"/>
              <a:gd name="connsiteX7" fmla="*/ 6766560 w 7884956"/>
              <a:gd name="connsiteY7" fmla="*/ 2289450 h 3162933"/>
              <a:gd name="connsiteX8" fmla="*/ 4305300 w 7884956"/>
              <a:gd name="connsiteY8" fmla="*/ 2731410 h 3162933"/>
              <a:gd name="connsiteX9" fmla="*/ 1988820 w 7884956"/>
              <a:gd name="connsiteY9" fmla="*/ 2015130 h 3162933"/>
              <a:gd name="connsiteX10" fmla="*/ 0 w 7884956"/>
              <a:gd name="connsiteY10" fmla="*/ 2975250 h 3162933"/>
              <a:gd name="connsiteX11" fmla="*/ 114300 w 7884956"/>
              <a:gd name="connsiteY11" fmla="*/ 3158130 h 3162933"/>
              <a:gd name="connsiteX12" fmla="*/ 83820 w 7884956"/>
              <a:gd name="connsiteY12" fmla="*/ 3104790 h 3162933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63346"/>
              <a:gd name="connsiteY0" fmla="*/ 3755579 h 3813722"/>
              <a:gd name="connsiteX1" fmla="*/ 1988820 w 7863346"/>
              <a:gd name="connsiteY1" fmla="*/ 2803079 h 3813722"/>
              <a:gd name="connsiteX2" fmla="*/ 4251960 w 7863346"/>
              <a:gd name="connsiteY2" fmla="*/ 3504119 h 3813722"/>
              <a:gd name="connsiteX3" fmla="*/ 6873240 w 7863346"/>
              <a:gd name="connsiteY3" fmla="*/ 3031679 h 3813722"/>
              <a:gd name="connsiteX4" fmla="*/ 7856220 w 7863346"/>
              <a:gd name="connsiteY4" fmla="*/ 1149539 h 3813722"/>
              <a:gd name="connsiteX5" fmla="*/ 4137660 w 7863346"/>
              <a:gd name="connsiteY5" fmla="*/ 898079 h 3813722"/>
              <a:gd name="connsiteX6" fmla="*/ 7688580 w 7863346"/>
              <a:gd name="connsiteY6" fmla="*/ 1058099 h 3813722"/>
              <a:gd name="connsiteX7" fmla="*/ 6766560 w 7863346"/>
              <a:gd name="connsiteY7" fmla="*/ 2940239 h 3813722"/>
              <a:gd name="connsiteX8" fmla="*/ 4305300 w 7863346"/>
              <a:gd name="connsiteY8" fmla="*/ 3382199 h 3813722"/>
              <a:gd name="connsiteX9" fmla="*/ 1988820 w 7863346"/>
              <a:gd name="connsiteY9" fmla="*/ 2665919 h 3813722"/>
              <a:gd name="connsiteX10" fmla="*/ 0 w 7863346"/>
              <a:gd name="connsiteY10" fmla="*/ 3626039 h 3813722"/>
              <a:gd name="connsiteX11" fmla="*/ 114300 w 7863346"/>
              <a:gd name="connsiteY11" fmla="*/ 3808919 h 3813722"/>
              <a:gd name="connsiteX12" fmla="*/ 83820 w 7863346"/>
              <a:gd name="connsiteY12" fmla="*/ 3755579 h 38137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3346" h="3902322">
                <a:moveTo>
                  <a:pt x="83820" y="3844179"/>
                </a:moveTo>
                <a:cubicBezTo>
                  <a:pt x="668020" y="3524139"/>
                  <a:pt x="1294130" y="2933589"/>
                  <a:pt x="1988820" y="2891679"/>
                </a:cubicBezTo>
                <a:cubicBezTo>
                  <a:pt x="2683510" y="2849769"/>
                  <a:pt x="3460750" y="3539379"/>
                  <a:pt x="4251960" y="3592719"/>
                </a:cubicBezTo>
                <a:cubicBezTo>
                  <a:pt x="5043170" y="3646059"/>
                  <a:pt x="6272530" y="3512709"/>
                  <a:pt x="6873240" y="3120279"/>
                </a:cubicBezTo>
                <a:cubicBezTo>
                  <a:pt x="7473950" y="2727849"/>
                  <a:pt x="7926070" y="1927749"/>
                  <a:pt x="7856220" y="1238139"/>
                </a:cubicBezTo>
                <a:cubicBezTo>
                  <a:pt x="7580630" y="266589"/>
                  <a:pt x="5955030" y="-853551"/>
                  <a:pt x="4137660" y="986679"/>
                </a:cubicBezTo>
                <a:cubicBezTo>
                  <a:pt x="6322060" y="-765921"/>
                  <a:pt x="7552690" y="510429"/>
                  <a:pt x="7688580" y="1146699"/>
                </a:cubicBezTo>
                <a:cubicBezTo>
                  <a:pt x="7893050" y="1790589"/>
                  <a:pt x="7330440" y="2641489"/>
                  <a:pt x="6766560" y="3028839"/>
                </a:cubicBezTo>
                <a:cubicBezTo>
                  <a:pt x="6202680" y="3416189"/>
                  <a:pt x="5147310" y="3546999"/>
                  <a:pt x="4305300" y="3470799"/>
                </a:cubicBezTo>
                <a:cubicBezTo>
                  <a:pt x="3463290" y="3394599"/>
                  <a:pt x="2706370" y="2713879"/>
                  <a:pt x="1988820" y="2754519"/>
                </a:cubicBezTo>
                <a:cubicBezTo>
                  <a:pt x="1271270" y="2795159"/>
                  <a:pt x="312420" y="3524139"/>
                  <a:pt x="0" y="3714639"/>
                </a:cubicBezTo>
                <a:lnTo>
                  <a:pt x="114300" y="3897519"/>
                </a:lnTo>
                <a:cubicBezTo>
                  <a:pt x="128270" y="3919109"/>
                  <a:pt x="93980" y="3861959"/>
                  <a:pt x="83820" y="38441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108520" y="2814067"/>
            <a:ext cx="5767642" cy="2587610"/>
          </a:xfrm>
          <a:custGeom>
            <a:avLst/>
            <a:gdLst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0" fmla="*/ 129540 w 7719060"/>
              <a:gd name="connsiteY0" fmla="*/ 3497580 h 3520440"/>
              <a:gd name="connsiteX1" fmla="*/ 129540 w 7719060"/>
              <a:gd name="connsiteY1" fmla="*/ 3497580 h 3520440"/>
              <a:gd name="connsiteX2" fmla="*/ 175260 w 7719060"/>
              <a:gd name="connsiteY2" fmla="*/ 3436620 h 3520440"/>
              <a:gd name="connsiteX3" fmla="*/ 190500 w 7719060"/>
              <a:gd name="connsiteY3" fmla="*/ 3406140 h 3520440"/>
              <a:gd name="connsiteX4" fmla="*/ 1844040 w 7719060"/>
              <a:gd name="connsiteY4" fmla="*/ 2621280 h 3520440"/>
              <a:gd name="connsiteX5" fmla="*/ 4221480 w 7719060"/>
              <a:gd name="connsiteY5" fmla="*/ 3154680 h 3520440"/>
              <a:gd name="connsiteX6" fmla="*/ 6979920 w 7719060"/>
              <a:gd name="connsiteY6" fmla="*/ 2689860 h 3520440"/>
              <a:gd name="connsiteX7" fmla="*/ 7719060 w 7719060"/>
              <a:gd name="connsiteY7" fmla="*/ 1143000 h 3520440"/>
              <a:gd name="connsiteX8" fmla="*/ 4206240 w 7719060"/>
              <a:gd name="connsiteY8" fmla="*/ 0 h 3520440"/>
              <a:gd name="connsiteX9" fmla="*/ 7239000 w 7719060"/>
              <a:gd name="connsiteY9" fmla="*/ 1303020 h 3520440"/>
              <a:gd name="connsiteX10" fmla="*/ 6789420 w 7719060"/>
              <a:gd name="connsiteY10" fmla="*/ 2453640 h 3520440"/>
              <a:gd name="connsiteX11" fmla="*/ 4221480 w 7719060"/>
              <a:gd name="connsiteY11" fmla="*/ 2956560 h 3520440"/>
              <a:gd name="connsiteX12" fmla="*/ 1958340 w 7719060"/>
              <a:gd name="connsiteY12" fmla="*/ 2377440 h 3520440"/>
              <a:gd name="connsiteX13" fmla="*/ 0 w 7719060"/>
              <a:gd name="connsiteY13" fmla="*/ 3185160 h 3520440"/>
              <a:gd name="connsiteX14" fmla="*/ 83820 w 7719060"/>
              <a:gd name="connsiteY14" fmla="*/ 3520440 h 3520440"/>
              <a:gd name="connsiteX15" fmla="*/ 83820 w 7719060"/>
              <a:gd name="connsiteY15" fmla="*/ 3520440 h 3520440"/>
              <a:gd name="connsiteX16" fmla="*/ 129540 w 7719060"/>
              <a:gd name="connsiteY16" fmla="*/ 3497580 h 3520440"/>
              <a:gd name="connsiteX0" fmla="*/ 129540 w 7719060"/>
              <a:gd name="connsiteY0" fmla="*/ 3520440 h 3543300"/>
              <a:gd name="connsiteX1" fmla="*/ 129540 w 7719060"/>
              <a:gd name="connsiteY1" fmla="*/ 3520440 h 3543300"/>
              <a:gd name="connsiteX2" fmla="*/ 175260 w 7719060"/>
              <a:gd name="connsiteY2" fmla="*/ 3459480 h 3543300"/>
              <a:gd name="connsiteX3" fmla="*/ 190500 w 7719060"/>
              <a:gd name="connsiteY3" fmla="*/ 3429000 h 3543300"/>
              <a:gd name="connsiteX4" fmla="*/ 1844040 w 7719060"/>
              <a:gd name="connsiteY4" fmla="*/ 2644140 h 3543300"/>
              <a:gd name="connsiteX5" fmla="*/ 4221480 w 7719060"/>
              <a:gd name="connsiteY5" fmla="*/ 3177540 h 3543300"/>
              <a:gd name="connsiteX6" fmla="*/ 6979920 w 7719060"/>
              <a:gd name="connsiteY6" fmla="*/ 2712720 h 3543300"/>
              <a:gd name="connsiteX7" fmla="*/ 7719060 w 7719060"/>
              <a:gd name="connsiteY7" fmla="*/ 1165860 h 3543300"/>
              <a:gd name="connsiteX8" fmla="*/ 4183380 w 7719060"/>
              <a:gd name="connsiteY8" fmla="*/ 0 h 3543300"/>
              <a:gd name="connsiteX9" fmla="*/ 7239000 w 7719060"/>
              <a:gd name="connsiteY9" fmla="*/ 1325880 h 3543300"/>
              <a:gd name="connsiteX10" fmla="*/ 6789420 w 7719060"/>
              <a:gd name="connsiteY10" fmla="*/ 2476500 h 3543300"/>
              <a:gd name="connsiteX11" fmla="*/ 4221480 w 7719060"/>
              <a:gd name="connsiteY11" fmla="*/ 2979420 h 3543300"/>
              <a:gd name="connsiteX12" fmla="*/ 1958340 w 7719060"/>
              <a:gd name="connsiteY12" fmla="*/ 2400300 h 3543300"/>
              <a:gd name="connsiteX13" fmla="*/ 0 w 7719060"/>
              <a:gd name="connsiteY13" fmla="*/ 3208020 h 3543300"/>
              <a:gd name="connsiteX14" fmla="*/ 83820 w 7719060"/>
              <a:gd name="connsiteY14" fmla="*/ 3543300 h 3543300"/>
              <a:gd name="connsiteX15" fmla="*/ 83820 w 7719060"/>
              <a:gd name="connsiteY15" fmla="*/ 3543300 h 3543300"/>
              <a:gd name="connsiteX16" fmla="*/ 129540 w 7719060"/>
              <a:gd name="connsiteY16" fmla="*/ 3520440 h 3543300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719060"/>
              <a:gd name="connsiteY0" fmla="*/ 3548431 h 3571291"/>
              <a:gd name="connsiteX1" fmla="*/ 129540 w 7719060"/>
              <a:gd name="connsiteY1" fmla="*/ 3548431 h 3571291"/>
              <a:gd name="connsiteX2" fmla="*/ 175260 w 7719060"/>
              <a:gd name="connsiteY2" fmla="*/ 3487471 h 3571291"/>
              <a:gd name="connsiteX3" fmla="*/ 190500 w 7719060"/>
              <a:gd name="connsiteY3" fmla="*/ 3456991 h 3571291"/>
              <a:gd name="connsiteX4" fmla="*/ 1844040 w 7719060"/>
              <a:gd name="connsiteY4" fmla="*/ 2672131 h 3571291"/>
              <a:gd name="connsiteX5" fmla="*/ 4221480 w 7719060"/>
              <a:gd name="connsiteY5" fmla="*/ 3205531 h 3571291"/>
              <a:gd name="connsiteX6" fmla="*/ 6979920 w 7719060"/>
              <a:gd name="connsiteY6" fmla="*/ 2740711 h 3571291"/>
              <a:gd name="connsiteX7" fmla="*/ 7719060 w 7719060"/>
              <a:gd name="connsiteY7" fmla="*/ 1193851 h 3571291"/>
              <a:gd name="connsiteX8" fmla="*/ 4183380 w 7719060"/>
              <a:gd name="connsiteY8" fmla="*/ 27991 h 3571291"/>
              <a:gd name="connsiteX9" fmla="*/ 7239000 w 7719060"/>
              <a:gd name="connsiteY9" fmla="*/ 1353871 h 3571291"/>
              <a:gd name="connsiteX10" fmla="*/ 6789420 w 7719060"/>
              <a:gd name="connsiteY10" fmla="*/ 2504491 h 3571291"/>
              <a:gd name="connsiteX11" fmla="*/ 4221480 w 7719060"/>
              <a:gd name="connsiteY11" fmla="*/ 3007411 h 3571291"/>
              <a:gd name="connsiteX12" fmla="*/ 1958340 w 7719060"/>
              <a:gd name="connsiteY12" fmla="*/ 2428291 h 3571291"/>
              <a:gd name="connsiteX13" fmla="*/ 0 w 7719060"/>
              <a:gd name="connsiteY13" fmla="*/ 3236011 h 3571291"/>
              <a:gd name="connsiteX14" fmla="*/ 83820 w 7719060"/>
              <a:gd name="connsiteY14" fmla="*/ 3571291 h 3571291"/>
              <a:gd name="connsiteX15" fmla="*/ 83820 w 7719060"/>
              <a:gd name="connsiteY15" fmla="*/ 3571291 h 3571291"/>
              <a:gd name="connsiteX16" fmla="*/ 129540 w 7719060"/>
              <a:gd name="connsiteY16" fmla="*/ 3548431 h 3571291"/>
              <a:gd name="connsiteX0" fmla="*/ 129540 w 7882229"/>
              <a:gd name="connsiteY0" fmla="*/ 3529488 h 3552348"/>
              <a:gd name="connsiteX1" fmla="*/ 129540 w 7882229"/>
              <a:gd name="connsiteY1" fmla="*/ 3529488 h 3552348"/>
              <a:gd name="connsiteX2" fmla="*/ 175260 w 7882229"/>
              <a:gd name="connsiteY2" fmla="*/ 3468528 h 3552348"/>
              <a:gd name="connsiteX3" fmla="*/ 190500 w 7882229"/>
              <a:gd name="connsiteY3" fmla="*/ 3438048 h 3552348"/>
              <a:gd name="connsiteX4" fmla="*/ 1844040 w 7882229"/>
              <a:gd name="connsiteY4" fmla="*/ 2653188 h 3552348"/>
              <a:gd name="connsiteX5" fmla="*/ 4221480 w 7882229"/>
              <a:gd name="connsiteY5" fmla="*/ 3186588 h 3552348"/>
              <a:gd name="connsiteX6" fmla="*/ 6979920 w 7882229"/>
              <a:gd name="connsiteY6" fmla="*/ 2721768 h 3552348"/>
              <a:gd name="connsiteX7" fmla="*/ 7719060 w 7882229"/>
              <a:gd name="connsiteY7" fmla="*/ 1174908 h 3552348"/>
              <a:gd name="connsiteX8" fmla="*/ 4183380 w 7882229"/>
              <a:gd name="connsiteY8" fmla="*/ 9048 h 3552348"/>
              <a:gd name="connsiteX9" fmla="*/ 7239000 w 7882229"/>
              <a:gd name="connsiteY9" fmla="*/ 1334928 h 3552348"/>
              <a:gd name="connsiteX10" fmla="*/ 6789420 w 7882229"/>
              <a:gd name="connsiteY10" fmla="*/ 2485548 h 3552348"/>
              <a:gd name="connsiteX11" fmla="*/ 4221480 w 7882229"/>
              <a:gd name="connsiteY11" fmla="*/ 2988468 h 3552348"/>
              <a:gd name="connsiteX12" fmla="*/ 1958340 w 7882229"/>
              <a:gd name="connsiteY12" fmla="*/ 2409348 h 3552348"/>
              <a:gd name="connsiteX13" fmla="*/ 0 w 7882229"/>
              <a:gd name="connsiteY13" fmla="*/ 3217068 h 3552348"/>
              <a:gd name="connsiteX14" fmla="*/ 83820 w 7882229"/>
              <a:gd name="connsiteY14" fmla="*/ 3552348 h 3552348"/>
              <a:gd name="connsiteX15" fmla="*/ 83820 w 7882229"/>
              <a:gd name="connsiteY15" fmla="*/ 3552348 h 3552348"/>
              <a:gd name="connsiteX16" fmla="*/ 129540 w 7882229"/>
              <a:gd name="connsiteY16" fmla="*/ 3529488 h 3552348"/>
              <a:gd name="connsiteX0" fmla="*/ 129540 w 7882229"/>
              <a:gd name="connsiteY0" fmla="*/ 3529036 h 3551896"/>
              <a:gd name="connsiteX1" fmla="*/ 129540 w 7882229"/>
              <a:gd name="connsiteY1" fmla="*/ 3529036 h 3551896"/>
              <a:gd name="connsiteX2" fmla="*/ 175260 w 7882229"/>
              <a:gd name="connsiteY2" fmla="*/ 3468076 h 3551896"/>
              <a:gd name="connsiteX3" fmla="*/ 190500 w 7882229"/>
              <a:gd name="connsiteY3" fmla="*/ 3437596 h 3551896"/>
              <a:gd name="connsiteX4" fmla="*/ 1844040 w 7882229"/>
              <a:gd name="connsiteY4" fmla="*/ 2652736 h 3551896"/>
              <a:gd name="connsiteX5" fmla="*/ 4221480 w 7882229"/>
              <a:gd name="connsiteY5" fmla="*/ 3186136 h 3551896"/>
              <a:gd name="connsiteX6" fmla="*/ 6979920 w 7882229"/>
              <a:gd name="connsiteY6" fmla="*/ 2721316 h 3551896"/>
              <a:gd name="connsiteX7" fmla="*/ 7719060 w 7882229"/>
              <a:gd name="connsiteY7" fmla="*/ 1174456 h 3551896"/>
              <a:gd name="connsiteX8" fmla="*/ 4183380 w 7882229"/>
              <a:gd name="connsiteY8" fmla="*/ 8596 h 3551896"/>
              <a:gd name="connsiteX9" fmla="*/ 7239000 w 7882229"/>
              <a:gd name="connsiteY9" fmla="*/ 1334476 h 3551896"/>
              <a:gd name="connsiteX10" fmla="*/ 6789420 w 7882229"/>
              <a:gd name="connsiteY10" fmla="*/ 2485096 h 3551896"/>
              <a:gd name="connsiteX11" fmla="*/ 4221480 w 7882229"/>
              <a:gd name="connsiteY11" fmla="*/ 2988016 h 3551896"/>
              <a:gd name="connsiteX12" fmla="*/ 1958340 w 7882229"/>
              <a:gd name="connsiteY12" fmla="*/ 2408896 h 3551896"/>
              <a:gd name="connsiteX13" fmla="*/ 0 w 7882229"/>
              <a:gd name="connsiteY13" fmla="*/ 3216616 h 3551896"/>
              <a:gd name="connsiteX14" fmla="*/ 83820 w 7882229"/>
              <a:gd name="connsiteY14" fmla="*/ 3551896 h 3551896"/>
              <a:gd name="connsiteX15" fmla="*/ 83820 w 7882229"/>
              <a:gd name="connsiteY15" fmla="*/ 3551896 h 3551896"/>
              <a:gd name="connsiteX16" fmla="*/ 129540 w 7882229"/>
              <a:gd name="connsiteY16" fmla="*/ 3529036 h 3551896"/>
              <a:gd name="connsiteX0" fmla="*/ 129540 w 7882229"/>
              <a:gd name="connsiteY0" fmla="*/ 3528257 h 3551117"/>
              <a:gd name="connsiteX1" fmla="*/ 129540 w 7882229"/>
              <a:gd name="connsiteY1" fmla="*/ 3528257 h 3551117"/>
              <a:gd name="connsiteX2" fmla="*/ 175260 w 7882229"/>
              <a:gd name="connsiteY2" fmla="*/ 3467297 h 3551117"/>
              <a:gd name="connsiteX3" fmla="*/ 190500 w 7882229"/>
              <a:gd name="connsiteY3" fmla="*/ 3436817 h 3551117"/>
              <a:gd name="connsiteX4" fmla="*/ 1844040 w 7882229"/>
              <a:gd name="connsiteY4" fmla="*/ 2651957 h 3551117"/>
              <a:gd name="connsiteX5" fmla="*/ 4221480 w 7882229"/>
              <a:gd name="connsiteY5" fmla="*/ 3185357 h 3551117"/>
              <a:gd name="connsiteX6" fmla="*/ 6979920 w 7882229"/>
              <a:gd name="connsiteY6" fmla="*/ 2720537 h 3551117"/>
              <a:gd name="connsiteX7" fmla="*/ 7719060 w 7882229"/>
              <a:gd name="connsiteY7" fmla="*/ 1173677 h 3551117"/>
              <a:gd name="connsiteX8" fmla="*/ 4183380 w 7882229"/>
              <a:gd name="connsiteY8" fmla="*/ 7817 h 3551117"/>
              <a:gd name="connsiteX9" fmla="*/ 7368540 w 7882229"/>
              <a:gd name="connsiteY9" fmla="*/ 1447997 h 3551117"/>
              <a:gd name="connsiteX10" fmla="*/ 6789420 w 7882229"/>
              <a:gd name="connsiteY10" fmla="*/ 2484317 h 3551117"/>
              <a:gd name="connsiteX11" fmla="*/ 4221480 w 7882229"/>
              <a:gd name="connsiteY11" fmla="*/ 2987237 h 3551117"/>
              <a:gd name="connsiteX12" fmla="*/ 1958340 w 7882229"/>
              <a:gd name="connsiteY12" fmla="*/ 2408117 h 3551117"/>
              <a:gd name="connsiteX13" fmla="*/ 0 w 7882229"/>
              <a:gd name="connsiteY13" fmla="*/ 3215837 h 3551117"/>
              <a:gd name="connsiteX14" fmla="*/ 83820 w 7882229"/>
              <a:gd name="connsiteY14" fmla="*/ 3551117 h 3551117"/>
              <a:gd name="connsiteX15" fmla="*/ 83820 w 7882229"/>
              <a:gd name="connsiteY15" fmla="*/ 3551117 h 3551117"/>
              <a:gd name="connsiteX16" fmla="*/ 129540 w 7882229"/>
              <a:gd name="connsiteY16" fmla="*/ 3528257 h 3551117"/>
              <a:gd name="connsiteX0" fmla="*/ 129540 w 7882229"/>
              <a:gd name="connsiteY0" fmla="*/ 3521142 h 3544002"/>
              <a:gd name="connsiteX1" fmla="*/ 129540 w 7882229"/>
              <a:gd name="connsiteY1" fmla="*/ 3521142 h 3544002"/>
              <a:gd name="connsiteX2" fmla="*/ 175260 w 7882229"/>
              <a:gd name="connsiteY2" fmla="*/ 3460182 h 3544002"/>
              <a:gd name="connsiteX3" fmla="*/ 190500 w 7882229"/>
              <a:gd name="connsiteY3" fmla="*/ 3429702 h 3544002"/>
              <a:gd name="connsiteX4" fmla="*/ 1844040 w 7882229"/>
              <a:gd name="connsiteY4" fmla="*/ 2644842 h 3544002"/>
              <a:gd name="connsiteX5" fmla="*/ 4221480 w 7882229"/>
              <a:gd name="connsiteY5" fmla="*/ 3178242 h 3544002"/>
              <a:gd name="connsiteX6" fmla="*/ 6979920 w 7882229"/>
              <a:gd name="connsiteY6" fmla="*/ 2713422 h 3544002"/>
              <a:gd name="connsiteX7" fmla="*/ 7719060 w 7882229"/>
              <a:gd name="connsiteY7" fmla="*/ 1166562 h 3544002"/>
              <a:gd name="connsiteX8" fmla="*/ 4183380 w 7882229"/>
              <a:gd name="connsiteY8" fmla="*/ 702 h 3544002"/>
              <a:gd name="connsiteX9" fmla="*/ 7368540 w 7882229"/>
              <a:gd name="connsiteY9" fmla="*/ 1440882 h 3544002"/>
              <a:gd name="connsiteX10" fmla="*/ 6789420 w 7882229"/>
              <a:gd name="connsiteY10" fmla="*/ 2477202 h 3544002"/>
              <a:gd name="connsiteX11" fmla="*/ 4221480 w 7882229"/>
              <a:gd name="connsiteY11" fmla="*/ 2980122 h 3544002"/>
              <a:gd name="connsiteX12" fmla="*/ 1958340 w 7882229"/>
              <a:gd name="connsiteY12" fmla="*/ 2401002 h 3544002"/>
              <a:gd name="connsiteX13" fmla="*/ 0 w 7882229"/>
              <a:gd name="connsiteY13" fmla="*/ 3208722 h 3544002"/>
              <a:gd name="connsiteX14" fmla="*/ 83820 w 7882229"/>
              <a:gd name="connsiteY14" fmla="*/ 3544002 h 3544002"/>
              <a:gd name="connsiteX15" fmla="*/ 83820 w 7882229"/>
              <a:gd name="connsiteY15" fmla="*/ 3544002 h 3544002"/>
              <a:gd name="connsiteX16" fmla="*/ 129540 w 7882229"/>
              <a:gd name="connsiteY16" fmla="*/ 3521142 h 3544002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882229"/>
              <a:gd name="connsiteY0" fmla="*/ 3588888 h 3611748"/>
              <a:gd name="connsiteX1" fmla="*/ 129540 w 7882229"/>
              <a:gd name="connsiteY1" fmla="*/ 3588888 h 3611748"/>
              <a:gd name="connsiteX2" fmla="*/ 175260 w 7882229"/>
              <a:gd name="connsiteY2" fmla="*/ 3527928 h 3611748"/>
              <a:gd name="connsiteX3" fmla="*/ 190500 w 7882229"/>
              <a:gd name="connsiteY3" fmla="*/ 3497448 h 3611748"/>
              <a:gd name="connsiteX4" fmla="*/ 1844040 w 7882229"/>
              <a:gd name="connsiteY4" fmla="*/ 2712588 h 3611748"/>
              <a:gd name="connsiteX5" fmla="*/ 4221480 w 7882229"/>
              <a:gd name="connsiteY5" fmla="*/ 3245988 h 3611748"/>
              <a:gd name="connsiteX6" fmla="*/ 6979920 w 7882229"/>
              <a:gd name="connsiteY6" fmla="*/ 2781168 h 3611748"/>
              <a:gd name="connsiteX7" fmla="*/ 7719060 w 7882229"/>
              <a:gd name="connsiteY7" fmla="*/ 1234308 h 3611748"/>
              <a:gd name="connsiteX8" fmla="*/ 4183380 w 7882229"/>
              <a:gd name="connsiteY8" fmla="*/ 68448 h 3611748"/>
              <a:gd name="connsiteX9" fmla="*/ 7368540 w 7882229"/>
              <a:gd name="connsiteY9" fmla="*/ 1508628 h 3611748"/>
              <a:gd name="connsiteX10" fmla="*/ 6789420 w 7882229"/>
              <a:gd name="connsiteY10" fmla="*/ 2544948 h 3611748"/>
              <a:gd name="connsiteX11" fmla="*/ 4221480 w 7882229"/>
              <a:gd name="connsiteY11" fmla="*/ 3047868 h 3611748"/>
              <a:gd name="connsiteX12" fmla="*/ 1958340 w 7882229"/>
              <a:gd name="connsiteY12" fmla="*/ 2468748 h 3611748"/>
              <a:gd name="connsiteX13" fmla="*/ 0 w 7882229"/>
              <a:gd name="connsiteY13" fmla="*/ 3276468 h 3611748"/>
              <a:gd name="connsiteX14" fmla="*/ 83820 w 7882229"/>
              <a:gd name="connsiteY14" fmla="*/ 3611748 h 3611748"/>
              <a:gd name="connsiteX15" fmla="*/ 83820 w 7882229"/>
              <a:gd name="connsiteY15" fmla="*/ 3611748 h 3611748"/>
              <a:gd name="connsiteX16" fmla="*/ 129540 w 7882229"/>
              <a:gd name="connsiteY16" fmla="*/ 3588888 h 3611748"/>
              <a:gd name="connsiteX0" fmla="*/ 129540 w 7740300"/>
              <a:gd name="connsiteY0" fmla="*/ 3618975 h 3641835"/>
              <a:gd name="connsiteX1" fmla="*/ 129540 w 7740300"/>
              <a:gd name="connsiteY1" fmla="*/ 3618975 h 3641835"/>
              <a:gd name="connsiteX2" fmla="*/ 175260 w 7740300"/>
              <a:gd name="connsiteY2" fmla="*/ 3558015 h 3641835"/>
              <a:gd name="connsiteX3" fmla="*/ 190500 w 7740300"/>
              <a:gd name="connsiteY3" fmla="*/ 3527535 h 3641835"/>
              <a:gd name="connsiteX4" fmla="*/ 1844040 w 7740300"/>
              <a:gd name="connsiteY4" fmla="*/ 2742675 h 3641835"/>
              <a:gd name="connsiteX5" fmla="*/ 4221480 w 7740300"/>
              <a:gd name="connsiteY5" fmla="*/ 3276075 h 3641835"/>
              <a:gd name="connsiteX6" fmla="*/ 6979920 w 7740300"/>
              <a:gd name="connsiteY6" fmla="*/ 2811255 h 3641835"/>
              <a:gd name="connsiteX7" fmla="*/ 7719060 w 7740300"/>
              <a:gd name="connsiteY7" fmla="*/ 1264395 h 3641835"/>
              <a:gd name="connsiteX8" fmla="*/ 4183380 w 7740300"/>
              <a:gd name="connsiteY8" fmla="*/ 98535 h 3641835"/>
              <a:gd name="connsiteX9" fmla="*/ 7368540 w 7740300"/>
              <a:gd name="connsiteY9" fmla="*/ 1538715 h 3641835"/>
              <a:gd name="connsiteX10" fmla="*/ 6789420 w 7740300"/>
              <a:gd name="connsiteY10" fmla="*/ 2575035 h 3641835"/>
              <a:gd name="connsiteX11" fmla="*/ 4221480 w 7740300"/>
              <a:gd name="connsiteY11" fmla="*/ 3077955 h 3641835"/>
              <a:gd name="connsiteX12" fmla="*/ 1958340 w 7740300"/>
              <a:gd name="connsiteY12" fmla="*/ 2498835 h 3641835"/>
              <a:gd name="connsiteX13" fmla="*/ 0 w 7740300"/>
              <a:gd name="connsiteY13" fmla="*/ 3306555 h 3641835"/>
              <a:gd name="connsiteX14" fmla="*/ 83820 w 7740300"/>
              <a:gd name="connsiteY14" fmla="*/ 3641835 h 3641835"/>
              <a:gd name="connsiteX15" fmla="*/ 83820 w 7740300"/>
              <a:gd name="connsiteY15" fmla="*/ 3641835 h 3641835"/>
              <a:gd name="connsiteX16" fmla="*/ 129540 w 7740300"/>
              <a:gd name="connsiteY16" fmla="*/ 3618975 h 3641835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368540 w 7718751"/>
              <a:gd name="connsiteY9" fmla="*/ 153235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718751"/>
              <a:gd name="connsiteY0" fmla="*/ 3612619 h 3635479"/>
              <a:gd name="connsiteX1" fmla="*/ 129540 w 7718751"/>
              <a:gd name="connsiteY1" fmla="*/ 3612619 h 3635479"/>
              <a:gd name="connsiteX2" fmla="*/ 175260 w 7718751"/>
              <a:gd name="connsiteY2" fmla="*/ 3551659 h 3635479"/>
              <a:gd name="connsiteX3" fmla="*/ 190500 w 7718751"/>
              <a:gd name="connsiteY3" fmla="*/ 3521179 h 3635479"/>
              <a:gd name="connsiteX4" fmla="*/ 1844040 w 7718751"/>
              <a:gd name="connsiteY4" fmla="*/ 2736319 h 3635479"/>
              <a:gd name="connsiteX5" fmla="*/ 4221480 w 7718751"/>
              <a:gd name="connsiteY5" fmla="*/ 3269719 h 3635479"/>
              <a:gd name="connsiteX6" fmla="*/ 6979920 w 7718751"/>
              <a:gd name="connsiteY6" fmla="*/ 2804899 h 3635479"/>
              <a:gd name="connsiteX7" fmla="*/ 7696200 w 7718751"/>
              <a:gd name="connsiteY7" fmla="*/ 1326619 h 3635479"/>
              <a:gd name="connsiteX8" fmla="*/ 4183380 w 7718751"/>
              <a:gd name="connsiteY8" fmla="*/ 92179 h 3635479"/>
              <a:gd name="connsiteX9" fmla="*/ 7520940 w 7718751"/>
              <a:gd name="connsiteY9" fmla="*/ 1364719 h 3635479"/>
              <a:gd name="connsiteX10" fmla="*/ 6789420 w 7718751"/>
              <a:gd name="connsiteY10" fmla="*/ 2568679 h 3635479"/>
              <a:gd name="connsiteX11" fmla="*/ 4221480 w 7718751"/>
              <a:gd name="connsiteY11" fmla="*/ 3071599 h 3635479"/>
              <a:gd name="connsiteX12" fmla="*/ 1958340 w 7718751"/>
              <a:gd name="connsiteY12" fmla="*/ 2492479 h 3635479"/>
              <a:gd name="connsiteX13" fmla="*/ 0 w 7718751"/>
              <a:gd name="connsiteY13" fmla="*/ 3300199 h 3635479"/>
              <a:gd name="connsiteX14" fmla="*/ 83820 w 7718751"/>
              <a:gd name="connsiteY14" fmla="*/ 3635479 h 3635479"/>
              <a:gd name="connsiteX15" fmla="*/ 83820 w 7718751"/>
              <a:gd name="connsiteY15" fmla="*/ 3635479 h 3635479"/>
              <a:gd name="connsiteX16" fmla="*/ 129540 w 7718751"/>
              <a:gd name="connsiteY16" fmla="*/ 3612619 h 3635479"/>
              <a:gd name="connsiteX0" fmla="*/ 129540 w 7862351"/>
              <a:gd name="connsiteY0" fmla="*/ 3612619 h 3635479"/>
              <a:gd name="connsiteX1" fmla="*/ 129540 w 7862351"/>
              <a:gd name="connsiteY1" fmla="*/ 3612619 h 3635479"/>
              <a:gd name="connsiteX2" fmla="*/ 175260 w 7862351"/>
              <a:gd name="connsiteY2" fmla="*/ 3551659 h 3635479"/>
              <a:gd name="connsiteX3" fmla="*/ 190500 w 7862351"/>
              <a:gd name="connsiteY3" fmla="*/ 3521179 h 3635479"/>
              <a:gd name="connsiteX4" fmla="*/ 1844040 w 7862351"/>
              <a:gd name="connsiteY4" fmla="*/ 2736319 h 3635479"/>
              <a:gd name="connsiteX5" fmla="*/ 4221480 w 7862351"/>
              <a:gd name="connsiteY5" fmla="*/ 3269719 h 3635479"/>
              <a:gd name="connsiteX6" fmla="*/ 6979920 w 7862351"/>
              <a:gd name="connsiteY6" fmla="*/ 2804899 h 3635479"/>
              <a:gd name="connsiteX7" fmla="*/ 7696200 w 7862351"/>
              <a:gd name="connsiteY7" fmla="*/ 1326619 h 3635479"/>
              <a:gd name="connsiteX8" fmla="*/ 4183380 w 7862351"/>
              <a:gd name="connsiteY8" fmla="*/ 92179 h 3635479"/>
              <a:gd name="connsiteX9" fmla="*/ 7520940 w 7862351"/>
              <a:gd name="connsiteY9" fmla="*/ 1364719 h 3635479"/>
              <a:gd name="connsiteX10" fmla="*/ 6789420 w 7862351"/>
              <a:gd name="connsiteY10" fmla="*/ 2568679 h 3635479"/>
              <a:gd name="connsiteX11" fmla="*/ 4221480 w 7862351"/>
              <a:gd name="connsiteY11" fmla="*/ 3071599 h 3635479"/>
              <a:gd name="connsiteX12" fmla="*/ 1958340 w 7862351"/>
              <a:gd name="connsiteY12" fmla="*/ 2492479 h 3635479"/>
              <a:gd name="connsiteX13" fmla="*/ 0 w 7862351"/>
              <a:gd name="connsiteY13" fmla="*/ 3300199 h 3635479"/>
              <a:gd name="connsiteX14" fmla="*/ 83820 w 7862351"/>
              <a:gd name="connsiteY14" fmla="*/ 3635479 h 3635479"/>
              <a:gd name="connsiteX15" fmla="*/ 83820 w 7862351"/>
              <a:gd name="connsiteY15" fmla="*/ 3635479 h 3635479"/>
              <a:gd name="connsiteX16" fmla="*/ 129540 w 7862351"/>
              <a:gd name="connsiteY16" fmla="*/ 3612619 h 3635479"/>
              <a:gd name="connsiteX0" fmla="*/ 129540 w 7855593"/>
              <a:gd name="connsiteY0" fmla="*/ 3586243 h 3609103"/>
              <a:gd name="connsiteX1" fmla="*/ 129540 w 7855593"/>
              <a:gd name="connsiteY1" fmla="*/ 3586243 h 3609103"/>
              <a:gd name="connsiteX2" fmla="*/ 175260 w 7855593"/>
              <a:gd name="connsiteY2" fmla="*/ 3525283 h 3609103"/>
              <a:gd name="connsiteX3" fmla="*/ 190500 w 7855593"/>
              <a:gd name="connsiteY3" fmla="*/ 3494803 h 3609103"/>
              <a:gd name="connsiteX4" fmla="*/ 1844040 w 7855593"/>
              <a:gd name="connsiteY4" fmla="*/ 2709943 h 3609103"/>
              <a:gd name="connsiteX5" fmla="*/ 4221480 w 7855593"/>
              <a:gd name="connsiteY5" fmla="*/ 3243343 h 3609103"/>
              <a:gd name="connsiteX6" fmla="*/ 6949440 w 7855593"/>
              <a:gd name="connsiteY6" fmla="*/ 2869963 h 3609103"/>
              <a:gd name="connsiteX7" fmla="*/ 7696200 w 7855593"/>
              <a:gd name="connsiteY7" fmla="*/ 1300243 h 3609103"/>
              <a:gd name="connsiteX8" fmla="*/ 4183380 w 7855593"/>
              <a:gd name="connsiteY8" fmla="*/ 65803 h 3609103"/>
              <a:gd name="connsiteX9" fmla="*/ 7520940 w 7855593"/>
              <a:gd name="connsiteY9" fmla="*/ 1338343 h 3609103"/>
              <a:gd name="connsiteX10" fmla="*/ 6789420 w 7855593"/>
              <a:gd name="connsiteY10" fmla="*/ 2542303 h 3609103"/>
              <a:gd name="connsiteX11" fmla="*/ 4221480 w 7855593"/>
              <a:gd name="connsiteY11" fmla="*/ 3045223 h 3609103"/>
              <a:gd name="connsiteX12" fmla="*/ 1958340 w 7855593"/>
              <a:gd name="connsiteY12" fmla="*/ 2466103 h 3609103"/>
              <a:gd name="connsiteX13" fmla="*/ 0 w 7855593"/>
              <a:gd name="connsiteY13" fmla="*/ 3273823 h 3609103"/>
              <a:gd name="connsiteX14" fmla="*/ 83820 w 7855593"/>
              <a:gd name="connsiteY14" fmla="*/ 3609103 h 3609103"/>
              <a:gd name="connsiteX15" fmla="*/ 83820 w 7855593"/>
              <a:gd name="connsiteY15" fmla="*/ 3609103 h 3609103"/>
              <a:gd name="connsiteX16" fmla="*/ 129540 w 7855593"/>
              <a:gd name="connsiteY16" fmla="*/ 3586243 h 3609103"/>
              <a:gd name="connsiteX0" fmla="*/ 129540 w 7943082"/>
              <a:gd name="connsiteY0" fmla="*/ 3597538 h 3620398"/>
              <a:gd name="connsiteX1" fmla="*/ 129540 w 7943082"/>
              <a:gd name="connsiteY1" fmla="*/ 3597538 h 3620398"/>
              <a:gd name="connsiteX2" fmla="*/ 175260 w 7943082"/>
              <a:gd name="connsiteY2" fmla="*/ 3536578 h 3620398"/>
              <a:gd name="connsiteX3" fmla="*/ 190500 w 7943082"/>
              <a:gd name="connsiteY3" fmla="*/ 3506098 h 3620398"/>
              <a:gd name="connsiteX4" fmla="*/ 1844040 w 7943082"/>
              <a:gd name="connsiteY4" fmla="*/ 2721238 h 3620398"/>
              <a:gd name="connsiteX5" fmla="*/ 4221480 w 7943082"/>
              <a:gd name="connsiteY5" fmla="*/ 3254638 h 3620398"/>
              <a:gd name="connsiteX6" fmla="*/ 6949440 w 7943082"/>
              <a:gd name="connsiteY6" fmla="*/ 2881258 h 3620398"/>
              <a:gd name="connsiteX7" fmla="*/ 7795260 w 7943082"/>
              <a:gd name="connsiteY7" fmla="*/ 1105798 h 3620398"/>
              <a:gd name="connsiteX8" fmla="*/ 4183380 w 7943082"/>
              <a:gd name="connsiteY8" fmla="*/ 77098 h 3620398"/>
              <a:gd name="connsiteX9" fmla="*/ 7520940 w 7943082"/>
              <a:gd name="connsiteY9" fmla="*/ 1349638 h 3620398"/>
              <a:gd name="connsiteX10" fmla="*/ 6789420 w 7943082"/>
              <a:gd name="connsiteY10" fmla="*/ 2553598 h 3620398"/>
              <a:gd name="connsiteX11" fmla="*/ 4221480 w 7943082"/>
              <a:gd name="connsiteY11" fmla="*/ 3056518 h 3620398"/>
              <a:gd name="connsiteX12" fmla="*/ 1958340 w 7943082"/>
              <a:gd name="connsiteY12" fmla="*/ 2477398 h 3620398"/>
              <a:gd name="connsiteX13" fmla="*/ 0 w 7943082"/>
              <a:gd name="connsiteY13" fmla="*/ 3285118 h 3620398"/>
              <a:gd name="connsiteX14" fmla="*/ 83820 w 7943082"/>
              <a:gd name="connsiteY14" fmla="*/ 3620398 h 3620398"/>
              <a:gd name="connsiteX15" fmla="*/ 83820 w 7943082"/>
              <a:gd name="connsiteY15" fmla="*/ 3620398 h 3620398"/>
              <a:gd name="connsiteX16" fmla="*/ 129540 w 7943082"/>
              <a:gd name="connsiteY16" fmla="*/ 3597538 h 3620398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20940 w 7810949"/>
              <a:gd name="connsiteY9" fmla="*/ 135298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36180 w 7810949"/>
              <a:gd name="connsiteY9" fmla="*/ 140632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789420 w 7810949"/>
              <a:gd name="connsiteY10" fmla="*/ 255694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20000 w 7810949"/>
              <a:gd name="connsiteY9" fmla="*/ 120820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581900 w 7810949"/>
              <a:gd name="connsiteY9" fmla="*/ 111676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90500 w 7810949"/>
              <a:gd name="connsiteY3" fmla="*/ 3509442 h 3623742"/>
              <a:gd name="connsiteX4" fmla="*/ 1844040 w 7810949"/>
              <a:gd name="connsiteY4" fmla="*/ 2724582 h 3623742"/>
              <a:gd name="connsiteX5" fmla="*/ 4221480 w 7810949"/>
              <a:gd name="connsiteY5" fmla="*/ 3257982 h 3623742"/>
              <a:gd name="connsiteX6" fmla="*/ 6949440 w 7810949"/>
              <a:gd name="connsiteY6" fmla="*/ 2884602 h 3623742"/>
              <a:gd name="connsiteX7" fmla="*/ 7795260 w 7810949"/>
              <a:gd name="connsiteY7" fmla="*/ 1109142 h 3623742"/>
              <a:gd name="connsiteX8" fmla="*/ 4183380 w 7810949"/>
              <a:gd name="connsiteY8" fmla="*/ 80442 h 3623742"/>
              <a:gd name="connsiteX9" fmla="*/ 7658100 w 7810949"/>
              <a:gd name="connsiteY9" fmla="*/ 1177722 h 3623742"/>
              <a:gd name="connsiteX10" fmla="*/ 6865620 w 7810949"/>
              <a:gd name="connsiteY10" fmla="*/ 2739822 h 3623742"/>
              <a:gd name="connsiteX11" fmla="*/ 4221480 w 7810949"/>
              <a:gd name="connsiteY11" fmla="*/ 3059862 h 3623742"/>
              <a:gd name="connsiteX12" fmla="*/ 1958340 w 7810949"/>
              <a:gd name="connsiteY12" fmla="*/ 2480742 h 3623742"/>
              <a:gd name="connsiteX13" fmla="*/ 0 w 7810949"/>
              <a:gd name="connsiteY13" fmla="*/ 3288462 h 3623742"/>
              <a:gd name="connsiteX14" fmla="*/ 83820 w 7810949"/>
              <a:gd name="connsiteY14" fmla="*/ 3623742 h 3623742"/>
              <a:gd name="connsiteX15" fmla="*/ 83820 w 7810949"/>
              <a:gd name="connsiteY15" fmla="*/ 3623742 h 3623742"/>
              <a:gd name="connsiteX16" fmla="*/ 129540 w 7810949"/>
              <a:gd name="connsiteY16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75260 w 7810949"/>
              <a:gd name="connsiteY2" fmla="*/ 3539922 h 3623742"/>
              <a:gd name="connsiteX3" fmla="*/ 1844040 w 7810949"/>
              <a:gd name="connsiteY3" fmla="*/ 2724582 h 3623742"/>
              <a:gd name="connsiteX4" fmla="*/ 4221480 w 7810949"/>
              <a:gd name="connsiteY4" fmla="*/ 3257982 h 3623742"/>
              <a:gd name="connsiteX5" fmla="*/ 6949440 w 7810949"/>
              <a:gd name="connsiteY5" fmla="*/ 2884602 h 3623742"/>
              <a:gd name="connsiteX6" fmla="*/ 7795260 w 7810949"/>
              <a:gd name="connsiteY6" fmla="*/ 1109142 h 3623742"/>
              <a:gd name="connsiteX7" fmla="*/ 4183380 w 7810949"/>
              <a:gd name="connsiteY7" fmla="*/ 80442 h 3623742"/>
              <a:gd name="connsiteX8" fmla="*/ 7658100 w 7810949"/>
              <a:gd name="connsiteY8" fmla="*/ 1177722 h 3623742"/>
              <a:gd name="connsiteX9" fmla="*/ 6865620 w 7810949"/>
              <a:gd name="connsiteY9" fmla="*/ 2739822 h 3623742"/>
              <a:gd name="connsiteX10" fmla="*/ 4221480 w 7810949"/>
              <a:gd name="connsiteY10" fmla="*/ 3059862 h 3623742"/>
              <a:gd name="connsiteX11" fmla="*/ 1958340 w 7810949"/>
              <a:gd name="connsiteY11" fmla="*/ 2480742 h 3623742"/>
              <a:gd name="connsiteX12" fmla="*/ 0 w 7810949"/>
              <a:gd name="connsiteY12" fmla="*/ 3288462 h 3623742"/>
              <a:gd name="connsiteX13" fmla="*/ 83820 w 7810949"/>
              <a:gd name="connsiteY13" fmla="*/ 3623742 h 3623742"/>
              <a:gd name="connsiteX14" fmla="*/ 83820 w 7810949"/>
              <a:gd name="connsiteY14" fmla="*/ 3623742 h 3623742"/>
              <a:gd name="connsiteX15" fmla="*/ 129540 w 7810949"/>
              <a:gd name="connsiteY15" fmla="*/ 3600882 h 3623742"/>
              <a:gd name="connsiteX0" fmla="*/ 129540 w 7810949"/>
              <a:gd name="connsiteY0" fmla="*/ 360088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14" fmla="*/ 129540 w 7810949"/>
              <a:gd name="connsiteY14" fmla="*/ 3600882 h 3623742"/>
              <a:gd name="connsiteX0" fmla="*/ 83820 w 7810949"/>
              <a:gd name="connsiteY0" fmla="*/ 3623742 h 3623742"/>
              <a:gd name="connsiteX1" fmla="*/ 129540 w 7810949"/>
              <a:gd name="connsiteY1" fmla="*/ 3600882 h 3623742"/>
              <a:gd name="connsiteX2" fmla="*/ 1844040 w 7810949"/>
              <a:gd name="connsiteY2" fmla="*/ 2724582 h 3623742"/>
              <a:gd name="connsiteX3" fmla="*/ 4221480 w 7810949"/>
              <a:gd name="connsiteY3" fmla="*/ 3257982 h 3623742"/>
              <a:gd name="connsiteX4" fmla="*/ 6949440 w 7810949"/>
              <a:gd name="connsiteY4" fmla="*/ 2884602 h 3623742"/>
              <a:gd name="connsiteX5" fmla="*/ 7795260 w 7810949"/>
              <a:gd name="connsiteY5" fmla="*/ 1109142 h 3623742"/>
              <a:gd name="connsiteX6" fmla="*/ 4183380 w 7810949"/>
              <a:gd name="connsiteY6" fmla="*/ 80442 h 3623742"/>
              <a:gd name="connsiteX7" fmla="*/ 7658100 w 7810949"/>
              <a:gd name="connsiteY7" fmla="*/ 1177722 h 3623742"/>
              <a:gd name="connsiteX8" fmla="*/ 6865620 w 7810949"/>
              <a:gd name="connsiteY8" fmla="*/ 2739822 h 3623742"/>
              <a:gd name="connsiteX9" fmla="*/ 4221480 w 7810949"/>
              <a:gd name="connsiteY9" fmla="*/ 3059862 h 3623742"/>
              <a:gd name="connsiteX10" fmla="*/ 1958340 w 7810949"/>
              <a:gd name="connsiteY10" fmla="*/ 2480742 h 3623742"/>
              <a:gd name="connsiteX11" fmla="*/ 0 w 7810949"/>
              <a:gd name="connsiteY11" fmla="*/ 3288462 h 3623742"/>
              <a:gd name="connsiteX12" fmla="*/ 83820 w 7810949"/>
              <a:gd name="connsiteY12" fmla="*/ 3623742 h 3623742"/>
              <a:gd name="connsiteX13" fmla="*/ 83820 w 7810949"/>
              <a:gd name="connsiteY13" fmla="*/ 3623742 h 3623742"/>
              <a:gd name="connsiteX0" fmla="*/ 83820 w 7810949"/>
              <a:gd name="connsiteY0" fmla="*/ 3623742 h 3623742"/>
              <a:gd name="connsiteX1" fmla="*/ 1844040 w 7810949"/>
              <a:gd name="connsiteY1" fmla="*/ 2724582 h 3623742"/>
              <a:gd name="connsiteX2" fmla="*/ 4221480 w 7810949"/>
              <a:gd name="connsiteY2" fmla="*/ 3257982 h 3623742"/>
              <a:gd name="connsiteX3" fmla="*/ 6949440 w 7810949"/>
              <a:gd name="connsiteY3" fmla="*/ 2884602 h 3623742"/>
              <a:gd name="connsiteX4" fmla="*/ 7795260 w 7810949"/>
              <a:gd name="connsiteY4" fmla="*/ 1109142 h 3623742"/>
              <a:gd name="connsiteX5" fmla="*/ 4183380 w 7810949"/>
              <a:gd name="connsiteY5" fmla="*/ 80442 h 3623742"/>
              <a:gd name="connsiteX6" fmla="*/ 7658100 w 7810949"/>
              <a:gd name="connsiteY6" fmla="*/ 1177722 h 3623742"/>
              <a:gd name="connsiteX7" fmla="*/ 6865620 w 7810949"/>
              <a:gd name="connsiteY7" fmla="*/ 2739822 h 3623742"/>
              <a:gd name="connsiteX8" fmla="*/ 4221480 w 7810949"/>
              <a:gd name="connsiteY8" fmla="*/ 3059862 h 3623742"/>
              <a:gd name="connsiteX9" fmla="*/ 1958340 w 7810949"/>
              <a:gd name="connsiteY9" fmla="*/ 2480742 h 3623742"/>
              <a:gd name="connsiteX10" fmla="*/ 0 w 7810949"/>
              <a:gd name="connsiteY10" fmla="*/ 3288462 h 3623742"/>
              <a:gd name="connsiteX11" fmla="*/ 83820 w 7810949"/>
              <a:gd name="connsiteY11" fmla="*/ 3623742 h 3623742"/>
              <a:gd name="connsiteX12" fmla="*/ 83820 w 7810949"/>
              <a:gd name="connsiteY12" fmla="*/ 3623742 h 3623742"/>
              <a:gd name="connsiteX0" fmla="*/ 114300 w 7841429"/>
              <a:gd name="connsiteY0" fmla="*/ 3623742 h 3623742"/>
              <a:gd name="connsiteX1" fmla="*/ 1874520 w 7841429"/>
              <a:gd name="connsiteY1" fmla="*/ 272458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429"/>
              <a:gd name="connsiteY0" fmla="*/ 3623742 h 3623742"/>
              <a:gd name="connsiteX1" fmla="*/ 1866900 w 7841429"/>
              <a:gd name="connsiteY1" fmla="*/ 2663622 h 3623742"/>
              <a:gd name="connsiteX2" fmla="*/ 4251960 w 7841429"/>
              <a:gd name="connsiteY2" fmla="*/ 3257982 h 3623742"/>
              <a:gd name="connsiteX3" fmla="*/ 6979920 w 7841429"/>
              <a:gd name="connsiteY3" fmla="*/ 2884602 h 3623742"/>
              <a:gd name="connsiteX4" fmla="*/ 7825740 w 7841429"/>
              <a:gd name="connsiteY4" fmla="*/ 1109142 h 3623742"/>
              <a:gd name="connsiteX5" fmla="*/ 4213860 w 7841429"/>
              <a:gd name="connsiteY5" fmla="*/ 80442 h 3623742"/>
              <a:gd name="connsiteX6" fmla="*/ 7688580 w 7841429"/>
              <a:gd name="connsiteY6" fmla="*/ 1177722 h 3623742"/>
              <a:gd name="connsiteX7" fmla="*/ 6896100 w 7841429"/>
              <a:gd name="connsiteY7" fmla="*/ 2739822 h 3623742"/>
              <a:gd name="connsiteX8" fmla="*/ 4251960 w 7841429"/>
              <a:gd name="connsiteY8" fmla="*/ 3059862 h 3623742"/>
              <a:gd name="connsiteX9" fmla="*/ 1988820 w 7841429"/>
              <a:gd name="connsiteY9" fmla="*/ 2480742 h 3623742"/>
              <a:gd name="connsiteX10" fmla="*/ 0 w 7841429"/>
              <a:gd name="connsiteY10" fmla="*/ 3440862 h 3623742"/>
              <a:gd name="connsiteX11" fmla="*/ 114300 w 7841429"/>
              <a:gd name="connsiteY11" fmla="*/ 3623742 h 3623742"/>
              <a:gd name="connsiteX12" fmla="*/ 114300 w 784142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639"/>
              <a:gd name="connsiteY0" fmla="*/ 3623742 h 3623742"/>
              <a:gd name="connsiteX1" fmla="*/ 1866900 w 7841639"/>
              <a:gd name="connsiteY1" fmla="*/ 2663622 h 3623742"/>
              <a:gd name="connsiteX2" fmla="*/ 4213860 w 7841639"/>
              <a:gd name="connsiteY2" fmla="*/ 3212262 h 3623742"/>
              <a:gd name="connsiteX3" fmla="*/ 6979920 w 7841639"/>
              <a:gd name="connsiteY3" fmla="*/ 2884602 h 3623742"/>
              <a:gd name="connsiteX4" fmla="*/ 7825740 w 7841639"/>
              <a:gd name="connsiteY4" fmla="*/ 1109142 h 3623742"/>
              <a:gd name="connsiteX5" fmla="*/ 4213860 w 7841639"/>
              <a:gd name="connsiteY5" fmla="*/ 80442 h 3623742"/>
              <a:gd name="connsiteX6" fmla="*/ 7688580 w 7841639"/>
              <a:gd name="connsiteY6" fmla="*/ 1177722 h 3623742"/>
              <a:gd name="connsiteX7" fmla="*/ 6896100 w 7841639"/>
              <a:gd name="connsiteY7" fmla="*/ 2739822 h 3623742"/>
              <a:gd name="connsiteX8" fmla="*/ 4251960 w 7841639"/>
              <a:gd name="connsiteY8" fmla="*/ 3059862 h 3623742"/>
              <a:gd name="connsiteX9" fmla="*/ 1988820 w 7841639"/>
              <a:gd name="connsiteY9" fmla="*/ 2480742 h 3623742"/>
              <a:gd name="connsiteX10" fmla="*/ 0 w 7841639"/>
              <a:gd name="connsiteY10" fmla="*/ 3440862 h 3623742"/>
              <a:gd name="connsiteX11" fmla="*/ 114300 w 7841639"/>
              <a:gd name="connsiteY11" fmla="*/ 3623742 h 3623742"/>
              <a:gd name="connsiteX12" fmla="*/ 114300 w 7841639"/>
              <a:gd name="connsiteY12" fmla="*/ 3623742 h 3623742"/>
              <a:gd name="connsiteX0" fmla="*/ 114300 w 7841597"/>
              <a:gd name="connsiteY0" fmla="*/ 3623742 h 3623742"/>
              <a:gd name="connsiteX1" fmla="*/ 1866900 w 7841597"/>
              <a:gd name="connsiteY1" fmla="*/ 266362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114300 w 7841597"/>
              <a:gd name="connsiteY0" fmla="*/ 3623742 h 3623742"/>
              <a:gd name="connsiteX1" fmla="*/ 1988820 w 7841597"/>
              <a:gd name="connsiteY1" fmla="*/ 2617902 h 3623742"/>
              <a:gd name="connsiteX2" fmla="*/ 4221480 w 7841597"/>
              <a:gd name="connsiteY2" fmla="*/ 3174162 h 3623742"/>
              <a:gd name="connsiteX3" fmla="*/ 6979920 w 7841597"/>
              <a:gd name="connsiteY3" fmla="*/ 2884602 h 3623742"/>
              <a:gd name="connsiteX4" fmla="*/ 7825740 w 7841597"/>
              <a:gd name="connsiteY4" fmla="*/ 1109142 h 3623742"/>
              <a:gd name="connsiteX5" fmla="*/ 4213860 w 7841597"/>
              <a:gd name="connsiteY5" fmla="*/ 80442 h 3623742"/>
              <a:gd name="connsiteX6" fmla="*/ 7688580 w 7841597"/>
              <a:gd name="connsiteY6" fmla="*/ 1177722 h 3623742"/>
              <a:gd name="connsiteX7" fmla="*/ 6896100 w 7841597"/>
              <a:gd name="connsiteY7" fmla="*/ 2739822 h 3623742"/>
              <a:gd name="connsiteX8" fmla="*/ 4251960 w 7841597"/>
              <a:gd name="connsiteY8" fmla="*/ 3059862 h 3623742"/>
              <a:gd name="connsiteX9" fmla="*/ 1988820 w 7841597"/>
              <a:gd name="connsiteY9" fmla="*/ 2480742 h 3623742"/>
              <a:gd name="connsiteX10" fmla="*/ 0 w 7841597"/>
              <a:gd name="connsiteY10" fmla="*/ 3440862 h 3623742"/>
              <a:gd name="connsiteX11" fmla="*/ 114300 w 7841597"/>
              <a:gd name="connsiteY11" fmla="*/ 3623742 h 3623742"/>
              <a:gd name="connsiteX12" fmla="*/ 114300 w 7841597"/>
              <a:gd name="connsiteY12" fmla="*/ 3623742 h 3623742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597"/>
              <a:gd name="connsiteY0" fmla="*/ 3570402 h 3628545"/>
              <a:gd name="connsiteX1" fmla="*/ 1988820 w 7841597"/>
              <a:gd name="connsiteY1" fmla="*/ 2617902 h 3628545"/>
              <a:gd name="connsiteX2" fmla="*/ 4221480 w 7841597"/>
              <a:gd name="connsiteY2" fmla="*/ 3174162 h 3628545"/>
              <a:gd name="connsiteX3" fmla="*/ 6979920 w 7841597"/>
              <a:gd name="connsiteY3" fmla="*/ 2884602 h 3628545"/>
              <a:gd name="connsiteX4" fmla="*/ 7825740 w 7841597"/>
              <a:gd name="connsiteY4" fmla="*/ 1109142 h 3628545"/>
              <a:gd name="connsiteX5" fmla="*/ 4213860 w 7841597"/>
              <a:gd name="connsiteY5" fmla="*/ 80442 h 3628545"/>
              <a:gd name="connsiteX6" fmla="*/ 7688580 w 7841597"/>
              <a:gd name="connsiteY6" fmla="*/ 1177722 h 3628545"/>
              <a:gd name="connsiteX7" fmla="*/ 6896100 w 7841597"/>
              <a:gd name="connsiteY7" fmla="*/ 2739822 h 3628545"/>
              <a:gd name="connsiteX8" fmla="*/ 4251960 w 7841597"/>
              <a:gd name="connsiteY8" fmla="*/ 3059862 h 3628545"/>
              <a:gd name="connsiteX9" fmla="*/ 1988820 w 7841597"/>
              <a:gd name="connsiteY9" fmla="*/ 2480742 h 3628545"/>
              <a:gd name="connsiteX10" fmla="*/ 0 w 7841597"/>
              <a:gd name="connsiteY10" fmla="*/ 3440862 h 3628545"/>
              <a:gd name="connsiteX11" fmla="*/ 114300 w 7841597"/>
              <a:gd name="connsiteY11" fmla="*/ 3623742 h 3628545"/>
              <a:gd name="connsiteX12" fmla="*/ 83820 w 7841597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841471"/>
              <a:gd name="connsiteY0" fmla="*/ 3570402 h 3628545"/>
              <a:gd name="connsiteX1" fmla="*/ 1988820 w 7841471"/>
              <a:gd name="connsiteY1" fmla="*/ 2617902 h 3628545"/>
              <a:gd name="connsiteX2" fmla="*/ 4244340 w 7841471"/>
              <a:gd name="connsiteY2" fmla="*/ 3151302 h 3628545"/>
              <a:gd name="connsiteX3" fmla="*/ 6979920 w 7841471"/>
              <a:gd name="connsiteY3" fmla="*/ 2884602 h 3628545"/>
              <a:gd name="connsiteX4" fmla="*/ 7825740 w 7841471"/>
              <a:gd name="connsiteY4" fmla="*/ 1109142 h 3628545"/>
              <a:gd name="connsiteX5" fmla="*/ 4213860 w 7841471"/>
              <a:gd name="connsiteY5" fmla="*/ 80442 h 3628545"/>
              <a:gd name="connsiteX6" fmla="*/ 7688580 w 7841471"/>
              <a:gd name="connsiteY6" fmla="*/ 1177722 h 3628545"/>
              <a:gd name="connsiteX7" fmla="*/ 6896100 w 7841471"/>
              <a:gd name="connsiteY7" fmla="*/ 2739822 h 3628545"/>
              <a:gd name="connsiteX8" fmla="*/ 4251960 w 7841471"/>
              <a:gd name="connsiteY8" fmla="*/ 3059862 h 3628545"/>
              <a:gd name="connsiteX9" fmla="*/ 1988820 w 7841471"/>
              <a:gd name="connsiteY9" fmla="*/ 2480742 h 3628545"/>
              <a:gd name="connsiteX10" fmla="*/ 0 w 7841471"/>
              <a:gd name="connsiteY10" fmla="*/ 3440862 h 3628545"/>
              <a:gd name="connsiteX11" fmla="*/ 114300 w 7841471"/>
              <a:gd name="connsiteY11" fmla="*/ 3623742 h 3628545"/>
              <a:gd name="connsiteX12" fmla="*/ 83820 w 7841471"/>
              <a:gd name="connsiteY12" fmla="*/ 3570402 h 3628545"/>
              <a:gd name="connsiteX0" fmla="*/ 83820 w 7973711"/>
              <a:gd name="connsiteY0" fmla="*/ 3566830 h 3624973"/>
              <a:gd name="connsiteX1" fmla="*/ 1988820 w 7973711"/>
              <a:gd name="connsiteY1" fmla="*/ 2614330 h 3624973"/>
              <a:gd name="connsiteX2" fmla="*/ 4244340 w 7973711"/>
              <a:gd name="connsiteY2" fmla="*/ 3147730 h 3624973"/>
              <a:gd name="connsiteX3" fmla="*/ 6979920 w 7973711"/>
              <a:gd name="connsiteY3" fmla="*/ 2858170 h 3624973"/>
              <a:gd name="connsiteX4" fmla="*/ 7825740 w 7973711"/>
              <a:gd name="connsiteY4" fmla="*/ 1105570 h 3624973"/>
              <a:gd name="connsiteX5" fmla="*/ 4213860 w 7973711"/>
              <a:gd name="connsiteY5" fmla="*/ 76870 h 3624973"/>
              <a:gd name="connsiteX6" fmla="*/ 7688580 w 7973711"/>
              <a:gd name="connsiteY6" fmla="*/ 1174150 h 3624973"/>
              <a:gd name="connsiteX7" fmla="*/ 6896100 w 7973711"/>
              <a:gd name="connsiteY7" fmla="*/ 2736250 h 3624973"/>
              <a:gd name="connsiteX8" fmla="*/ 4251960 w 7973711"/>
              <a:gd name="connsiteY8" fmla="*/ 3056290 h 3624973"/>
              <a:gd name="connsiteX9" fmla="*/ 1988820 w 7973711"/>
              <a:gd name="connsiteY9" fmla="*/ 2477170 h 3624973"/>
              <a:gd name="connsiteX10" fmla="*/ 0 w 7973711"/>
              <a:gd name="connsiteY10" fmla="*/ 3437290 h 3624973"/>
              <a:gd name="connsiteX11" fmla="*/ 114300 w 7973711"/>
              <a:gd name="connsiteY11" fmla="*/ 3620170 h 3624973"/>
              <a:gd name="connsiteX12" fmla="*/ 83820 w 7973711"/>
              <a:gd name="connsiteY12" fmla="*/ 3566830 h 3624973"/>
              <a:gd name="connsiteX0" fmla="*/ 83820 w 7926409"/>
              <a:gd name="connsiteY0" fmla="*/ 3589937 h 3648080"/>
              <a:gd name="connsiteX1" fmla="*/ 1988820 w 7926409"/>
              <a:gd name="connsiteY1" fmla="*/ 2637437 h 3648080"/>
              <a:gd name="connsiteX2" fmla="*/ 4244340 w 7926409"/>
              <a:gd name="connsiteY2" fmla="*/ 3170837 h 3648080"/>
              <a:gd name="connsiteX3" fmla="*/ 6979920 w 7926409"/>
              <a:gd name="connsiteY3" fmla="*/ 2881277 h 3648080"/>
              <a:gd name="connsiteX4" fmla="*/ 7772400 w 7926409"/>
              <a:gd name="connsiteY4" fmla="*/ 846737 h 3648080"/>
              <a:gd name="connsiteX5" fmla="*/ 4213860 w 7926409"/>
              <a:gd name="connsiteY5" fmla="*/ 99977 h 3648080"/>
              <a:gd name="connsiteX6" fmla="*/ 7688580 w 7926409"/>
              <a:gd name="connsiteY6" fmla="*/ 1197257 h 3648080"/>
              <a:gd name="connsiteX7" fmla="*/ 6896100 w 7926409"/>
              <a:gd name="connsiteY7" fmla="*/ 2759357 h 3648080"/>
              <a:gd name="connsiteX8" fmla="*/ 4251960 w 7926409"/>
              <a:gd name="connsiteY8" fmla="*/ 3079397 h 3648080"/>
              <a:gd name="connsiteX9" fmla="*/ 1988820 w 7926409"/>
              <a:gd name="connsiteY9" fmla="*/ 2500277 h 3648080"/>
              <a:gd name="connsiteX10" fmla="*/ 0 w 7926409"/>
              <a:gd name="connsiteY10" fmla="*/ 3460397 h 3648080"/>
              <a:gd name="connsiteX11" fmla="*/ 114300 w 7926409"/>
              <a:gd name="connsiteY11" fmla="*/ 3643277 h 3648080"/>
              <a:gd name="connsiteX12" fmla="*/ 83820 w 7926409"/>
              <a:gd name="connsiteY12" fmla="*/ 3589937 h 364808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8580 w 7868028"/>
              <a:gd name="connsiteY6" fmla="*/ 11995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80960 w 7868028"/>
              <a:gd name="connsiteY6" fmla="*/ 107759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68028"/>
              <a:gd name="connsiteY0" fmla="*/ 3592197 h 3650340"/>
              <a:gd name="connsiteX1" fmla="*/ 1988820 w 7868028"/>
              <a:gd name="connsiteY1" fmla="*/ 2639697 h 3650340"/>
              <a:gd name="connsiteX2" fmla="*/ 4244340 w 7868028"/>
              <a:gd name="connsiteY2" fmla="*/ 3173097 h 3650340"/>
              <a:gd name="connsiteX3" fmla="*/ 6979920 w 7868028"/>
              <a:gd name="connsiteY3" fmla="*/ 2883537 h 3650340"/>
              <a:gd name="connsiteX4" fmla="*/ 7772400 w 7868028"/>
              <a:gd name="connsiteY4" fmla="*/ 848997 h 3650340"/>
              <a:gd name="connsiteX5" fmla="*/ 4213860 w 7868028"/>
              <a:gd name="connsiteY5" fmla="*/ 102237 h 3650340"/>
              <a:gd name="connsiteX6" fmla="*/ 7650480 w 7868028"/>
              <a:gd name="connsiteY6" fmla="*/ 970917 h 3650340"/>
              <a:gd name="connsiteX7" fmla="*/ 6896100 w 7868028"/>
              <a:gd name="connsiteY7" fmla="*/ 2761617 h 3650340"/>
              <a:gd name="connsiteX8" fmla="*/ 4251960 w 7868028"/>
              <a:gd name="connsiteY8" fmla="*/ 3081657 h 3650340"/>
              <a:gd name="connsiteX9" fmla="*/ 1988820 w 7868028"/>
              <a:gd name="connsiteY9" fmla="*/ 2502537 h 3650340"/>
              <a:gd name="connsiteX10" fmla="*/ 0 w 7868028"/>
              <a:gd name="connsiteY10" fmla="*/ 3462657 h 3650340"/>
              <a:gd name="connsiteX11" fmla="*/ 114300 w 7868028"/>
              <a:gd name="connsiteY11" fmla="*/ 3645537 h 3650340"/>
              <a:gd name="connsiteX12" fmla="*/ 83820 w 7868028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896100 w 7874700"/>
              <a:gd name="connsiteY7" fmla="*/ 276161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874700"/>
              <a:gd name="connsiteY0" fmla="*/ 3592197 h 3650340"/>
              <a:gd name="connsiteX1" fmla="*/ 1988820 w 7874700"/>
              <a:gd name="connsiteY1" fmla="*/ 2639697 h 3650340"/>
              <a:gd name="connsiteX2" fmla="*/ 4244340 w 7874700"/>
              <a:gd name="connsiteY2" fmla="*/ 3173097 h 3650340"/>
              <a:gd name="connsiteX3" fmla="*/ 6979920 w 7874700"/>
              <a:gd name="connsiteY3" fmla="*/ 2883537 h 3650340"/>
              <a:gd name="connsiteX4" fmla="*/ 7772400 w 7874700"/>
              <a:gd name="connsiteY4" fmla="*/ 848997 h 3650340"/>
              <a:gd name="connsiteX5" fmla="*/ 4213860 w 7874700"/>
              <a:gd name="connsiteY5" fmla="*/ 102237 h 3650340"/>
              <a:gd name="connsiteX6" fmla="*/ 7650480 w 7874700"/>
              <a:gd name="connsiteY6" fmla="*/ 970917 h 3650340"/>
              <a:gd name="connsiteX7" fmla="*/ 6728460 w 7874700"/>
              <a:gd name="connsiteY7" fmla="*/ 2921637 h 3650340"/>
              <a:gd name="connsiteX8" fmla="*/ 4251960 w 7874700"/>
              <a:gd name="connsiteY8" fmla="*/ 3081657 h 3650340"/>
              <a:gd name="connsiteX9" fmla="*/ 1988820 w 7874700"/>
              <a:gd name="connsiteY9" fmla="*/ 2502537 h 3650340"/>
              <a:gd name="connsiteX10" fmla="*/ 0 w 7874700"/>
              <a:gd name="connsiteY10" fmla="*/ 3462657 h 3650340"/>
              <a:gd name="connsiteX11" fmla="*/ 114300 w 7874700"/>
              <a:gd name="connsiteY11" fmla="*/ 3645537 h 3650340"/>
              <a:gd name="connsiteX12" fmla="*/ 83820 w 7874700"/>
              <a:gd name="connsiteY12" fmla="*/ 3592197 h 3650340"/>
              <a:gd name="connsiteX0" fmla="*/ 83820 w 7902634"/>
              <a:gd name="connsiteY0" fmla="*/ 3591435 h 3649578"/>
              <a:gd name="connsiteX1" fmla="*/ 1988820 w 7902634"/>
              <a:gd name="connsiteY1" fmla="*/ 2638935 h 3649578"/>
              <a:gd name="connsiteX2" fmla="*/ 4244340 w 7902634"/>
              <a:gd name="connsiteY2" fmla="*/ 3172335 h 3649578"/>
              <a:gd name="connsiteX3" fmla="*/ 6819900 w 7902634"/>
              <a:gd name="connsiteY3" fmla="*/ 2974215 h 3649578"/>
              <a:gd name="connsiteX4" fmla="*/ 7772400 w 7902634"/>
              <a:gd name="connsiteY4" fmla="*/ 848235 h 3649578"/>
              <a:gd name="connsiteX5" fmla="*/ 4213860 w 7902634"/>
              <a:gd name="connsiteY5" fmla="*/ 101475 h 3649578"/>
              <a:gd name="connsiteX6" fmla="*/ 7650480 w 7902634"/>
              <a:gd name="connsiteY6" fmla="*/ 970155 h 3649578"/>
              <a:gd name="connsiteX7" fmla="*/ 6728460 w 7902634"/>
              <a:gd name="connsiteY7" fmla="*/ 2920875 h 3649578"/>
              <a:gd name="connsiteX8" fmla="*/ 4251960 w 7902634"/>
              <a:gd name="connsiteY8" fmla="*/ 3080895 h 3649578"/>
              <a:gd name="connsiteX9" fmla="*/ 1988820 w 7902634"/>
              <a:gd name="connsiteY9" fmla="*/ 2501775 h 3649578"/>
              <a:gd name="connsiteX10" fmla="*/ 0 w 7902634"/>
              <a:gd name="connsiteY10" fmla="*/ 3461895 h 3649578"/>
              <a:gd name="connsiteX11" fmla="*/ 114300 w 7902634"/>
              <a:gd name="connsiteY11" fmla="*/ 3644775 h 3649578"/>
              <a:gd name="connsiteX12" fmla="*/ 83820 w 7902634"/>
              <a:gd name="connsiteY12" fmla="*/ 3591435 h 3649578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50480 w 7975920"/>
              <a:gd name="connsiteY6" fmla="*/ 96695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7975920"/>
              <a:gd name="connsiteY0" fmla="*/ 3588238 h 3646381"/>
              <a:gd name="connsiteX1" fmla="*/ 1988820 w 7975920"/>
              <a:gd name="connsiteY1" fmla="*/ 2635738 h 3646381"/>
              <a:gd name="connsiteX2" fmla="*/ 4244340 w 7975920"/>
              <a:gd name="connsiteY2" fmla="*/ 3169138 h 3646381"/>
              <a:gd name="connsiteX3" fmla="*/ 7147560 w 7975920"/>
              <a:gd name="connsiteY3" fmla="*/ 2772898 h 3646381"/>
              <a:gd name="connsiteX4" fmla="*/ 7772400 w 7975920"/>
              <a:gd name="connsiteY4" fmla="*/ 845038 h 3646381"/>
              <a:gd name="connsiteX5" fmla="*/ 4213860 w 7975920"/>
              <a:gd name="connsiteY5" fmla="*/ 98278 h 3646381"/>
              <a:gd name="connsiteX6" fmla="*/ 7612380 w 7975920"/>
              <a:gd name="connsiteY6" fmla="*/ 913618 h 3646381"/>
              <a:gd name="connsiteX7" fmla="*/ 6728460 w 7975920"/>
              <a:gd name="connsiteY7" fmla="*/ 2917678 h 3646381"/>
              <a:gd name="connsiteX8" fmla="*/ 4251960 w 7975920"/>
              <a:gd name="connsiteY8" fmla="*/ 3077698 h 3646381"/>
              <a:gd name="connsiteX9" fmla="*/ 1988820 w 7975920"/>
              <a:gd name="connsiteY9" fmla="*/ 2498578 h 3646381"/>
              <a:gd name="connsiteX10" fmla="*/ 0 w 7975920"/>
              <a:gd name="connsiteY10" fmla="*/ 3458698 h 3646381"/>
              <a:gd name="connsiteX11" fmla="*/ 114300 w 7975920"/>
              <a:gd name="connsiteY11" fmla="*/ 3641578 h 3646381"/>
              <a:gd name="connsiteX12" fmla="*/ 83820 w 7975920"/>
              <a:gd name="connsiteY12" fmla="*/ 3588238 h 3646381"/>
              <a:gd name="connsiteX0" fmla="*/ 83820 w 8036603"/>
              <a:gd name="connsiteY0" fmla="*/ 3575918 h 3634061"/>
              <a:gd name="connsiteX1" fmla="*/ 1988820 w 8036603"/>
              <a:gd name="connsiteY1" fmla="*/ 2623418 h 3634061"/>
              <a:gd name="connsiteX2" fmla="*/ 4244340 w 8036603"/>
              <a:gd name="connsiteY2" fmla="*/ 3156818 h 3634061"/>
              <a:gd name="connsiteX3" fmla="*/ 7147560 w 8036603"/>
              <a:gd name="connsiteY3" fmla="*/ 2760578 h 3634061"/>
              <a:gd name="connsiteX4" fmla="*/ 7856220 w 8036603"/>
              <a:gd name="connsiteY4" fmla="*/ 969878 h 3634061"/>
              <a:gd name="connsiteX5" fmla="*/ 4213860 w 8036603"/>
              <a:gd name="connsiteY5" fmla="*/ 85958 h 3634061"/>
              <a:gd name="connsiteX6" fmla="*/ 7612380 w 8036603"/>
              <a:gd name="connsiteY6" fmla="*/ 901298 h 3634061"/>
              <a:gd name="connsiteX7" fmla="*/ 6728460 w 8036603"/>
              <a:gd name="connsiteY7" fmla="*/ 2905358 h 3634061"/>
              <a:gd name="connsiteX8" fmla="*/ 4251960 w 8036603"/>
              <a:gd name="connsiteY8" fmla="*/ 3065378 h 3634061"/>
              <a:gd name="connsiteX9" fmla="*/ 1988820 w 8036603"/>
              <a:gd name="connsiteY9" fmla="*/ 2486258 h 3634061"/>
              <a:gd name="connsiteX10" fmla="*/ 0 w 8036603"/>
              <a:gd name="connsiteY10" fmla="*/ 3446378 h 3634061"/>
              <a:gd name="connsiteX11" fmla="*/ 114300 w 8036603"/>
              <a:gd name="connsiteY11" fmla="*/ 3629258 h 3634061"/>
              <a:gd name="connsiteX12" fmla="*/ 83820 w 8036603"/>
              <a:gd name="connsiteY12" fmla="*/ 3575918 h 3634061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28460 w 7908102"/>
              <a:gd name="connsiteY7" fmla="*/ 294086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08102"/>
              <a:gd name="connsiteY0" fmla="*/ 3611423 h 3669566"/>
              <a:gd name="connsiteX1" fmla="*/ 1988820 w 7908102"/>
              <a:gd name="connsiteY1" fmla="*/ 2658923 h 3669566"/>
              <a:gd name="connsiteX2" fmla="*/ 4244340 w 7908102"/>
              <a:gd name="connsiteY2" fmla="*/ 3192323 h 3669566"/>
              <a:gd name="connsiteX3" fmla="*/ 7147560 w 7908102"/>
              <a:gd name="connsiteY3" fmla="*/ 2796083 h 3669566"/>
              <a:gd name="connsiteX4" fmla="*/ 7856220 w 7908102"/>
              <a:gd name="connsiteY4" fmla="*/ 1005383 h 3669566"/>
              <a:gd name="connsiteX5" fmla="*/ 4213860 w 7908102"/>
              <a:gd name="connsiteY5" fmla="*/ 121463 h 3669566"/>
              <a:gd name="connsiteX6" fmla="*/ 7612380 w 7908102"/>
              <a:gd name="connsiteY6" fmla="*/ 936803 h 3669566"/>
              <a:gd name="connsiteX7" fmla="*/ 6766560 w 7908102"/>
              <a:gd name="connsiteY7" fmla="*/ 2796083 h 3669566"/>
              <a:gd name="connsiteX8" fmla="*/ 4251960 w 7908102"/>
              <a:gd name="connsiteY8" fmla="*/ 3100883 h 3669566"/>
              <a:gd name="connsiteX9" fmla="*/ 1988820 w 7908102"/>
              <a:gd name="connsiteY9" fmla="*/ 2521763 h 3669566"/>
              <a:gd name="connsiteX10" fmla="*/ 0 w 7908102"/>
              <a:gd name="connsiteY10" fmla="*/ 3481883 h 3669566"/>
              <a:gd name="connsiteX11" fmla="*/ 114300 w 7908102"/>
              <a:gd name="connsiteY11" fmla="*/ 3664763 h 3669566"/>
              <a:gd name="connsiteX12" fmla="*/ 83820 w 7908102"/>
              <a:gd name="connsiteY12" fmla="*/ 3611423 h 3669566"/>
              <a:gd name="connsiteX0" fmla="*/ 83820 w 7981993"/>
              <a:gd name="connsiteY0" fmla="*/ 3577057 h 3635200"/>
              <a:gd name="connsiteX1" fmla="*/ 1988820 w 7981993"/>
              <a:gd name="connsiteY1" fmla="*/ 2624557 h 3635200"/>
              <a:gd name="connsiteX2" fmla="*/ 4244340 w 7981993"/>
              <a:gd name="connsiteY2" fmla="*/ 3157957 h 3635200"/>
              <a:gd name="connsiteX3" fmla="*/ 6873240 w 7981993"/>
              <a:gd name="connsiteY3" fmla="*/ 2853157 h 3635200"/>
              <a:gd name="connsiteX4" fmla="*/ 7856220 w 7981993"/>
              <a:gd name="connsiteY4" fmla="*/ 971017 h 3635200"/>
              <a:gd name="connsiteX5" fmla="*/ 4213860 w 7981993"/>
              <a:gd name="connsiteY5" fmla="*/ 87097 h 3635200"/>
              <a:gd name="connsiteX6" fmla="*/ 7612380 w 7981993"/>
              <a:gd name="connsiteY6" fmla="*/ 902437 h 3635200"/>
              <a:gd name="connsiteX7" fmla="*/ 6766560 w 7981993"/>
              <a:gd name="connsiteY7" fmla="*/ 2761717 h 3635200"/>
              <a:gd name="connsiteX8" fmla="*/ 4251960 w 7981993"/>
              <a:gd name="connsiteY8" fmla="*/ 3066517 h 3635200"/>
              <a:gd name="connsiteX9" fmla="*/ 1988820 w 7981993"/>
              <a:gd name="connsiteY9" fmla="*/ 2487397 h 3635200"/>
              <a:gd name="connsiteX10" fmla="*/ 0 w 7981993"/>
              <a:gd name="connsiteY10" fmla="*/ 3447517 h 3635200"/>
              <a:gd name="connsiteX11" fmla="*/ 114300 w 7981993"/>
              <a:gd name="connsiteY11" fmla="*/ 3630397 h 3635200"/>
              <a:gd name="connsiteX12" fmla="*/ 83820 w 7981993"/>
              <a:gd name="connsiteY12" fmla="*/ 3577057 h 3635200"/>
              <a:gd name="connsiteX0" fmla="*/ 83820 w 7959044"/>
              <a:gd name="connsiteY0" fmla="*/ 3587903 h 3646046"/>
              <a:gd name="connsiteX1" fmla="*/ 1988820 w 7959044"/>
              <a:gd name="connsiteY1" fmla="*/ 2635403 h 3646046"/>
              <a:gd name="connsiteX2" fmla="*/ 4244340 w 7959044"/>
              <a:gd name="connsiteY2" fmla="*/ 3168803 h 3646046"/>
              <a:gd name="connsiteX3" fmla="*/ 6873240 w 7959044"/>
              <a:gd name="connsiteY3" fmla="*/ 2864003 h 3646046"/>
              <a:gd name="connsiteX4" fmla="*/ 7856220 w 7959044"/>
              <a:gd name="connsiteY4" fmla="*/ 981863 h 3646046"/>
              <a:gd name="connsiteX5" fmla="*/ 4213860 w 7959044"/>
              <a:gd name="connsiteY5" fmla="*/ 97943 h 3646046"/>
              <a:gd name="connsiteX6" fmla="*/ 7612380 w 7959044"/>
              <a:gd name="connsiteY6" fmla="*/ 913283 h 3646046"/>
              <a:gd name="connsiteX7" fmla="*/ 6766560 w 7959044"/>
              <a:gd name="connsiteY7" fmla="*/ 2772563 h 3646046"/>
              <a:gd name="connsiteX8" fmla="*/ 4251960 w 7959044"/>
              <a:gd name="connsiteY8" fmla="*/ 3077363 h 3646046"/>
              <a:gd name="connsiteX9" fmla="*/ 1988820 w 7959044"/>
              <a:gd name="connsiteY9" fmla="*/ 2498243 h 3646046"/>
              <a:gd name="connsiteX10" fmla="*/ 0 w 7959044"/>
              <a:gd name="connsiteY10" fmla="*/ 3458363 h 3646046"/>
              <a:gd name="connsiteX11" fmla="*/ 114300 w 7959044"/>
              <a:gd name="connsiteY11" fmla="*/ 3641243 h 3646046"/>
              <a:gd name="connsiteX12" fmla="*/ 83820 w 7959044"/>
              <a:gd name="connsiteY12" fmla="*/ 3587903 h 3646046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12380 w 7947854"/>
              <a:gd name="connsiteY6" fmla="*/ 91766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947854"/>
              <a:gd name="connsiteY0" fmla="*/ 3592289 h 3650432"/>
              <a:gd name="connsiteX1" fmla="*/ 1988820 w 7947854"/>
              <a:gd name="connsiteY1" fmla="*/ 2639789 h 3650432"/>
              <a:gd name="connsiteX2" fmla="*/ 4244340 w 7947854"/>
              <a:gd name="connsiteY2" fmla="*/ 3173189 h 3650432"/>
              <a:gd name="connsiteX3" fmla="*/ 6873240 w 7947854"/>
              <a:gd name="connsiteY3" fmla="*/ 2868389 h 3650432"/>
              <a:gd name="connsiteX4" fmla="*/ 7856220 w 7947854"/>
              <a:gd name="connsiteY4" fmla="*/ 986249 h 3650432"/>
              <a:gd name="connsiteX5" fmla="*/ 4213860 w 7947854"/>
              <a:gd name="connsiteY5" fmla="*/ 102329 h 3650432"/>
              <a:gd name="connsiteX6" fmla="*/ 7688580 w 7947854"/>
              <a:gd name="connsiteY6" fmla="*/ 894809 h 3650432"/>
              <a:gd name="connsiteX7" fmla="*/ 6766560 w 7947854"/>
              <a:gd name="connsiteY7" fmla="*/ 2776949 h 3650432"/>
              <a:gd name="connsiteX8" fmla="*/ 4251960 w 7947854"/>
              <a:gd name="connsiteY8" fmla="*/ 3081749 h 3650432"/>
              <a:gd name="connsiteX9" fmla="*/ 1988820 w 7947854"/>
              <a:gd name="connsiteY9" fmla="*/ 2502629 h 3650432"/>
              <a:gd name="connsiteX10" fmla="*/ 0 w 7947854"/>
              <a:gd name="connsiteY10" fmla="*/ 3462749 h 3650432"/>
              <a:gd name="connsiteX11" fmla="*/ 114300 w 7947854"/>
              <a:gd name="connsiteY11" fmla="*/ 3645629 h 3650432"/>
              <a:gd name="connsiteX12" fmla="*/ 83820 w 7947854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5005"/>
              <a:gd name="connsiteY0" fmla="*/ 3592289 h 3650432"/>
              <a:gd name="connsiteX1" fmla="*/ 1988820 w 7885005"/>
              <a:gd name="connsiteY1" fmla="*/ 2639789 h 3650432"/>
              <a:gd name="connsiteX2" fmla="*/ 4244340 w 7885005"/>
              <a:gd name="connsiteY2" fmla="*/ 3173189 h 3650432"/>
              <a:gd name="connsiteX3" fmla="*/ 6873240 w 7885005"/>
              <a:gd name="connsiteY3" fmla="*/ 2868389 h 3650432"/>
              <a:gd name="connsiteX4" fmla="*/ 7856220 w 7885005"/>
              <a:gd name="connsiteY4" fmla="*/ 986249 h 3650432"/>
              <a:gd name="connsiteX5" fmla="*/ 4213860 w 7885005"/>
              <a:gd name="connsiteY5" fmla="*/ 102329 h 3650432"/>
              <a:gd name="connsiteX6" fmla="*/ 7688580 w 7885005"/>
              <a:gd name="connsiteY6" fmla="*/ 894809 h 3650432"/>
              <a:gd name="connsiteX7" fmla="*/ 6766560 w 7885005"/>
              <a:gd name="connsiteY7" fmla="*/ 2776949 h 3650432"/>
              <a:gd name="connsiteX8" fmla="*/ 4251960 w 7885005"/>
              <a:gd name="connsiteY8" fmla="*/ 3081749 h 3650432"/>
              <a:gd name="connsiteX9" fmla="*/ 1988820 w 7885005"/>
              <a:gd name="connsiteY9" fmla="*/ 2502629 h 3650432"/>
              <a:gd name="connsiteX10" fmla="*/ 0 w 7885005"/>
              <a:gd name="connsiteY10" fmla="*/ 3462749 h 3650432"/>
              <a:gd name="connsiteX11" fmla="*/ 114300 w 7885005"/>
              <a:gd name="connsiteY11" fmla="*/ 3645629 h 3650432"/>
              <a:gd name="connsiteX12" fmla="*/ 83820 w 7885005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251960 w 7884956"/>
              <a:gd name="connsiteY8" fmla="*/ 308174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592289 h 3650432"/>
              <a:gd name="connsiteX1" fmla="*/ 1988820 w 7884956"/>
              <a:gd name="connsiteY1" fmla="*/ 2639789 h 3650432"/>
              <a:gd name="connsiteX2" fmla="*/ 4251960 w 7884956"/>
              <a:gd name="connsiteY2" fmla="*/ 3340829 h 3650432"/>
              <a:gd name="connsiteX3" fmla="*/ 6873240 w 7884956"/>
              <a:gd name="connsiteY3" fmla="*/ 2868389 h 3650432"/>
              <a:gd name="connsiteX4" fmla="*/ 7856220 w 7884956"/>
              <a:gd name="connsiteY4" fmla="*/ 986249 h 3650432"/>
              <a:gd name="connsiteX5" fmla="*/ 4213860 w 7884956"/>
              <a:gd name="connsiteY5" fmla="*/ 102329 h 3650432"/>
              <a:gd name="connsiteX6" fmla="*/ 7688580 w 7884956"/>
              <a:gd name="connsiteY6" fmla="*/ 894809 h 3650432"/>
              <a:gd name="connsiteX7" fmla="*/ 6766560 w 7884956"/>
              <a:gd name="connsiteY7" fmla="*/ 2776949 h 3650432"/>
              <a:gd name="connsiteX8" fmla="*/ 4305300 w 7884956"/>
              <a:gd name="connsiteY8" fmla="*/ 3218909 h 3650432"/>
              <a:gd name="connsiteX9" fmla="*/ 1988820 w 7884956"/>
              <a:gd name="connsiteY9" fmla="*/ 2502629 h 3650432"/>
              <a:gd name="connsiteX10" fmla="*/ 0 w 7884956"/>
              <a:gd name="connsiteY10" fmla="*/ 3462749 h 3650432"/>
              <a:gd name="connsiteX11" fmla="*/ 114300 w 7884956"/>
              <a:gd name="connsiteY11" fmla="*/ 3645629 h 3650432"/>
              <a:gd name="connsiteX12" fmla="*/ 83820 w 7884956"/>
              <a:gd name="connsiteY12" fmla="*/ 3592289 h 3650432"/>
              <a:gd name="connsiteX0" fmla="*/ 83820 w 7884956"/>
              <a:gd name="connsiteY0" fmla="*/ 3104790 h 3162933"/>
              <a:gd name="connsiteX1" fmla="*/ 1988820 w 7884956"/>
              <a:gd name="connsiteY1" fmla="*/ 2152290 h 3162933"/>
              <a:gd name="connsiteX2" fmla="*/ 4251960 w 7884956"/>
              <a:gd name="connsiteY2" fmla="*/ 2853330 h 3162933"/>
              <a:gd name="connsiteX3" fmla="*/ 6873240 w 7884956"/>
              <a:gd name="connsiteY3" fmla="*/ 2380890 h 3162933"/>
              <a:gd name="connsiteX4" fmla="*/ 7856220 w 7884956"/>
              <a:gd name="connsiteY4" fmla="*/ 498750 h 3162933"/>
              <a:gd name="connsiteX5" fmla="*/ 4137660 w 7884956"/>
              <a:gd name="connsiteY5" fmla="*/ 247290 h 3162933"/>
              <a:gd name="connsiteX6" fmla="*/ 7688580 w 7884956"/>
              <a:gd name="connsiteY6" fmla="*/ 407310 h 3162933"/>
              <a:gd name="connsiteX7" fmla="*/ 6766560 w 7884956"/>
              <a:gd name="connsiteY7" fmla="*/ 2289450 h 3162933"/>
              <a:gd name="connsiteX8" fmla="*/ 4305300 w 7884956"/>
              <a:gd name="connsiteY8" fmla="*/ 2731410 h 3162933"/>
              <a:gd name="connsiteX9" fmla="*/ 1988820 w 7884956"/>
              <a:gd name="connsiteY9" fmla="*/ 2015130 h 3162933"/>
              <a:gd name="connsiteX10" fmla="*/ 0 w 7884956"/>
              <a:gd name="connsiteY10" fmla="*/ 2975250 h 3162933"/>
              <a:gd name="connsiteX11" fmla="*/ 114300 w 7884956"/>
              <a:gd name="connsiteY11" fmla="*/ 3158130 h 3162933"/>
              <a:gd name="connsiteX12" fmla="*/ 83820 w 7884956"/>
              <a:gd name="connsiteY12" fmla="*/ 3104790 h 3162933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84956"/>
              <a:gd name="connsiteY0" fmla="*/ 3755579 h 3813722"/>
              <a:gd name="connsiteX1" fmla="*/ 1988820 w 7884956"/>
              <a:gd name="connsiteY1" fmla="*/ 2803079 h 3813722"/>
              <a:gd name="connsiteX2" fmla="*/ 4251960 w 7884956"/>
              <a:gd name="connsiteY2" fmla="*/ 3504119 h 3813722"/>
              <a:gd name="connsiteX3" fmla="*/ 6873240 w 7884956"/>
              <a:gd name="connsiteY3" fmla="*/ 3031679 h 3813722"/>
              <a:gd name="connsiteX4" fmla="*/ 7856220 w 7884956"/>
              <a:gd name="connsiteY4" fmla="*/ 1149539 h 3813722"/>
              <a:gd name="connsiteX5" fmla="*/ 4137660 w 7884956"/>
              <a:gd name="connsiteY5" fmla="*/ 898079 h 3813722"/>
              <a:gd name="connsiteX6" fmla="*/ 7688580 w 7884956"/>
              <a:gd name="connsiteY6" fmla="*/ 1058099 h 3813722"/>
              <a:gd name="connsiteX7" fmla="*/ 6766560 w 7884956"/>
              <a:gd name="connsiteY7" fmla="*/ 2940239 h 3813722"/>
              <a:gd name="connsiteX8" fmla="*/ 4305300 w 7884956"/>
              <a:gd name="connsiteY8" fmla="*/ 3382199 h 3813722"/>
              <a:gd name="connsiteX9" fmla="*/ 1988820 w 7884956"/>
              <a:gd name="connsiteY9" fmla="*/ 2665919 h 3813722"/>
              <a:gd name="connsiteX10" fmla="*/ 0 w 7884956"/>
              <a:gd name="connsiteY10" fmla="*/ 3626039 h 3813722"/>
              <a:gd name="connsiteX11" fmla="*/ 114300 w 7884956"/>
              <a:gd name="connsiteY11" fmla="*/ 3808919 h 3813722"/>
              <a:gd name="connsiteX12" fmla="*/ 83820 w 7884956"/>
              <a:gd name="connsiteY12" fmla="*/ 3755579 h 3813722"/>
              <a:gd name="connsiteX0" fmla="*/ 83820 w 7863346"/>
              <a:gd name="connsiteY0" fmla="*/ 3755579 h 3813722"/>
              <a:gd name="connsiteX1" fmla="*/ 1988820 w 7863346"/>
              <a:gd name="connsiteY1" fmla="*/ 2803079 h 3813722"/>
              <a:gd name="connsiteX2" fmla="*/ 4251960 w 7863346"/>
              <a:gd name="connsiteY2" fmla="*/ 3504119 h 3813722"/>
              <a:gd name="connsiteX3" fmla="*/ 6873240 w 7863346"/>
              <a:gd name="connsiteY3" fmla="*/ 3031679 h 3813722"/>
              <a:gd name="connsiteX4" fmla="*/ 7856220 w 7863346"/>
              <a:gd name="connsiteY4" fmla="*/ 1149539 h 3813722"/>
              <a:gd name="connsiteX5" fmla="*/ 4137660 w 7863346"/>
              <a:gd name="connsiteY5" fmla="*/ 898079 h 3813722"/>
              <a:gd name="connsiteX6" fmla="*/ 7688580 w 7863346"/>
              <a:gd name="connsiteY6" fmla="*/ 1058099 h 3813722"/>
              <a:gd name="connsiteX7" fmla="*/ 6766560 w 7863346"/>
              <a:gd name="connsiteY7" fmla="*/ 2940239 h 3813722"/>
              <a:gd name="connsiteX8" fmla="*/ 4305300 w 7863346"/>
              <a:gd name="connsiteY8" fmla="*/ 3382199 h 3813722"/>
              <a:gd name="connsiteX9" fmla="*/ 1988820 w 7863346"/>
              <a:gd name="connsiteY9" fmla="*/ 2665919 h 3813722"/>
              <a:gd name="connsiteX10" fmla="*/ 0 w 7863346"/>
              <a:gd name="connsiteY10" fmla="*/ 3626039 h 3813722"/>
              <a:gd name="connsiteX11" fmla="*/ 114300 w 7863346"/>
              <a:gd name="connsiteY11" fmla="*/ 3808919 h 3813722"/>
              <a:gd name="connsiteX12" fmla="*/ 83820 w 7863346"/>
              <a:gd name="connsiteY12" fmla="*/ 3755579 h 38137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844179 h 3902322"/>
              <a:gd name="connsiteX1" fmla="*/ 1988820 w 7863346"/>
              <a:gd name="connsiteY1" fmla="*/ 2891679 h 3902322"/>
              <a:gd name="connsiteX2" fmla="*/ 4251960 w 7863346"/>
              <a:gd name="connsiteY2" fmla="*/ 3592719 h 3902322"/>
              <a:gd name="connsiteX3" fmla="*/ 6873240 w 7863346"/>
              <a:gd name="connsiteY3" fmla="*/ 3120279 h 3902322"/>
              <a:gd name="connsiteX4" fmla="*/ 7856220 w 7863346"/>
              <a:gd name="connsiteY4" fmla="*/ 1238139 h 3902322"/>
              <a:gd name="connsiteX5" fmla="*/ 4137660 w 7863346"/>
              <a:gd name="connsiteY5" fmla="*/ 986679 h 3902322"/>
              <a:gd name="connsiteX6" fmla="*/ 7688580 w 7863346"/>
              <a:gd name="connsiteY6" fmla="*/ 1146699 h 3902322"/>
              <a:gd name="connsiteX7" fmla="*/ 6766560 w 7863346"/>
              <a:gd name="connsiteY7" fmla="*/ 3028839 h 3902322"/>
              <a:gd name="connsiteX8" fmla="*/ 4305300 w 7863346"/>
              <a:gd name="connsiteY8" fmla="*/ 3470799 h 3902322"/>
              <a:gd name="connsiteX9" fmla="*/ 1988820 w 7863346"/>
              <a:gd name="connsiteY9" fmla="*/ 2754519 h 3902322"/>
              <a:gd name="connsiteX10" fmla="*/ 0 w 7863346"/>
              <a:gd name="connsiteY10" fmla="*/ 3714639 h 3902322"/>
              <a:gd name="connsiteX11" fmla="*/ 114300 w 7863346"/>
              <a:gd name="connsiteY11" fmla="*/ 3897519 h 3902322"/>
              <a:gd name="connsiteX12" fmla="*/ 83820 w 7863346"/>
              <a:gd name="connsiteY12" fmla="*/ 3844179 h 3902322"/>
              <a:gd name="connsiteX0" fmla="*/ 83820 w 7863346"/>
              <a:gd name="connsiteY0" fmla="*/ 3469690 h 3527833"/>
              <a:gd name="connsiteX1" fmla="*/ 1988820 w 7863346"/>
              <a:gd name="connsiteY1" fmla="*/ 2517190 h 3527833"/>
              <a:gd name="connsiteX2" fmla="*/ 4251960 w 7863346"/>
              <a:gd name="connsiteY2" fmla="*/ 3218230 h 3527833"/>
              <a:gd name="connsiteX3" fmla="*/ 6873240 w 7863346"/>
              <a:gd name="connsiteY3" fmla="*/ 2745790 h 3527833"/>
              <a:gd name="connsiteX4" fmla="*/ 7856220 w 7863346"/>
              <a:gd name="connsiteY4" fmla="*/ 863650 h 3527833"/>
              <a:gd name="connsiteX5" fmla="*/ 4864873 w 7863346"/>
              <a:gd name="connsiteY5" fmla="*/ 1245906 h 3527833"/>
              <a:gd name="connsiteX6" fmla="*/ 7688580 w 7863346"/>
              <a:gd name="connsiteY6" fmla="*/ 772210 h 3527833"/>
              <a:gd name="connsiteX7" fmla="*/ 6766560 w 7863346"/>
              <a:gd name="connsiteY7" fmla="*/ 2654350 h 3527833"/>
              <a:gd name="connsiteX8" fmla="*/ 4305300 w 7863346"/>
              <a:gd name="connsiteY8" fmla="*/ 3096310 h 3527833"/>
              <a:gd name="connsiteX9" fmla="*/ 1988820 w 7863346"/>
              <a:gd name="connsiteY9" fmla="*/ 2380030 h 3527833"/>
              <a:gd name="connsiteX10" fmla="*/ 0 w 7863346"/>
              <a:gd name="connsiteY10" fmla="*/ 3340150 h 3527833"/>
              <a:gd name="connsiteX11" fmla="*/ 114300 w 7863346"/>
              <a:gd name="connsiteY11" fmla="*/ 3523030 h 3527833"/>
              <a:gd name="connsiteX12" fmla="*/ 83820 w 7863346"/>
              <a:gd name="connsiteY12" fmla="*/ 3469690 h 3527833"/>
              <a:gd name="connsiteX0" fmla="*/ 83820 w 7863346"/>
              <a:gd name="connsiteY0" fmla="*/ 3469690 h 3527833"/>
              <a:gd name="connsiteX1" fmla="*/ 1988820 w 7863346"/>
              <a:gd name="connsiteY1" fmla="*/ 2517190 h 3527833"/>
              <a:gd name="connsiteX2" fmla="*/ 4251960 w 7863346"/>
              <a:gd name="connsiteY2" fmla="*/ 3218230 h 3527833"/>
              <a:gd name="connsiteX3" fmla="*/ 6873240 w 7863346"/>
              <a:gd name="connsiteY3" fmla="*/ 2745790 h 3527833"/>
              <a:gd name="connsiteX4" fmla="*/ 7856220 w 7863346"/>
              <a:gd name="connsiteY4" fmla="*/ 863650 h 3527833"/>
              <a:gd name="connsiteX5" fmla="*/ 4864873 w 7863346"/>
              <a:gd name="connsiteY5" fmla="*/ 1245906 h 3527833"/>
              <a:gd name="connsiteX6" fmla="*/ 7688580 w 7863346"/>
              <a:gd name="connsiteY6" fmla="*/ 772210 h 3527833"/>
              <a:gd name="connsiteX7" fmla="*/ 6766560 w 7863346"/>
              <a:gd name="connsiteY7" fmla="*/ 2654350 h 3527833"/>
              <a:gd name="connsiteX8" fmla="*/ 4305300 w 7863346"/>
              <a:gd name="connsiteY8" fmla="*/ 3096310 h 3527833"/>
              <a:gd name="connsiteX9" fmla="*/ 1988820 w 7863346"/>
              <a:gd name="connsiteY9" fmla="*/ 2380030 h 3527833"/>
              <a:gd name="connsiteX10" fmla="*/ 0 w 7863346"/>
              <a:gd name="connsiteY10" fmla="*/ 3340150 h 3527833"/>
              <a:gd name="connsiteX11" fmla="*/ 114300 w 7863346"/>
              <a:gd name="connsiteY11" fmla="*/ 3523030 h 3527833"/>
              <a:gd name="connsiteX12" fmla="*/ 83820 w 7863346"/>
              <a:gd name="connsiteY12" fmla="*/ 3469690 h 352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863346" h="3527833">
                <a:moveTo>
                  <a:pt x="83820" y="3469690"/>
                </a:moveTo>
                <a:cubicBezTo>
                  <a:pt x="668020" y="3149650"/>
                  <a:pt x="1294130" y="2559100"/>
                  <a:pt x="1988820" y="2517190"/>
                </a:cubicBezTo>
                <a:cubicBezTo>
                  <a:pt x="2683510" y="2475280"/>
                  <a:pt x="3460750" y="3164890"/>
                  <a:pt x="4251960" y="3218230"/>
                </a:cubicBezTo>
                <a:cubicBezTo>
                  <a:pt x="5043170" y="3271570"/>
                  <a:pt x="6272530" y="3138220"/>
                  <a:pt x="6873240" y="2745790"/>
                </a:cubicBezTo>
                <a:cubicBezTo>
                  <a:pt x="7473950" y="2353360"/>
                  <a:pt x="7926070" y="1553260"/>
                  <a:pt x="7856220" y="863650"/>
                </a:cubicBezTo>
                <a:cubicBezTo>
                  <a:pt x="7580630" y="-107900"/>
                  <a:pt x="6682243" y="-594324"/>
                  <a:pt x="4864873" y="1245906"/>
                </a:cubicBezTo>
                <a:cubicBezTo>
                  <a:pt x="6768776" y="-620970"/>
                  <a:pt x="7552690" y="135940"/>
                  <a:pt x="7688580" y="772210"/>
                </a:cubicBezTo>
                <a:cubicBezTo>
                  <a:pt x="7893050" y="1416100"/>
                  <a:pt x="7330440" y="2267000"/>
                  <a:pt x="6766560" y="2654350"/>
                </a:cubicBezTo>
                <a:cubicBezTo>
                  <a:pt x="6202680" y="3041700"/>
                  <a:pt x="5147310" y="3172510"/>
                  <a:pt x="4305300" y="3096310"/>
                </a:cubicBezTo>
                <a:cubicBezTo>
                  <a:pt x="3463290" y="3020110"/>
                  <a:pt x="2706370" y="2339390"/>
                  <a:pt x="1988820" y="2380030"/>
                </a:cubicBezTo>
                <a:cubicBezTo>
                  <a:pt x="1271270" y="2420670"/>
                  <a:pt x="312420" y="3149650"/>
                  <a:pt x="0" y="3340150"/>
                </a:cubicBezTo>
                <a:lnTo>
                  <a:pt x="114300" y="3523030"/>
                </a:lnTo>
                <a:cubicBezTo>
                  <a:pt x="128270" y="3544620"/>
                  <a:pt x="93980" y="3487470"/>
                  <a:pt x="83820" y="34696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4922454">
            <a:off x="3316747" y="2128315"/>
            <a:ext cx="311085" cy="917412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841906">
            <a:off x="3337237" y="3574447"/>
            <a:ext cx="182398" cy="537904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554759">
            <a:off x="6678571" y="4560130"/>
            <a:ext cx="233721" cy="689260"/>
          </a:xfrm>
          <a:custGeom>
            <a:avLst/>
            <a:gdLst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9" fmla="*/ 652097 w 2107514"/>
              <a:gd name="connsiteY9" fmla="*/ 127908 h 4760684"/>
              <a:gd name="connsiteX10" fmla="*/ 742775 w 2107514"/>
              <a:gd name="connsiteY10" fmla="*/ 29781 h 4760684"/>
              <a:gd name="connsiteX11" fmla="*/ 652097 w 2107514"/>
              <a:gd name="connsiteY11" fmla="*/ 127908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42775 w 2107514"/>
              <a:gd name="connsiteY7" fmla="*/ 29781 h 4760684"/>
              <a:gd name="connsiteX8" fmla="*/ 770295 w 2107514"/>
              <a:gd name="connsiteY8" fmla="*/ 0 h 4760684"/>
              <a:gd name="connsiteX0" fmla="*/ 770295 w 2107514"/>
              <a:gd name="connsiteY0" fmla="*/ 0 h 4760684"/>
              <a:gd name="connsiteX1" fmla="*/ 2105610 w 2107514"/>
              <a:gd name="connsiteY1" fmla="*/ 2235199 h 4760684"/>
              <a:gd name="connsiteX2" fmla="*/ 494524 w 2107514"/>
              <a:gd name="connsiteY2" fmla="*/ 4760684 h 4760684"/>
              <a:gd name="connsiteX3" fmla="*/ 59095 w 2107514"/>
              <a:gd name="connsiteY3" fmla="*/ 2569027 h 4760684"/>
              <a:gd name="connsiteX4" fmla="*/ 652097 w 2107514"/>
              <a:gd name="connsiteY4" fmla="*/ 127908 h 4760684"/>
              <a:gd name="connsiteX5" fmla="*/ 1104125 w 2107514"/>
              <a:gd name="connsiteY5" fmla="*/ 3193141 h 4760684"/>
              <a:gd name="connsiteX6" fmla="*/ 770296 w 2107514"/>
              <a:gd name="connsiteY6" fmla="*/ 43541 h 4760684"/>
              <a:gd name="connsiteX7" fmla="*/ 770295 w 2107514"/>
              <a:gd name="connsiteY7" fmla="*/ 0 h 4760684"/>
              <a:gd name="connsiteX0" fmla="*/ 770296 w 2106881"/>
              <a:gd name="connsiteY0" fmla="*/ 11346 h 4728489"/>
              <a:gd name="connsiteX1" fmla="*/ 2105610 w 2106881"/>
              <a:gd name="connsiteY1" fmla="*/ 2203004 h 4728489"/>
              <a:gd name="connsiteX2" fmla="*/ 494524 w 2106881"/>
              <a:gd name="connsiteY2" fmla="*/ 4728489 h 4728489"/>
              <a:gd name="connsiteX3" fmla="*/ 59095 w 2106881"/>
              <a:gd name="connsiteY3" fmla="*/ 2536832 h 4728489"/>
              <a:gd name="connsiteX4" fmla="*/ 652097 w 2106881"/>
              <a:gd name="connsiteY4" fmla="*/ 95713 h 4728489"/>
              <a:gd name="connsiteX5" fmla="*/ 1104125 w 2106881"/>
              <a:gd name="connsiteY5" fmla="*/ 3160946 h 4728489"/>
              <a:gd name="connsiteX6" fmla="*/ 770296 w 2106881"/>
              <a:gd name="connsiteY6" fmla="*/ 11346 h 4728489"/>
              <a:gd name="connsiteX0" fmla="*/ 770296 w 2107040"/>
              <a:gd name="connsiteY0" fmla="*/ 0 h 4717143"/>
              <a:gd name="connsiteX1" fmla="*/ 2105610 w 2107040"/>
              <a:gd name="connsiteY1" fmla="*/ 2191658 h 4717143"/>
              <a:gd name="connsiteX2" fmla="*/ 494524 w 2107040"/>
              <a:gd name="connsiteY2" fmla="*/ 4717143 h 4717143"/>
              <a:gd name="connsiteX3" fmla="*/ 59095 w 2107040"/>
              <a:gd name="connsiteY3" fmla="*/ 2525486 h 4717143"/>
              <a:gd name="connsiteX4" fmla="*/ 652097 w 2107040"/>
              <a:gd name="connsiteY4" fmla="*/ 84367 h 4717143"/>
              <a:gd name="connsiteX5" fmla="*/ 1104125 w 2107040"/>
              <a:gd name="connsiteY5" fmla="*/ 3149600 h 4717143"/>
              <a:gd name="connsiteX6" fmla="*/ 770296 w 2107040"/>
              <a:gd name="connsiteY6" fmla="*/ 0 h 4717143"/>
              <a:gd name="connsiteX0" fmla="*/ 757157 w 2093901"/>
              <a:gd name="connsiteY0" fmla="*/ 0 h 4717143"/>
              <a:gd name="connsiteX1" fmla="*/ 2092471 w 2093901"/>
              <a:gd name="connsiteY1" fmla="*/ 2191658 h 4717143"/>
              <a:gd name="connsiteX2" fmla="*/ 481385 w 2093901"/>
              <a:gd name="connsiteY2" fmla="*/ 4717143 h 4717143"/>
              <a:gd name="connsiteX3" fmla="*/ 45956 w 2093901"/>
              <a:gd name="connsiteY3" fmla="*/ 2525486 h 4717143"/>
              <a:gd name="connsiteX4" fmla="*/ 751753 w 2093901"/>
              <a:gd name="connsiteY4" fmla="*/ 287213 h 4717143"/>
              <a:gd name="connsiteX5" fmla="*/ 1090986 w 2093901"/>
              <a:gd name="connsiteY5" fmla="*/ 3149600 h 4717143"/>
              <a:gd name="connsiteX6" fmla="*/ 757157 w 2093901"/>
              <a:gd name="connsiteY6" fmla="*/ 0 h 471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93901" h="4717143">
                <a:moveTo>
                  <a:pt x="757157" y="0"/>
                </a:moveTo>
                <a:cubicBezTo>
                  <a:pt x="1063549" y="162830"/>
                  <a:pt x="2138433" y="1405468"/>
                  <a:pt x="2092471" y="2191658"/>
                </a:cubicBezTo>
                <a:cubicBezTo>
                  <a:pt x="2046509" y="2985105"/>
                  <a:pt x="1269995" y="3884991"/>
                  <a:pt x="481385" y="4717143"/>
                </a:cubicBezTo>
                <a:cubicBezTo>
                  <a:pt x="805537" y="3812419"/>
                  <a:pt x="200775" y="3459238"/>
                  <a:pt x="45956" y="2525486"/>
                </a:cubicBezTo>
                <a:cubicBezTo>
                  <a:pt x="-117700" y="1627652"/>
                  <a:pt x="164618" y="962567"/>
                  <a:pt x="751753" y="287213"/>
                </a:cubicBezTo>
                <a:cubicBezTo>
                  <a:pt x="935592" y="1285758"/>
                  <a:pt x="1297966" y="1880128"/>
                  <a:pt x="1090986" y="3149600"/>
                </a:cubicBezTo>
                <a:cubicBezTo>
                  <a:pt x="1487710" y="1562704"/>
                  <a:pt x="1129690" y="1035353"/>
                  <a:pt x="75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心形 36"/>
          <p:cNvSpPr/>
          <p:nvPr/>
        </p:nvSpPr>
        <p:spPr>
          <a:xfrm>
            <a:off x="3472289" y="795392"/>
            <a:ext cx="406126" cy="31962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心形 37"/>
          <p:cNvSpPr/>
          <p:nvPr/>
        </p:nvSpPr>
        <p:spPr>
          <a:xfrm>
            <a:off x="6650527" y="1172603"/>
            <a:ext cx="507989" cy="521681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心形 38"/>
          <p:cNvSpPr/>
          <p:nvPr/>
        </p:nvSpPr>
        <p:spPr>
          <a:xfrm>
            <a:off x="8277697" y="258563"/>
            <a:ext cx="558526" cy="615925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心形 39"/>
          <p:cNvSpPr/>
          <p:nvPr/>
        </p:nvSpPr>
        <p:spPr>
          <a:xfrm>
            <a:off x="7304392" y="167029"/>
            <a:ext cx="415263" cy="425755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1090132" y="892783"/>
            <a:ext cx="663738" cy="567161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心形 41"/>
          <p:cNvSpPr/>
          <p:nvPr/>
        </p:nvSpPr>
        <p:spPr>
          <a:xfrm>
            <a:off x="236235" y="3508676"/>
            <a:ext cx="406126" cy="4063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心形 42"/>
          <p:cNvSpPr/>
          <p:nvPr/>
        </p:nvSpPr>
        <p:spPr>
          <a:xfrm>
            <a:off x="11612" y="3255764"/>
            <a:ext cx="855371" cy="794645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心形 45"/>
          <p:cNvSpPr/>
          <p:nvPr/>
        </p:nvSpPr>
        <p:spPr>
          <a:xfrm>
            <a:off x="8203191" y="3036647"/>
            <a:ext cx="406126" cy="40631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心形 46"/>
          <p:cNvSpPr/>
          <p:nvPr/>
        </p:nvSpPr>
        <p:spPr>
          <a:xfrm>
            <a:off x="8330054" y="4656771"/>
            <a:ext cx="558526" cy="429796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心形 47"/>
          <p:cNvSpPr/>
          <p:nvPr/>
        </p:nvSpPr>
        <p:spPr>
          <a:xfrm>
            <a:off x="7686619" y="4008771"/>
            <a:ext cx="516572" cy="384923"/>
          </a:xfrm>
          <a:prstGeom prst="heart">
            <a:avLst/>
          </a:prstGeom>
          <a:noFill/>
          <a:ln w="920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心形 48"/>
          <p:cNvSpPr/>
          <p:nvPr/>
        </p:nvSpPr>
        <p:spPr>
          <a:xfrm>
            <a:off x="3347864" y="427481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/>
          <p:nvPr/>
        </p:nvSpPr>
        <p:spPr>
          <a:xfrm>
            <a:off x="1746920" y="456489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/>
          <p:nvPr/>
        </p:nvSpPr>
        <p:spPr>
          <a:xfrm>
            <a:off x="1979712" y="457961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/>
          <p:nvPr/>
        </p:nvSpPr>
        <p:spPr>
          <a:xfrm>
            <a:off x="2111014" y="433056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心形 65"/>
          <p:cNvSpPr>
            <a:spLocks noChangeAspect="1"/>
          </p:cNvSpPr>
          <p:nvPr/>
        </p:nvSpPr>
        <p:spPr>
          <a:xfrm>
            <a:off x="2699792" y="463483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心形 75"/>
          <p:cNvSpPr/>
          <p:nvPr/>
        </p:nvSpPr>
        <p:spPr>
          <a:xfrm>
            <a:off x="2627784" y="4632342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心形 76"/>
          <p:cNvSpPr/>
          <p:nvPr/>
        </p:nvSpPr>
        <p:spPr>
          <a:xfrm>
            <a:off x="2483768" y="4784742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心形 91"/>
          <p:cNvSpPr>
            <a:spLocks noChangeAspect="1"/>
          </p:cNvSpPr>
          <p:nvPr/>
        </p:nvSpPr>
        <p:spPr>
          <a:xfrm>
            <a:off x="3140224" y="440793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心形 94"/>
          <p:cNvSpPr>
            <a:spLocks noChangeAspect="1"/>
          </p:cNvSpPr>
          <p:nvPr/>
        </p:nvSpPr>
        <p:spPr>
          <a:xfrm>
            <a:off x="5810605" y="402331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5810605" y="44578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5963005" y="4610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6115405" y="43936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6267805" y="4546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5963005" y="46102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6115405" y="476265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6267805" y="45460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6420205" y="50116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5716893" y="461810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5852525" y="468762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2" name="Group 82"/>
          <p:cNvGrpSpPr>
            <a:grpSpLocks/>
          </p:cNvGrpSpPr>
          <p:nvPr/>
        </p:nvGrpSpPr>
        <p:grpSpPr bwMode="auto">
          <a:xfrm>
            <a:off x="-1072579" y="432917"/>
            <a:ext cx="1108075" cy="696912"/>
            <a:chOff x="2529" y="903"/>
            <a:chExt cx="698" cy="439"/>
          </a:xfrm>
        </p:grpSpPr>
        <p:sp>
          <p:nvSpPr>
            <p:cNvPr id="153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4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55" name="Group 83"/>
          <p:cNvGrpSpPr>
            <a:grpSpLocks/>
          </p:cNvGrpSpPr>
          <p:nvPr/>
        </p:nvGrpSpPr>
        <p:grpSpPr bwMode="auto">
          <a:xfrm>
            <a:off x="-1307529" y="-92546"/>
            <a:ext cx="1181100" cy="2703513"/>
            <a:chOff x="2381" y="572"/>
            <a:chExt cx="744" cy="1703"/>
          </a:xfrm>
        </p:grpSpPr>
        <p:sp>
          <p:nvSpPr>
            <p:cNvPr id="156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7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60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61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2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65" name="Group 82"/>
          <p:cNvGrpSpPr>
            <a:grpSpLocks/>
          </p:cNvGrpSpPr>
          <p:nvPr/>
        </p:nvGrpSpPr>
        <p:grpSpPr bwMode="auto">
          <a:xfrm>
            <a:off x="-568523" y="1401812"/>
            <a:ext cx="1108075" cy="696912"/>
            <a:chOff x="2529" y="903"/>
            <a:chExt cx="698" cy="439"/>
          </a:xfrm>
        </p:grpSpPr>
        <p:sp>
          <p:nvSpPr>
            <p:cNvPr id="166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zh-CN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7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8" name="Group 83"/>
          <p:cNvGrpSpPr>
            <a:grpSpLocks/>
          </p:cNvGrpSpPr>
          <p:nvPr/>
        </p:nvGrpSpPr>
        <p:grpSpPr bwMode="auto">
          <a:xfrm>
            <a:off x="-803473" y="876349"/>
            <a:ext cx="1181100" cy="2703513"/>
            <a:chOff x="2381" y="572"/>
            <a:chExt cx="744" cy="1703"/>
          </a:xfrm>
        </p:grpSpPr>
        <p:sp>
          <p:nvSpPr>
            <p:cNvPr id="169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0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1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73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74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5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6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7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34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7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78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88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3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198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03" dur="1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08" dur="1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3" dur="1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18" dur="1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1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3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28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233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38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3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48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253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258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3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268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3" dur="10" fill="hold"/>
                                        <p:tgtEl>
                                          <p:spTgt spid="15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5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014 -0.02901 0.44531 -0.01296 0.66458 -0.01111 C 0.68698 -0.00432 0.70694 0.00803 0.72708 0.02593 C 0.72899 0.02778 0.73142 0.02778 0.73333 0.02963 C 0.73767 0.03396 0.74115 0.04167 0.74583 0.04445 C 0.74792 0.04568 0.75208 0.04815 0.75208 0.04815 " pathEditMode="relative" ptsTypes="fffffA">
                                      <p:cBhvr>
                                        <p:cTn id="277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22014 -0.02901 0.44531 -0.01296 0.66458 -0.01111 C 0.68698 -0.00432 0.70694 0.00803 0.72708 0.02593 C 0.72899 0.02778 0.73142 0.02778 0.73333 0.02963 C 0.73767 0.03396 0.74115 0.04167 0.74583 0.04445 C 0.74792 0.04568 0.75208 0.04815 0.75208 0.04815 " pathEditMode="relative" ptsTypes="fffffA">
                                      <p:cBhvr>
                                        <p:cTn id="279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84 0.02994 -0.00885 -0.01296 0.02084 0.02223 C 0.02292 0.02469 0.02327 0.03025 0.025 0.03334 C 0.02986 0.04198 0.03386 0.04074 0.03959 0.04815 C 0.05938 0.07315 0.03125 0.0463 0.05417 0.06667 C 0.06216 0.08797 0.07205 0.0963 0.08334 0.11111 C 0.09254 0.12346 0.08611 0.12099 0.09584 0.12963 C 0.10677 0.1392 0.11841 0.14877 0.12917 0.15926 C 0.15677 0.18611 0.12066 0.15525 0.14375 0.18148 C 0.15868 0.19815 0.17674 0.21081 0.19375 0.21852 C 0.20747 0.23673 0.22309 0.23858 0.23941 0.24445 C 0.27292 0.25618 0.30764 0.26173 0.34167 0.26667 C 0.36598 0.26544 0.39028 0.26513 0.41459 0.26297 C 0.41684 0.26266 0.42084 0.25926 0.42084 0.25926 " pathEditMode="relative" ptsTypes="fffffffffffffA">
                                      <p:cBhvr>
                                        <p:cTn id="281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684 0.02994 -0.00885 -0.01296 0.02084 0.02223 C 0.02292 0.02469 0.02327 0.03025 0.025 0.03334 C 0.02986 0.04198 0.03386 0.04074 0.03959 0.04815 C 0.05938 0.07315 0.03125 0.0463 0.05417 0.06667 C 0.06216 0.08797 0.07205 0.0963 0.08334 0.11111 C 0.09254 0.12346 0.08611 0.12099 0.09584 0.12963 C 0.10677 0.1392 0.11841 0.14877 0.12917 0.15926 C 0.15677 0.18611 0.12066 0.15525 0.14375 0.18148 C 0.15868 0.19815 0.17674 0.21081 0.19375 0.21852 C 0.20747 0.23673 0.22309 0.23858 0.23941 0.24445 C 0.27292 0.25618 0.30764 0.26173 0.34167 0.26667 C 0.36598 0.26544 0.39028 0.26513 0.41459 0.26297 C 0.41684 0.26266 0.42084 0.25926 0.42084 0.25926 " pathEditMode="relative" ptsTypes="fffffffffffffA">
                                      <p:cBhvr>
                                        <p:cTn id="283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32" presetClass="emph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2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32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2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3" grpId="1" animBg="1"/>
      <p:bldP spid="2" grpId="0" animBg="1"/>
      <p:bldP spid="2" grpId="1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3" grpId="0" animBg="1"/>
      <p:bldP spid="53" grpId="1" animBg="1"/>
      <p:bldP spid="53" grpId="2" animBg="1"/>
      <p:bldP spid="66" grpId="0" animBg="1"/>
      <p:bldP spid="66" grpId="1" animBg="1"/>
      <p:bldP spid="66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92" grpId="0" animBg="1"/>
      <p:bldP spid="92" grpId="1" animBg="1"/>
      <p:bldP spid="92" grpId="2" animBg="1"/>
      <p:bldP spid="95" grpId="0" animBg="1"/>
      <p:bldP spid="95" grpId="1" animBg="1"/>
      <p:bldP spid="95" grpId="2" animBg="1"/>
      <p:bldP spid="110" grpId="0" animBg="1"/>
      <p:bldP spid="110" grpId="1" animBg="1"/>
      <p:bldP spid="110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3" grpId="0" animBg="1"/>
      <p:bldP spid="143" grpId="1" animBg="1"/>
      <p:bldP spid="143" grpId="2" animBg="1"/>
      <p:bldP spid="150" grpId="0" animBg="1"/>
      <p:bldP spid="150" grpId="1" animBg="1"/>
      <p:bldP spid="150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心形 4"/>
          <p:cNvSpPr/>
          <p:nvPr/>
        </p:nvSpPr>
        <p:spPr>
          <a:xfrm>
            <a:off x="2539008" y="34827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心形 14"/>
          <p:cNvSpPr/>
          <p:nvPr/>
        </p:nvSpPr>
        <p:spPr>
          <a:xfrm>
            <a:off x="1746920" y="3772810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心形 15"/>
          <p:cNvSpPr/>
          <p:nvPr/>
        </p:nvSpPr>
        <p:spPr>
          <a:xfrm>
            <a:off x="1979712" y="378752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心形 16"/>
          <p:cNvSpPr/>
          <p:nvPr/>
        </p:nvSpPr>
        <p:spPr>
          <a:xfrm>
            <a:off x="1996252" y="390832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心形 17"/>
          <p:cNvSpPr/>
          <p:nvPr/>
        </p:nvSpPr>
        <p:spPr>
          <a:xfrm>
            <a:off x="2111014" y="3538478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心形 18"/>
          <p:cNvSpPr>
            <a:spLocks noChangeAspect="1"/>
          </p:cNvSpPr>
          <p:nvPr/>
        </p:nvSpPr>
        <p:spPr>
          <a:xfrm>
            <a:off x="4107619" y="3500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心形 19"/>
          <p:cNvSpPr/>
          <p:nvPr/>
        </p:nvSpPr>
        <p:spPr>
          <a:xfrm>
            <a:off x="3074301" y="3948286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3226701" y="410068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心形 21"/>
          <p:cNvSpPr>
            <a:spLocks noChangeAspect="1"/>
          </p:cNvSpPr>
          <p:nvPr/>
        </p:nvSpPr>
        <p:spPr>
          <a:xfrm>
            <a:off x="3619101" y="366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心形 22"/>
          <p:cNvSpPr>
            <a:spLocks noChangeAspect="1"/>
          </p:cNvSpPr>
          <p:nvPr/>
        </p:nvSpPr>
        <p:spPr>
          <a:xfrm>
            <a:off x="4260019" y="36524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心形 23"/>
          <p:cNvSpPr>
            <a:spLocks noChangeAspect="1"/>
          </p:cNvSpPr>
          <p:nvPr/>
        </p:nvSpPr>
        <p:spPr>
          <a:xfrm>
            <a:off x="4412419" y="34358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心形 24"/>
          <p:cNvSpPr>
            <a:spLocks noChangeAspect="1"/>
          </p:cNvSpPr>
          <p:nvPr/>
        </p:nvSpPr>
        <p:spPr>
          <a:xfrm>
            <a:off x="4564819" y="358824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心形 25"/>
          <p:cNvSpPr>
            <a:spLocks noChangeAspect="1"/>
          </p:cNvSpPr>
          <p:nvPr/>
        </p:nvSpPr>
        <p:spPr>
          <a:xfrm>
            <a:off x="3979221" y="371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心形 26"/>
          <p:cNvSpPr>
            <a:spLocks noChangeAspect="1"/>
          </p:cNvSpPr>
          <p:nvPr/>
        </p:nvSpPr>
        <p:spPr>
          <a:xfrm>
            <a:off x="2842658" y="372387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心形 27"/>
          <p:cNvSpPr>
            <a:spLocks noChangeAspect="1"/>
          </p:cNvSpPr>
          <p:nvPr/>
        </p:nvSpPr>
        <p:spPr>
          <a:xfrm>
            <a:off x="3835232" y="3832349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心形 28"/>
          <p:cNvSpPr>
            <a:spLocks noChangeAspect="1"/>
          </p:cNvSpPr>
          <p:nvPr/>
        </p:nvSpPr>
        <p:spPr>
          <a:xfrm>
            <a:off x="3442725" y="39675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心形 29"/>
          <p:cNvSpPr>
            <a:spLocks noChangeAspect="1"/>
          </p:cNvSpPr>
          <p:nvPr/>
        </p:nvSpPr>
        <p:spPr>
          <a:xfrm>
            <a:off x="3595125" y="41199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心形 30"/>
          <p:cNvSpPr>
            <a:spLocks noChangeAspect="1"/>
          </p:cNvSpPr>
          <p:nvPr/>
        </p:nvSpPr>
        <p:spPr>
          <a:xfrm>
            <a:off x="2394992" y="384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心形 31"/>
          <p:cNvSpPr>
            <a:spLocks noChangeAspect="1"/>
          </p:cNvSpPr>
          <p:nvPr/>
        </p:nvSpPr>
        <p:spPr>
          <a:xfrm>
            <a:off x="3861507" y="350785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心形 32"/>
          <p:cNvSpPr>
            <a:spLocks noChangeAspect="1"/>
          </p:cNvSpPr>
          <p:nvPr/>
        </p:nvSpPr>
        <p:spPr>
          <a:xfrm>
            <a:off x="3643077" y="39069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心形 33"/>
          <p:cNvSpPr>
            <a:spLocks noChangeAspect="1"/>
          </p:cNvSpPr>
          <p:nvPr/>
        </p:nvSpPr>
        <p:spPr>
          <a:xfrm>
            <a:off x="3563888" y="418157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心形 34"/>
          <p:cNvSpPr>
            <a:spLocks noChangeAspect="1"/>
          </p:cNvSpPr>
          <p:nvPr/>
        </p:nvSpPr>
        <p:spPr>
          <a:xfrm>
            <a:off x="3716288" y="39650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心形 35"/>
          <p:cNvSpPr>
            <a:spLocks noChangeAspect="1"/>
          </p:cNvSpPr>
          <p:nvPr/>
        </p:nvSpPr>
        <p:spPr>
          <a:xfrm>
            <a:off x="3868688" y="411741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心形 36"/>
          <p:cNvSpPr>
            <a:spLocks noChangeAspect="1"/>
          </p:cNvSpPr>
          <p:nvPr/>
        </p:nvSpPr>
        <p:spPr>
          <a:xfrm>
            <a:off x="3122306" y="3809687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心形 37"/>
          <p:cNvSpPr>
            <a:spLocks noChangeAspect="1"/>
          </p:cNvSpPr>
          <p:nvPr/>
        </p:nvSpPr>
        <p:spPr>
          <a:xfrm>
            <a:off x="3082685" y="37238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心形 38"/>
          <p:cNvSpPr>
            <a:spLocks noChangeAspect="1"/>
          </p:cNvSpPr>
          <p:nvPr/>
        </p:nvSpPr>
        <p:spPr>
          <a:xfrm>
            <a:off x="3292597" y="380968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心形 39"/>
          <p:cNvSpPr>
            <a:spLocks noChangeAspect="1"/>
          </p:cNvSpPr>
          <p:nvPr/>
        </p:nvSpPr>
        <p:spPr>
          <a:xfrm>
            <a:off x="3723576" y="38994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心形 40"/>
          <p:cNvSpPr/>
          <p:nvPr/>
        </p:nvSpPr>
        <p:spPr>
          <a:xfrm>
            <a:off x="2322984" y="3840254"/>
            <a:ext cx="288032" cy="216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心形 41"/>
          <p:cNvSpPr/>
          <p:nvPr/>
        </p:nvSpPr>
        <p:spPr>
          <a:xfrm>
            <a:off x="2475384" y="3992654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心形 42"/>
          <p:cNvSpPr>
            <a:spLocks noChangeAspect="1"/>
          </p:cNvSpPr>
          <p:nvPr/>
        </p:nvSpPr>
        <p:spPr>
          <a:xfrm>
            <a:off x="3051421" y="36518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心形 43"/>
          <p:cNvSpPr>
            <a:spLocks noChangeAspect="1"/>
          </p:cNvSpPr>
          <p:nvPr/>
        </p:nvSpPr>
        <p:spPr>
          <a:xfrm>
            <a:off x="3875976" y="405183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心形 44"/>
          <p:cNvSpPr>
            <a:spLocks noChangeAspect="1"/>
          </p:cNvSpPr>
          <p:nvPr/>
        </p:nvSpPr>
        <p:spPr>
          <a:xfrm>
            <a:off x="4028376" y="3522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心形 45"/>
          <p:cNvSpPr>
            <a:spLocks noChangeAspect="1"/>
          </p:cNvSpPr>
          <p:nvPr/>
        </p:nvSpPr>
        <p:spPr>
          <a:xfrm>
            <a:off x="3997139" y="357737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心形 46"/>
          <p:cNvSpPr>
            <a:spLocks noChangeAspect="1"/>
          </p:cNvSpPr>
          <p:nvPr/>
        </p:nvSpPr>
        <p:spPr>
          <a:xfrm>
            <a:off x="3643130" y="389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心形 49"/>
          <p:cNvSpPr>
            <a:spLocks noChangeAspect="1"/>
          </p:cNvSpPr>
          <p:nvPr/>
        </p:nvSpPr>
        <p:spPr>
          <a:xfrm>
            <a:off x="3499141" y="3699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心形 50"/>
          <p:cNvSpPr>
            <a:spLocks noChangeAspect="1"/>
          </p:cNvSpPr>
          <p:nvPr/>
        </p:nvSpPr>
        <p:spPr>
          <a:xfrm>
            <a:off x="2875045" y="39566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心形 51"/>
          <p:cNvSpPr>
            <a:spLocks noChangeAspect="1"/>
          </p:cNvSpPr>
          <p:nvPr/>
        </p:nvSpPr>
        <p:spPr>
          <a:xfrm>
            <a:off x="3027445" y="4109070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心形 52"/>
          <p:cNvSpPr>
            <a:spLocks noChangeAspect="1"/>
          </p:cNvSpPr>
          <p:nvPr/>
        </p:nvSpPr>
        <p:spPr>
          <a:xfrm>
            <a:off x="3709053" y="3785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心形 53"/>
          <p:cNvSpPr>
            <a:spLocks noChangeAspect="1"/>
          </p:cNvSpPr>
          <p:nvPr/>
        </p:nvSpPr>
        <p:spPr>
          <a:xfrm>
            <a:off x="3075397" y="38960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心形 54"/>
          <p:cNvSpPr>
            <a:spLocks noChangeAspect="1"/>
          </p:cNvSpPr>
          <p:nvPr/>
        </p:nvSpPr>
        <p:spPr>
          <a:xfrm>
            <a:off x="3227797" y="40484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心形 55"/>
          <p:cNvSpPr>
            <a:spLocks noChangeAspect="1"/>
          </p:cNvSpPr>
          <p:nvPr/>
        </p:nvSpPr>
        <p:spPr>
          <a:xfrm>
            <a:off x="3380197" y="38318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心形 56"/>
          <p:cNvSpPr>
            <a:spLocks noChangeAspect="1"/>
          </p:cNvSpPr>
          <p:nvPr/>
        </p:nvSpPr>
        <p:spPr>
          <a:xfrm>
            <a:off x="3532597" y="3984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心形 57"/>
          <p:cNvSpPr>
            <a:spLocks noChangeAspect="1"/>
          </p:cNvSpPr>
          <p:nvPr/>
        </p:nvSpPr>
        <p:spPr>
          <a:xfrm>
            <a:off x="2370989" y="370165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心形 58"/>
          <p:cNvSpPr>
            <a:spLocks noChangeAspect="1"/>
          </p:cNvSpPr>
          <p:nvPr/>
        </p:nvSpPr>
        <p:spPr>
          <a:xfrm>
            <a:off x="2331368" y="361584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0" name="心形 59"/>
          <p:cNvSpPr>
            <a:spLocks noChangeAspect="1"/>
          </p:cNvSpPr>
          <p:nvPr/>
        </p:nvSpPr>
        <p:spPr>
          <a:xfrm>
            <a:off x="2541280" y="370165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" name="心形 104"/>
          <p:cNvSpPr/>
          <p:nvPr/>
        </p:nvSpPr>
        <p:spPr>
          <a:xfrm>
            <a:off x="4130472" y="3513750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7" name="心形 106"/>
          <p:cNvSpPr>
            <a:spLocks noChangeAspect="1"/>
          </p:cNvSpPr>
          <p:nvPr/>
        </p:nvSpPr>
        <p:spPr>
          <a:xfrm>
            <a:off x="5810605" y="32312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心形 108"/>
          <p:cNvSpPr>
            <a:spLocks noChangeAspect="1"/>
          </p:cNvSpPr>
          <p:nvPr/>
        </p:nvSpPr>
        <p:spPr>
          <a:xfrm>
            <a:off x="6115405" y="316707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心形 109"/>
          <p:cNvSpPr>
            <a:spLocks noChangeAspect="1"/>
          </p:cNvSpPr>
          <p:nvPr/>
        </p:nvSpPr>
        <p:spPr>
          <a:xfrm>
            <a:off x="5114581" y="3314015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心形 111"/>
          <p:cNvSpPr>
            <a:spLocks noChangeAspect="1"/>
          </p:cNvSpPr>
          <p:nvPr/>
        </p:nvSpPr>
        <p:spPr>
          <a:xfrm>
            <a:off x="4346496" y="33806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心形 112"/>
          <p:cNvSpPr>
            <a:spLocks noChangeAspect="1"/>
          </p:cNvSpPr>
          <p:nvPr/>
        </p:nvSpPr>
        <p:spPr>
          <a:xfrm>
            <a:off x="4498896" y="3533006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心形 113"/>
          <p:cNvSpPr>
            <a:spLocks noChangeAspect="1"/>
          </p:cNvSpPr>
          <p:nvPr/>
        </p:nvSpPr>
        <p:spPr>
          <a:xfrm>
            <a:off x="5412093" y="30866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心形 114"/>
          <p:cNvSpPr>
            <a:spLocks noChangeAspect="1"/>
          </p:cNvSpPr>
          <p:nvPr/>
        </p:nvSpPr>
        <p:spPr>
          <a:xfrm>
            <a:off x="4546848" y="33199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" name="心形 115"/>
          <p:cNvSpPr>
            <a:spLocks noChangeAspect="1"/>
          </p:cNvSpPr>
          <p:nvPr/>
        </p:nvSpPr>
        <p:spPr>
          <a:xfrm>
            <a:off x="4699248" y="347236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7" name="心形 116"/>
          <p:cNvSpPr>
            <a:spLocks noChangeAspect="1"/>
          </p:cNvSpPr>
          <p:nvPr/>
        </p:nvSpPr>
        <p:spPr>
          <a:xfrm>
            <a:off x="4851648" y="32558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8" name="心形 117"/>
          <p:cNvSpPr>
            <a:spLocks noChangeAspect="1"/>
          </p:cNvSpPr>
          <p:nvPr/>
        </p:nvSpPr>
        <p:spPr>
          <a:xfrm>
            <a:off x="5004048" y="340820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9" name="心形 118"/>
          <p:cNvSpPr>
            <a:spLocks noChangeAspect="1"/>
          </p:cNvSpPr>
          <p:nvPr/>
        </p:nvSpPr>
        <p:spPr>
          <a:xfrm>
            <a:off x="4196368" y="3222751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1" name="心形 120"/>
          <p:cNvSpPr>
            <a:spLocks noChangeAspect="1"/>
          </p:cNvSpPr>
          <p:nvPr/>
        </p:nvSpPr>
        <p:spPr>
          <a:xfrm>
            <a:off x="5011336" y="334263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" name="心形 122"/>
          <p:cNvSpPr>
            <a:spLocks noChangeAspect="1"/>
          </p:cNvSpPr>
          <p:nvPr/>
        </p:nvSpPr>
        <p:spPr>
          <a:xfrm>
            <a:off x="5547725" y="3156198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4" name="心形 123"/>
          <p:cNvSpPr>
            <a:spLocks noChangeAspect="1"/>
          </p:cNvSpPr>
          <p:nvPr/>
        </p:nvSpPr>
        <p:spPr>
          <a:xfrm>
            <a:off x="4546901" y="3303143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6" name="心形 125"/>
          <p:cNvSpPr>
            <a:spLocks noChangeAspect="1"/>
          </p:cNvSpPr>
          <p:nvPr/>
        </p:nvSpPr>
        <p:spPr>
          <a:xfrm>
            <a:off x="4612824" y="319807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7" name="心形 126"/>
          <p:cNvSpPr>
            <a:spLocks noChangeAspect="1"/>
          </p:cNvSpPr>
          <p:nvPr/>
        </p:nvSpPr>
        <p:spPr>
          <a:xfrm>
            <a:off x="4131568" y="346149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8" name="心形 127"/>
          <p:cNvSpPr>
            <a:spLocks noChangeAspect="1"/>
          </p:cNvSpPr>
          <p:nvPr/>
        </p:nvSpPr>
        <p:spPr>
          <a:xfrm>
            <a:off x="4283968" y="32449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心形 128"/>
          <p:cNvSpPr>
            <a:spLocks noChangeAspect="1"/>
          </p:cNvSpPr>
          <p:nvPr/>
        </p:nvSpPr>
        <p:spPr>
          <a:xfrm>
            <a:off x="4436368" y="339733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0" name="心形 129"/>
          <p:cNvSpPr>
            <a:spLocks noChangeAspect="1"/>
          </p:cNvSpPr>
          <p:nvPr/>
        </p:nvSpPr>
        <p:spPr>
          <a:xfrm>
            <a:off x="5810605" y="36657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1" name="心形 130"/>
          <p:cNvSpPr/>
          <p:nvPr/>
        </p:nvSpPr>
        <p:spPr>
          <a:xfrm>
            <a:off x="4282872" y="4100686"/>
            <a:ext cx="144016" cy="12865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2" name="心形 131"/>
          <p:cNvSpPr>
            <a:spLocks noChangeAspect="1"/>
          </p:cNvSpPr>
          <p:nvPr/>
        </p:nvSpPr>
        <p:spPr>
          <a:xfrm>
            <a:off x="4675272" y="36627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" name="心形 132"/>
          <p:cNvSpPr>
            <a:spLocks noChangeAspect="1"/>
          </p:cNvSpPr>
          <p:nvPr/>
        </p:nvSpPr>
        <p:spPr>
          <a:xfrm>
            <a:off x="5963005" y="3818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4" name="心形 133"/>
          <p:cNvSpPr>
            <a:spLocks noChangeAspect="1"/>
          </p:cNvSpPr>
          <p:nvPr/>
        </p:nvSpPr>
        <p:spPr>
          <a:xfrm>
            <a:off x="6115405" y="36016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5" name="心形 134"/>
          <p:cNvSpPr>
            <a:spLocks noChangeAspect="1"/>
          </p:cNvSpPr>
          <p:nvPr/>
        </p:nvSpPr>
        <p:spPr>
          <a:xfrm>
            <a:off x="6267805" y="3754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6" name="心形 135"/>
          <p:cNvSpPr>
            <a:spLocks noChangeAspect="1"/>
          </p:cNvSpPr>
          <p:nvPr/>
        </p:nvSpPr>
        <p:spPr>
          <a:xfrm>
            <a:off x="5266981" y="3900951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7" name="心形 136"/>
          <p:cNvSpPr>
            <a:spLocks noChangeAspect="1"/>
          </p:cNvSpPr>
          <p:nvPr/>
        </p:nvSpPr>
        <p:spPr>
          <a:xfrm>
            <a:off x="5122992" y="371007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8" name="心形 137"/>
          <p:cNvSpPr>
            <a:spLocks noChangeAspect="1"/>
          </p:cNvSpPr>
          <p:nvPr/>
        </p:nvSpPr>
        <p:spPr>
          <a:xfrm>
            <a:off x="4498896" y="39675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9" name="心形 138"/>
          <p:cNvSpPr>
            <a:spLocks noChangeAspect="1"/>
          </p:cNvSpPr>
          <p:nvPr/>
        </p:nvSpPr>
        <p:spPr>
          <a:xfrm>
            <a:off x="4651296" y="4119942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0" name="心形 139"/>
          <p:cNvSpPr>
            <a:spLocks noChangeAspect="1"/>
          </p:cNvSpPr>
          <p:nvPr/>
        </p:nvSpPr>
        <p:spPr>
          <a:xfrm>
            <a:off x="5564493" y="36736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1" name="心形 140"/>
          <p:cNvSpPr>
            <a:spLocks noChangeAspect="1"/>
          </p:cNvSpPr>
          <p:nvPr/>
        </p:nvSpPr>
        <p:spPr>
          <a:xfrm>
            <a:off x="4699248" y="39069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2" name="心形 141"/>
          <p:cNvSpPr>
            <a:spLocks noChangeAspect="1"/>
          </p:cNvSpPr>
          <p:nvPr/>
        </p:nvSpPr>
        <p:spPr>
          <a:xfrm>
            <a:off x="4851648" y="40593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3" name="心形 142"/>
          <p:cNvSpPr>
            <a:spLocks noChangeAspect="1"/>
          </p:cNvSpPr>
          <p:nvPr/>
        </p:nvSpPr>
        <p:spPr>
          <a:xfrm>
            <a:off x="5004048" y="38427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4" name="心形 143"/>
          <p:cNvSpPr>
            <a:spLocks noChangeAspect="1"/>
          </p:cNvSpPr>
          <p:nvPr/>
        </p:nvSpPr>
        <p:spPr>
          <a:xfrm>
            <a:off x="5156448" y="39951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5" name="心形 144"/>
          <p:cNvSpPr>
            <a:spLocks noChangeAspect="1"/>
          </p:cNvSpPr>
          <p:nvPr/>
        </p:nvSpPr>
        <p:spPr>
          <a:xfrm>
            <a:off x="4348768" y="3809687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心形 145"/>
          <p:cNvSpPr>
            <a:spLocks noChangeAspect="1"/>
          </p:cNvSpPr>
          <p:nvPr/>
        </p:nvSpPr>
        <p:spPr>
          <a:xfrm>
            <a:off x="5011336" y="3777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7" name="心形 146"/>
          <p:cNvSpPr>
            <a:spLocks noChangeAspect="1"/>
          </p:cNvSpPr>
          <p:nvPr/>
        </p:nvSpPr>
        <p:spPr>
          <a:xfrm>
            <a:off x="5163736" y="3929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心形 147"/>
          <p:cNvSpPr>
            <a:spLocks noChangeAspect="1"/>
          </p:cNvSpPr>
          <p:nvPr/>
        </p:nvSpPr>
        <p:spPr>
          <a:xfrm>
            <a:off x="5547725" y="35907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9" name="心形 148"/>
          <p:cNvSpPr>
            <a:spLocks noChangeAspect="1"/>
          </p:cNvSpPr>
          <p:nvPr/>
        </p:nvSpPr>
        <p:spPr>
          <a:xfrm>
            <a:off x="5700125" y="3743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0" name="心形 149"/>
          <p:cNvSpPr>
            <a:spLocks noChangeAspect="1"/>
          </p:cNvSpPr>
          <p:nvPr/>
        </p:nvSpPr>
        <p:spPr>
          <a:xfrm>
            <a:off x="4699301" y="3890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1" name="心形 150"/>
          <p:cNvSpPr>
            <a:spLocks noChangeAspect="1"/>
          </p:cNvSpPr>
          <p:nvPr/>
        </p:nvSpPr>
        <p:spPr>
          <a:xfrm>
            <a:off x="4555312" y="3699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2" name="心形 151"/>
          <p:cNvSpPr>
            <a:spLocks noChangeAspect="1"/>
          </p:cNvSpPr>
          <p:nvPr/>
        </p:nvSpPr>
        <p:spPr>
          <a:xfrm>
            <a:off x="4765224" y="3785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" name="心形 152"/>
          <p:cNvSpPr>
            <a:spLocks noChangeAspect="1"/>
          </p:cNvSpPr>
          <p:nvPr/>
        </p:nvSpPr>
        <p:spPr>
          <a:xfrm>
            <a:off x="4283968" y="404843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4" name="心形 153"/>
          <p:cNvSpPr>
            <a:spLocks noChangeAspect="1"/>
          </p:cNvSpPr>
          <p:nvPr/>
        </p:nvSpPr>
        <p:spPr>
          <a:xfrm>
            <a:off x="4436368" y="38318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5" name="心形 154"/>
          <p:cNvSpPr>
            <a:spLocks noChangeAspect="1"/>
          </p:cNvSpPr>
          <p:nvPr/>
        </p:nvSpPr>
        <p:spPr>
          <a:xfrm>
            <a:off x="4588768" y="3984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5" name="心形 164"/>
          <p:cNvSpPr>
            <a:spLocks noChangeAspect="1"/>
          </p:cNvSpPr>
          <p:nvPr/>
        </p:nvSpPr>
        <p:spPr>
          <a:xfrm>
            <a:off x="2875045" y="3460998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2" name="心形 181"/>
          <p:cNvSpPr>
            <a:spLocks noChangeAspect="1"/>
          </p:cNvSpPr>
          <p:nvPr/>
        </p:nvSpPr>
        <p:spPr>
          <a:xfrm>
            <a:off x="5963005" y="38181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3" name="心形 182"/>
          <p:cNvSpPr>
            <a:spLocks noChangeAspect="1"/>
          </p:cNvSpPr>
          <p:nvPr/>
        </p:nvSpPr>
        <p:spPr>
          <a:xfrm>
            <a:off x="6115405" y="3970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4" name="心形 183"/>
          <p:cNvSpPr>
            <a:spLocks noChangeAspect="1"/>
          </p:cNvSpPr>
          <p:nvPr/>
        </p:nvSpPr>
        <p:spPr>
          <a:xfrm>
            <a:off x="6267805" y="375400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5" name="心形 184"/>
          <p:cNvSpPr>
            <a:spLocks noChangeAspect="1"/>
          </p:cNvSpPr>
          <p:nvPr/>
        </p:nvSpPr>
        <p:spPr>
          <a:xfrm>
            <a:off x="6420205" y="4219550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6" name="心形 185"/>
          <p:cNvSpPr>
            <a:spLocks noChangeAspect="1"/>
          </p:cNvSpPr>
          <p:nvPr/>
        </p:nvSpPr>
        <p:spPr>
          <a:xfrm>
            <a:off x="5650970" y="3931079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7" name="心形 186"/>
          <p:cNvSpPr>
            <a:spLocks noChangeAspect="1"/>
          </p:cNvSpPr>
          <p:nvPr/>
        </p:nvSpPr>
        <p:spPr>
          <a:xfrm>
            <a:off x="5506981" y="3740205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8" name="心形 187"/>
          <p:cNvSpPr>
            <a:spLocks noChangeAspect="1"/>
          </p:cNvSpPr>
          <p:nvPr/>
        </p:nvSpPr>
        <p:spPr>
          <a:xfrm>
            <a:off x="5716893" y="38260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9" name="心形 188"/>
          <p:cNvSpPr>
            <a:spLocks noChangeAspect="1"/>
          </p:cNvSpPr>
          <p:nvPr/>
        </p:nvSpPr>
        <p:spPr>
          <a:xfrm>
            <a:off x="5004048" y="421170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0" name="心形 189"/>
          <p:cNvSpPr>
            <a:spLocks noChangeAspect="1"/>
          </p:cNvSpPr>
          <p:nvPr/>
        </p:nvSpPr>
        <p:spPr>
          <a:xfrm>
            <a:off x="5156448" y="399514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1" name="心形 190"/>
          <p:cNvSpPr>
            <a:spLocks noChangeAspect="1"/>
          </p:cNvSpPr>
          <p:nvPr/>
        </p:nvSpPr>
        <p:spPr>
          <a:xfrm>
            <a:off x="5540437" y="4025272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2" name="心形 191"/>
          <p:cNvSpPr>
            <a:spLocks noChangeAspect="1"/>
          </p:cNvSpPr>
          <p:nvPr/>
        </p:nvSpPr>
        <p:spPr>
          <a:xfrm>
            <a:off x="5163736" y="3929566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3" name="心形 192"/>
          <p:cNvSpPr>
            <a:spLocks noChangeAspect="1"/>
          </p:cNvSpPr>
          <p:nvPr/>
        </p:nvSpPr>
        <p:spPr>
          <a:xfrm>
            <a:off x="5547725" y="395969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4" name="心形 193"/>
          <p:cNvSpPr>
            <a:spLocks noChangeAspect="1"/>
          </p:cNvSpPr>
          <p:nvPr/>
        </p:nvSpPr>
        <p:spPr>
          <a:xfrm>
            <a:off x="5700125" y="37431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5" name="心形 194"/>
          <p:cNvSpPr>
            <a:spLocks noChangeAspect="1"/>
          </p:cNvSpPr>
          <p:nvPr/>
        </p:nvSpPr>
        <p:spPr>
          <a:xfrm>
            <a:off x="5852525" y="3895534"/>
            <a:ext cx="96011" cy="72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6" name="心形 195"/>
          <p:cNvSpPr>
            <a:spLocks noChangeAspect="1"/>
          </p:cNvSpPr>
          <p:nvPr/>
        </p:nvSpPr>
        <p:spPr>
          <a:xfrm>
            <a:off x="4917624" y="3937414"/>
            <a:ext cx="240000" cy="180000"/>
          </a:xfrm>
          <a:prstGeom prst="heart">
            <a:avLst/>
          </a:prstGeom>
          <a:solidFill>
            <a:schemeClr val="bg1">
              <a:alpha val="25000"/>
            </a:schemeClr>
          </a:solidFill>
          <a:ln w="222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6" name="云形 245"/>
          <p:cNvSpPr/>
          <p:nvPr/>
        </p:nvSpPr>
        <p:spPr>
          <a:xfrm>
            <a:off x="947578" y="361148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0" name="云形 249"/>
          <p:cNvSpPr/>
          <p:nvPr/>
        </p:nvSpPr>
        <p:spPr>
          <a:xfrm>
            <a:off x="5208310" y="397147"/>
            <a:ext cx="943338" cy="576064"/>
          </a:xfrm>
          <a:prstGeom prst="cloud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 rot="20956297">
            <a:off x="2272323" y="1430029"/>
            <a:ext cx="3032429" cy="245745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6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268"/>
          <a:stretch/>
        </p:blipFill>
        <p:spPr bwMode="auto">
          <a:xfrm rot="1082576">
            <a:off x="4118312" y="1433298"/>
            <a:ext cx="3032429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6" name="Group 82"/>
          <p:cNvGrpSpPr>
            <a:grpSpLocks/>
          </p:cNvGrpSpPr>
          <p:nvPr/>
        </p:nvGrpSpPr>
        <p:grpSpPr bwMode="auto">
          <a:xfrm>
            <a:off x="-1108912" y="905743"/>
            <a:ext cx="1108075" cy="696912"/>
            <a:chOff x="2529" y="903"/>
            <a:chExt cx="698" cy="439"/>
          </a:xfrm>
        </p:grpSpPr>
        <p:sp>
          <p:nvSpPr>
            <p:cNvPr id="157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9" name="Group 83"/>
          <p:cNvGrpSpPr>
            <a:grpSpLocks/>
          </p:cNvGrpSpPr>
          <p:nvPr/>
        </p:nvGrpSpPr>
        <p:grpSpPr bwMode="auto">
          <a:xfrm>
            <a:off x="-1343862" y="380280"/>
            <a:ext cx="1181100" cy="2703513"/>
            <a:chOff x="2381" y="572"/>
            <a:chExt cx="744" cy="1703"/>
          </a:xfrm>
        </p:grpSpPr>
        <p:sp>
          <p:nvSpPr>
            <p:cNvPr id="160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4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70" name="Group 82"/>
          <p:cNvGrpSpPr>
            <a:grpSpLocks/>
          </p:cNvGrpSpPr>
          <p:nvPr/>
        </p:nvGrpSpPr>
        <p:grpSpPr bwMode="auto">
          <a:xfrm>
            <a:off x="-1603369" y="1651074"/>
            <a:ext cx="1108075" cy="696912"/>
            <a:chOff x="2529" y="903"/>
            <a:chExt cx="698" cy="439"/>
          </a:xfrm>
        </p:grpSpPr>
        <p:sp>
          <p:nvSpPr>
            <p:cNvPr id="171" name="Oval 96"/>
            <p:cNvSpPr>
              <a:spLocks noChangeArrowheads="1"/>
            </p:cNvSpPr>
            <p:nvPr/>
          </p:nvSpPr>
          <p:spPr bwMode="auto">
            <a:xfrm rot="-1792801">
              <a:off x="2529" y="1236"/>
              <a:ext cx="534" cy="106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97"/>
            <p:cNvSpPr>
              <a:spLocks/>
            </p:cNvSpPr>
            <p:nvPr/>
          </p:nvSpPr>
          <p:spPr bwMode="auto">
            <a:xfrm rot="-1792801">
              <a:off x="2905" y="903"/>
              <a:ext cx="322" cy="216"/>
            </a:xfrm>
            <a:custGeom>
              <a:avLst/>
              <a:gdLst>
                <a:gd name="T0" fmla="*/ 0 w 272"/>
                <a:gd name="T1" fmla="*/ 182 h 182"/>
                <a:gd name="T2" fmla="*/ 182 w 272"/>
                <a:gd name="T3" fmla="*/ 136 h 182"/>
                <a:gd name="T4" fmla="*/ 272 w 272"/>
                <a:gd name="T5" fmla="*/ 0 h 182"/>
                <a:gd name="T6" fmla="*/ 0 60000 65536"/>
                <a:gd name="T7" fmla="*/ 0 60000 65536"/>
                <a:gd name="T8" fmla="*/ 0 60000 65536"/>
                <a:gd name="T9" fmla="*/ 0 w 272"/>
                <a:gd name="T10" fmla="*/ 0 h 182"/>
                <a:gd name="T11" fmla="*/ 272 w 272"/>
                <a:gd name="T12" fmla="*/ 182 h 18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182">
                  <a:moveTo>
                    <a:pt x="0" y="182"/>
                  </a:moveTo>
                  <a:cubicBezTo>
                    <a:pt x="68" y="174"/>
                    <a:pt x="137" y="166"/>
                    <a:pt x="182" y="136"/>
                  </a:cubicBezTo>
                  <a:cubicBezTo>
                    <a:pt x="227" y="106"/>
                    <a:pt x="249" y="53"/>
                    <a:pt x="272" y="0"/>
                  </a:cubicBez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3" name="Group 83"/>
          <p:cNvGrpSpPr>
            <a:grpSpLocks/>
          </p:cNvGrpSpPr>
          <p:nvPr/>
        </p:nvGrpSpPr>
        <p:grpSpPr bwMode="auto">
          <a:xfrm>
            <a:off x="-1838319" y="1125611"/>
            <a:ext cx="1181100" cy="2703513"/>
            <a:chOff x="2381" y="572"/>
            <a:chExt cx="744" cy="1703"/>
          </a:xfrm>
        </p:grpSpPr>
        <p:sp>
          <p:nvSpPr>
            <p:cNvPr id="174" name="Freeform 93"/>
            <p:cNvSpPr>
              <a:spLocks/>
            </p:cNvSpPr>
            <p:nvPr/>
          </p:nvSpPr>
          <p:spPr bwMode="auto">
            <a:xfrm rot="-3053209">
              <a:off x="2527" y="536"/>
              <a:ext cx="516" cy="681"/>
            </a:xfrm>
            <a:custGeom>
              <a:avLst/>
              <a:gdLst>
                <a:gd name="T0" fmla="*/ 0 w 528"/>
                <a:gd name="T1" fmla="*/ 671 h 694"/>
                <a:gd name="T2" fmla="*/ 172 w 528"/>
                <a:gd name="T3" fmla="*/ 280 h 694"/>
                <a:gd name="T4" fmla="*/ 352 w 528"/>
                <a:gd name="T5" fmla="*/ 82 h 694"/>
                <a:gd name="T6" fmla="*/ 496 w 528"/>
                <a:gd name="T7" fmla="*/ 8 h 694"/>
                <a:gd name="T8" fmla="*/ 500 w 528"/>
                <a:gd name="T9" fmla="*/ 256 h 694"/>
                <a:gd name="T10" fmla="*/ 291 w 528"/>
                <a:gd name="T11" fmla="*/ 625 h 694"/>
                <a:gd name="T12" fmla="*/ 0 w 528"/>
                <a:gd name="T13" fmla="*/ 694 h 694"/>
                <a:gd name="T14" fmla="*/ 0 w 528"/>
                <a:gd name="T15" fmla="*/ 671 h 6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28"/>
                <a:gd name="T25" fmla="*/ 0 h 694"/>
                <a:gd name="T26" fmla="*/ 528 w 528"/>
                <a:gd name="T27" fmla="*/ 694 h 6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28" h="694">
                  <a:moveTo>
                    <a:pt x="0" y="671"/>
                  </a:moveTo>
                  <a:cubicBezTo>
                    <a:pt x="226" y="667"/>
                    <a:pt x="94" y="458"/>
                    <a:pt x="172" y="280"/>
                  </a:cubicBezTo>
                  <a:cubicBezTo>
                    <a:pt x="223" y="142"/>
                    <a:pt x="300" y="146"/>
                    <a:pt x="352" y="82"/>
                  </a:cubicBezTo>
                  <a:cubicBezTo>
                    <a:pt x="411" y="57"/>
                    <a:pt x="515" y="0"/>
                    <a:pt x="496" y="8"/>
                  </a:cubicBezTo>
                  <a:cubicBezTo>
                    <a:pt x="504" y="18"/>
                    <a:pt x="482" y="104"/>
                    <a:pt x="500" y="256"/>
                  </a:cubicBezTo>
                  <a:cubicBezTo>
                    <a:pt x="528" y="407"/>
                    <a:pt x="436" y="573"/>
                    <a:pt x="291" y="625"/>
                  </a:cubicBezTo>
                  <a:cubicBezTo>
                    <a:pt x="178" y="665"/>
                    <a:pt x="93" y="649"/>
                    <a:pt x="0" y="694"/>
                  </a:cubicBezTo>
                  <a:lnTo>
                    <a:pt x="0" y="6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94"/>
            <p:cNvSpPr>
              <a:spLocks/>
            </p:cNvSpPr>
            <p:nvPr/>
          </p:nvSpPr>
          <p:spPr bwMode="auto">
            <a:xfrm rot="19383931">
              <a:off x="2478" y="1015"/>
              <a:ext cx="489" cy="329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99"/>
            <p:cNvSpPr>
              <a:spLocks/>
            </p:cNvSpPr>
            <p:nvPr/>
          </p:nvSpPr>
          <p:spPr bwMode="auto">
            <a:xfrm>
              <a:off x="2517" y="572"/>
              <a:ext cx="448" cy="747"/>
            </a:xfrm>
            <a:custGeom>
              <a:avLst/>
              <a:gdLst>
                <a:gd name="T0" fmla="*/ 0 w 448"/>
                <a:gd name="T1" fmla="*/ 671 h 747"/>
                <a:gd name="T2" fmla="*/ 172 w 448"/>
                <a:gd name="T3" fmla="*/ 280 h 747"/>
                <a:gd name="T4" fmla="*/ 352 w 448"/>
                <a:gd name="T5" fmla="*/ 82 h 747"/>
                <a:gd name="T6" fmla="*/ 496 w 448"/>
                <a:gd name="T7" fmla="*/ 8 h 747"/>
                <a:gd name="T8" fmla="*/ 500 w 448"/>
                <a:gd name="T9" fmla="*/ 256 h 747"/>
                <a:gd name="T10" fmla="*/ 291 w 448"/>
                <a:gd name="T11" fmla="*/ 625 h 747"/>
                <a:gd name="T12" fmla="*/ 0 w 448"/>
                <a:gd name="T13" fmla="*/ 694 h 747"/>
                <a:gd name="T14" fmla="*/ 0 w 448"/>
                <a:gd name="T15" fmla="*/ 671 h 74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8"/>
                <a:gd name="T25" fmla="*/ 0 h 747"/>
                <a:gd name="T26" fmla="*/ 528 w 448"/>
                <a:gd name="T27" fmla="*/ 694 h 74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8" h="747">
                  <a:moveTo>
                    <a:pt x="262" y="723"/>
                  </a:moveTo>
                  <a:cubicBezTo>
                    <a:pt x="217" y="665"/>
                    <a:pt x="126" y="519"/>
                    <a:pt x="82" y="428"/>
                  </a:cubicBezTo>
                  <a:cubicBezTo>
                    <a:pt x="38" y="337"/>
                    <a:pt x="29" y="254"/>
                    <a:pt x="0" y="178"/>
                  </a:cubicBezTo>
                  <a:cubicBezTo>
                    <a:pt x="7" y="117"/>
                    <a:pt x="8" y="0"/>
                    <a:pt x="6" y="20"/>
                  </a:cubicBezTo>
                  <a:cubicBezTo>
                    <a:pt x="19" y="18"/>
                    <a:pt x="81" y="78"/>
                    <a:pt x="220" y="136"/>
                  </a:cubicBezTo>
                  <a:cubicBezTo>
                    <a:pt x="362" y="185"/>
                    <a:pt x="420" y="391"/>
                    <a:pt x="434" y="493"/>
                  </a:cubicBezTo>
                  <a:cubicBezTo>
                    <a:pt x="448" y="595"/>
                    <a:pt x="331" y="709"/>
                    <a:pt x="302" y="747"/>
                  </a:cubicBezTo>
                  <a:lnTo>
                    <a:pt x="262" y="723"/>
                  </a:lnTo>
                  <a:close/>
                </a:path>
              </a:pathLst>
            </a:custGeom>
            <a:solidFill>
              <a:schemeClr val="bg1">
                <a:alpha val="6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100"/>
            <p:cNvSpPr>
              <a:spLocks/>
            </p:cNvSpPr>
            <p:nvPr/>
          </p:nvSpPr>
          <p:spPr bwMode="auto">
            <a:xfrm rot="-2216069">
              <a:off x="2428" y="1068"/>
              <a:ext cx="489" cy="328"/>
            </a:xfrm>
            <a:custGeom>
              <a:avLst/>
              <a:gdLst>
                <a:gd name="T0" fmla="*/ 362 w 405"/>
                <a:gd name="T1" fmla="*/ 289 h 289"/>
                <a:gd name="T2" fmla="*/ 153 w 405"/>
                <a:gd name="T3" fmla="*/ 230 h 289"/>
                <a:gd name="T4" fmla="*/ 44 w 405"/>
                <a:gd name="T5" fmla="*/ 88 h 289"/>
                <a:gd name="T6" fmla="*/ 3 w 405"/>
                <a:gd name="T7" fmla="*/ 14 h 289"/>
                <a:gd name="T8" fmla="*/ 175 w 405"/>
                <a:gd name="T9" fmla="*/ 11 h 289"/>
                <a:gd name="T10" fmla="*/ 392 w 405"/>
                <a:gd name="T11" fmla="*/ 192 h 289"/>
                <a:gd name="T12" fmla="*/ 396 w 405"/>
                <a:gd name="T13" fmla="*/ 285 h 289"/>
                <a:gd name="T14" fmla="*/ 362 w 405"/>
                <a:gd name="T15" fmla="*/ 289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5"/>
                <a:gd name="T25" fmla="*/ 0 h 289"/>
                <a:gd name="T26" fmla="*/ 405 w 40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5" h="289">
                  <a:moveTo>
                    <a:pt x="362" y="289"/>
                  </a:moveTo>
                  <a:cubicBezTo>
                    <a:pt x="322" y="280"/>
                    <a:pt x="206" y="263"/>
                    <a:pt x="153" y="230"/>
                  </a:cubicBezTo>
                  <a:cubicBezTo>
                    <a:pt x="68" y="179"/>
                    <a:pt x="80" y="129"/>
                    <a:pt x="44" y="88"/>
                  </a:cubicBezTo>
                  <a:cubicBezTo>
                    <a:pt x="35" y="46"/>
                    <a:pt x="0" y="0"/>
                    <a:pt x="3" y="14"/>
                  </a:cubicBezTo>
                  <a:cubicBezTo>
                    <a:pt x="11" y="9"/>
                    <a:pt x="75" y="5"/>
                    <a:pt x="175" y="11"/>
                  </a:cubicBezTo>
                  <a:cubicBezTo>
                    <a:pt x="278" y="11"/>
                    <a:pt x="375" y="91"/>
                    <a:pt x="392" y="192"/>
                  </a:cubicBezTo>
                  <a:cubicBezTo>
                    <a:pt x="405" y="271"/>
                    <a:pt x="401" y="269"/>
                    <a:pt x="396" y="285"/>
                  </a:cubicBezTo>
                  <a:lnTo>
                    <a:pt x="362" y="289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8" name="Group 112"/>
            <p:cNvGrpSpPr>
              <a:grpSpLocks/>
            </p:cNvGrpSpPr>
            <p:nvPr/>
          </p:nvGrpSpPr>
          <p:grpSpPr bwMode="auto">
            <a:xfrm rot="-1260407">
              <a:off x="2381" y="1479"/>
              <a:ext cx="735" cy="796"/>
              <a:chOff x="-743" y="-425"/>
              <a:chExt cx="242" cy="262"/>
            </a:xfrm>
          </p:grpSpPr>
          <p:sp>
            <p:nvSpPr>
              <p:cNvPr id="179" name="Freeform 113"/>
              <p:cNvSpPr>
                <a:spLocks/>
              </p:cNvSpPr>
              <p:nvPr/>
            </p:nvSpPr>
            <p:spPr bwMode="auto">
              <a:xfrm rot="-1792801">
                <a:off x="-671" y="-425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114"/>
              <p:cNvSpPr>
                <a:spLocks/>
              </p:cNvSpPr>
              <p:nvPr/>
            </p:nvSpPr>
            <p:spPr bwMode="auto">
              <a:xfrm rot="-955661">
                <a:off x="-724" y="-282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115"/>
              <p:cNvSpPr>
                <a:spLocks/>
              </p:cNvSpPr>
              <p:nvPr/>
            </p:nvSpPr>
            <p:spPr bwMode="auto">
              <a:xfrm rot="-2369859">
                <a:off x="-703" y="-413"/>
                <a:ext cx="170" cy="224"/>
              </a:xfrm>
              <a:custGeom>
                <a:avLst/>
                <a:gdLst>
                  <a:gd name="T0" fmla="*/ 0 w 528"/>
                  <a:gd name="T1" fmla="*/ 671 h 694"/>
                  <a:gd name="T2" fmla="*/ 172 w 528"/>
                  <a:gd name="T3" fmla="*/ 280 h 694"/>
                  <a:gd name="T4" fmla="*/ 352 w 528"/>
                  <a:gd name="T5" fmla="*/ 82 h 694"/>
                  <a:gd name="T6" fmla="*/ 496 w 528"/>
                  <a:gd name="T7" fmla="*/ 8 h 694"/>
                  <a:gd name="T8" fmla="*/ 500 w 528"/>
                  <a:gd name="T9" fmla="*/ 256 h 694"/>
                  <a:gd name="T10" fmla="*/ 291 w 528"/>
                  <a:gd name="T11" fmla="*/ 625 h 694"/>
                  <a:gd name="T12" fmla="*/ 0 w 528"/>
                  <a:gd name="T13" fmla="*/ 694 h 694"/>
                  <a:gd name="T14" fmla="*/ 0 w 528"/>
                  <a:gd name="T15" fmla="*/ 671 h 6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528"/>
                  <a:gd name="T25" fmla="*/ 0 h 694"/>
                  <a:gd name="T26" fmla="*/ 528 w 528"/>
                  <a:gd name="T27" fmla="*/ 694 h 6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528" h="694">
                    <a:moveTo>
                      <a:pt x="0" y="671"/>
                    </a:moveTo>
                    <a:cubicBezTo>
                      <a:pt x="226" y="667"/>
                      <a:pt x="94" y="458"/>
                      <a:pt x="172" y="280"/>
                    </a:cubicBezTo>
                    <a:cubicBezTo>
                      <a:pt x="223" y="142"/>
                      <a:pt x="300" y="146"/>
                      <a:pt x="352" y="82"/>
                    </a:cubicBezTo>
                    <a:cubicBezTo>
                      <a:pt x="411" y="57"/>
                      <a:pt x="515" y="0"/>
                      <a:pt x="496" y="8"/>
                    </a:cubicBezTo>
                    <a:cubicBezTo>
                      <a:pt x="504" y="18"/>
                      <a:pt x="482" y="104"/>
                      <a:pt x="500" y="256"/>
                    </a:cubicBezTo>
                    <a:cubicBezTo>
                      <a:pt x="528" y="407"/>
                      <a:pt x="436" y="573"/>
                      <a:pt x="291" y="625"/>
                    </a:cubicBezTo>
                    <a:cubicBezTo>
                      <a:pt x="178" y="665"/>
                      <a:pt x="93" y="649"/>
                      <a:pt x="0" y="694"/>
                    </a:cubicBezTo>
                    <a:lnTo>
                      <a:pt x="0" y="671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116"/>
              <p:cNvSpPr>
                <a:spLocks/>
              </p:cNvSpPr>
              <p:nvPr/>
            </p:nvSpPr>
            <p:spPr bwMode="auto">
              <a:xfrm rot="-955661">
                <a:off x="-743" y="-271"/>
                <a:ext cx="161" cy="108"/>
              </a:xfrm>
              <a:custGeom>
                <a:avLst/>
                <a:gdLst>
                  <a:gd name="T0" fmla="*/ 362 w 405"/>
                  <a:gd name="T1" fmla="*/ 289 h 289"/>
                  <a:gd name="T2" fmla="*/ 153 w 405"/>
                  <a:gd name="T3" fmla="*/ 230 h 289"/>
                  <a:gd name="T4" fmla="*/ 44 w 405"/>
                  <a:gd name="T5" fmla="*/ 88 h 289"/>
                  <a:gd name="T6" fmla="*/ 3 w 405"/>
                  <a:gd name="T7" fmla="*/ 14 h 289"/>
                  <a:gd name="T8" fmla="*/ 175 w 405"/>
                  <a:gd name="T9" fmla="*/ 11 h 289"/>
                  <a:gd name="T10" fmla="*/ 392 w 405"/>
                  <a:gd name="T11" fmla="*/ 192 h 289"/>
                  <a:gd name="T12" fmla="*/ 396 w 405"/>
                  <a:gd name="T13" fmla="*/ 285 h 289"/>
                  <a:gd name="T14" fmla="*/ 362 w 405"/>
                  <a:gd name="T15" fmla="*/ 289 h 2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05"/>
                  <a:gd name="T25" fmla="*/ 0 h 289"/>
                  <a:gd name="T26" fmla="*/ 405 w 405"/>
                  <a:gd name="T27" fmla="*/ 289 h 2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05" h="289">
                    <a:moveTo>
                      <a:pt x="362" y="289"/>
                    </a:moveTo>
                    <a:cubicBezTo>
                      <a:pt x="322" y="280"/>
                      <a:pt x="206" y="263"/>
                      <a:pt x="153" y="230"/>
                    </a:cubicBezTo>
                    <a:cubicBezTo>
                      <a:pt x="68" y="179"/>
                      <a:pt x="80" y="129"/>
                      <a:pt x="44" y="88"/>
                    </a:cubicBezTo>
                    <a:cubicBezTo>
                      <a:pt x="35" y="46"/>
                      <a:pt x="0" y="0"/>
                      <a:pt x="3" y="14"/>
                    </a:cubicBezTo>
                    <a:cubicBezTo>
                      <a:pt x="11" y="9"/>
                      <a:pt x="75" y="5"/>
                      <a:pt x="175" y="11"/>
                    </a:cubicBezTo>
                    <a:cubicBezTo>
                      <a:pt x="278" y="11"/>
                      <a:pt x="375" y="91"/>
                      <a:pt x="392" y="192"/>
                    </a:cubicBezTo>
                    <a:cubicBezTo>
                      <a:pt x="405" y="271"/>
                      <a:pt x="401" y="269"/>
                      <a:pt x="396" y="285"/>
                    </a:cubicBezTo>
                    <a:lnTo>
                      <a:pt x="362" y="289"/>
                    </a:lnTo>
                    <a:close/>
                  </a:path>
                </a:pathLst>
              </a:custGeom>
              <a:noFill/>
              <a:ln w="9525" cap="flat">
                <a:noFill/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330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29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39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4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5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4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69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37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379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8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10" presetClass="exit" presetSubtype="0" repeatCount="indefinite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39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4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0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1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2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3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4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49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4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5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4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69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47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7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8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499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4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09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19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24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6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529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5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4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39" dur="1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1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4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49" dur="1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1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54" dur="1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6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559" dur="1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5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1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4" dur="1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1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69" dur="1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0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1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4" dur="1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1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79" dur="1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1" dur="1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4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6" dur="1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89" dur="1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1" dur="1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4" dur="1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6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599" dur="1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1" dur="1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04" dur="1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6" dur="1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609" dur="1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1" dur="1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4" dur="1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6" dur="1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19" dur="1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1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4" dur="1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1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29" dur="1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1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34" dur="1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1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639" dur="1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1" dur="1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4" dur="1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6" dur="1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49" dur="1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1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4" dur="1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1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59" dur="1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1" dur="1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664" dur="1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66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1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669" dur="1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1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4" dur="1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6" dur="1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79" dur="1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1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4" dur="1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5" presetID="10" presetClass="exit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8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89" dur="1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1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4" dur="1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5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6" dur="1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99" dur="1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1" dur="1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4" dur="1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6" dur="1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09" dur="1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1" dur="1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4" dur="1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6" dur="1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19" dur="1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" dur="1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24" dur="1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6" dur="1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729" dur="1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73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1" dur="1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4" dur="1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6" dur="1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39" dur="1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1" dur="1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4" dur="1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6" dur="1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49" dur="1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1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4" dur="1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6" dur="1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59" dur="1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1" dur="1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3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64" dur="1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5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6" dur="1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4.08881E-6 L -0.00712 -0.33735 " pathEditMode="relative" rAng="0" ptsTypes="AA">
                                      <p:cBhvr>
                                        <p:cTn id="769" dur="1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867"/>
                                    </p:animMotion>
                                  </p:childTnLst>
                                </p:cTn>
                              </p:par>
                              <p:par>
                                <p:cTn id="77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1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64" presetClass="path" presetSubtype="0" repeatCount="indefinite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4" dur="1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1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79" dur="1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1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84" dur="1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1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54826E-6 L -0.00712 -0.32871 " pathEditMode="relative" rAng="0" ptsTypes="AA">
                                      <p:cBhvr>
                                        <p:cTn id="789" dur="1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16435"/>
                                    </p:animMotion>
                                  </p:childTnLst>
                                </p:cTn>
                              </p:par>
                              <p:par>
                                <p:cTn id="79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1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32809E-6 L 0.00781 -0.40025 " pathEditMode="relative" rAng="0" ptsTypes="AA">
                                      <p:cBhvr>
                                        <p:cTn id="794" dur="1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20012"/>
                                    </p:animMotion>
                                  </p:childTnLst>
                                </p:cTn>
                              </p:par>
                              <p:par>
                                <p:cTn id="79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6" dur="1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799" dur="1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1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64" presetClass="path" presetSubtype="0" repeatCount="indefinite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4" dur="1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1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09" dur="1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0" presetID="10" presetClass="exit" presetSubtype="0" repeatCount="indefinite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1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64" presetClass="path" presetSubtype="0" repeatCount="indefinite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4" dur="1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1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19" dur="1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1" dur="1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4" dur="1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6" dur="1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64" presetClass="path" presetSubtype="0" repeatCount="indefinite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29" dur="1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0" presetID="10" presetClass="exit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1" dur="1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43509E-6 L 0.00868 -0.34042 " pathEditMode="relative" rAng="0" ptsTypes="AA">
                                      <p:cBhvr>
                                        <p:cTn id="834" dur="1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" y="-17021"/>
                                    </p:animMotion>
                                  </p:childTnLst>
                                </p:cTn>
                              </p:par>
                              <p:par>
                                <p:cTn id="83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6" dur="1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39" dur="1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1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4" dur="1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5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1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64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849" dur="1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0" presetID="10" presetClass="exit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1" dur="1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5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69136E-6 L 0.20365 0.025 " pathEditMode="relative" rAng="0" ptsTypes="AA">
                                      <p:cBhvr>
                                        <p:cTn id="857" dur="2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74" y="1235"/>
                                    </p:animMotion>
                                  </p:childTnLst>
                                </p:cTn>
                              </p:par>
                              <p:par>
                                <p:cTn id="85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0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1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1406 -0.03453 L -0.51232 -0.04163 " pathEditMode="relative" rAng="0" ptsTypes="AA">
                                      <p:cBhvr>
                                        <p:cTn id="862" dur="2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-370"/>
                                    </p:animMotion>
                                  </p:childTnLst>
                                </p:cTn>
                              </p:par>
                              <p:par>
                                <p:cTn id="86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5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6" presetID="32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120000">
                                      <p:cBhvr>
                                        <p:cTn id="8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4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1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2" dur="10" fill="hold"/>
                                        <p:tgtEl>
                                          <p:spTgt spid="15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8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884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8 -0.00124 0.02378 -0.00062 0.03541 -0.00371 C 0.03854 -0.00463 0.0408 -0.00926 0.04375 -0.01111 C 0.04705 -0.01297 0.05069 -0.0142 0.05416 -0.01482 C 0.07083 -0.0179 0.0875 -0.01976 0.10416 -0.02222 C 0.1434 -0.03611 0.17795 -0.02377 0.21458 -0.00741 C 0.22448 0.00432 0.23715 0.00432 0.24583 0.01481 C 0.25173 0.02191 0.25833 0.02778 0.26458 0.03333 C 0.271 0.0392 0.27882 0.0395 0.28541 0.04444 C 0.29062 0.04845 0.29479 0.05586 0.3 0.05926 C 0.30538 0.06265 0.31666 0.06666 0.31666 0.06666 C 0.32621 0.07808 0.33715 0.08241 0.34791 0.08889 C 0.35 0.09012 0.35208 0.09136 0.35416 0.09259 C 0.35625 0.09382 0.36041 0.09629 0.36041 0.09629 C 0.42968 0.09352 0.43489 0.10123 0.47916 0.08148 C 0.48784 0.07099 0.496 0.06666 0.50625 0.06296 C 0.51128 0.05833 0.51649 0.05463 0.52083 0.04815 C 0.52309 0.04475 0.52465 0.03981 0.52708 0.03703 C 0.5408 0.02191 0.56232 0.02068 0.57708 0.01852 C 0.64132 -0.01945 0.71875 -0.00216 0.78125 -0.00371 C 0.82951 -0.00155 0.85521 -0.00278 0.89583 0.00741 C 0.91458 0.01852 0.93472 0.02531 0.95416 0.02963 C 0.96441 0.03889 0.97222 0.0395 0.98333 0.04444 C 0.99809 0.05092 1.01267 0.06173 1.02708 0.07037 C 1.03229 0.07345 1.04045 0.08148 1.04583 0.08148 C 1.12014 0.08271 1.19444 0.08518 1.26875 0.08518 " pathEditMode="relative" ptsTypes="fffffffffffffffffffffffffA">
                                      <p:cBhvr>
                                        <p:cTn id="886" dur="2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7" presetID="6" presetClass="emph" presetSubtype="0" repeatCount="275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88" dur="10" fill="hold"/>
                                        <p:tgtEl>
                                          <p:spTgt spid="17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890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111 -0.00123 0.0224 -0.00061 0.03334 -0.0037 C 0.03646 -0.00463 0.03872 -0.00987 0.04167 -0.01111 C 0.04983 -0.01481 0.06667 -0.01852 0.06667 -0.01852 C 0.07466 -0.02778 0.08004 -0.02994 0.08959 -0.03333 C 0.09948 -0.04506 0.11164 -0.04938 0.12275 -0.05555 C 0.12865 -0.05864 0.13403 -0.05802 0.13959 -0.06296 C 0.15348 -0.07531 0.16632 -0.09197 0.17917 -0.1074 C 0.1816 -0.11018 0.18316 -0.11543 0.18542 -0.11852 C 0.18941 -0.12407 0.19375 -0.12839 0.19775 -0.13333 C 0.20035 -0.13611 0.20174 -0.14136 0.204 -0.14444 C 0.20677 -0.14753 0.20973 -0.14876 0.2125 -0.15185 C 0.21702 -0.1574 0.22101 -0.16389 0.225 -0.17037 C 0.22778 -0.175 0.23021 -0.18086 0.23316 -0.18518 C 0.23907 -0.19321 0.24757 -0.1966 0.25209 -0.2074 C 0.25712 -0.21975 0.26181 -0.23487 0.26858 -0.24444 C 0.27275 -0.25 0.27778 -0.25308 0.28108 -0.25926 C 0.28611 -0.26821 0.29514 -0.2858 0.30209 -0.28889 C 0.3125 -0.29352 0.30764 -0.29105 0.3165 -0.29629 C 0.33056 -0.29506 0.34445 -0.29475 0.35834 -0.29259 C 0.36719 -0.29136 0.36667 -0.28703 0.375 -0.28148 C 0.39236 -0.26944 0.39063 -0.27129 0.40625 -0.26666 C 0.42118 -0.24907 0.44098 -0.24321 0.45834 -0.23703 C 0.4625 -0.23333 0.46684 -0.23055 0.47084 -0.22592 C 0.47327 -0.22315 0.47448 -0.21728 0.47709 -0.21481 C 0.48299 -0.20957 0.48959 -0.2074 0.49584 -0.2037 C 0.5033 -0.19907 0.504 -0.19537 0.51042 -0.18889 C 0.52344 -0.17561 0.53594 -0.16543 0.54983 -0.15555 C 0.55868 -0.14938 0.56389 -0.14105 0.57275 -0.13703 C 0.5757 -0.13333 0.57813 -0.1287 0.58125 -0.12592 C 0.58507 -0.12253 0.59011 -0.12284 0.59375 -0.11852 C 0.60261 -0.10802 0.6099 -0.09506 0.62066 -0.09259 C 0.62848 -0.09074 0.63611 -0.09012 0.64358 -0.08889 C 0.69236 -0.05401 0.68733 -0.0787 0.78125 -0.08148 C 0.79653 -0.09506 0.78299 -0.08518 0.80625 -0.09259 C 0.8165 -0.09599 0.82865 -0.10895 0.8375 -0.11852 C 0.84948 -0.15031 0.83351 -0.11296 0.84792 -0.13333 C 0.85261 -0.13981 0.85417 -0.15185 0.85834 -0.15926 C 0.86077 -0.16358 0.86424 -0.16574 0.86667 -0.17037 C 0.86997 -0.17716 0.87084 -0.18765 0.875 -0.19259 C 0.8941 -0.21543 0.86424 -0.17901 0.88959 -0.21481 C 0.89549 -0.22315 0.90295 -0.22747 0.90834 -0.23703 C 0.92153 -0.26049 0.91355 -0.24753 0.93316 -0.27407 C 0.93559 -0.27747 0.93907 -0.27839 0.94167 -0.28148 C 0.95504 -0.29845 0.94011 -0.28919 0.95608 -0.29629 C 0.98247 -0.32778 1.01823 -0.30401 1.04792 -0.3 C 1.07552 -0.28765 1.01962 -0.31173 1.0875 -0.29259 C 1.09063 -0.29166 1.09271 -0.28611 1.09584 -0.28518 C 1.104 -0.2824 1.1125 -0.28271 1.12084 -0.28148 C 1.16667 -0.28271 1.2125 -0.28302 1.25834 -0.28518 C 1.27917 -0.28611 1.29983 -0.31111 1.32084 -0.31111 " pathEditMode="relative" ptsTypes="ffffffffffffffffffffffffffffffffffffffffffffffffffA">
                                      <p:cBhvr>
                                        <p:cTn id="892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105" grpId="0" animBg="1"/>
      <p:bldP spid="105" grpId="1" animBg="1"/>
      <p:bldP spid="105" grpId="2" animBg="1"/>
      <p:bldP spid="107" grpId="0" animBg="1"/>
      <p:bldP spid="107" grpId="1" animBg="1"/>
      <p:bldP spid="107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4" grpId="0" animBg="1"/>
      <p:bldP spid="114" grpId="1" animBg="1"/>
      <p:bldP spid="114" grpId="2" animBg="1"/>
      <p:bldP spid="115" grpId="0" animBg="1"/>
      <p:bldP spid="115" grpId="1" animBg="1"/>
      <p:bldP spid="115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1" grpId="0" animBg="1"/>
      <p:bldP spid="121" grpId="1" animBg="1"/>
      <p:bldP spid="121" grpId="2" animBg="1"/>
      <p:bldP spid="123" grpId="0" animBg="1"/>
      <p:bldP spid="123" grpId="1" animBg="1"/>
      <p:bldP spid="123" grpId="2" animBg="1"/>
      <p:bldP spid="124" grpId="0" animBg="1"/>
      <p:bldP spid="124" grpId="1" animBg="1"/>
      <p:bldP spid="124" grpId="2" animBg="1"/>
      <p:bldP spid="126" grpId="0" animBg="1"/>
      <p:bldP spid="126" grpId="1" animBg="1"/>
      <p:bldP spid="126" grpId="2" animBg="1"/>
      <p:bldP spid="127" grpId="0" animBg="1"/>
      <p:bldP spid="127" grpId="1" animBg="1"/>
      <p:bldP spid="127" grpId="2" animBg="1"/>
      <p:bldP spid="128" grpId="0" animBg="1"/>
      <p:bldP spid="128" grpId="1" animBg="1"/>
      <p:bldP spid="128" grpId="2" animBg="1"/>
      <p:bldP spid="129" grpId="0" animBg="1"/>
      <p:bldP spid="129" grpId="1" animBg="1"/>
      <p:bldP spid="129" grpId="2" animBg="1"/>
      <p:bldP spid="130" grpId="0" animBg="1"/>
      <p:bldP spid="130" grpId="1" animBg="1"/>
      <p:bldP spid="130" grpId="2" animBg="1"/>
      <p:bldP spid="131" grpId="0" animBg="1"/>
      <p:bldP spid="131" grpId="1" animBg="1"/>
      <p:bldP spid="131" grpId="2" animBg="1"/>
      <p:bldP spid="132" grpId="0" animBg="1"/>
      <p:bldP spid="132" grpId="1" animBg="1"/>
      <p:bldP spid="132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37" grpId="0" animBg="1"/>
      <p:bldP spid="137" grpId="1" animBg="1"/>
      <p:bldP spid="137" grpId="2" animBg="1"/>
      <p:bldP spid="138" grpId="0" animBg="1"/>
      <p:bldP spid="138" grpId="1" animBg="1"/>
      <p:bldP spid="138" grpId="2" animBg="1"/>
      <p:bldP spid="139" grpId="0" animBg="1"/>
      <p:bldP spid="139" grpId="1" animBg="1"/>
      <p:bldP spid="139" grpId="2" animBg="1"/>
      <p:bldP spid="140" grpId="0" animBg="1"/>
      <p:bldP spid="140" grpId="1" animBg="1"/>
      <p:bldP spid="140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5" grpId="0" animBg="1"/>
      <p:bldP spid="145" grpId="1" animBg="1"/>
      <p:bldP spid="145" grpId="2" animBg="1"/>
      <p:bldP spid="146" grpId="0" animBg="1"/>
      <p:bldP spid="146" grpId="1" animBg="1"/>
      <p:bldP spid="146" grpId="2" animBg="1"/>
      <p:bldP spid="147" grpId="0" animBg="1"/>
      <p:bldP spid="147" grpId="1" animBg="1"/>
      <p:bldP spid="147" grpId="2" animBg="1"/>
      <p:bldP spid="148" grpId="0" animBg="1"/>
      <p:bldP spid="148" grpId="1" animBg="1"/>
      <p:bldP spid="148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153" grpId="0" animBg="1"/>
      <p:bldP spid="153" grpId="1" animBg="1"/>
      <p:bldP spid="153" grpId="2" animBg="1"/>
      <p:bldP spid="154" grpId="0" animBg="1"/>
      <p:bldP spid="154" grpId="1" animBg="1"/>
      <p:bldP spid="154" grpId="2" animBg="1"/>
      <p:bldP spid="155" grpId="0" animBg="1"/>
      <p:bldP spid="155" grpId="1" animBg="1"/>
      <p:bldP spid="155" grpId="2" animBg="1"/>
      <p:bldP spid="165" grpId="0" animBg="1"/>
      <p:bldP spid="165" grpId="1" animBg="1"/>
      <p:bldP spid="165" grpId="2" animBg="1"/>
      <p:bldP spid="182" grpId="0" animBg="1"/>
      <p:bldP spid="182" grpId="1" animBg="1"/>
      <p:bldP spid="182" grpId="2" animBg="1"/>
      <p:bldP spid="183" grpId="0" animBg="1"/>
      <p:bldP spid="183" grpId="1" animBg="1"/>
      <p:bldP spid="183" grpId="2" animBg="1"/>
      <p:bldP spid="184" grpId="0" animBg="1"/>
      <p:bldP spid="184" grpId="1" animBg="1"/>
      <p:bldP spid="184" grpId="2" animBg="1"/>
      <p:bldP spid="185" grpId="0" animBg="1"/>
      <p:bldP spid="185" grpId="1" animBg="1"/>
      <p:bldP spid="185" grpId="2" animBg="1"/>
      <p:bldP spid="186" grpId="0" animBg="1"/>
      <p:bldP spid="186" grpId="1" animBg="1"/>
      <p:bldP spid="186" grpId="2" animBg="1"/>
      <p:bldP spid="187" grpId="0" animBg="1"/>
      <p:bldP spid="187" grpId="1" animBg="1"/>
      <p:bldP spid="187" grpId="2" animBg="1"/>
      <p:bldP spid="188" grpId="0" animBg="1"/>
      <p:bldP spid="188" grpId="1" animBg="1"/>
      <p:bldP spid="188" grpId="2" animBg="1"/>
      <p:bldP spid="189" grpId="0" animBg="1"/>
      <p:bldP spid="189" grpId="1" animBg="1"/>
      <p:bldP spid="189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2" grpId="0" animBg="1"/>
      <p:bldP spid="192" grpId="1" animBg="1"/>
      <p:bldP spid="192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  <p:bldP spid="195" grpId="0" animBg="1"/>
      <p:bldP spid="195" grpId="1" animBg="1"/>
      <p:bldP spid="195" grpId="2" animBg="1"/>
      <p:bldP spid="196" grpId="0" animBg="1"/>
      <p:bldP spid="196" grpId="1" animBg="1"/>
      <p:bldP spid="196" grpId="2" animBg="1"/>
      <p:bldP spid="246" grpId="0" animBg="1"/>
      <p:bldP spid="246" grpId="1" animBg="1"/>
      <p:bldP spid="250" grpId="0" animBg="1"/>
      <p:bldP spid="250" grpId="1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</Words>
  <Application>Microsoft Office PowerPoint</Application>
  <PresentationFormat>全屏显示(16:9)</PresentationFormat>
  <Paragraphs>1</Paragraphs>
  <Slides>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Calibri</vt:lpstr>
      <vt:lpstr>Arial</vt:lpstr>
      <vt:lpstr>1_Office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ren</dc:creator>
  <cp:lastModifiedBy>Administrator</cp:lastModifiedBy>
  <cp:revision>40</cp:revision>
  <dcterms:created xsi:type="dcterms:W3CDTF">2013-02-12T14:38:30Z</dcterms:created>
  <dcterms:modified xsi:type="dcterms:W3CDTF">2016-07-26T01:39:51Z</dcterms:modified>
</cp:coreProperties>
</file>