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60" r:id="rId3"/>
    <p:sldId id="257" r:id="rId4"/>
    <p:sldId id="262" r:id="rId5"/>
    <p:sldId id="258" r:id="rId6"/>
    <p:sldId id="259" r:id="rId7"/>
    <p:sldId id="264" r:id="rId8"/>
    <p:sldId id="265" r:id="rId9"/>
    <p:sldId id="269" r:id="rId10"/>
    <p:sldId id="266" r:id="rId11"/>
    <p:sldId id="267" r:id="rId12"/>
    <p:sldId id="268" r:id="rId13"/>
    <p:sldId id="270" r:id="rId14"/>
    <p:sldId id="271" r:id="rId15"/>
    <p:sldId id="272" r:id="rId16"/>
    <p:sldId id="274" r:id="rId17"/>
    <p:sldId id="273" r:id="rId18"/>
    <p:sldId id="279" r:id="rId19"/>
    <p:sldId id="263" r:id="rId20"/>
    <p:sldId id="275" r:id="rId21"/>
    <p:sldId id="276" r:id="rId22"/>
    <p:sldId id="277" r:id="rId23"/>
    <p:sldId id="278" r:id="rId24"/>
    <p:sldId id="280" r:id="rId25"/>
    <p:sldId id="281" r:id="rId26"/>
    <p:sldId id="283" r:id="rId27"/>
    <p:sldId id="282" r:id="rId28"/>
    <p:sldId id="284" r:id="rId29"/>
    <p:sldId id="286" r:id="rId30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32"/>
      <p:bold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Verdana" panose="020B0604030504040204" pitchFamily="34" charset="0"/>
      <p:regular r:id="rId38"/>
      <p:bold r:id="rId39"/>
      <p:italic r:id="rId40"/>
      <p:boldItalic r:id="rId41"/>
    </p:embeddedFont>
    <p:embeddedFont>
      <p:font typeface="方正正纤黑简体" panose="02010600030101010101" charset="-122"/>
      <p:regular r:id="rId42"/>
    </p:embeddedFont>
    <p:embeddedFont>
      <p:font typeface="康煕字典體(Demo)" charset="-120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AB0A"/>
    <a:srgbClr val="CCECFF"/>
    <a:srgbClr val="66CCFF"/>
    <a:srgbClr val="55391F"/>
    <a:srgbClr val="714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21252-C790-44C9-8211-A92FF5419CB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881F9-16E9-4E1F-98F8-92701540D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958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故事的开始，是个美丽的童话。在太阳系的一颗蓝色的星球上，有一片美丽的森林。森林里，有各种美丽的生物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253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如今，只有那些难以开发的地区的森林保存还较为完好。而即使是它们，也已经面临着死亡的命运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如今，只有那些难以开发的地区的森林保存还较为完好。而即使是它们，也已经面临着死亡的命运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如今，只有那些难以开发的地区的森林保存还较为完好。而即使是它们，也已经面临着死亡的命运</a:t>
            </a:r>
            <a:r>
              <a:rPr lang="en-US" altLang="zh-CN" smtClean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有人愤怒了！停止破坏！停止犯罪！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有人愤怒了！停止破坏！停止犯罪！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官员们不解了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雨林无疑是博大的，但它又是脆弱的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099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森林本身也是个美好的事物。它能够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人们亲切地把森林称为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5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然而这个故事，好像却是一个悲剧的故事。悲剧的开始，是这把利锯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也许，是为了木材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也许是为了这些果实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也许是为了这些果实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总之，一片片的森林倒在了电锯之下，曾经的生物乐园，变成了它们的坟场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总之，一片片的森林倒在了</a:t>
            </a:r>
            <a:r>
              <a:rPr lang="zh-CN" altLang="en-US" smtClean="0"/>
              <a:t>电锯之下，曾经的生物乐园，变成了它们的坟场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总之，一片片的森林倒在了电锯之下，曾经的生物乐园，变成了它们的坟场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881F9-16E9-4E1F-98F8-92701540D7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771800" y="1772816"/>
            <a:ext cx="3744416" cy="21602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0503548">
            <a:off x="2312735" y="337078"/>
            <a:ext cx="2459221" cy="206035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3000">
                <a:srgbClr val="FFC000"/>
              </a:gs>
              <a:gs pos="100000">
                <a:srgbClr val="FE6E02"/>
              </a:gs>
            </a:gsLst>
            <a:lin ang="135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9"/>
          <a:stretch/>
        </p:blipFill>
        <p:spPr>
          <a:xfrm>
            <a:off x="-3912" y="99392"/>
            <a:ext cx="9144000" cy="6758608"/>
          </a:xfrm>
          <a:prstGeom prst="rect">
            <a:avLst/>
          </a:prstGeom>
          <a:noFill/>
        </p:spPr>
      </p:pic>
      <p:sp>
        <p:nvSpPr>
          <p:cNvPr id="10" name="矩形 9"/>
          <p:cNvSpPr/>
          <p:nvPr userDrawn="1"/>
        </p:nvSpPr>
        <p:spPr>
          <a:xfrm>
            <a:off x="0" y="2643"/>
            <a:ext cx="9144000" cy="701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3804420" y="2113821"/>
            <a:ext cx="1800200" cy="1387945"/>
          </a:xfrm>
          <a:custGeom>
            <a:avLst/>
            <a:gdLst>
              <a:gd name="connsiteX0" fmla="*/ 138674 w 1412963"/>
              <a:gd name="connsiteY0" fmla="*/ 300251 h 1037230"/>
              <a:gd name="connsiteX1" fmla="*/ 138674 w 1412963"/>
              <a:gd name="connsiteY1" fmla="*/ 300251 h 1037230"/>
              <a:gd name="connsiteX2" fmla="*/ 275151 w 1412963"/>
              <a:gd name="connsiteY2" fmla="*/ 191068 h 1037230"/>
              <a:gd name="connsiteX3" fmla="*/ 316095 w 1412963"/>
              <a:gd name="connsiteY3" fmla="*/ 177421 h 1037230"/>
              <a:gd name="connsiteX4" fmla="*/ 357038 w 1412963"/>
              <a:gd name="connsiteY4" fmla="*/ 136477 h 1037230"/>
              <a:gd name="connsiteX5" fmla="*/ 397981 w 1412963"/>
              <a:gd name="connsiteY5" fmla="*/ 81886 h 1037230"/>
              <a:gd name="connsiteX6" fmla="*/ 452572 w 1412963"/>
              <a:gd name="connsiteY6" fmla="*/ 68239 h 1037230"/>
              <a:gd name="connsiteX7" fmla="*/ 493516 w 1412963"/>
              <a:gd name="connsiteY7" fmla="*/ 27295 h 1037230"/>
              <a:gd name="connsiteX8" fmla="*/ 575402 w 1412963"/>
              <a:gd name="connsiteY8" fmla="*/ 0 h 1037230"/>
              <a:gd name="connsiteX9" fmla="*/ 1244142 w 1412963"/>
              <a:gd name="connsiteY9" fmla="*/ 13648 h 1037230"/>
              <a:gd name="connsiteX10" fmla="*/ 1339677 w 1412963"/>
              <a:gd name="connsiteY10" fmla="*/ 40943 h 1037230"/>
              <a:gd name="connsiteX11" fmla="*/ 1380620 w 1412963"/>
              <a:gd name="connsiteY11" fmla="*/ 68239 h 1037230"/>
              <a:gd name="connsiteX12" fmla="*/ 1394268 w 1412963"/>
              <a:gd name="connsiteY12" fmla="*/ 204716 h 1037230"/>
              <a:gd name="connsiteX13" fmla="*/ 1285086 w 1412963"/>
              <a:gd name="connsiteY13" fmla="*/ 327546 h 1037230"/>
              <a:gd name="connsiteX14" fmla="*/ 1216847 w 1412963"/>
              <a:gd name="connsiteY14" fmla="*/ 409433 h 1037230"/>
              <a:gd name="connsiteX15" fmla="*/ 1134960 w 1412963"/>
              <a:gd name="connsiteY15" fmla="*/ 477671 h 1037230"/>
              <a:gd name="connsiteX16" fmla="*/ 1039426 w 1412963"/>
              <a:gd name="connsiteY16" fmla="*/ 559558 h 1037230"/>
              <a:gd name="connsiteX17" fmla="*/ 971187 w 1412963"/>
              <a:gd name="connsiteY17" fmla="*/ 627797 h 1037230"/>
              <a:gd name="connsiteX18" fmla="*/ 807414 w 1412963"/>
              <a:gd name="connsiteY18" fmla="*/ 764274 h 1037230"/>
              <a:gd name="connsiteX19" fmla="*/ 752823 w 1412963"/>
              <a:gd name="connsiteY19" fmla="*/ 777922 h 1037230"/>
              <a:gd name="connsiteX20" fmla="*/ 643641 w 1412963"/>
              <a:gd name="connsiteY20" fmla="*/ 832513 h 1037230"/>
              <a:gd name="connsiteX21" fmla="*/ 602698 w 1412963"/>
              <a:gd name="connsiteY21" fmla="*/ 859809 h 1037230"/>
              <a:gd name="connsiteX22" fmla="*/ 466220 w 1412963"/>
              <a:gd name="connsiteY22" fmla="*/ 900752 h 1037230"/>
              <a:gd name="connsiteX23" fmla="*/ 425277 w 1412963"/>
              <a:gd name="connsiteY23" fmla="*/ 914400 h 1037230"/>
              <a:gd name="connsiteX24" fmla="*/ 370686 w 1412963"/>
              <a:gd name="connsiteY24" fmla="*/ 928048 h 1037230"/>
              <a:gd name="connsiteX25" fmla="*/ 316095 w 1412963"/>
              <a:gd name="connsiteY25" fmla="*/ 955343 h 1037230"/>
              <a:gd name="connsiteX26" fmla="*/ 206913 w 1412963"/>
              <a:gd name="connsiteY26" fmla="*/ 982639 h 1037230"/>
              <a:gd name="connsiteX27" fmla="*/ 97731 w 1412963"/>
              <a:gd name="connsiteY27" fmla="*/ 1009934 h 1037230"/>
              <a:gd name="connsiteX28" fmla="*/ 43139 w 1412963"/>
              <a:gd name="connsiteY28" fmla="*/ 1037230 h 1037230"/>
              <a:gd name="connsiteX29" fmla="*/ 2196 w 1412963"/>
              <a:gd name="connsiteY29" fmla="*/ 1009934 h 1037230"/>
              <a:gd name="connsiteX30" fmla="*/ 15844 w 1412963"/>
              <a:gd name="connsiteY30" fmla="*/ 859809 h 1037230"/>
              <a:gd name="connsiteX31" fmla="*/ 84083 w 1412963"/>
              <a:gd name="connsiteY31" fmla="*/ 586854 h 1037230"/>
              <a:gd name="connsiteX32" fmla="*/ 111378 w 1412963"/>
              <a:gd name="connsiteY32" fmla="*/ 477671 h 1037230"/>
              <a:gd name="connsiteX33" fmla="*/ 138674 w 1412963"/>
              <a:gd name="connsiteY33" fmla="*/ 436728 h 1037230"/>
              <a:gd name="connsiteX34" fmla="*/ 179617 w 1412963"/>
              <a:gd name="connsiteY34" fmla="*/ 395785 h 1037230"/>
              <a:gd name="connsiteX35" fmla="*/ 206913 w 1412963"/>
              <a:gd name="connsiteY35" fmla="*/ 313898 h 1037230"/>
              <a:gd name="connsiteX36" fmla="*/ 234208 w 1412963"/>
              <a:gd name="connsiteY36" fmla="*/ 191068 h 1037230"/>
              <a:gd name="connsiteX37" fmla="*/ 247856 w 1412963"/>
              <a:gd name="connsiteY37" fmla="*/ 177421 h 1037230"/>
              <a:gd name="connsiteX38" fmla="*/ 138674 w 1412963"/>
              <a:gd name="connsiteY38" fmla="*/ 300251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12963" h="1037230">
                <a:moveTo>
                  <a:pt x="138674" y="300251"/>
                </a:moveTo>
                <a:lnTo>
                  <a:pt x="138674" y="300251"/>
                </a:lnTo>
                <a:cubicBezTo>
                  <a:pt x="156153" y="285268"/>
                  <a:pt x="234706" y="211290"/>
                  <a:pt x="275151" y="191068"/>
                </a:cubicBezTo>
                <a:cubicBezTo>
                  <a:pt x="288018" y="184634"/>
                  <a:pt x="302447" y="181970"/>
                  <a:pt x="316095" y="177421"/>
                </a:cubicBezTo>
                <a:cubicBezTo>
                  <a:pt x="329743" y="163773"/>
                  <a:pt x="344477" y="151131"/>
                  <a:pt x="357038" y="136477"/>
                </a:cubicBezTo>
                <a:cubicBezTo>
                  <a:pt x="371841" y="119207"/>
                  <a:pt x="379472" y="95107"/>
                  <a:pt x="397981" y="81886"/>
                </a:cubicBezTo>
                <a:cubicBezTo>
                  <a:pt x="413244" y="70984"/>
                  <a:pt x="434375" y="72788"/>
                  <a:pt x="452572" y="68239"/>
                </a:cubicBezTo>
                <a:cubicBezTo>
                  <a:pt x="466220" y="54591"/>
                  <a:pt x="476644" y="36668"/>
                  <a:pt x="493516" y="27295"/>
                </a:cubicBezTo>
                <a:cubicBezTo>
                  <a:pt x="518667" y="13322"/>
                  <a:pt x="575402" y="0"/>
                  <a:pt x="575402" y="0"/>
                </a:cubicBezTo>
                <a:lnTo>
                  <a:pt x="1244142" y="13648"/>
                </a:lnTo>
                <a:cubicBezTo>
                  <a:pt x="1253605" y="14005"/>
                  <a:pt x="1326255" y="34232"/>
                  <a:pt x="1339677" y="40943"/>
                </a:cubicBezTo>
                <a:cubicBezTo>
                  <a:pt x="1354348" y="48279"/>
                  <a:pt x="1366972" y="59140"/>
                  <a:pt x="1380620" y="68239"/>
                </a:cubicBezTo>
                <a:cubicBezTo>
                  <a:pt x="1419583" y="126682"/>
                  <a:pt x="1422349" y="111114"/>
                  <a:pt x="1394268" y="204716"/>
                </a:cubicBezTo>
                <a:cubicBezTo>
                  <a:pt x="1383830" y="239508"/>
                  <a:pt x="1288507" y="324125"/>
                  <a:pt x="1285086" y="327546"/>
                </a:cubicBezTo>
                <a:cubicBezTo>
                  <a:pt x="1165468" y="447163"/>
                  <a:pt x="1311851" y="295426"/>
                  <a:pt x="1216847" y="409433"/>
                </a:cubicBezTo>
                <a:cubicBezTo>
                  <a:pt x="1157692" y="480420"/>
                  <a:pt x="1197584" y="423994"/>
                  <a:pt x="1134960" y="477671"/>
                </a:cubicBezTo>
                <a:cubicBezTo>
                  <a:pt x="1019117" y="576964"/>
                  <a:pt x="1133429" y="496888"/>
                  <a:pt x="1039426" y="559558"/>
                </a:cubicBezTo>
                <a:cubicBezTo>
                  <a:pt x="983182" y="643925"/>
                  <a:pt x="1045629" y="561626"/>
                  <a:pt x="971187" y="627797"/>
                </a:cubicBezTo>
                <a:cubicBezTo>
                  <a:pt x="935316" y="659683"/>
                  <a:pt x="862600" y="750477"/>
                  <a:pt x="807414" y="764274"/>
                </a:cubicBezTo>
                <a:lnTo>
                  <a:pt x="752823" y="777922"/>
                </a:lnTo>
                <a:cubicBezTo>
                  <a:pt x="631578" y="868855"/>
                  <a:pt x="762890" y="781405"/>
                  <a:pt x="643641" y="832513"/>
                </a:cubicBezTo>
                <a:cubicBezTo>
                  <a:pt x="628565" y="838974"/>
                  <a:pt x="617687" y="853147"/>
                  <a:pt x="602698" y="859809"/>
                </a:cubicBezTo>
                <a:cubicBezTo>
                  <a:pt x="544324" y="885753"/>
                  <a:pt x="521795" y="884873"/>
                  <a:pt x="466220" y="900752"/>
                </a:cubicBezTo>
                <a:cubicBezTo>
                  <a:pt x="452388" y="904704"/>
                  <a:pt x="439109" y="910448"/>
                  <a:pt x="425277" y="914400"/>
                </a:cubicBezTo>
                <a:cubicBezTo>
                  <a:pt x="407242" y="919553"/>
                  <a:pt x="388249" y="921462"/>
                  <a:pt x="370686" y="928048"/>
                </a:cubicBezTo>
                <a:cubicBezTo>
                  <a:pt x="351637" y="935191"/>
                  <a:pt x="335396" y="948909"/>
                  <a:pt x="316095" y="955343"/>
                </a:cubicBezTo>
                <a:cubicBezTo>
                  <a:pt x="280506" y="967206"/>
                  <a:pt x="242502" y="970777"/>
                  <a:pt x="206913" y="982639"/>
                </a:cubicBezTo>
                <a:cubicBezTo>
                  <a:pt x="143963" y="1003621"/>
                  <a:pt x="180076" y="993465"/>
                  <a:pt x="97731" y="1009934"/>
                </a:cubicBezTo>
                <a:cubicBezTo>
                  <a:pt x="79534" y="1019033"/>
                  <a:pt x="63484" y="1037230"/>
                  <a:pt x="43139" y="1037230"/>
                </a:cubicBezTo>
                <a:cubicBezTo>
                  <a:pt x="26736" y="1037230"/>
                  <a:pt x="4690" y="1026146"/>
                  <a:pt x="2196" y="1009934"/>
                </a:cubicBezTo>
                <a:cubicBezTo>
                  <a:pt x="-5444" y="960270"/>
                  <a:pt x="8738" y="909552"/>
                  <a:pt x="15844" y="859809"/>
                </a:cubicBezTo>
                <a:cubicBezTo>
                  <a:pt x="49021" y="627568"/>
                  <a:pt x="15442" y="689813"/>
                  <a:pt x="84083" y="586854"/>
                </a:cubicBezTo>
                <a:cubicBezTo>
                  <a:pt x="89272" y="560907"/>
                  <a:pt x="97392" y="505644"/>
                  <a:pt x="111378" y="477671"/>
                </a:cubicBezTo>
                <a:cubicBezTo>
                  <a:pt x="118713" y="463000"/>
                  <a:pt x="128173" y="449329"/>
                  <a:pt x="138674" y="436728"/>
                </a:cubicBezTo>
                <a:cubicBezTo>
                  <a:pt x="151030" y="421901"/>
                  <a:pt x="165969" y="409433"/>
                  <a:pt x="179617" y="395785"/>
                </a:cubicBezTo>
                <a:cubicBezTo>
                  <a:pt x="188716" y="368489"/>
                  <a:pt x="202183" y="342279"/>
                  <a:pt x="206913" y="313898"/>
                </a:cubicBezTo>
                <a:cubicBezTo>
                  <a:pt x="212155" y="282447"/>
                  <a:pt x="217409" y="224666"/>
                  <a:pt x="234208" y="191068"/>
                </a:cubicBezTo>
                <a:cubicBezTo>
                  <a:pt x="237085" y="185314"/>
                  <a:pt x="243307" y="181970"/>
                  <a:pt x="247856" y="177421"/>
                </a:cubicBezTo>
                <a:lnTo>
                  <a:pt x="138674" y="300251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398" y="2924944"/>
            <a:ext cx="161925" cy="161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235" y="2857193"/>
            <a:ext cx="161925" cy="161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15" y="2636912"/>
            <a:ext cx="161925" cy="161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091" y="3195067"/>
            <a:ext cx="161925" cy="161925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3379802" y="4077072"/>
            <a:ext cx="2536272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方正正纤黑简体" pitchFamily="2" charset="-122"/>
                <a:ea typeface="方正正纤黑简体" pitchFamily="2" charset="-122"/>
              </a:rPr>
              <a:t>创 意 点 亮 未 来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j-ea"/>
                <a:ea typeface="+mj-ea"/>
              </a:rPr>
              <a:t>范国雄 </a:t>
            </a:r>
            <a:r>
              <a:rPr lang="en-US" altLang="zh-CN" sz="11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j-ea"/>
                <a:ea typeface="+mj-ea"/>
              </a:rPr>
              <a:t>•</a:t>
            </a:r>
            <a:r>
              <a:rPr lang="zh-CN" altLang="en-US" sz="11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j-ea"/>
                <a:ea typeface="+mj-ea"/>
              </a:rPr>
              <a:t> 广东梅县东山中学</a:t>
            </a:r>
            <a:endParaRPr lang="en-US" altLang="zh-CN" sz="1100" dirty="0" smtClean="0">
              <a:gradFill>
                <a:gsLst>
                  <a:gs pos="0">
                    <a:srgbClr val="FFFF00"/>
                  </a:gs>
                  <a:gs pos="56000">
                    <a:srgbClr val="FFC000"/>
                  </a:gs>
                  <a:gs pos="100000">
                    <a:srgbClr val="FFC000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35496" y="30854"/>
            <a:ext cx="9036496" cy="68545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73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64662E-6 L 0.11684 0.2252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112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938 -0.01203 L 0.00642 0.07192 " pathEditMode="relative" rAng="0" ptsTypes="AA">
                                      <p:cBhvr>
                                        <p:cTn id="11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18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57 -0.00301 L 0.00157 0.04417 C 0.00157 0.06521 -0.01319 0.09135 -0.02517 0.09135 L -0.05156 0.09135 " pathEditMode="relative" rAng="5400000" ptsTypes="FfFF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471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E-6 1.49861E-6 L -2.5E-6 0.08025 C -2.5E-6 0.11609 -0.00972 0.16073 -0.01753 0.16073 L -0.03455 0.16073 " pathEditMode="relative" rAng="5400000" ptsTypes="FfFF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" y="802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21 0.00324 L 0.01441 -0.0407 C 0.01979 -0.05897 0.04114 -0.07724 0.05191 -0.07031 L 0.07639 -0.05689 " pathEditMode="relative" rAng="-4096062" ptsTypes="FfFF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-307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121 0.00324 L 0.01441 -0.0407 C 0.01979 -0.05897 0.04114 -0.07724 0.05191 -0.07031 L 0.07639 -0.05689 " pathEditMode="relative" rAng="-4096062" ptsTypes="FfFF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-307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1" grpId="2" animBg="1"/>
      <p:bldP spid="11" grpId="3" animBg="1"/>
      <p:bldP spid="16" grpId="0"/>
      <p:bldP spid="1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2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3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65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78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98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73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092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46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30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23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D0AF3-F6FE-44A5-A399-394856ED01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31560-7FC5-4469-B3D5-09DB0C92E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2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67544" y="2185523"/>
            <a:ext cx="8208912" cy="2461379"/>
            <a:chOff x="467544" y="2123854"/>
            <a:chExt cx="8208912" cy="2461379"/>
          </a:xfrm>
        </p:grpSpPr>
        <p:sp>
          <p:nvSpPr>
            <p:cNvPr id="5" name="矩形 4"/>
            <p:cNvSpPr/>
            <p:nvPr/>
          </p:nvSpPr>
          <p:spPr>
            <a:xfrm>
              <a:off x="467544" y="2128751"/>
              <a:ext cx="8208912" cy="245648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4000"/>
              </a:stretch>
            </a:blip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67544" y="2123854"/>
              <a:ext cx="8208912" cy="2456482"/>
            </a:xfrm>
            <a:prstGeom prst="rect">
              <a:avLst/>
            </a:prstGeom>
            <a:gradFill>
              <a:gsLst>
                <a:gs pos="63000">
                  <a:schemeClr val="accent3">
                    <a:lumMod val="20000"/>
                    <a:lumOff val="80000"/>
                    <a:alpha val="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0102" y="2391023"/>
            <a:ext cx="8206680" cy="1470025"/>
          </a:xfrm>
          <a:ln>
            <a:noFill/>
          </a:ln>
        </p:spPr>
        <p:txBody>
          <a:bodyPr>
            <a:noAutofit/>
          </a:bodyPr>
          <a:lstStyle/>
          <a:p>
            <a:r>
              <a:rPr lang="zh-CN" altLang="en-US" sz="6000" b="1" dirty="0" smtClean="0">
                <a:solidFill>
                  <a:schemeClr val="accent5">
                    <a:lumMod val="50000"/>
                    <a:alpha val="69804"/>
                  </a:schemeClr>
                </a:solidFill>
                <a:latin typeface="+mj-ea"/>
                <a:cs typeface="方正行黑" pitchFamily="81" charset="-122"/>
              </a:rPr>
              <a:t>森林的开发和保护</a:t>
            </a:r>
            <a:endParaRPr lang="zh-CN" altLang="en-US" sz="6000" b="1" dirty="0">
              <a:solidFill>
                <a:schemeClr val="accent5">
                  <a:lumMod val="50000"/>
                  <a:alpha val="69804"/>
                </a:schemeClr>
              </a:solidFill>
              <a:latin typeface="+mj-ea"/>
              <a:cs typeface="方正行黑" pitchFamily="8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208912" cy="910952"/>
          </a:xfr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chemeClr val="accent5">
                    <a:lumMod val="75000"/>
                    <a:alpha val="69804"/>
                  </a:schemeClr>
                </a:solidFill>
                <a:latin typeface="+mj-ea"/>
                <a:ea typeface="+mj-ea"/>
                <a:cs typeface="方正行黑" pitchFamily="81" charset="-122"/>
              </a:rPr>
              <a:t>——</a:t>
            </a:r>
            <a:r>
              <a:rPr lang="zh-CN" altLang="en-US" sz="2800" dirty="0">
                <a:solidFill>
                  <a:schemeClr val="accent5">
                    <a:lumMod val="75000"/>
                    <a:alpha val="69804"/>
                  </a:schemeClr>
                </a:solidFill>
                <a:latin typeface="+mj-ea"/>
                <a:ea typeface="+mj-ea"/>
                <a:cs typeface="方正行黑" pitchFamily="81" charset="-122"/>
              </a:rPr>
              <a:t>以亚马孙热带雨林为例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34725" y="1733113"/>
            <a:ext cx="990511" cy="926949"/>
          </a:xfrm>
          <a:custGeom>
            <a:avLst/>
            <a:gdLst>
              <a:gd name="connsiteX0" fmla="*/ 1585731 w 2164465"/>
              <a:gd name="connsiteY0" fmla="*/ 0 h 2025570"/>
              <a:gd name="connsiteX1" fmla="*/ 1620455 w 2164465"/>
              <a:gd name="connsiteY1" fmla="*/ 46299 h 2025570"/>
              <a:gd name="connsiteX2" fmla="*/ 1655179 w 2164465"/>
              <a:gd name="connsiteY2" fmla="*/ 69449 h 2025570"/>
              <a:gd name="connsiteX3" fmla="*/ 1759351 w 2164465"/>
              <a:gd name="connsiteY3" fmla="*/ 81023 h 2025570"/>
              <a:gd name="connsiteX4" fmla="*/ 1759351 w 2164465"/>
              <a:gd name="connsiteY4" fmla="*/ 127322 h 2025570"/>
              <a:gd name="connsiteX5" fmla="*/ 1817225 w 2164465"/>
              <a:gd name="connsiteY5" fmla="*/ 173621 h 2025570"/>
              <a:gd name="connsiteX6" fmla="*/ 1909822 w 2164465"/>
              <a:gd name="connsiteY6" fmla="*/ 208345 h 2025570"/>
              <a:gd name="connsiteX7" fmla="*/ 1932972 w 2164465"/>
              <a:gd name="connsiteY7" fmla="*/ 277793 h 2025570"/>
              <a:gd name="connsiteX8" fmla="*/ 2071868 w 2164465"/>
              <a:gd name="connsiteY8" fmla="*/ 300942 h 2025570"/>
              <a:gd name="connsiteX9" fmla="*/ 2118167 w 2164465"/>
              <a:gd name="connsiteY9" fmla="*/ 347241 h 2025570"/>
              <a:gd name="connsiteX10" fmla="*/ 2106592 w 2164465"/>
              <a:gd name="connsiteY10" fmla="*/ 416689 h 2025570"/>
              <a:gd name="connsiteX11" fmla="*/ 2164465 w 2164465"/>
              <a:gd name="connsiteY11" fmla="*/ 428264 h 2025570"/>
              <a:gd name="connsiteX12" fmla="*/ 520860 w 2164465"/>
              <a:gd name="connsiteY12" fmla="*/ 2025570 h 2025570"/>
              <a:gd name="connsiteX13" fmla="*/ 520860 w 2164465"/>
              <a:gd name="connsiteY13" fmla="*/ 2025570 h 2025570"/>
              <a:gd name="connsiteX14" fmla="*/ 428263 w 2164465"/>
              <a:gd name="connsiteY14" fmla="*/ 1921398 h 2025570"/>
              <a:gd name="connsiteX15" fmla="*/ 277792 w 2164465"/>
              <a:gd name="connsiteY15" fmla="*/ 1886674 h 2025570"/>
              <a:gd name="connsiteX16" fmla="*/ 347240 w 2164465"/>
              <a:gd name="connsiteY16" fmla="*/ 1817226 h 2025570"/>
              <a:gd name="connsiteX17" fmla="*/ 312516 w 2164465"/>
              <a:gd name="connsiteY17" fmla="*/ 1794076 h 2025570"/>
              <a:gd name="connsiteX18" fmla="*/ 312516 w 2164465"/>
              <a:gd name="connsiteY18" fmla="*/ 1794076 h 2025570"/>
              <a:gd name="connsiteX19" fmla="*/ 312516 w 2164465"/>
              <a:gd name="connsiteY19" fmla="*/ 1794076 h 2025570"/>
              <a:gd name="connsiteX20" fmla="*/ 196769 w 2164465"/>
              <a:gd name="connsiteY20" fmla="*/ 1747778 h 2025570"/>
              <a:gd name="connsiteX21" fmla="*/ 81022 w 2164465"/>
              <a:gd name="connsiteY21" fmla="*/ 1747778 h 2025570"/>
              <a:gd name="connsiteX22" fmla="*/ 115746 w 2164465"/>
              <a:gd name="connsiteY22" fmla="*/ 1655180 h 2025570"/>
              <a:gd name="connsiteX23" fmla="*/ 0 w 2164465"/>
              <a:gd name="connsiteY23" fmla="*/ 1655180 h 2025570"/>
              <a:gd name="connsiteX24" fmla="*/ 0 w 2164465"/>
              <a:gd name="connsiteY24" fmla="*/ 1551008 h 2025570"/>
              <a:gd name="connsiteX25" fmla="*/ 1585731 w 2164465"/>
              <a:gd name="connsiteY25" fmla="*/ 0 h 202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64465" h="2025570">
                <a:moveTo>
                  <a:pt x="1585731" y="0"/>
                </a:moveTo>
                <a:lnTo>
                  <a:pt x="1620455" y="46299"/>
                </a:lnTo>
                <a:lnTo>
                  <a:pt x="1655179" y="69449"/>
                </a:lnTo>
                <a:lnTo>
                  <a:pt x="1759351" y="81023"/>
                </a:lnTo>
                <a:lnTo>
                  <a:pt x="1759351" y="127322"/>
                </a:lnTo>
                <a:lnTo>
                  <a:pt x="1817225" y="173621"/>
                </a:lnTo>
                <a:lnTo>
                  <a:pt x="1909822" y="208345"/>
                </a:lnTo>
                <a:lnTo>
                  <a:pt x="1932972" y="277793"/>
                </a:lnTo>
                <a:lnTo>
                  <a:pt x="2071868" y="300942"/>
                </a:lnTo>
                <a:lnTo>
                  <a:pt x="2118167" y="347241"/>
                </a:lnTo>
                <a:lnTo>
                  <a:pt x="2106592" y="416689"/>
                </a:lnTo>
                <a:lnTo>
                  <a:pt x="2164465" y="428264"/>
                </a:lnTo>
                <a:lnTo>
                  <a:pt x="520860" y="2025570"/>
                </a:lnTo>
                <a:lnTo>
                  <a:pt x="520860" y="2025570"/>
                </a:lnTo>
                <a:lnTo>
                  <a:pt x="428263" y="1921398"/>
                </a:lnTo>
                <a:lnTo>
                  <a:pt x="277792" y="1886674"/>
                </a:lnTo>
                <a:lnTo>
                  <a:pt x="347240" y="1817226"/>
                </a:lnTo>
                <a:lnTo>
                  <a:pt x="312516" y="1794076"/>
                </a:lnTo>
                <a:lnTo>
                  <a:pt x="312516" y="1794076"/>
                </a:lnTo>
                <a:lnTo>
                  <a:pt x="312516" y="1794076"/>
                </a:lnTo>
                <a:lnTo>
                  <a:pt x="196769" y="1747778"/>
                </a:lnTo>
                <a:lnTo>
                  <a:pt x="81022" y="1747778"/>
                </a:lnTo>
                <a:lnTo>
                  <a:pt x="115746" y="1655180"/>
                </a:lnTo>
                <a:lnTo>
                  <a:pt x="0" y="1655180"/>
                </a:lnTo>
                <a:lnTo>
                  <a:pt x="0" y="1551008"/>
                </a:lnTo>
                <a:lnTo>
                  <a:pt x="1585731" y="0"/>
                </a:lnTo>
                <a:close/>
              </a:path>
            </a:pathLst>
          </a:custGeom>
          <a:gradFill flip="none" rotWithShape="1">
            <a:gsLst>
              <a:gs pos="21000">
                <a:schemeClr val="accent5">
                  <a:lumMod val="20000"/>
                  <a:lumOff val="80000"/>
                </a:schemeClr>
              </a:gs>
              <a:gs pos="99000">
                <a:schemeClr val="accent5">
                  <a:lumMod val="40000"/>
                  <a:lumOff val="60000"/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957111" y="1749832"/>
            <a:ext cx="1085554" cy="926949"/>
            <a:chOff x="7957111" y="1749832"/>
            <a:chExt cx="1085554" cy="926949"/>
          </a:xfrm>
        </p:grpSpPr>
        <p:sp>
          <p:nvSpPr>
            <p:cNvPr id="16" name="任意多边形 15"/>
            <p:cNvSpPr/>
            <p:nvPr/>
          </p:nvSpPr>
          <p:spPr>
            <a:xfrm flipH="1">
              <a:off x="8028384" y="1749832"/>
              <a:ext cx="990511" cy="926949"/>
            </a:xfrm>
            <a:custGeom>
              <a:avLst/>
              <a:gdLst>
                <a:gd name="connsiteX0" fmla="*/ 1585731 w 2164465"/>
                <a:gd name="connsiteY0" fmla="*/ 0 h 2025570"/>
                <a:gd name="connsiteX1" fmla="*/ 1620455 w 2164465"/>
                <a:gd name="connsiteY1" fmla="*/ 46299 h 2025570"/>
                <a:gd name="connsiteX2" fmla="*/ 1655179 w 2164465"/>
                <a:gd name="connsiteY2" fmla="*/ 69449 h 2025570"/>
                <a:gd name="connsiteX3" fmla="*/ 1759351 w 2164465"/>
                <a:gd name="connsiteY3" fmla="*/ 81023 h 2025570"/>
                <a:gd name="connsiteX4" fmla="*/ 1759351 w 2164465"/>
                <a:gd name="connsiteY4" fmla="*/ 127322 h 2025570"/>
                <a:gd name="connsiteX5" fmla="*/ 1817225 w 2164465"/>
                <a:gd name="connsiteY5" fmla="*/ 173621 h 2025570"/>
                <a:gd name="connsiteX6" fmla="*/ 1909822 w 2164465"/>
                <a:gd name="connsiteY6" fmla="*/ 208345 h 2025570"/>
                <a:gd name="connsiteX7" fmla="*/ 1932972 w 2164465"/>
                <a:gd name="connsiteY7" fmla="*/ 277793 h 2025570"/>
                <a:gd name="connsiteX8" fmla="*/ 2071868 w 2164465"/>
                <a:gd name="connsiteY8" fmla="*/ 300942 h 2025570"/>
                <a:gd name="connsiteX9" fmla="*/ 2118167 w 2164465"/>
                <a:gd name="connsiteY9" fmla="*/ 347241 h 2025570"/>
                <a:gd name="connsiteX10" fmla="*/ 2106592 w 2164465"/>
                <a:gd name="connsiteY10" fmla="*/ 416689 h 2025570"/>
                <a:gd name="connsiteX11" fmla="*/ 2164465 w 2164465"/>
                <a:gd name="connsiteY11" fmla="*/ 428264 h 2025570"/>
                <a:gd name="connsiteX12" fmla="*/ 520860 w 2164465"/>
                <a:gd name="connsiteY12" fmla="*/ 2025570 h 2025570"/>
                <a:gd name="connsiteX13" fmla="*/ 520860 w 2164465"/>
                <a:gd name="connsiteY13" fmla="*/ 2025570 h 2025570"/>
                <a:gd name="connsiteX14" fmla="*/ 428263 w 2164465"/>
                <a:gd name="connsiteY14" fmla="*/ 1921398 h 2025570"/>
                <a:gd name="connsiteX15" fmla="*/ 277792 w 2164465"/>
                <a:gd name="connsiteY15" fmla="*/ 1886674 h 2025570"/>
                <a:gd name="connsiteX16" fmla="*/ 347240 w 2164465"/>
                <a:gd name="connsiteY16" fmla="*/ 1817226 h 2025570"/>
                <a:gd name="connsiteX17" fmla="*/ 312516 w 2164465"/>
                <a:gd name="connsiteY17" fmla="*/ 1794076 h 2025570"/>
                <a:gd name="connsiteX18" fmla="*/ 312516 w 2164465"/>
                <a:gd name="connsiteY18" fmla="*/ 1794076 h 2025570"/>
                <a:gd name="connsiteX19" fmla="*/ 312516 w 2164465"/>
                <a:gd name="connsiteY19" fmla="*/ 1794076 h 2025570"/>
                <a:gd name="connsiteX20" fmla="*/ 196769 w 2164465"/>
                <a:gd name="connsiteY20" fmla="*/ 1747778 h 2025570"/>
                <a:gd name="connsiteX21" fmla="*/ 81022 w 2164465"/>
                <a:gd name="connsiteY21" fmla="*/ 1747778 h 2025570"/>
                <a:gd name="connsiteX22" fmla="*/ 115746 w 2164465"/>
                <a:gd name="connsiteY22" fmla="*/ 1655180 h 2025570"/>
                <a:gd name="connsiteX23" fmla="*/ 0 w 2164465"/>
                <a:gd name="connsiteY23" fmla="*/ 1655180 h 2025570"/>
                <a:gd name="connsiteX24" fmla="*/ 0 w 2164465"/>
                <a:gd name="connsiteY24" fmla="*/ 1551008 h 2025570"/>
                <a:gd name="connsiteX25" fmla="*/ 1585731 w 2164465"/>
                <a:gd name="connsiteY25" fmla="*/ 0 h 202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64465" h="2025570">
                  <a:moveTo>
                    <a:pt x="1585731" y="0"/>
                  </a:moveTo>
                  <a:lnTo>
                    <a:pt x="1620455" y="46299"/>
                  </a:lnTo>
                  <a:lnTo>
                    <a:pt x="1655179" y="69449"/>
                  </a:lnTo>
                  <a:lnTo>
                    <a:pt x="1759351" y="81023"/>
                  </a:lnTo>
                  <a:lnTo>
                    <a:pt x="1759351" y="127322"/>
                  </a:lnTo>
                  <a:lnTo>
                    <a:pt x="1817225" y="173621"/>
                  </a:lnTo>
                  <a:lnTo>
                    <a:pt x="1909822" y="208345"/>
                  </a:lnTo>
                  <a:lnTo>
                    <a:pt x="1932972" y="277793"/>
                  </a:lnTo>
                  <a:lnTo>
                    <a:pt x="2071868" y="300942"/>
                  </a:lnTo>
                  <a:lnTo>
                    <a:pt x="2118167" y="347241"/>
                  </a:lnTo>
                  <a:lnTo>
                    <a:pt x="2106592" y="416689"/>
                  </a:lnTo>
                  <a:lnTo>
                    <a:pt x="2164465" y="428264"/>
                  </a:lnTo>
                  <a:lnTo>
                    <a:pt x="520860" y="2025570"/>
                  </a:lnTo>
                  <a:lnTo>
                    <a:pt x="520860" y="2025570"/>
                  </a:lnTo>
                  <a:lnTo>
                    <a:pt x="428263" y="1921398"/>
                  </a:lnTo>
                  <a:lnTo>
                    <a:pt x="277792" y="1886674"/>
                  </a:lnTo>
                  <a:lnTo>
                    <a:pt x="347240" y="1817226"/>
                  </a:lnTo>
                  <a:lnTo>
                    <a:pt x="312516" y="1794076"/>
                  </a:lnTo>
                  <a:lnTo>
                    <a:pt x="312516" y="1794076"/>
                  </a:lnTo>
                  <a:lnTo>
                    <a:pt x="312516" y="1794076"/>
                  </a:lnTo>
                  <a:lnTo>
                    <a:pt x="196769" y="1747778"/>
                  </a:lnTo>
                  <a:lnTo>
                    <a:pt x="81022" y="1747778"/>
                  </a:lnTo>
                  <a:lnTo>
                    <a:pt x="115746" y="1655180"/>
                  </a:lnTo>
                  <a:lnTo>
                    <a:pt x="0" y="1655180"/>
                  </a:lnTo>
                  <a:lnTo>
                    <a:pt x="0" y="1551008"/>
                  </a:lnTo>
                  <a:lnTo>
                    <a:pt x="1585731" y="0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40000"/>
                    <a:lumOff val="60000"/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2620900">
              <a:off x="7957111" y="2064975"/>
              <a:ext cx="10855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@</a:t>
              </a:r>
              <a:r>
                <a:rPr lang="zh-CN" altLang="en-US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爱弄</a:t>
              </a:r>
              <a:r>
                <a:rPr lang="en-US" altLang="zh-CN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PPT</a:t>
              </a:r>
              <a:r>
                <a:rPr lang="zh-CN" altLang="en-US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的老范</a:t>
              </a:r>
              <a:endParaRPr lang="zh-CN" altLang="en-US" sz="900" dirty="0">
                <a:solidFill>
                  <a:schemeClr val="accent5">
                    <a:lumMod val="50000"/>
                    <a:alpha val="30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6664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5"/>
          <a:stretch/>
        </p:blipFill>
        <p:spPr>
          <a:xfrm>
            <a:off x="683568" y="1023914"/>
            <a:ext cx="7704855" cy="47093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51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17"/>
          <a:stretch/>
        </p:blipFill>
        <p:spPr>
          <a:xfrm>
            <a:off x="683568" y="1023914"/>
            <a:ext cx="7704855" cy="470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4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17"/>
          <a:stretch/>
        </p:blipFill>
        <p:spPr>
          <a:xfrm>
            <a:off x="683568" y="1012339"/>
            <a:ext cx="7704855" cy="470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933" y="1012339"/>
            <a:ext cx="6440125" cy="470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6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2"/>
          <a:stretch/>
        </p:blipFill>
        <p:spPr>
          <a:xfrm>
            <a:off x="720851" y="1075886"/>
            <a:ext cx="7632848" cy="456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67"/>
          <a:stretch/>
        </p:blipFill>
        <p:spPr>
          <a:xfrm>
            <a:off x="705823" y="1061753"/>
            <a:ext cx="769959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92"/>
          <a:stretch/>
        </p:blipFill>
        <p:spPr>
          <a:xfrm>
            <a:off x="695142" y="1031259"/>
            <a:ext cx="7693281" cy="464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9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7"/>
          <a:stretch/>
        </p:blipFill>
        <p:spPr>
          <a:xfrm>
            <a:off x="695143" y="1031036"/>
            <a:ext cx="7681222" cy="465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2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92"/>
          <a:stretch/>
        </p:blipFill>
        <p:spPr>
          <a:xfrm>
            <a:off x="732426" y="1066557"/>
            <a:ext cx="7632848" cy="461309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63633" y="4797152"/>
            <a:ext cx="4536504" cy="1496972"/>
            <a:chOff x="3491880" y="4308292"/>
            <a:chExt cx="4536504" cy="1496972"/>
          </a:xfrm>
        </p:grpSpPr>
        <p:grpSp>
          <p:nvGrpSpPr>
            <p:cNvPr id="9" name="组合 8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3882981" y="4888347"/>
                <a:ext cx="34163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雨林，是有多重要？</a:t>
                </a:r>
                <a:endParaRPr lang="zh-CN" altLang="en-US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3564310" y="4308292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546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7" b="40826"/>
          <a:stretch/>
        </p:blipFill>
        <p:spPr>
          <a:xfrm>
            <a:off x="0" y="1875098"/>
            <a:ext cx="9144000" cy="217604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392274" y="3626900"/>
            <a:ext cx="4536504" cy="1496972"/>
            <a:chOff x="3491880" y="4308292"/>
            <a:chExt cx="4536504" cy="1496972"/>
          </a:xfrm>
        </p:grpSpPr>
        <p:grpSp>
          <p:nvGrpSpPr>
            <p:cNvPr id="5" name="组合 4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" name="TextBox 6"/>
              <p:cNvSpPr txBox="1"/>
              <p:nvPr/>
            </p:nvSpPr>
            <p:spPr>
              <a:xfrm>
                <a:off x="3882981" y="4888347"/>
                <a:ext cx="34163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雨林，是有多重要？</a:t>
                </a:r>
                <a:endParaRPr lang="zh-CN" altLang="en-US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" name="任意多边形 2"/>
            <p:cNvSpPr/>
            <p:nvPr/>
          </p:nvSpPr>
          <p:spPr>
            <a:xfrm>
              <a:off x="3564310" y="4308292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257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504" y="565371"/>
            <a:ext cx="8856984" cy="5797971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4"/>
          <a:stretch/>
        </p:blipFill>
        <p:spPr>
          <a:xfrm>
            <a:off x="251520" y="692696"/>
            <a:ext cx="8581206" cy="514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6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环形箭头 8"/>
          <p:cNvSpPr/>
          <p:nvPr/>
        </p:nvSpPr>
        <p:spPr>
          <a:xfrm rot="5400000">
            <a:off x="4505100" y="1255861"/>
            <a:ext cx="1769583" cy="1769583"/>
          </a:xfrm>
          <a:prstGeom prst="circularArrow">
            <a:avLst>
              <a:gd name="adj1" fmla="val 8232"/>
              <a:gd name="adj2" fmla="val 1142319"/>
              <a:gd name="adj3" fmla="val 20446018"/>
              <a:gd name="adj4" fmla="val 7327214"/>
              <a:gd name="adj5" fmla="val 1172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21335383">
            <a:off x="895041" y="838081"/>
            <a:ext cx="3827312" cy="2804955"/>
            <a:chOff x="1547664" y="941516"/>
            <a:chExt cx="4359735" cy="3195156"/>
          </a:xfrm>
        </p:grpSpPr>
        <p:grpSp>
          <p:nvGrpSpPr>
            <p:cNvPr id="4" name="组合 3"/>
            <p:cNvGrpSpPr/>
            <p:nvPr/>
          </p:nvGrpSpPr>
          <p:grpSpPr>
            <a:xfrm>
              <a:off x="1547664" y="1210050"/>
              <a:ext cx="4359735" cy="2926622"/>
              <a:chOff x="83182" y="1363226"/>
              <a:chExt cx="3778004" cy="2804113"/>
            </a:xfrm>
          </p:grpSpPr>
          <p:sp>
            <p:nvSpPr>
              <p:cNvPr id="5" name="任意多边形 4"/>
              <p:cNvSpPr/>
              <p:nvPr/>
            </p:nvSpPr>
            <p:spPr>
              <a:xfrm rot="10655">
                <a:off x="83182" y="3201448"/>
                <a:ext cx="3778004" cy="965891"/>
              </a:xfrm>
              <a:custGeom>
                <a:avLst/>
                <a:gdLst>
                  <a:gd name="connsiteX0" fmla="*/ 0 w 4572000"/>
                  <a:gd name="connsiteY0" fmla="*/ 266218 h 1018573"/>
                  <a:gd name="connsiteX1" fmla="*/ 104172 w 4572000"/>
                  <a:gd name="connsiteY1" fmla="*/ 1018573 h 1018573"/>
                  <a:gd name="connsiteX2" fmla="*/ 4525702 w 4572000"/>
                  <a:gd name="connsiteY2" fmla="*/ 995423 h 1018573"/>
                  <a:gd name="connsiteX3" fmla="*/ 4572000 w 4572000"/>
                  <a:gd name="connsiteY3" fmla="*/ 0 h 1018573"/>
                  <a:gd name="connsiteX4" fmla="*/ 0 w 4572000"/>
                  <a:gd name="connsiteY4" fmla="*/ 266218 h 1018573"/>
                  <a:gd name="connsiteX0" fmla="*/ 0 w 4537276"/>
                  <a:gd name="connsiteY0" fmla="*/ 57874 h 1018573"/>
                  <a:gd name="connsiteX1" fmla="*/ 69448 w 4537276"/>
                  <a:gd name="connsiteY1" fmla="*/ 1018573 h 1018573"/>
                  <a:gd name="connsiteX2" fmla="*/ 4490978 w 4537276"/>
                  <a:gd name="connsiteY2" fmla="*/ 995423 h 1018573"/>
                  <a:gd name="connsiteX3" fmla="*/ 4537276 w 4537276"/>
                  <a:gd name="connsiteY3" fmla="*/ 0 h 1018573"/>
                  <a:gd name="connsiteX4" fmla="*/ 0 w 4537276"/>
                  <a:gd name="connsiteY4" fmla="*/ 57874 h 1018573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  <a:gd name="connsiteX0" fmla="*/ 0 w 4537276"/>
                  <a:gd name="connsiteY0" fmla="*/ 57874 h 1053298"/>
                  <a:gd name="connsiteX1" fmla="*/ 57874 w 4537276"/>
                  <a:gd name="connsiteY1" fmla="*/ 1053298 h 1053298"/>
                  <a:gd name="connsiteX2" fmla="*/ 4490978 w 4537276"/>
                  <a:gd name="connsiteY2" fmla="*/ 995423 h 1053298"/>
                  <a:gd name="connsiteX3" fmla="*/ 4537276 w 4537276"/>
                  <a:gd name="connsiteY3" fmla="*/ 0 h 1053298"/>
                  <a:gd name="connsiteX4" fmla="*/ 0 w 4537276"/>
                  <a:gd name="connsiteY4" fmla="*/ 57874 h 1053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7276" h="1053298">
                    <a:moveTo>
                      <a:pt x="0" y="57874"/>
                    </a:moveTo>
                    <a:lnTo>
                      <a:pt x="57874" y="1053298"/>
                    </a:lnTo>
                    <a:cubicBezTo>
                      <a:pt x="1687430" y="825661"/>
                      <a:pt x="3280344" y="887394"/>
                      <a:pt x="4490978" y="995423"/>
                    </a:cubicBezTo>
                    <a:lnTo>
                      <a:pt x="4537276" y="0"/>
                    </a:lnTo>
                    <a:lnTo>
                      <a:pt x="0" y="578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5000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 rot="10655">
                <a:off x="85840" y="1363226"/>
                <a:ext cx="3772688" cy="257271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 descr="http://pic3.nipic.com/20090603/1671314_093636009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99" b="24453"/>
            <a:stretch/>
          </p:blipFill>
          <p:spPr bwMode="auto">
            <a:xfrm>
              <a:off x="2652401" y="1238034"/>
              <a:ext cx="2150260" cy="2166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926812" y="317496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7AB0A"/>
                  </a:solidFill>
                </a:rPr>
                <a:t>地球之肺</a:t>
              </a:r>
              <a:endParaRPr lang="zh-CN" altLang="en-US" sz="2800" dirty="0">
                <a:solidFill>
                  <a:srgbClr val="47AB0A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691680" y="941516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641033" y="1656889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5">
                    <a:lumMod val="50000"/>
                  </a:schemeClr>
                </a:solidFill>
              </a:rPr>
              <a:t>维持</a:t>
            </a:r>
            <a:endParaRPr lang="en-US" altLang="zh-CN" sz="2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accent5">
                    <a:lumMod val="50000"/>
                  </a:schemeClr>
                </a:solidFill>
              </a:rPr>
              <a:t>碳氧平衡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93081" y="2643668"/>
            <a:ext cx="1555369" cy="1555369"/>
            <a:chOff x="4593081" y="2643668"/>
            <a:chExt cx="1555369" cy="1555369"/>
          </a:xfrm>
        </p:grpSpPr>
        <p:sp>
          <p:nvSpPr>
            <p:cNvPr id="12" name="环形箭头 11"/>
            <p:cNvSpPr/>
            <p:nvPr/>
          </p:nvSpPr>
          <p:spPr>
            <a:xfrm rot="1346051" flipV="1">
              <a:off x="4593081" y="2643668"/>
              <a:ext cx="1555369" cy="1555369"/>
            </a:xfrm>
            <a:prstGeom prst="circularArrow">
              <a:avLst>
                <a:gd name="adj1" fmla="val 8232"/>
                <a:gd name="adj2" fmla="val 1142319"/>
                <a:gd name="adj3" fmla="val 20446018"/>
                <a:gd name="adj4" fmla="val 7327214"/>
                <a:gd name="adj5" fmla="val 1172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52796" y="2970055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调节</a:t>
              </a:r>
              <a:endParaRPr lang="en-US" altLang="zh-CN" sz="2400" dirty="0" smtClean="0">
                <a:solidFill>
                  <a:schemeClr val="accent5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水循环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28784" y="2951787"/>
            <a:ext cx="1837570" cy="1837570"/>
            <a:chOff x="5728784" y="2951787"/>
            <a:chExt cx="1837570" cy="1837570"/>
          </a:xfrm>
        </p:grpSpPr>
        <p:sp>
          <p:nvSpPr>
            <p:cNvPr id="14" name="环形箭头 13"/>
            <p:cNvSpPr/>
            <p:nvPr/>
          </p:nvSpPr>
          <p:spPr>
            <a:xfrm rot="5087326">
              <a:off x="5728784" y="2951787"/>
              <a:ext cx="1837570" cy="1837570"/>
            </a:xfrm>
            <a:prstGeom prst="circularArrow">
              <a:avLst>
                <a:gd name="adj1" fmla="val 8232"/>
                <a:gd name="adj2" fmla="val 1142319"/>
                <a:gd name="adj3" fmla="val 20446018"/>
                <a:gd name="adj4" fmla="val 7327214"/>
                <a:gd name="adj5" fmla="val 1172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47459" y="3440398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基因</a:t>
              </a:r>
              <a:endParaRPr lang="en-US" altLang="zh-CN" sz="2400" dirty="0" smtClean="0">
                <a:solidFill>
                  <a:schemeClr val="accent5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宝库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61100" y="4237665"/>
            <a:ext cx="2595276" cy="1856260"/>
            <a:chOff x="5361100" y="4237665"/>
            <a:chExt cx="2595276" cy="1856260"/>
          </a:xfrm>
        </p:grpSpPr>
        <p:sp>
          <p:nvSpPr>
            <p:cNvPr id="16" name="环形箭头 15"/>
            <p:cNvSpPr/>
            <p:nvPr/>
          </p:nvSpPr>
          <p:spPr>
            <a:xfrm rot="3372481" flipV="1">
              <a:off x="5361100" y="4237665"/>
              <a:ext cx="1856260" cy="1856260"/>
            </a:xfrm>
            <a:prstGeom prst="circularArrow">
              <a:avLst>
                <a:gd name="adj1" fmla="val 8232"/>
                <a:gd name="adj2" fmla="val 1142319"/>
                <a:gd name="adj3" fmla="val 20446018"/>
                <a:gd name="adj4" fmla="val 7327214"/>
                <a:gd name="adj5" fmla="val 11727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76347" y="4916490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全人类共有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7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3" name="任意多边形 2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191" y="1031036"/>
            <a:ext cx="6057126" cy="465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3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55576" y="1577249"/>
            <a:ext cx="7416824" cy="2859863"/>
            <a:chOff x="755576" y="1577249"/>
            <a:chExt cx="7416824" cy="2859863"/>
          </a:xfrm>
        </p:grpSpPr>
        <p:grpSp>
          <p:nvGrpSpPr>
            <p:cNvPr id="5" name="组合 4"/>
            <p:cNvGrpSpPr/>
            <p:nvPr/>
          </p:nvGrpSpPr>
          <p:grpSpPr>
            <a:xfrm>
              <a:off x="755576" y="1723465"/>
              <a:ext cx="7416824" cy="2713647"/>
              <a:chOff x="377529" y="2057368"/>
              <a:chExt cx="3465591" cy="108352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5">
                      <a:lumMod val="20000"/>
                      <a:lumOff val="80000"/>
                    </a:schemeClr>
                  </a:gs>
                  <a:gs pos="90000">
                    <a:schemeClr val="accent5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367697" y="2334749"/>
              <a:ext cx="2339102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5"/>
                  </a:solidFill>
                </a:rPr>
                <a:t>雨林的脆弱性</a:t>
              </a:r>
              <a:endParaRPr lang="zh-CN" altLang="en-US" sz="2800" b="1" dirty="0">
                <a:solidFill>
                  <a:schemeClr val="accent5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868938" y="1577249"/>
              <a:ext cx="522550" cy="952930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7697" y="2857968"/>
              <a:ext cx="541928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331640" y="2953344"/>
            <a:ext cx="5455340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C00000"/>
                </a:solidFill>
              </a:rPr>
              <a:t>养分存储于生物部分，土壤相当贫瘠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indent="-342900"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C00000"/>
                </a:solidFill>
              </a:rPr>
              <a:t>一旦破坏，难以恢复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395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877687"/>
            <a:ext cx="8153465" cy="5475375"/>
            <a:chOff x="83182" y="1363226"/>
            <a:chExt cx="3778004" cy="2759751"/>
          </a:xfrm>
        </p:grpSpPr>
        <p:sp>
          <p:nvSpPr>
            <p:cNvPr id="3" name="任意多边形 2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94" y="1317150"/>
            <a:ext cx="5020986" cy="340799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21401290">
            <a:off x="355790" y="486980"/>
            <a:ext cx="3075448" cy="1209244"/>
            <a:chOff x="3491880" y="4164508"/>
            <a:chExt cx="4536504" cy="1640756"/>
          </a:xfrm>
        </p:grpSpPr>
        <p:grpSp>
          <p:nvGrpSpPr>
            <p:cNvPr id="8" name="组合 7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4029618" y="4884386"/>
                <a:ext cx="3034596" cy="542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破坏性的耕作方式</a:t>
                </a:r>
                <a:endParaRPr lang="zh-CN" alt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3814002" y="4164508"/>
              <a:ext cx="640265" cy="921340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51395" y="5158933"/>
            <a:ext cx="2688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基本恢复：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15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年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5158933"/>
            <a:ext cx="2688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完全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恢复：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80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年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001051" y="5013176"/>
            <a:ext cx="7243357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5">
                    <a:lumMod val="60000"/>
                    <a:lumOff val="40000"/>
                  </a:schemeClr>
                </a:gs>
                <a:gs pos="50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1638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2274" y="2197374"/>
            <a:ext cx="4536504" cy="1496972"/>
            <a:chOff x="3491880" y="4308292"/>
            <a:chExt cx="4536504" cy="1496972"/>
          </a:xfrm>
        </p:grpSpPr>
        <p:grpSp>
          <p:nvGrpSpPr>
            <p:cNvPr id="3" name="组合 2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6" name="TextBox 5"/>
              <p:cNvSpPr txBox="1"/>
              <p:nvPr/>
            </p:nvSpPr>
            <p:spPr>
              <a:xfrm>
                <a:off x="4375462" y="4888347"/>
                <a:ext cx="269817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亚马孙开发计划</a:t>
                </a:r>
                <a:endParaRPr lang="zh-CN" altLang="en-US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3564310" y="4308292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04149" y="3789040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5"/>
                </a:solidFill>
                <a:latin typeface="康煕字典體(Demo)" pitchFamily="2" charset="-120"/>
                <a:ea typeface="康煕字典體(Demo)" pitchFamily="2" charset="-120"/>
              </a:rPr>
              <a:t>大規模的破壞，才剛剛開始</a:t>
            </a:r>
            <a:r>
              <a:rPr lang="en-US" altLang="zh-CN" sz="2800" dirty="0" smtClean="0">
                <a:solidFill>
                  <a:schemeClr val="accent5"/>
                </a:solidFill>
                <a:latin typeface="康煕字典體(Demo)" pitchFamily="2" charset="-120"/>
                <a:ea typeface="康煕字典體(Demo)" pitchFamily="2" charset="-120"/>
              </a:rPr>
              <a:t>…</a:t>
            </a:r>
            <a:endParaRPr lang="zh-CN" altLang="en-US" sz="2800" dirty="0">
              <a:solidFill>
                <a:schemeClr val="accent5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360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2274" y="188640"/>
            <a:ext cx="4536504" cy="1496972"/>
            <a:chOff x="3491880" y="4308292"/>
            <a:chExt cx="4536504" cy="1496972"/>
          </a:xfrm>
        </p:grpSpPr>
        <p:grpSp>
          <p:nvGrpSpPr>
            <p:cNvPr id="3" name="组合 2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6" name="TextBox 5"/>
              <p:cNvSpPr txBox="1"/>
              <p:nvPr/>
            </p:nvSpPr>
            <p:spPr>
              <a:xfrm>
                <a:off x="4375462" y="4888347"/>
                <a:ext cx="269817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亚马孙开发计划</a:t>
                </a:r>
                <a:endParaRPr lang="zh-CN" altLang="en-US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3564310" y="4308292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4499992" y="1306043"/>
            <a:ext cx="158803" cy="158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曲线连接符 11"/>
          <p:cNvCxnSpPr>
            <a:endCxn id="17" idx="0"/>
          </p:cNvCxnSpPr>
          <p:nvPr/>
        </p:nvCxnSpPr>
        <p:spPr>
          <a:xfrm rot="10800000" flipV="1">
            <a:off x="2655656" y="1385446"/>
            <a:ext cx="1844337" cy="1183464"/>
          </a:xfrm>
          <a:prstGeom prst="curvedConnector2">
            <a:avLst/>
          </a:prstGeom>
          <a:ln w="38100">
            <a:solidFill>
              <a:schemeClr val="accent5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>
            <a:stCxn id="10" idx="6"/>
            <a:endCxn id="19" idx="0"/>
          </p:cNvCxnSpPr>
          <p:nvPr/>
        </p:nvCxnSpPr>
        <p:spPr>
          <a:xfrm>
            <a:off x="4658795" y="1385445"/>
            <a:ext cx="1757298" cy="1161357"/>
          </a:xfrm>
          <a:prstGeom prst="curvedConnector2">
            <a:avLst/>
          </a:prstGeom>
          <a:ln w="38100">
            <a:solidFill>
              <a:schemeClr val="accent5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1031778" y="2568910"/>
            <a:ext cx="3247754" cy="43204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修建亚马孙横贯公路</a:t>
            </a:r>
            <a:endParaRPr lang="zh-CN" altLang="en-US" sz="2400" dirty="0"/>
          </a:p>
        </p:txBody>
      </p:sp>
      <p:sp>
        <p:nvSpPr>
          <p:cNvPr id="19" name="圆角矩形 18"/>
          <p:cNvSpPr/>
          <p:nvPr/>
        </p:nvSpPr>
        <p:spPr>
          <a:xfrm>
            <a:off x="4792216" y="2546802"/>
            <a:ext cx="3247754" cy="43204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移民亚马孙平原</a:t>
            </a:r>
            <a:endParaRPr lang="zh-CN" altLang="en-US" sz="2400" dirty="0"/>
          </a:p>
        </p:txBody>
      </p:sp>
      <p:sp>
        <p:nvSpPr>
          <p:cNvPr id="21" name="圆角矩形 20"/>
          <p:cNvSpPr/>
          <p:nvPr/>
        </p:nvSpPr>
        <p:spPr>
          <a:xfrm>
            <a:off x="827584" y="2266783"/>
            <a:ext cx="7416824" cy="1080120"/>
          </a:xfrm>
          <a:prstGeom prst="roundRect">
            <a:avLst>
              <a:gd name="adj" fmla="val 11309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741618" y="3355919"/>
            <a:ext cx="5609994" cy="792089"/>
            <a:chOff x="1741618" y="3789040"/>
            <a:chExt cx="5609994" cy="658161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3617525" y="3789040"/>
              <a:ext cx="0" cy="648072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5467292" y="3799129"/>
              <a:ext cx="0" cy="648072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1741618" y="3789040"/>
              <a:ext cx="0" cy="648072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7351612" y="3789040"/>
              <a:ext cx="0" cy="648072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23897" y="4173716"/>
            <a:ext cx="1831758" cy="648072"/>
            <a:chOff x="823897" y="4173716"/>
            <a:chExt cx="1831758" cy="648072"/>
          </a:xfrm>
        </p:grpSpPr>
        <p:sp>
          <p:nvSpPr>
            <p:cNvPr id="28" name="圆角矩形 27"/>
            <p:cNvSpPr/>
            <p:nvPr/>
          </p:nvSpPr>
          <p:spPr>
            <a:xfrm>
              <a:off x="827582" y="4173716"/>
              <a:ext cx="1828073" cy="64807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23897" y="431308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过度的迁移农业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90419" y="4173716"/>
            <a:ext cx="1828073" cy="648072"/>
            <a:chOff x="2690419" y="4173716"/>
            <a:chExt cx="1828073" cy="648072"/>
          </a:xfrm>
        </p:grpSpPr>
        <p:sp>
          <p:nvSpPr>
            <p:cNvPr id="29" name="圆角矩形 28"/>
            <p:cNvSpPr/>
            <p:nvPr/>
          </p:nvSpPr>
          <p:spPr>
            <a:xfrm>
              <a:off x="2690419" y="4173716"/>
              <a:ext cx="1828073" cy="64807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699498" y="4313221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工矿或城市建设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53256" y="4173716"/>
            <a:ext cx="1828073" cy="648072"/>
            <a:chOff x="4553256" y="4173716"/>
            <a:chExt cx="1828073" cy="648072"/>
          </a:xfrm>
        </p:grpSpPr>
        <p:sp>
          <p:nvSpPr>
            <p:cNvPr id="30" name="圆角矩形 29"/>
            <p:cNvSpPr/>
            <p:nvPr/>
          </p:nvSpPr>
          <p:spPr>
            <a:xfrm>
              <a:off x="4553256" y="4173716"/>
              <a:ext cx="1828073" cy="64807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13294" y="431322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商业伐木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093" y="4173716"/>
            <a:ext cx="1828073" cy="648072"/>
            <a:chOff x="6416093" y="4173716"/>
            <a:chExt cx="1828073" cy="648072"/>
          </a:xfrm>
        </p:grpSpPr>
        <p:sp>
          <p:nvSpPr>
            <p:cNvPr id="31" name="圆角矩形 30"/>
            <p:cNvSpPr/>
            <p:nvPr/>
          </p:nvSpPr>
          <p:spPr>
            <a:xfrm>
              <a:off x="6416093" y="4173716"/>
              <a:ext cx="1828073" cy="64807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429883" y="431322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开辟大型农牧场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4154742" y="2916195"/>
            <a:ext cx="849306" cy="84930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贫困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010726" y="5412642"/>
            <a:ext cx="1137338" cy="1137338"/>
          </a:xfrm>
          <a:prstGeom prst="ellipse">
            <a:avLst/>
          </a:prstGeom>
          <a:solidFill>
            <a:schemeClr val="tx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雨林被毁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41" name="曲线连接符 40"/>
          <p:cNvCxnSpPr>
            <a:stCxn id="28" idx="2"/>
            <a:endCxn id="39" idx="2"/>
          </p:cNvCxnSpPr>
          <p:nvPr/>
        </p:nvCxnSpPr>
        <p:spPr>
          <a:xfrm rot="16200000" flipH="1">
            <a:off x="2296411" y="4266995"/>
            <a:ext cx="1159523" cy="2269107"/>
          </a:xfrm>
          <a:prstGeom prst="curved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曲线连接符 42"/>
          <p:cNvCxnSpPr>
            <a:stCxn id="29" idx="2"/>
            <a:endCxn id="39" idx="2"/>
          </p:cNvCxnSpPr>
          <p:nvPr/>
        </p:nvCxnSpPr>
        <p:spPr>
          <a:xfrm rot="16200000" flipH="1">
            <a:off x="3227830" y="5198414"/>
            <a:ext cx="1159523" cy="406270"/>
          </a:xfrm>
          <a:prstGeom prst="curved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曲线连接符 44"/>
          <p:cNvCxnSpPr>
            <a:stCxn id="30" idx="2"/>
            <a:endCxn id="39" idx="6"/>
          </p:cNvCxnSpPr>
          <p:nvPr/>
        </p:nvCxnSpPr>
        <p:spPr>
          <a:xfrm rot="5400000">
            <a:off x="4727918" y="5241935"/>
            <a:ext cx="1159523" cy="319229"/>
          </a:xfrm>
          <a:prstGeom prst="curved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曲线连接符 46"/>
          <p:cNvCxnSpPr>
            <a:stCxn id="31" idx="2"/>
            <a:endCxn id="39" idx="6"/>
          </p:cNvCxnSpPr>
          <p:nvPr/>
        </p:nvCxnSpPr>
        <p:spPr>
          <a:xfrm rot="5400000">
            <a:off x="5659336" y="4310516"/>
            <a:ext cx="1159523" cy="2182066"/>
          </a:xfrm>
          <a:prstGeom prst="curved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9875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9" grpId="0" animBg="1"/>
      <p:bldP spid="21" grpId="0" animBg="1"/>
      <p:bldP spid="37" grpId="0" animBg="1"/>
      <p:bldP spid="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7744" y="2197374"/>
            <a:ext cx="4536504" cy="1496972"/>
            <a:chOff x="3491880" y="4308292"/>
            <a:chExt cx="4536504" cy="1496972"/>
          </a:xfrm>
        </p:grpSpPr>
        <p:grpSp>
          <p:nvGrpSpPr>
            <p:cNvPr id="3" name="组合 2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6" name="TextBox 5"/>
              <p:cNvSpPr txBox="1"/>
              <p:nvPr/>
            </p:nvSpPr>
            <p:spPr>
              <a:xfrm>
                <a:off x="4375462" y="4888347"/>
                <a:ext cx="25923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开发？  保护？</a:t>
                </a:r>
                <a:endParaRPr lang="zh-CN" altLang="en-US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3564310" y="4308292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491880" y="37890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5"/>
                </a:solidFill>
                <a:latin typeface="康煕字典體(Demo)" pitchFamily="2" charset="-120"/>
                <a:ea typeface="康煕字典體(Demo)" pitchFamily="2" charset="-120"/>
              </a:rPr>
              <a:t>雨林的前途</a:t>
            </a:r>
            <a:endParaRPr lang="zh-CN" altLang="en-US" sz="2800" dirty="0">
              <a:solidFill>
                <a:schemeClr val="accent5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83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9002" y="1803938"/>
            <a:ext cx="7939838" cy="3785302"/>
            <a:chOff x="83182" y="1363226"/>
            <a:chExt cx="3778004" cy="2776733"/>
          </a:xfrm>
        </p:grpSpPr>
        <p:sp>
          <p:nvSpPr>
            <p:cNvPr id="3" name="任意多边形 2"/>
            <p:cNvSpPr/>
            <p:nvPr/>
          </p:nvSpPr>
          <p:spPr>
            <a:xfrm rot="10655">
              <a:off x="83182" y="3174068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385416"/>
            <a:ext cx="7620000" cy="277177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3491880" y="1323033"/>
            <a:ext cx="2880320" cy="1062384"/>
          </a:xfrm>
          <a:prstGeom prst="wedgeRoundRectCallout">
            <a:avLst>
              <a:gd name="adj1" fmla="val 50423"/>
              <a:gd name="adj2" fmla="val 109274"/>
              <a:gd name="adj3" fmla="val 1666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亚马孙雨林属于全人类，</a:t>
            </a:r>
            <a:r>
              <a:rPr lang="zh-CN" altLang="en-US" sz="3600" b="1" dirty="0" smtClean="0"/>
              <a:t>应该保护</a:t>
            </a:r>
            <a:endParaRPr lang="zh-CN" altLang="en-US" sz="3600" b="1" dirty="0"/>
          </a:p>
        </p:txBody>
      </p:sp>
      <p:sp>
        <p:nvSpPr>
          <p:cNvPr id="7" name="圆角矩形标注 6"/>
          <p:cNvSpPr/>
          <p:nvPr/>
        </p:nvSpPr>
        <p:spPr>
          <a:xfrm>
            <a:off x="3547788" y="4166320"/>
            <a:ext cx="3472484" cy="1350912"/>
          </a:xfrm>
          <a:prstGeom prst="wedgeRoundRectCallout">
            <a:avLst>
              <a:gd name="adj1" fmla="val -49639"/>
              <a:gd name="adj2" fmla="val -90105"/>
              <a:gd name="adj3" fmla="val 1666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你们早已牺牲了自己的环境来换得了经济的发展，</a:t>
            </a:r>
            <a:endParaRPr lang="en-US" altLang="zh-CN" dirty="0" smtClean="0"/>
          </a:p>
          <a:p>
            <a:pPr algn="ctr"/>
            <a:r>
              <a:rPr lang="zh-CN" altLang="en-US" sz="3200" b="1" dirty="0" smtClean="0"/>
              <a:t>我们也要发展！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8906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8406" y="206522"/>
            <a:ext cx="3903554" cy="1288109"/>
            <a:chOff x="3491880" y="4308292"/>
            <a:chExt cx="4536504" cy="1496972"/>
          </a:xfrm>
        </p:grpSpPr>
        <p:grpSp>
          <p:nvGrpSpPr>
            <p:cNvPr id="3" name="组合 2"/>
            <p:cNvGrpSpPr/>
            <p:nvPr/>
          </p:nvGrpSpPr>
          <p:grpSpPr>
            <a:xfrm>
              <a:off x="3491880" y="4437112"/>
              <a:ext cx="4536504" cy="1368152"/>
              <a:chOff x="3491880" y="4437112"/>
              <a:chExt cx="4536504" cy="136815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491880" y="4437112"/>
                <a:ext cx="4536504" cy="1368152"/>
                <a:chOff x="377529" y="2057368"/>
                <a:chExt cx="3465591" cy="1083527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578735" y="2066703"/>
                  <a:ext cx="3264385" cy="1074192"/>
                </a:xfrm>
                <a:custGeom>
                  <a:avLst/>
                  <a:gdLst>
                    <a:gd name="connsiteX0" fmla="*/ 0 w 3148314"/>
                    <a:gd name="connsiteY0" fmla="*/ 949124 h 949124"/>
                    <a:gd name="connsiteX1" fmla="*/ 3102015 w 3148314"/>
                    <a:gd name="connsiteY1" fmla="*/ 949124 h 949124"/>
                    <a:gd name="connsiteX2" fmla="*/ 3148314 w 3148314"/>
                    <a:gd name="connsiteY2" fmla="*/ 0 h 949124"/>
                    <a:gd name="connsiteX3" fmla="*/ 509286 w 3148314"/>
                    <a:gd name="connsiteY3" fmla="*/ 185195 h 949124"/>
                    <a:gd name="connsiteX4" fmla="*/ 0 w 3148314"/>
                    <a:gd name="connsiteY4" fmla="*/ 949124 h 949124"/>
                    <a:gd name="connsiteX0" fmla="*/ 0 w 3176025"/>
                    <a:gd name="connsiteY0" fmla="*/ 949124 h 949124"/>
                    <a:gd name="connsiteX1" fmla="*/ 3102015 w 3176025"/>
                    <a:gd name="connsiteY1" fmla="*/ 949124 h 949124"/>
                    <a:gd name="connsiteX2" fmla="*/ 3176025 w 3176025"/>
                    <a:gd name="connsiteY2" fmla="*/ 0 h 949124"/>
                    <a:gd name="connsiteX3" fmla="*/ 509286 w 3176025"/>
                    <a:gd name="connsiteY3" fmla="*/ 185195 h 949124"/>
                    <a:gd name="connsiteX4" fmla="*/ 0 w 3176025"/>
                    <a:gd name="connsiteY4" fmla="*/ 949124 h 949124"/>
                    <a:gd name="connsiteX0" fmla="*/ 0 w 3176025"/>
                    <a:gd name="connsiteY0" fmla="*/ 949124 h 965854"/>
                    <a:gd name="connsiteX1" fmla="*/ 2979692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65854"/>
                    <a:gd name="connsiteX1" fmla="*/ 3010274 w 3176025"/>
                    <a:gd name="connsiteY1" fmla="*/ 965854 h 965854"/>
                    <a:gd name="connsiteX2" fmla="*/ 3176025 w 3176025"/>
                    <a:gd name="connsiteY2" fmla="*/ 0 h 965854"/>
                    <a:gd name="connsiteX3" fmla="*/ 509286 w 3176025"/>
                    <a:gd name="connsiteY3" fmla="*/ 185195 h 965854"/>
                    <a:gd name="connsiteX4" fmla="*/ 0 w 3176025"/>
                    <a:gd name="connsiteY4" fmla="*/ 949124 h 965854"/>
                    <a:gd name="connsiteX0" fmla="*/ 0 w 3176025"/>
                    <a:gd name="connsiteY0" fmla="*/ 949124 h 957490"/>
                    <a:gd name="connsiteX1" fmla="*/ 3046087 w 3176025"/>
                    <a:gd name="connsiteY1" fmla="*/ 957490 h 957490"/>
                    <a:gd name="connsiteX2" fmla="*/ 3176025 w 3176025"/>
                    <a:gd name="connsiteY2" fmla="*/ 0 h 957490"/>
                    <a:gd name="connsiteX3" fmla="*/ 509286 w 3176025"/>
                    <a:gd name="connsiteY3" fmla="*/ 185195 h 957490"/>
                    <a:gd name="connsiteX4" fmla="*/ 0 w 3176025"/>
                    <a:gd name="connsiteY4" fmla="*/ 949124 h 957490"/>
                    <a:gd name="connsiteX0" fmla="*/ 0 w 3154537"/>
                    <a:gd name="connsiteY0" fmla="*/ 924029 h 932395"/>
                    <a:gd name="connsiteX1" fmla="*/ 3046087 w 3154537"/>
                    <a:gd name="connsiteY1" fmla="*/ 932395 h 932395"/>
                    <a:gd name="connsiteX2" fmla="*/ 3154537 w 3154537"/>
                    <a:gd name="connsiteY2" fmla="*/ 0 h 932395"/>
                    <a:gd name="connsiteX3" fmla="*/ 509286 w 3154537"/>
                    <a:gd name="connsiteY3" fmla="*/ 160100 h 932395"/>
                    <a:gd name="connsiteX4" fmla="*/ 0 w 3154537"/>
                    <a:gd name="connsiteY4" fmla="*/ 924029 h 932395"/>
                    <a:gd name="connsiteX0" fmla="*/ 0 w 3154537"/>
                    <a:gd name="connsiteY0" fmla="*/ 924029 h 957490"/>
                    <a:gd name="connsiteX1" fmla="*/ 3096225 w 3154537"/>
                    <a:gd name="connsiteY1" fmla="*/ 957490 h 957490"/>
                    <a:gd name="connsiteX2" fmla="*/ 3154537 w 3154537"/>
                    <a:gd name="connsiteY2" fmla="*/ 0 h 957490"/>
                    <a:gd name="connsiteX3" fmla="*/ 509286 w 3154537"/>
                    <a:gd name="connsiteY3" fmla="*/ 160100 h 957490"/>
                    <a:gd name="connsiteX4" fmla="*/ 0 w 3154537"/>
                    <a:gd name="connsiteY4" fmla="*/ 924029 h 957490"/>
                    <a:gd name="connsiteX0" fmla="*/ 0 w 3154537"/>
                    <a:gd name="connsiteY0" fmla="*/ 924029 h 965855"/>
                    <a:gd name="connsiteX1" fmla="*/ 3117713 w 3154537"/>
                    <a:gd name="connsiteY1" fmla="*/ 965855 h 965855"/>
                    <a:gd name="connsiteX2" fmla="*/ 3154537 w 3154537"/>
                    <a:gd name="connsiteY2" fmla="*/ 0 h 965855"/>
                    <a:gd name="connsiteX3" fmla="*/ 509286 w 3154537"/>
                    <a:gd name="connsiteY3" fmla="*/ 160100 h 965855"/>
                    <a:gd name="connsiteX4" fmla="*/ 0 w 3154537"/>
                    <a:gd name="connsiteY4" fmla="*/ 924029 h 965855"/>
                    <a:gd name="connsiteX0" fmla="*/ 0 w 3176025"/>
                    <a:gd name="connsiteY0" fmla="*/ 932393 h 974219"/>
                    <a:gd name="connsiteX1" fmla="*/ 3117713 w 3176025"/>
                    <a:gd name="connsiteY1" fmla="*/ 974219 h 974219"/>
                    <a:gd name="connsiteX2" fmla="*/ 3176025 w 3176025"/>
                    <a:gd name="connsiteY2" fmla="*/ 0 h 974219"/>
                    <a:gd name="connsiteX3" fmla="*/ 509286 w 3176025"/>
                    <a:gd name="connsiteY3" fmla="*/ 168464 h 974219"/>
                    <a:gd name="connsiteX4" fmla="*/ 0 w 3176025"/>
                    <a:gd name="connsiteY4" fmla="*/ 932393 h 974219"/>
                    <a:gd name="connsiteX0" fmla="*/ 0 w 3176025"/>
                    <a:gd name="connsiteY0" fmla="*/ 932393 h 999314"/>
                    <a:gd name="connsiteX1" fmla="*/ 3117713 w 3176025"/>
                    <a:gd name="connsiteY1" fmla="*/ 999314 h 999314"/>
                    <a:gd name="connsiteX2" fmla="*/ 3176025 w 3176025"/>
                    <a:gd name="connsiteY2" fmla="*/ 0 h 999314"/>
                    <a:gd name="connsiteX3" fmla="*/ 509286 w 3176025"/>
                    <a:gd name="connsiteY3" fmla="*/ 168464 h 999314"/>
                    <a:gd name="connsiteX4" fmla="*/ 0 w 3176025"/>
                    <a:gd name="connsiteY4" fmla="*/ 932393 h 99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6025" h="999314">
                      <a:moveTo>
                        <a:pt x="0" y="932393"/>
                      </a:moveTo>
                      <a:lnTo>
                        <a:pt x="3117713" y="999314"/>
                      </a:lnTo>
                      <a:lnTo>
                        <a:pt x="3176025" y="0"/>
                      </a:lnTo>
                      <a:lnTo>
                        <a:pt x="509286" y="168464"/>
                      </a:lnTo>
                      <a:lnTo>
                        <a:pt x="0" y="932393"/>
                      </a:lnTo>
                      <a:close/>
                    </a:path>
                  </a:pathLst>
                </a:custGeom>
                <a:solidFill>
                  <a:schemeClr val="tx1">
                    <a:alpha val="70000"/>
                  </a:scheme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377529" y="2057368"/>
                  <a:ext cx="3413068" cy="993217"/>
                </a:xfrm>
                <a:custGeom>
                  <a:avLst/>
                  <a:gdLst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835798 w 2858947"/>
                    <a:gd name="connsiteY2" fmla="*/ 763929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6526"/>
                    <a:gd name="connsiteX1" fmla="*/ 0 w 2858947"/>
                    <a:gd name="connsiteY1" fmla="*/ 856526 h 856526"/>
                    <a:gd name="connsiteX2" fmla="*/ 2754775 w 2858947"/>
                    <a:gd name="connsiteY2" fmla="*/ 706056 h 856526"/>
                    <a:gd name="connsiteX3" fmla="*/ 2858947 w 2858947"/>
                    <a:gd name="connsiteY3" fmla="*/ 0 h 856526"/>
                    <a:gd name="connsiteX4" fmla="*/ 0 w 2858947"/>
                    <a:gd name="connsiteY4" fmla="*/ 115747 h 856526"/>
                    <a:gd name="connsiteX0" fmla="*/ 0 w 2858947"/>
                    <a:gd name="connsiteY0" fmla="*/ 115747 h 857651"/>
                    <a:gd name="connsiteX1" fmla="*/ 0 w 2858947"/>
                    <a:gd name="connsiteY1" fmla="*/ 856526 h 857651"/>
                    <a:gd name="connsiteX2" fmla="*/ 2754775 w 2858947"/>
                    <a:gd name="connsiteY2" fmla="*/ 706056 h 857651"/>
                    <a:gd name="connsiteX3" fmla="*/ 2858947 w 2858947"/>
                    <a:gd name="connsiteY3" fmla="*/ 0 h 857651"/>
                    <a:gd name="connsiteX4" fmla="*/ 0 w 2858947"/>
                    <a:gd name="connsiteY4" fmla="*/ 115747 h 857651"/>
                    <a:gd name="connsiteX0" fmla="*/ 44125 w 2903072"/>
                    <a:gd name="connsiteY0" fmla="*/ 115747 h 866877"/>
                    <a:gd name="connsiteX1" fmla="*/ 0 w 2903072"/>
                    <a:gd name="connsiteY1" fmla="*/ 865983 h 866877"/>
                    <a:gd name="connsiteX2" fmla="*/ 2798900 w 2903072"/>
                    <a:gd name="connsiteY2" fmla="*/ 706056 h 866877"/>
                    <a:gd name="connsiteX3" fmla="*/ 2903072 w 2903072"/>
                    <a:gd name="connsiteY3" fmla="*/ 0 h 866877"/>
                    <a:gd name="connsiteX4" fmla="*/ 44125 w 2903072"/>
                    <a:gd name="connsiteY4" fmla="*/ 115747 h 866877"/>
                    <a:gd name="connsiteX0" fmla="*/ 44125 w 2903072"/>
                    <a:gd name="connsiteY0" fmla="*/ 115747 h 867788"/>
                    <a:gd name="connsiteX1" fmla="*/ 0 w 2903072"/>
                    <a:gd name="connsiteY1" fmla="*/ 865983 h 867788"/>
                    <a:gd name="connsiteX2" fmla="*/ 2798900 w 2903072"/>
                    <a:gd name="connsiteY2" fmla="*/ 706056 h 867788"/>
                    <a:gd name="connsiteX3" fmla="*/ 2903072 w 2903072"/>
                    <a:gd name="connsiteY3" fmla="*/ 0 h 867788"/>
                    <a:gd name="connsiteX4" fmla="*/ 44125 w 2903072"/>
                    <a:gd name="connsiteY4" fmla="*/ 115747 h 867788"/>
                    <a:gd name="connsiteX0" fmla="*/ 44125 w 2903072"/>
                    <a:gd name="connsiteY0" fmla="*/ 115747 h 872614"/>
                    <a:gd name="connsiteX1" fmla="*/ 0 w 2903072"/>
                    <a:gd name="connsiteY1" fmla="*/ 865983 h 872614"/>
                    <a:gd name="connsiteX2" fmla="*/ 2782445 w 2903072"/>
                    <a:gd name="connsiteY2" fmla="*/ 741145 h 872614"/>
                    <a:gd name="connsiteX3" fmla="*/ 2903072 w 2903072"/>
                    <a:gd name="connsiteY3" fmla="*/ 0 h 872614"/>
                    <a:gd name="connsiteX4" fmla="*/ 44125 w 2903072"/>
                    <a:gd name="connsiteY4" fmla="*/ 115747 h 872614"/>
                    <a:gd name="connsiteX0" fmla="*/ 44125 w 2903072"/>
                    <a:gd name="connsiteY0" fmla="*/ 115747 h 867922"/>
                    <a:gd name="connsiteX1" fmla="*/ 0 w 2903072"/>
                    <a:gd name="connsiteY1" fmla="*/ 865983 h 867922"/>
                    <a:gd name="connsiteX2" fmla="*/ 2782445 w 2903072"/>
                    <a:gd name="connsiteY2" fmla="*/ 741145 h 867922"/>
                    <a:gd name="connsiteX3" fmla="*/ 2903072 w 2903072"/>
                    <a:gd name="connsiteY3" fmla="*/ 0 h 867922"/>
                    <a:gd name="connsiteX4" fmla="*/ 44125 w 2903072"/>
                    <a:gd name="connsiteY4" fmla="*/ 115747 h 867922"/>
                    <a:gd name="connsiteX0" fmla="*/ 44125 w 2960663"/>
                    <a:gd name="connsiteY0" fmla="*/ 106975 h 859150"/>
                    <a:gd name="connsiteX1" fmla="*/ 0 w 2960663"/>
                    <a:gd name="connsiteY1" fmla="*/ 857211 h 859150"/>
                    <a:gd name="connsiteX2" fmla="*/ 2782445 w 2960663"/>
                    <a:gd name="connsiteY2" fmla="*/ 732373 h 859150"/>
                    <a:gd name="connsiteX3" fmla="*/ 2960663 w 2960663"/>
                    <a:gd name="connsiteY3" fmla="*/ 0 h 859150"/>
                    <a:gd name="connsiteX4" fmla="*/ 44125 w 2960663"/>
                    <a:gd name="connsiteY4" fmla="*/ 106975 h 859150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44125 w 2960663"/>
                    <a:gd name="connsiteY0" fmla="*/ 106975 h 863841"/>
                    <a:gd name="connsiteX1" fmla="*/ 0 w 2960663"/>
                    <a:gd name="connsiteY1" fmla="*/ 857211 h 863841"/>
                    <a:gd name="connsiteX2" fmla="*/ 2782445 w 2960663"/>
                    <a:gd name="connsiteY2" fmla="*/ 732373 h 863841"/>
                    <a:gd name="connsiteX3" fmla="*/ 2960663 w 2960663"/>
                    <a:gd name="connsiteY3" fmla="*/ 0 h 863841"/>
                    <a:gd name="connsiteX4" fmla="*/ 44125 w 2960663"/>
                    <a:gd name="connsiteY4" fmla="*/ 106975 h 863841"/>
                    <a:gd name="connsiteX0" fmla="*/ 11216 w 2927754"/>
                    <a:gd name="connsiteY0" fmla="*/ 106975 h 863841"/>
                    <a:gd name="connsiteX1" fmla="*/ 0 w 2927754"/>
                    <a:gd name="connsiteY1" fmla="*/ 857211 h 863841"/>
                    <a:gd name="connsiteX2" fmla="*/ 2749536 w 2927754"/>
                    <a:gd name="connsiteY2" fmla="*/ 732373 h 863841"/>
                    <a:gd name="connsiteX3" fmla="*/ 2927754 w 2927754"/>
                    <a:gd name="connsiteY3" fmla="*/ 0 h 863841"/>
                    <a:gd name="connsiteX4" fmla="*/ 11216 w 2927754"/>
                    <a:gd name="connsiteY4" fmla="*/ 106975 h 863841"/>
                    <a:gd name="connsiteX0" fmla="*/ 35898 w 2952436"/>
                    <a:gd name="connsiteY0" fmla="*/ 106975 h 863841"/>
                    <a:gd name="connsiteX1" fmla="*/ 0 w 2952436"/>
                    <a:gd name="connsiteY1" fmla="*/ 857211 h 863841"/>
                    <a:gd name="connsiteX2" fmla="*/ 2774218 w 2952436"/>
                    <a:gd name="connsiteY2" fmla="*/ 732373 h 863841"/>
                    <a:gd name="connsiteX3" fmla="*/ 2952436 w 2952436"/>
                    <a:gd name="connsiteY3" fmla="*/ 0 h 863841"/>
                    <a:gd name="connsiteX4" fmla="*/ 35898 w 2952436"/>
                    <a:gd name="connsiteY4" fmla="*/ 106975 h 863841"/>
                    <a:gd name="connsiteX0" fmla="*/ 35898 w 2952436"/>
                    <a:gd name="connsiteY0" fmla="*/ 106975 h 869783"/>
                    <a:gd name="connsiteX1" fmla="*/ 0 w 2952436"/>
                    <a:gd name="connsiteY1" fmla="*/ 857211 h 869783"/>
                    <a:gd name="connsiteX2" fmla="*/ 2833494 w 2952436"/>
                    <a:gd name="connsiteY2" fmla="*/ 752361 h 869783"/>
                    <a:gd name="connsiteX3" fmla="*/ 2952436 w 2952436"/>
                    <a:gd name="connsiteY3" fmla="*/ 0 h 869783"/>
                    <a:gd name="connsiteX4" fmla="*/ 35898 w 2952436"/>
                    <a:gd name="connsiteY4" fmla="*/ 106975 h 86978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0833"/>
                    <a:gd name="connsiteX1" fmla="*/ 0 w 2952436"/>
                    <a:gd name="connsiteY1" fmla="*/ 857211 h 860833"/>
                    <a:gd name="connsiteX2" fmla="*/ 2833494 w 2952436"/>
                    <a:gd name="connsiteY2" fmla="*/ 752361 h 860833"/>
                    <a:gd name="connsiteX3" fmla="*/ 2952436 w 2952436"/>
                    <a:gd name="connsiteY3" fmla="*/ 0 h 860833"/>
                    <a:gd name="connsiteX4" fmla="*/ 35898 w 2952436"/>
                    <a:gd name="connsiteY4" fmla="*/ 106975 h 860833"/>
                    <a:gd name="connsiteX0" fmla="*/ 35898 w 2952436"/>
                    <a:gd name="connsiteY0" fmla="*/ 106975 h 867230"/>
                    <a:gd name="connsiteX1" fmla="*/ 0 w 2952436"/>
                    <a:gd name="connsiteY1" fmla="*/ 857211 h 867230"/>
                    <a:gd name="connsiteX2" fmla="*/ 2833494 w 2952436"/>
                    <a:gd name="connsiteY2" fmla="*/ 752361 h 867230"/>
                    <a:gd name="connsiteX3" fmla="*/ 2952436 w 2952436"/>
                    <a:gd name="connsiteY3" fmla="*/ 0 h 867230"/>
                    <a:gd name="connsiteX4" fmla="*/ 35898 w 2952436"/>
                    <a:gd name="connsiteY4" fmla="*/ 106975 h 867230"/>
                    <a:gd name="connsiteX0" fmla="*/ 14317 w 2930855"/>
                    <a:gd name="connsiteY0" fmla="*/ 106975 h 867230"/>
                    <a:gd name="connsiteX1" fmla="*/ 0 w 2930855"/>
                    <a:gd name="connsiteY1" fmla="*/ 857211 h 867230"/>
                    <a:gd name="connsiteX2" fmla="*/ 2811913 w 2930855"/>
                    <a:gd name="connsiteY2" fmla="*/ 752361 h 867230"/>
                    <a:gd name="connsiteX3" fmla="*/ 2930855 w 2930855"/>
                    <a:gd name="connsiteY3" fmla="*/ 0 h 867230"/>
                    <a:gd name="connsiteX4" fmla="*/ 14317 w 2930855"/>
                    <a:gd name="connsiteY4" fmla="*/ 106975 h 8672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14317 w 2930855"/>
                    <a:gd name="connsiteY0" fmla="*/ 106975 h 863930"/>
                    <a:gd name="connsiteX1" fmla="*/ 0 w 2930855"/>
                    <a:gd name="connsiteY1" fmla="*/ 857211 h 863930"/>
                    <a:gd name="connsiteX2" fmla="*/ 2811913 w 2930855"/>
                    <a:gd name="connsiteY2" fmla="*/ 752361 h 863930"/>
                    <a:gd name="connsiteX3" fmla="*/ 2930855 w 2930855"/>
                    <a:gd name="connsiteY3" fmla="*/ 0 h 863930"/>
                    <a:gd name="connsiteX4" fmla="*/ 14317 w 2930855"/>
                    <a:gd name="connsiteY4" fmla="*/ 106975 h 863930"/>
                    <a:gd name="connsiteX0" fmla="*/ 14317 w 2930855"/>
                    <a:gd name="connsiteY0" fmla="*/ 106975 h 868738"/>
                    <a:gd name="connsiteX1" fmla="*/ 0 w 2930855"/>
                    <a:gd name="connsiteY1" fmla="*/ 857211 h 868738"/>
                    <a:gd name="connsiteX2" fmla="*/ 2811913 w 2930855"/>
                    <a:gd name="connsiteY2" fmla="*/ 752361 h 868738"/>
                    <a:gd name="connsiteX3" fmla="*/ 2930855 w 2930855"/>
                    <a:gd name="connsiteY3" fmla="*/ 0 h 868738"/>
                    <a:gd name="connsiteX4" fmla="*/ 14317 w 2930855"/>
                    <a:gd name="connsiteY4" fmla="*/ 106975 h 868738"/>
                    <a:gd name="connsiteX0" fmla="*/ 0 w 2916538"/>
                    <a:gd name="connsiteY0" fmla="*/ 106975 h 868738"/>
                    <a:gd name="connsiteX1" fmla="*/ 6111 w 2916538"/>
                    <a:gd name="connsiteY1" fmla="*/ 857211 h 868738"/>
                    <a:gd name="connsiteX2" fmla="*/ 2797596 w 2916538"/>
                    <a:gd name="connsiteY2" fmla="*/ 752361 h 868738"/>
                    <a:gd name="connsiteX3" fmla="*/ 2916538 w 2916538"/>
                    <a:gd name="connsiteY3" fmla="*/ 0 h 868738"/>
                    <a:gd name="connsiteX4" fmla="*/ 0 w 2916538"/>
                    <a:gd name="connsiteY4" fmla="*/ 106975 h 868738"/>
                    <a:gd name="connsiteX0" fmla="*/ 0 w 2916538"/>
                    <a:gd name="connsiteY0" fmla="*/ 106975 h 858395"/>
                    <a:gd name="connsiteX1" fmla="*/ 6111 w 2916538"/>
                    <a:gd name="connsiteY1" fmla="*/ 857211 h 858395"/>
                    <a:gd name="connsiteX2" fmla="*/ 2797596 w 2916538"/>
                    <a:gd name="connsiteY2" fmla="*/ 752361 h 858395"/>
                    <a:gd name="connsiteX3" fmla="*/ 2916538 w 2916538"/>
                    <a:gd name="connsiteY3" fmla="*/ 0 h 858395"/>
                    <a:gd name="connsiteX4" fmla="*/ 0 w 2916538"/>
                    <a:gd name="connsiteY4" fmla="*/ 106975 h 858395"/>
                    <a:gd name="connsiteX0" fmla="*/ 0 w 2916538"/>
                    <a:gd name="connsiteY0" fmla="*/ 106975 h 857211"/>
                    <a:gd name="connsiteX1" fmla="*/ 6111 w 2916538"/>
                    <a:gd name="connsiteY1" fmla="*/ 857211 h 857211"/>
                    <a:gd name="connsiteX2" fmla="*/ 2811215 w 2916538"/>
                    <a:gd name="connsiteY2" fmla="*/ 728794 h 857211"/>
                    <a:gd name="connsiteX3" fmla="*/ 2916538 w 2916538"/>
                    <a:gd name="connsiteY3" fmla="*/ 0 h 857211"/>
                    <a:gd name="connsiteX4" fmla="*/ 0 w 2916538"/>
                    <a:gd name="connsiteY4" fmla="*/ 106975 h 857211"/>
                    <a:gd name="connsiteX0" fmla="*/ 0 w 2916538"/>
                    <a:gd name="connsiteY0" fmla="*/ 83407 h 833643"/>
                    <a:gd name="connsiteX1" fmla="*/ 6111 w 2916538"/>
                    <a:gd name="connsiteY1" fmla="*/ 833643 h 833643"/>
                    <a:gd name="connsiteX2" fmla="*/ 2811215 w 2916538"/>
                    <a:gd name="connsiteY2" fmla="*/ 705226 h 833643"/>
                    <a:gd name="connsiteX3" fmla="*/ 2916538 w 2916538"/>
                    <a:gd name="connsiteY3" fmla="*/ 0 h 833643"/>
                    <a:gd name="connsiteX4" fmla="*/ 0 w 2916538"/>
                    <a:gd name="connsiteY4" fmla="*/ 83407 h 833643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16538"/>
                    <a:gd name="connsiteY0" fmla="*/ 83407 h 834827"/>
                    <a:gd name="connsiteX1" fmla="*/ 6111 w 2916538"/>
                    <a:gd name="connsiteY1" fmla="*/ 833643 h 834827"/>
                    <a:gd name="connsiteX2" fmla="*/ 2770359 w 2916538"/>
                    <a:gd name="connsiteY2" fmla="*/ 728793 h 834827"/>
                    <a:gd name="connsiteX3" fmla="*/ 2916538 w 2916538"/>
                    <a:gd name="connsiteY3" fmla="*/ 0 h 834827"/>
                    <a:gd name="connsiteX4" fmla="*/ 0 w 2916538"/>
                    <a:gd name="connsiteY4" fmla="*/ 83407 h 834827"/>
                    <a:gd name="connsiteX0" fmla="*/ 0 w 2957395"/>
                    <a:gd name="connsiteY0" fmla="*/ 91263 h 842683"/>
                    <a:gd name="connsiteX1" fmla="*/ 6111 w 2957395"/>
                    <a:gd name="connsiteY1" fmla="*/ 841499 h 842683"/>
                    <a:gd name="connsiteX2" fmla="*/ 2770359 w 2957395"/>
                    <a:gd name="connsiteY2" fmla="*/ 736649 h 842683"/>
                    <a:gd name="connsiteX3" fmla="*/ 2957395 w 2957395"/>
                    <a:gd name="connsiteY3" fmla="*/ 0 h 842683"/>
                    <a:gd name="connsiteX4" fmla="*/ 0 w 2957395"/>
                    <a:gd name="connsiteY4" fmla="*/ 91263 h 842683"/>
                    <a:gd name="connsiteX0" fmla="*/ 0 w 2957395"/>
                    <a:gd name="connsiteY0" fmla="*/ 91263 h 850318"/>
                    <a:gd name="connsiteX1" fmla="*/ 6111 w 2957395"/>
                    <a:gd name="connsiteY1" fmla="*/ 841499 h 850318"/>
                    <a:gd name="connsiteX2" fmla="*/ 2770359 w 2957395"/>
                    <a:gd name="connsiteY2" fmla="*/ 736649 h 850318"/>
                    <a:gd name="connsiteX3" fmla="*/ 2957395 w 2957395"/>
                    <a:gd name="connsiteY3" fmla="*/ 0 h 850318"/>
                    <a:gd name="connsiteX4" fmla="*/ 0 w 2957395"/>
                    <a:gd name="connsiteY4" fmla="*/ 91263 h 850318"/>
                    <a:gd name="connsiteX0" fmla="*/ 0 w 2957395"/>
                    <a:gd name="connsiteY0" fmla="*/ 91263 h 860676"/>
                    <a:gd name="connsiteX1" fmla="*/ 6111 w 2957395"/>
                    <a:gd name="connsiteY1" fmla="*/ 841499 h 860676"/>
                    <a:gd name="connsiteX2" fmla="*/ 2808637 w 2957395"/>
                    <a:gd name="connsiteY2" fmla="*/ 760216 h 860676"/>
                    <a:gd name="connsiteX3" fmla="*/ 2957395 w 2957395"/>
                    <a:gd name="connsiteY3" fmla="*/ 0 h 860676"/>
                    <a:gd name="connsiteX4" fmla="*/ 0 w 2957395"/>
                    <a:gd name="connsiteY4" fmla="*/ 91263 h 860676"/>
                    <a:gd name="connsiteX0" fmla="*/ 0 w 2957395"/>
                    <a:gd name="connsiteY0" fmla="*/ 91263 h 852233"/>
                    <a:gd name="connsiteX1" fmla="*/ 6111 w 2957395"/>
                    <a:gd name="connsiteY1" fmla="*/ 841499 h 852233"/>
                    <a:gd name="connsiteX2" fmla="*/ 2808637 w 2957395"/>
                    <a:gd name="connsiteY2" fmla="*/ 760216 h 852233"/>
                    <a:gd name="connsiteX3" fmla="*/ 2957395 w 2957395"/>
                    <a:gd name="connsiteY3" fmla="*/ 0 h 852233"/>
                    <a:gd name="connsiteX4" fmla="*/ 0 w 2957395"/>
                    <a:gd name="connsiteY4" fmla="*/ 91263 h 852233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  <a:gd name="connsiteX0" fmla="*/ 268 w 2957663"/>
                    <a:gd name="connsiteY0" fmla="*/ 91263 h 867727"/>
                    <a:gd name="connsiteX1" fmla="*/ 0 w 2957663"/>
                    <a:gd name="connsiteY1" fmla="*/ 865066 h 867727"/>
                    <a:gd name="connsiteX2" fmla="*/ 2808905 w 2957663"/>
                    <a:gd name="connsiteY2" fmla="*/ 760216 h 867727"/>
                    <a:gd name="connsiteX3" fmla="*/ 2957663 w 2957663"/>
                    <a:gd name="connsiteY3" fmla="*/ 0 h 867727"/>
                    <a:gd name="connsiteX4" fmla="*/ 268 w 2957663"/>
                    <a:gd name="connsiteY4" fmla="*/ 91263 h 86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663" h="867727">
                      <a:moveTo>
                        <a:pt x="268" y="91263"/>
                      </a:moveTo>
                      <a:cubicBezTo>
                        <a:pt x="179" y="349197"/>
                        <a:pt x="89" y="607132"/>
                        <a:pt x="0" y="865066"/>
                      </a:cubicBezTo>
                      <a:cubicBezTo>
                        <a:pt x="1103154" y="863363"/>
                        <a:pt x="2259890" y="897870"/>
                        <a:pt x="2808905" y="760216"/>
                      </a:cubicBezTo>
                      <a:lnTo>
                        <a:pt x="2957663" y="0"/>
                      </a:lnTo>
                      <a:cubicBezTo>
                        <a:pt x="2286942" y="129293"/>
                        <a:pt x="1058661" y="92110"/>
                        <a:pt x="268" y="912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64000">
                      <a:schemeClr val="accent5">
                        <a:lumMod val="20000"/>
                        <a:lumOff val="80000"/>
                      </a:schemeClr>
                    </a:gs>
                    <a:gs pos="90000">
                      <a:schemeClr val="accent5">
                        <a:lumMod val="60000"/>
                        <a:lumOff val="40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6" name="TextBox 5"/>
              <p:cNvSpPr txBox="1"/>
              <p:nvPr/>
            </p:nvSpPr>
            <p:spPr>
              <a:xfrm>
                <a:off x="3760506" y="4838381"/>
                <a:ext cx="3598407" cy="608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47AB0A"/>
                    </a:solidFill>
                  </a:rPr>
                  <a:t>开发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与</a:t>
                </a:r>
                <a:r>
                  <a:rPr lang="zh-CN" altLang="en-US" sz="2800" b="1" dirty="0" smtClean="0">
                    <a:solidFill>
                      <a:srgbClr val="47AB0A"/>
                    </a:solidFill>
                  </a:rPr>
                  <a:t>保护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的统一</a:t>
                </a:r>
                <a:endParaRPr lang="zh-CN" altLang="en-US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3564310" y="4308292"/>
              <a:ext cx="428202" cy="616185"/>
            </a:xfrm>
            <a:custGeom>
              <a:avLst/>
              <a:gdLst>
                <a:gd name="connsiteX0" fmla="*/ 1073950 w 1218196"/>
                <a:gd name="connsiteY0" fmla="*/ 869834 h 2130249"/>
                <a:gd name="connsiteX1" fmla="*/ 497825 w 1218196"/>
                <a:gd name="connsiteY1" fmla="*/ 2037940 h 2130249"/>
                <a:gd name="connsiteX2" fmla="*/ 6269 w 1218196"/>
                <a:gd name="connsiteY2" fmla="*/ 1837090 h 2130249"/>
                <a:gd name="connsiteX3" fmla="*/ 851957 w 1218196"/>
                <a:gd name="connsiteY3" fmla="*/ 103429 h 2130249"/>
                <a:gd name="connsiteX4" fmla="*/ 1216660 w 1218196"/>
                <a:gd name="connsiteY4" fmla="*/ 314851 h 2130249"/>
                <a:gd name="connsiteX5" fmla="*/ 730389 w 1218196"/>
                <a:gd name="connsiteY5" fmla="*/ 1282107 h 2130249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0931"/>
                <a:gd name="connsiteY0" fmla="*/ 878941 h 2139356"/>
                <a:gd name="connsiteX1" fmla="*/ 497825 w 1220931"/>
                <a:gd name="connsiteY1" fmla="*/ 2047047 h 2139356"/>
                <a:gd name="connsiteX2" fmla="*/ 6269 w 1220931"/>
                <a:gd name="connsiteY2" fmla="*/ 1846197 h 2139356"/>
                <a:gd name="connsiteX3" fmla="*/ 851957 w 1220931"/>
                <a:gd name="connsiteY3" fmla="*/ 112536 h 2139356"/>
                <a:gd name="connsiteX4" fmla="*/ 1216660 w 1220931"/>
                <a:gd name="connsiteY4" fmla="*/ 323958 h 2139356"/>
                <a:gd name="connsiteX5" fmla="*/ 635249 w 1220931"/>
                <a:gd name="connsiteY5" fmla="*/ 1576634 h 2139356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22441"/>
                <a:gd name="connsiteY0" fmla="*/ 878053 h 2138468"/>
                <a:gd name="connsiteX1" fmla="*/ 497825 w 1222441"/>
                <a:gd name="connsiteY1" fmla="*/ 2046159 h 2138468"/>
                <a:gd name="connsiteX2" fmla="*/ 6269 w 1222441"/>
                <a:gd name="connsiteY2" fmla="*/ 1845309 h 2138468"/>
                <a:gd name="connsiteX3" fmla="*/ 851957 w 1222441"/>
                <a:gd name="connsiteY3" fmla="*/ 111648 h 2138468"/>
                <a:gd name="connsiteX4" fmla="*/ 1216660 w 1222441"/>
                <a:gd name="connsiteY4" fmla="*/ 323070 h 2138468"/>
                <a:gd name="connsiteX5" fmla="*/ 592965 w 1222441"/>
                <a:gd name="connsiteY5" fmla="*/ 1549319 h 2138468"/>
                <a:gd name="connsiteX0" fmla="*/ 1073950 w 1277999"/>
                <a:gd name="connsiteY0" fmla="*/ 919308 h 2179723"/>
                <a:gd name="connsiteX1" fmla="*/ 497825 w 1277999"/>
                <a:gd name="connsiteY1" fmla="*/ 2087414 h 2179723"/>
                <a:gd name="connsiteX2" fmla="*/ 6269 w 1277999"/>
                <a:gd name="connsiteY2" fmla="*/ 1886564 h 2179723"/>
                <a:gd name="connsiteX3" fmla="*/ 851957 w 1277999"/>
                <a:gd name="connsiteY3" fmla="*/ 152903 h 2179723"/>
                <a:gd name="connsiteX4" fmla="*/ 1216660 w 1277999"/>
                <a:gd name="connsiteY4" fmla="*/ 364325 h 2179723"/>
                <a:gd name="connsiteX5" fmla="*/ 592965 w 1277999"/>
                <a:gd name="connsiteY5" fmla="*/ 1590574 h 2179723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2842"/>
                <a:gd name="connsiteY0" fmla="*/ 875957 h 2136372"/>
                <a:gd name="connsiteX1" fmla="*/ 497825 w 1242842"/>
                <a:gd name="connsiteY1" fmla="*/ 2044063 h 2136372"/>
                <a:gd name="connsiteX2" fmla="*/ 6269 w 1242842"/>
                <a:gd name="connsiteY2" fmla="*/ 1843213 h 2136372"/>
                <a:gd name="connsiteX3" fmla="*/ 851957 w 1242842"/>
                <a:gd name="connsiteY3" fmla="*/ 109552 h 2136372"/>
                <a:gd name="connsiteX4" fmla="*/ 1216660 w 1242842"/>
                <a:gd name="connsiteY4" fmla="*/ 320974 h 2136372"/>
                <a:gd name="connsiteX5" fmla="*/ 592965 w 1242842"/>
                <a:gd name="connsiteY5" fmla="*/ 1547223 h 2136372"/>
                <a:gd name="connsiteX0" fmla="*/ 1073950 w 1240052"/>
                <a:gd name="connsiteY0" fmla="*/ 913396 h 2173811"/>
                <a:gd name="connsiteX1" fmla="*/ 497825 w 1240052"/>
                <a:gd name="connsiteY1" fmla="*/ 2081502 h 2173811"/>
                <a:gd name="connsiteX2" fmla="*/ 6269 w 1240052"/>
                <a:gd name="connsiteY2" fmla="*/ 1880652 h 2173811"/>
                <a:gd name="connsiteX3" fmla="*/ 851957 w 1240052"/>
                <a:gd name="connsiteY3" fmla="*/ 146991 h 2173811"/>
                <a:gd name="connsiteX4" fmla="*/ 1216660 w 1240052"/>
                <a:gd name="connsiteY4" fmla="*/ 358413 h 2173811"/>
                <a:gd name="connsiteX5" fmla="*/ 592965 w 1240052"/>
                <a:gd name="connsiteY5" fmla="*/ 1584662 h 2173811"/>
                <a:gd name="connsiteX0" fmla="*/ 1073950 w 1239239"/>
                <a:gd name="connsiteY0" fmla="*/ 878295 h 2138710"/>
                <a:gd name="connsiteX1" fmla="*/ 497825 w 1239239"/>
                <a:gd name="connsiteY1" fmla="*/ 2046401 h 2138710"/>
                <a:gd name="connsiteX2" fmla="*/ 6269 w 1239239"/>
                <a:gd name="connsiteY2" fmla="*/ 1845551 h 2138710"/>
                <a:gd name="connsiteX3" fmla="*/ 851957 w 1239239"/>
                <a:gd name="connsiteY3" fmla="*/ 111890 h 2138710"/>
                <a:gd name="connsiteX4" fmla="*/ 1216660 w 1239239"/>
                <a:gd name="connsiteY4" fmla="*/ 323312 h 2138710"/>
                <a:gd name="connsiteX5" fmla="*/ 592965 w 1239239"/>
                <a:gd name="connsiteY5" fmla="*/ 1549561 h 2138710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23482"/>
                <a:gd name="connsiteY0" fmla="*/ 880393 h 2140808"/>
                <a:gd name="connsiteX1" fmla="*/ 498665 w 1223482"/>
                <a:gd name="connsiteY1" fmla="*/ 2048499 h 2140808"/>
                <a:gd name="connsiteX2" fmla="*/ 7109 w 1223482"/>
                <a:gd name="connsiteY2" fmla="*/ 1847649 h 2140808"/>
                <a:gd name="connsiteX3" fmla="*/ 879225 w 1223482"/>
                <a:gd name="connsiteY3" fmla="*/ 113988 h 2140808"/>
                <a:gd name="connsiteX4" fmla="*/ 1217500 w 1223482"/>
                <a:gd name="connsiteY4" fmla="*/ 325410 h 2140808"/>
                <a:gd name="connsiteX5" fmla="*/ 593805 w 1223482"/>
                <a:gd name="connsiteY5" fmla="*/ 1551659 h 2140808"/>
                <a:gd name="connsiteX0" fmla="*/ 1074790 w 1247968"/>
                <a:gd name="connsiteY0" fmla="*/ 885882 h 2146297"/>
                <a:gd name="connsiteX1" fmla="*/ 498665 w 1247968"/>
                <a:gd name="connsiteY1" fmla="*/ 2053988 h 2146297"/>
                <a:gd name="connsiteX2" fmla="*/ 7109 w 1247968"/>
                <a:gd name="connsiteY2" fmla="*/ 1853138 h 2146297"/>
                <a:gd name="connsiteX3" fmla="*/ 879225 w 1247968"/>
                <a:gd name="connsiteY3" fmla="*/ 119477 h 2146297"/>
                <a:gd name="connsiteX4" fmla="*/ 1217500 w 1247968"/>
                <a:gd name="connsiteY4" fmla="*/ 330899 h 2146297"/>
                <a:gd name="connsiteX5" fmla="*/ 593805 w 1247968"/>
                <a:gd name="connsiteY5" fmla="*/ 1557148 h 2146297"/>
                <a:gd name="connsiteX0" fmla="*/ 1074116 w 1221702"/>
                <a:gd name="connsiteY0" fmla="*/ 859425 h 2118694"/>
                <a:gd name="connsiteX1" fmla="*/ 497991 w 1221702"/>
                <a:gd name="connsiteY1" fmla="*/ 2027531 h 2118694"/>
                <a:gd name="connsiteX2" fmla="*/ 6435 w 1221702"/>
                <a:gd name="connsiteY2" fmla="*/ 1826681 h 2118694"/>
                <a:gd name="connsiteX3" fmla="*/ 857408 w 1221702"/>
                <a:gd name="connsiteY3" fmla="*/ 119448 h 2118694"/>
                <a:gd name="connsiteX4" fmla="*/ 1216826 w 1221702"/>
                <a:gd name="connsiteY4" fmla="*/ 304442 h 2118694"/>
                <a:gd name="connsiteX5" fmla="*/ 593131 w 1221702"/>
                <a:gd name="connsiteY5" fmla="*/ 1530691 h 2118694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36455"/>
                <a:gd name="connsiteY0" fmla="*/ 852822 h 2112091"/>
                <a:gd name="connsiteX1" fmla="*/ 497991 w 1236455"/>
                <a:gd name="connsiteY1" fmla="*/ 2020928 h 2112091"/>
                <a:gd name="connsiteX2" fmla="*/ 6435 w 1236455"/>
                <a:gd name="connsiteY2" fmla="*/ 1820078 h 2112091"/>
                <a:gd name="connsiteX3" fmla="*/ 857408 w 1236455"/>
                <a:gd name="connsiteY3" fmla="*/ 112845 h 2112091"/>
                <a:gd name="connsiteX4" fmla="*/ 1216826 w 1236455"/>
                <a:gd name="connsiteY4" fmla="*/ 297839 h 2112091"/>
                <a:gd name="connsiteX5" fmla="*/ 593131 w 1236455"/>
                <a:gd name="connsiteY5" fmla="*/ 1524088 h 2112091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142900 w 1318804"/>
                <a:gd name="connsiteY0" fmla="*/ 867783 h 2209326"/>
                <a:gd name="connsiteX1" fmla="*/ 566775 w 1318804"/>
                <a:gd name="connsiteY1" fmla="*/ 2035889 h 2209326"/>
                <a:gd name="connsiteX2" fmla="*/ 75219 w 1318804"/>
                <a:gd name="connsiteY2" fmla="*/ 1835039 h 2209326"/>
                <a:gd name="connsiteX3" fmla="*/ 926192 w 1318804"/>
                <a:gd name="connsiteY3" fmla="*/ 127806 h 2209326"/>
                <a:gd name="connsiteX4" fmla="*/ 1285610 w 1318804"/>
                <a:gd name="connsiteY4" fmla="*/ 312800 h 2209326"/>
                <a:gd name="connsiteX5" fmla="*/ 661915 w 1318804"/>
                <a:gd name="connsiteY5" fmla="*/ 1539049 h 2209326"/>
                <a:gd name="connsiteX0" fmla="*/ 1074116 w 1250020"/>
                <a:gd name="connsiteY0" fmla="*/ 867783 h 2127052"/>
                <a:gd name="connsiteX1" fmla="*/ 497991 w 1250020"/>
                <a:gd name="connsiteY1" fmla="*/ 2035889 h 2127052"/>
                <a:gd name="connsiteX2" fmla="*/ 6435 w 1250020"/>
                <a:gd name="connsiteY2" fmla="*/ 1835039 h 2127052"/>
                <a:gd name="connsiteX3" fmla="*/ 857408 w 1250020"/>
                <a:gd name="connsiteY3" fmla="*/ 127806 h 2127052"/>
                <a:gd name="connsiteX4" fmla="*/ 1216826 w 1250020"/>
                <a:gd name="connsiteY4" fmla="*/ 312800 h 2127052"/>
                <a:gd name="connsiteX5" fmla="*/ 593131 w 1250020"/>
                <a:gd name="connsiteY5" fmla="*/ 1539049 h 2127052"/>
                <a:gd name="connsiteX0" fmla="*/ 1072901 w 1248805"/>
                <a:gd name="connsiteY0" fmla="*/ 867783 h 2124724"/>
                <a:gd name="connsiteX1" fmla="*/ 496776 w 1248805"/>
                <a:gd name="connsiteY1" fmla="*/ 2035889 h 2124724"/>
                <a:gd name="connsiteX2" fmla="*/ 5220 w 1248805"/>
                <a:gd name="connsiteY2" fmla="*/ 1835039 h 2124724"/>
                <a:gd name="connsiteX3" fmla="*/ 856193 w 1248805"/>
                <a:gd name="connsiteY3" fmla="*/ 127806 h 2124724"/>
                <a:gd name="connsiteX4" fmla="*/ 1215611 w 1248805"/>
                <a:gd name="connsiteY4" fmla="*/ 312800 h 2124724"/>
                <a:gd name="connsiteX5" fmla="*/ 591916 w 1248805"/>
                <a:gd name="connsiteY5" fmla="*/ 1539049 h 2124724"/>
                <a:gd name="connsiteX0" fmla="*/ 1073292 w 1249196"/>
                <a:gd name="connsiteY0" fmla="*/ 867783 h 2155048"/>
                <a:gd name="connsiteX1" fmla="*/ 497167 w 1249196"/>
                <a:gd name="connsiteY1" fmla="*/ 2035889 h 2155048"/>
                <a:gd name="connsiteX2" fmla="*/ 5611 w 1249196"/>
                <a:gd name="connsiteY2" fmla="*/ 1835039 h 2155048"/>
                <a:gd name="connsiteX3" fmla="*/ 856584 w 1249196"/>
                <a:gd name="connsiteY3" fmla="*/ 127806 h 2155048"/>
                <a:gd name="connsiteX4" fmla="*/ 1216002 w 1249196"/>
                <a:gd name="connsiteY4" fmla="*/ 312800 h 2155048"/>
                <a:gd name="connsiteX5" fmla="*/ 592307 w 1249196"/>
                <a:gd name="connsiteY5" fmla="*/ 1539049 h 2155048"/>
                <a:gd name="connsiteX0" fmla="*/ 1073292 w 1216048"/>
                <a:gd name="connsiteY0" fmla="*/ 842009 h 2129274"/>
                <a:gd name="connsiteX1" fmla="*/ 497167 w 1216048"/>
                <a:gd name="connsiteY1" fmla="*/ 2010115 h 2129274"/>
                <a:gd name="connsiteX2" fmla="*/ 5611 w 1216048"/>
                <a:gd name="connsiteY2" fmla="*/ 1809265 h 2129274"/>
                <a:gd name="connsiteX3" fmla="*/ 856584 w 1216048"/>
                <a:gd name="connsiteY3" fmla="*/ 102032 h 2129274"/>
                <a:gd name="connsiteX4" fmla="*/ 1216002 w 1216048"/>
                <a:gd name="connsiteY4" fmla="*/ 287026 h 2129274"/>
                <a:gd name="connsiteX5" fmla="*/ 874144 w 1216048"/>
                <a:gd name="connsiteY5" fmla="*/ 974658 h 2129274"/>
                <a:gd name="connsiteX0" fmla="*/ 1073292 w 1216048"/>
                <a:gd name="connsiteY0" fmla="*/ 839703 h 2126968"/>
                <a:gd name="connsiteX1" fmla="*/ 497167 w 1216048"/>
                <a:gd name="connsiteY1" fmla="*/ 2007809 h 2126968"/>
                <a:gd name="connsiteX2" fmla="*/ 5611 w 1216048"/>
                <a:gd name="connsiteY2" fmla="*/ 1806959 h 2126968"/>
                <a:gd name="connsiteX3" fmla="*/ 856584 w 1216048"/>
                <a:gd name="connsiteY3" fmla="*/ 99726 h 2126968"/>
                <a:gd name="connsiteX4" fmla="*/ 1216002 w 1216048"/>
                <a:gd name="connsiteY4" fmla="*/ 284720 h 2126968"/>
                <a:gd name="connsiteX5" fmla="*/ 874144 w 1216048"/>
                <a:gd name="connsiteY5" fmla="*/ 972352 h 2126968"/>
                <a:gd name="connsiteX0" fmla="*/ 1073292 w 1237372"/>
                <a:gd name="connsiteY0" fmla="*/ 853973 h 2141238"/>
                <a:gd name="connsiteX1" fmla="*/ 497167 w 1237372"/>
                <a:gd name="connsiteY1" fmla="*/ 2022079 h 2141238"/>
                <a:gd name="connsiteX2" fmla="*/ 5611 w 1237372"/>
                <a:gd name="connsiteY2" fmla="*/ 1821229 h 2141238"/>
                <a:gd name="connsiteX3" fmla="*/ 856584 w 1237372"/>
                <a:gd name="connsiteY3" fmla="*/ 113996 h 2141238"/>
                <a:gd name="connsiteX4" fmla="*/ 1216002 w 1237372"/>
                <a:gd name="connsiteY4" fmla="*/ 298990 h 2141238"/>
                <a:gd name="connsiteX5" fmla="*/ 874144 w 1237372"/>
                <a:gd name="connsiteY5" fmla="*/ 986622 h 2141238"/>
                <a:gd name="connsiteX0" fmla="*/ 1097240 w 1261320"/>
                <a:gd name="connsiteY0" fmla="*/ 853973 h 2144428"/>
                <a:gd name="connsiteX1" fmla="*/ 521115 w 1261320"/>
                <a:gd name="connsiteY1" fmla="*/ 2022079 h 2144428"/>
                <a:gd name="connsiteX2" fmla="*/ 29559 w 1261320"/>
                <a:gd name="connsiteY2" fmla="*/ 1821229 h 2144428"/>
                <a:gd name="connsiteX3" fmla="*/ 880532 w 1261320"/>
                <a:gd name="connsiteY3" fmla="*/ 113996 h 2144428"/>
                <a:gd name="connsiteX4" fmla="*/ 1239950 w 1261320"/>
                <a:gd name="connsiteY4" fmla="*/ 298990 h 2144428"/>
                <a:gd name="connsiteX5" fmla="*/ 898092 w 1261320"/>
                <a:gd name="connsiteY5" fmla="*/ 986622 h 2144428"/>
                <a:gd name="connsiteX0" fmla="*/ 1100492 w 1264572"/>
                <a:gd name="connsiteY0" fmla="*/ 853973 h 2210854"/>
                <a:gd name="connsiteX1" fmla="*/ 524367 w 1264572"/>
                <a:gd name="connsiteY1" fmla="*/ 2022079 h 2210854"/>
                <a:gd name="connsiteX2" fmla="*/ 32811 w 1264572"/>
                <a:gd name="connsiteY2" fmla="*/ 1821229 h 2210854"/>
                <a:gd name="connsiteX3" fmla="*/ 883784 w 1264572"/>
                <a:gd name="connsiteY3" fmla="*/ 113996 h 2210854"/>
                <a:gd name="connsiteX4" fmla="*/ 1243202 w 1264572"/>
                <a:gd name="connsiteY4" fmla="*/ 298990 h 2210854"/>
                <a:gd name="connsiteX5" fmla="*/ 901344 w 1264572"/>
                <a:gd name="connsiteY5" fmla="*/ 986622 h 22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572" h="2210854">
                  <a:moveTo>
                    <a:pt x="1100492" y="853973"/>
                  </a:moveTo>
                  <a:lnTo>
                    <a:pt x="524367" y="2022079"/>
                  </a:lnTo>
                  <a:cubicBezTo>
                    <a:pt x="340954" y="2397028"/>
                    <a:pt x="-127300" y="2151770"/>
                    <a:pt x="32811" y="1821229"/>
                  </a:cubicBezTo>
                  <a:cubicBezTo>
                    <a:pt x="192922" y="1490688"/>
                    <a:pt x="600126" y="683074"/>
                    <a:pt x="883784" y="113996"/>
                  </a:cubicBezTo>
                  <a:cubicBezTo>
                    <a:pt x="1085516" y="-139710"/>
                    <a:pt x="1340484" y="78396"/>
                    <a:pt x="1243202" y="298990"/>
                  </a:cubicBezTo>
                  <a:cubicBezTo>
                    <a:pt x="1145920" y="519584"/>
                    <a:pt x="1109242" y="577872"/>
                    <a:pt x="901344" y="986622"/>
                  </a:cubicBezTo>
                </a:path>
              </a:pathLst>
            </a:custGeom>
            <a:noFill/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600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91287" y="2000715"/>
            <a:ext cx="5112568" cy="4236597"/>
            <a:chOff x="1991287" y="2000715"/>
            <a:chExt cx="5112568" cy="4236597"/>
          </a:xfrm>
        </p:grpSpPr>
        <p:sp>
          <p:nvSpPr>
            <p:cNvPr id="21" name="TextBox 20"/>
            <p:cNvSpPr txBox="1"/>
            <p:nvPr/>
          </p:nvSpPr>
          <p:spPr>
            <a:xfrm>
              <a:off x="3725322" y="212698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保护性开发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25322" y="2832667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建立保护区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71434" y="353834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加强环境教育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71434" y="424402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设立国际基金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01992" y="4949701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选择性采伐与更新相结合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01992" y="5655381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</a:rPr>
                <a:t>减少移民和农耕进入林区</a:t>
              </a:r>
              <a:endParaRPr lang="zh-CN" altLang="en-US" sz="2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991287" y="2000715"/>
              <a:ext cx="5112568" cy="4236597"/>
              <a:chOff x="1835696" y="1832949"/>
              <a:chExt cx="5112568" cy="4236597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1835696" y="2541154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835696" y="3254918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835696" y="3968682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835696" y="4682446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835696" y="5396208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835696" y="6069546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835696" y="1832949"/>
                <a:ext cx="5112568" cy="0"/>
              </a:xfrm>
              <a:prstGeom prst="line">
                <a:avLst/>
              </a:prstGeom>
              <a:ln>
                <a:gradFill flip="none" rotWithShape="1">
                  <a:gsLst>
                    <a:gs pos="417">
                      <a:schemeClr val="accent5">
                        <a:lumMod val="60000"/>
                        <a:lumOff val="40000"/>
                        <a:alpha val="0"/>
                      </a:schemeClr>
                    </a:gs>
                    <a:gs pos="21000">
                      <a:schemeClr val="accent5">
                        <a:lumMod val="60000"/>
                        <a:lumOff val="40000"/>
                      </a:schemeClr>
                    </a:gs>
                    <a:gs pos="79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8141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67544" y="2185523"/>
            <a:ext cx="8208912" cy="2461379"/>
            <a:chOff x="467544" y="2123854"/>
            <a:chExt cx="8208912" cy="2461379"/>
          </a:xfrm>
        </p:grpSpPr>
        <p:sp>
          <p:nvSpPr>
            <p:cNvPr id="5" name="矩形 4"/>
            <p:cNvSpPr/>
            <p:nvPr/>
          </p:nvSpPr>
          <p:spPr>
            <a:xfrm>
              <a:off x="467544" y="2128751"/>
              <a:ext cx="8208912" cy="245648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4000"/>
              </a:stretch>
            </a:blip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67544" y="2123854"/>
              <a:ext cx="8208912" cy="2456482"/>
            </a:xfrm>
            <a:prstGeom prst="rect">
              <a:avLst/>
            </a:prstGeom>
            <a:gradFill>
              <a:gsLst>
                <a:gs pos="63000">
                  <a:schemeClr val="accent3">
                    <a:lumMod val="20000"/>
                    <a:lumOff val="80000"/>
                    <a:alpha val="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0102" y="2391023"/>
            <a:ext cx="8206680" cy="1470025"/>
          </a:xfrm>
          <a:ln>
            <a:noFill/>
          </a:ln>
        </p:spPr>
        <p:txBody>
          <a:bodyPr>
            <a:noAutofit/>
          </a:bodyPr>
          <a:lstStyle/>
          <a:p>
            <a:r>
              <a:rPr lang="zh-CN" altLang="en-US" sz="6000" b="1" dirty="0" smtClean="0">
                <a:solidFill>
                  <a:schemeClr val="accent5">
                    <a:lumMod val="50000"/>
                    <a:alpha val="69804"/>
                  </a:schemeClr>
                </a:solidFill>
                <a:latin typeface="+mj-ea"/>
                <a:cs typeface="方正行黑" pitchFamily="81" charset="-122"/>
              </a:rPr>
              <a:t>森林的开发和保护</a:t>
            </a:r>
            <a:endParaRPr lang="zh-CN" altLang="en-US" sz="6000" b="1" dirty="0">
              <a:solidFill>
                <a:schemeClr val="accent5">
                  <a:lumMod val="50000"/>
                  <a:alpha val="69804"/>
                </a:schemeClr>
              </a:solidFill>
              <a:latin typeface="+mj-ea"/>
              <a:cs typeface="方正行黑" pitchFamily="8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208912" cy="910952"/>
          </a:xfr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chemeClr val="accent5">
                    <a:lumMod val="75000"/>
                    <a:alpha val="69804"/>
                  </a:schemeClr>
                </a:solidFill>
                <a:latin typeface="+mj-ea"/>
                <a:ea typeface="+mj-ea"/>
                <a:cs typeface="方正行黑" pitchFamily="81" charset="-122"/>
              </a:rPr>
              <a:t>——</a:t>
            </a:r>
            <a:r>
              <a:rPr lang="zh-CN" altLang="en-US" sz="2800" dirty="0">
                <a:solidFill>
                  <a:schemeClr val="accent5">
                    <a:lumMod val="75000"/>
                    <a:alpha val="69804"/>
                  </a:schemeClr>
                </a:solidFill>
                <a:latin typeface="+mj-ea"/>
                <a:ea typeface="+mj-ea"/>
                <a:cs typeface="方正行黑" pitchFamily="81" charset="-122"/>
              </a:rPr>
              <a:t>以亚马孙热带雨林为例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34725" y="1733113"/>
            <a:ext cx="990511" cy="926949"/>
          </a:xfrm>
          <a:custGeom>
            <a:avLst/>
            <a:gdLst>
              <a:gd name="connsiteX0" fmla="*/ 1585731 w 2164465"/>
              <a:gd name="connsiteY0" fmla="*/ 0 h 2025570"/>
              <a:gd name="connsiteX1" fmla="*/ 1620455 w 2164465"/>
              <a:gd name="connsiteY1" fmla="*/ 46299 h 2025570"/>
              <a:gd name="connsiteX2" fmla="*/ 1655179 w 2164465"/>
              <a:gd name="connsiteY2" fmla="*/ 69449 h 2025570"/>
              <a:gd name="connsiteX3" fmla="*/ 1759351 w 2164465"/>
              <a:gd name="connsiteY3" fmla="*/ 81023 h 2025570"/>
              <a:gd name="connsiteX4" fmla="*/ 1759351 w 2164465"/>
              <a:gd name="connsiteY4" fmla="*/ 127322 h 2025570"/>
              <a:gd name="connsiteX5" fmla="*/ 1817225 w 2164465"/>
              <a:gd name="connsiteY5" fmla="*/ 173621 h 2025570"/>
              <a:gd name="connsiteX6" fmla="*/ 1909822 w 2164465"/>
              <a:gd name="connsiteY6" fmla="*/ 208345 h 2025570"/>
              <a:gd name="connsiteX7" fmla="*/ 1932972 w 2164465"/>
              <a:gd name="connsiteY7" fmla="*/ 277793 h 2025570"/>
              <a:gd name="connsiteX8" fmla="*/ 2071868 w 2164465"/>
              <a:gd name="connsiteY8" fmla="*/ 300942 h 2025570"/>
              <a:gd name="connsiteX9" fmla="*/ 2118167 w 2164465"/>
              <a:gd name="connsiteY9" fmla="*/ 347241 h 2025570"/>
              <a:gd name="connsiteX10" fmla="*/ 2106592 w 2164465"/>
              <a:gd name="connsiteY10" fmla="*/ 416689 h 2025570"/>
              <a:gd name="connsiteX11" fmla="*/ 2164465 w 2164465"/>
              <a:gd name="connsiteY11" fmla="*/ 428264 h 2025570"/>
              <a:gd name="connsiteX12" fmla="*/ 520860 w 2164465"/>
              <a:gd name="connsiteY12" fmla="*/ 2025570 h 2025570"/>
              <a:gd name="connsiteX13" fmla="*/ 520860 w 2164465"/>
              <a:gd name="connsiteY13" fmla="*/ 2025570 h 2025570"/>
              <a:gd name="connsiteX14" fmla="*/ 428263 w 2164465"/>
              <a:gd name="connsiteY14" fmla="*/ 1921398 h 2025570"/>
              <a:gd name="connsiteX15" fmla="*/ 277792 w 2164465"/>
              <a:gd name="connsiteY15" fmla="*/ 1886674 h 2025570"/>
              <a:gd name="connsiteX16" fmla="*/ 347240 w 2164465"/>
              <a:gd name="connsiteY16" fmla="*/ 1817226 h 2025570"/>
              <a:gd name="connsiteX17" fmla="*/ 312516 w 2164465"/>
              <a:gd name="connsiteY17" fmla="*/ 1794076 h 2025570"/>
              <a:gd name="connsiteX18" fmla="*/ 312516 w 2164465"/>
              <a:gd name="connsiteY18" fmla="*/ 1794076 h 2025570"/>
              <a:gd name="connsiteX19" fmla="*/ 312516 w 2164465"/>
              <a:gd name="connsiteY19" fmla="*/ 1794076 h 2025570"/>
              <a:gd name="connsiteX20" fmla="*/ 196769 w 2164465"/>
              <a:gd name="connsiteY20" fmla="*/ 1747778 h 2025570"/>
              <a:gd name="connsiteX21" fmla="*/ 81022 w 2164465"/>
              <a:gd name="connsiteY21" fmla="*/ 1747778 h 2025570"/>
              <a:gd name="connsiteX22" fmla="*/ 115746 w 2164465"/>
              <a:gd name="connsiteY22" fmla="*/ 1655180 h 2025570"/>
              <a:gd name="connsiteX23" fmla="*/ 0 w 2164465"/>
              <a:gd name="connsiteY23" fmla="*/ 1655180 h 2025570"/>
              <a:gd name="connsiteX24" fmla="*/ 0 w 2164465"/>
              <a:gd name="connsiteY24" fmla="*/ 1551008 h 2025570"/>
              <a:gd name="connsiteX25" fmla="*/ 1585731 w 2164465"/>
              <a:gd name="connsiteY25" fmla="*/ 0 h 202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64465" h="2025570">
                <a:moveTo>
                  <a:pt x="1585731" y="0"/>
                </a:moveTo>
                <a:lnTo>
                  <a:pt x="1620455" y="46299"/>
                </a:lnTo>
                <a:lnTo>
                  <a:pt x="1655179" y="69449"/>
                </a:lnTo>
                <a:lnTo>
                  <a:pt x="1759351" y="81023"/>
                </a:lnTo>
                <a:lnTo>
                  <a:pt x="1759351" y="127322"/>
                </a:lnTo>
                <a:lnTo>
                  <a:pt x="1817225" y="173621"/>
                </a:lnTo>
                <a:lnTo>
                  <a:pt x="1909822" y="208345"/>
                </a:lnTo>
                <a:lnTo>
                  <a:pt x="1932972" y="277793"/>
                </a:lnTo>
                <a:lnTo>
                  <a:pt x="2071868" y="300942"/>
                </a:lnTo>
                <a:lnTo>
                  <a:pt x="2118167" y="347241"/>
                </a:lnTo>
                <a:lnTo>
                  <a:pt x="2106592" y="416689"/>
                </a:lnTo>
                <a:lnTo>
                  <a:pt x="2164465" y="428264"/>
                </a:lnTo>
                <a:lnTo>
                  <a:pt x="520860" y="2025570"/>
                </a:lnTo>
                <a:lnTo>
                  <a:pt x="520860" y="2025570"/>
                </a:lnTo>
                <a:lnTo>
                  <a:pt x="428263" y="1921398"/>
                </a:lnTo>
                <a:lnTo>
                  <a:pt x="277792" y="1886674"/>
                </a:lnTo>
                <a:lnTo>
                  <a:pt x="347240" y="1817226"/>
                </a:lnTo>
                <a:lnTo>
                  <a:pt x="312516" y="1794076"/>
                </a:lnTo>
                <a:lnTo>
                  <a:pt x="312516" y="1794076"/>
                </a:lnTo>
                <a:lnTo>
                  <a:pt x="312516" y="1794076"/>
                </a:lnTo>
                <a:lnTo>
                  <a:pt x="196769" y="1747778"/>
                </a:lnTo>
                <a:lnTo>
                  <a:pt x="81022" y="1747778"/>
                </a:lnTo>
                <a:lnTo>
                  <a:pt x="115746" y="1655180"/>
                </a:lnTo>
                <a:lnTo>
                  <a:pt x="0" y="1655180"/>
                </a:lnTo>
                <a:lnTo>
                  <a:pt x="0" y="1551008"/>
                </a:lnTo>
                <a:lnTo>
                  <a:pt x="1585731" y="0"/>
                </a:lnTo>
                <a:close/>
              </a:path>
            </a:pathLst>
          </a:custGeom>
          <a:gradFill flip="none" rotWithShape="1">
            <a:gsLst>
              <a:gs pos="21000">
                <a:schemeClr val="accent5">
                  <a:lumMod val="20000"/>
                  <a:lumOff val="80000"/>
                </a:schemeClr>
              </a:gs>
              <a:gs pos="99000">
                <a:schemeClr val="accent5">
                  <a:lumMod val="40000"/>
                  <a:lumOff val="60000"/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957111" y="1749832"/>
            <a:ext cx="1085554" cy="926949"/>
            <a:chOff x="7957111" y="1749832"/>
            <a:chExt cx="1085554" cy="926949"/>
          </a:xfrm>
        </p:grpSpPr>
        <p:sp>
          <p:nvSpPr>
            <p:cNvPr id="16" name="任意多边形 15"/>
            <p:cNvSpPr/>
            <p:nvPr/>
          </p:nvSpPr>
          <p:spPr>
            <a:xfrm flipH="1">
              <a:off x="8028384" y="1749832"/>
              <a:ext cx="990511" cy="926949"/>
            </a:xfrm>
            <a:custGeom>
              <a:avLst/>
              <a:gdLst>
                <a:gd name="connsiteX0" fmla="*/ 1585731 w 2164465"/>
                <a:gd name="connsiteY0" fmla="*/ 0 h 2025570"/>
                <a:gd name="connsiteX1" fmla="*/ 1620455 w 2164465"/>
                <a:gd name="connsiteY1" fmla="*/ 46299 h 2025570"/>
                <a:gd name="connsiteX2" fmla="*/ 1655179 w 2164465"/>
                <a:gd name="connsiteY2" fmla="*/ 69449 h 2025570"/>
                <a:gd name="connsiteX3" fmla="*/ 1759351 w 2164465"/>
                <a:gd name="connsiteY3" fmla="*/ 81023 h 2025570"/>
                <a:gd name="connsiteX4" fmla="*/ 1759351 w 2164465"/>
                <a:gd name="connsiteY4" fmla="*/ 127322 h 2025570"/>
                <a:gd name="connsiteX5" fmla="*/ 1817225 w 2164465"/>
                <a:gd name="connsiteY5" fmla="*/ 173621 h 2025570"/>
                <a:gd name="connsiteX6" fmla="*/ 1909822 w 2164465"/>
                <a:gd name="connsiteY6" fmla="*/ 208345 h 2025570"/>
                <a:gd name="connsiteX7" fmla="*/ 1932972 w 2164465"/>
                <a:gd name="connsiteY7" fmla="*/ 277793 h 2025570"/>
                <a:gd name="connsiteX8" fmla="*/ 2071868 w 2164465"/>
                <a:gd name="connsiteY8" fmla="*/ 300942 h 2025570"/>
                <a:gd name="connsiteX9" fmla="*/ 2118167 w 2164465"/>
                <a:gd name="connsiteY9" fmla="*/ 347241 h 2025570"/>
                <a:gd name="connsiteX10" fmla="*/ 2106592 w 2164465"/>
                <a:gd name="connsiteY10" fmla="*/ 416689 h 2025570"/>
                <a:gd name="connsiteX11" fmla="*/ 2164465 w 2164465"/>
                <a:gd name="connsiteY11" fmla="*/ 428264 h 2025570"/>
                <a:gd name="connsiteX12" fmla="*/ 520860 w 2164465"/>
                <a:gd name="connsiteY12" fmla="*/ 2025570 h 2025570"/>
                <a:gd name="connsiteX13" fmla="*/ 520860 w 2164465"/>
                <a:gd name="connsiteY13" fmla="*/ 2025570 h 2025570"/>
                <a:gd name="connsiteX14" fmla="*/ 428263 w 2164465"/>
                <a:gd name="connsiteY14" fmla="*/ 1921398 h 2025570"/>
                <a:gd name="connsiteX15" fmla="*/ 277792 w 2164465"/>
                <a:gd name="connsiteY15" fmla="*/ 1886674 h 2025570"/>
                <a:gd name="connsiteX16" fmla="*/ 347240 w 2164465"/>
                <a:gd name="connsiteY16" fmla="*/ 1817226 h 2025570"/>
                <a:gd name="connsiteX17" fmla="*/ 312516 w 2164465"/>
                <a:gd name="connsiteY17" fmla="*/ 1794076 h 2025570"/>
                <a:gd name="connsiteX18" fmla="*/ 312516 w 2164465"/>
                <a:gd name="connsiteY18" fmla="*/ 1794076 h 2025570"/>
                <a:gd name="connsiteX19" fmla="*/ 312516 w 2164465"/>
                <a:gd name="connsiteY19" fmla="*/ 1794076 h 2025570"/>
                <a:gd name="connsiteX20" fmla="*/ 196769 w 2164465"/>
                <a:gd name="connsiteY20" fmla="*/ 1747778 h 2025570"/>
                <a:gd name="connsiteX21" fmla="*/ 81022 w 2164465"/>
                <a:gd name="connsiteY21" fmla="*/ 1747778 h 2025570"/>
                <a:gd name="connsiteX22" fmla="*/ 115746 w 2164465"/>
                <a:gd name="connsiteY22" fmla="*/ 1655180 h 2025570"/>
                <a:gd name="connsiteX23" fmla="*/ 0 w 2164465"/>
                <a:gd name="connsiteY23" fmla="*/ 1655180 h 2025570"/>
                <a:gd name="connsiteX24" fmla="*/ 0 w 2164465"/>
                <a:gd name="connsiteY24" fmla="*/ 1551008 h 2025570"/>
                <a:gd name="connsiteX25" fmla="*/ 1585731 w 2164465"/>
                <a:gd name="connsiteY25" fmla="*/ 0 h 202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64465" h="2025570">
                  <a:moveTo>
                    <a:pt x="1585731" y="0"/>
                  </a:moveTo>
                  <a:lnTo>
                    <a:pt x="1620455" y="46299"/>
                  </a:lnTo>
                  <a:lnTo>
                    <a:pt x="1655179" y="69449"/>
                  </a:lnTo>
                  <a:lnTo>
                    <a:pt x="1759351" y="81023"/>
                  </a:lnTo>
                  <a:lnTo>
                    <a:pt x="1759351" y="127322"/>
                  </a:lnTo>
                  <a:lnTo>
                    <a:pt x="1817225" y="173621"/>
                  </a:lnTo>
                  <a:lnTo>
                    <a:pt x="1909822" y="208345"/>
                  </a:lnTo>
                  <a:lnTo>
                    <a:pt x="1932972" y="277793"/>
                  </a:lnTo>
                  <a:lnTo>
                    <a:pt x="2071868" y="300942"/>
                  </a:lnTo>
                  <a:lnTo>
                    <a:pt x="2118167" y="347241"/>
                  </a:lnTo>
                  <a:lnTo>
                    <a:pt x="2106592" y="416689"/>
                  </a:lnTo>
                  <a:lnTo>
                    <a:pt x="2164465" y="428264"/>
                  </a:lnTo>
                  <a:lnTo>
                    <a:pt x="520860" y="2025570"/>
                  </a:lnTo>
                  <a:lnTo>
                    <a:pt x="520860" y="2025570"/>
                  </a:lnTo>
                  <a:lnTo>
                    <a:pt x="428263" y="1921398"/>
                  </a:lnTo>
                  <a:lnTo>
                    <a:pt x="277792" y="1886674"/>
                  </a:lnTo>
                  <a:lnTo>
                    <a:pt x="347240" y="1817226"/>
                  </a:lnTo>
                  <a:lnTo>
                    <a:pt x="312516" y="1794076"/>
                  </a:lnTo>
                  <a:lnTo>
                    <a:pt x="312516" y="1794076"/>
                  </a:lnTo>
                  <a:lnTo>
                    <a:pt x="312516" y="1794076"/>
                  </a:lnTo>
                  <a:lnTo>
                    <a:pt x="196769" y="1747778"/>
                  </a:lnTo>
                  <a:lnTo>
                    <a:pt x="81022" y="1747778"/>
                  </a:lnTo>
                  <a:lnTo>
                    <a:pt x="115746" y="1655180"/>
                  </a:lnTo>
                  <a:lnTo>
                    <a:pt x="0" y="1655180"/>
                  </a:lnTo>
                  <a:lnTo>
                    <a:pt x="0" y="1551008"/>
                  </a:lnTo>
                  <a:lnTo>
                    <a:pt x="1585731" y="0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40000"/>
                    <a:lumOff val="60000"/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2620900">
              <a:off x="7957111" y="2064975"/>
              <a:ext cx="10855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@</a:t>
              </a:r>
              <a:r>
                <a:rPr lang="zh-CN" altLang="en-US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爱弄</a:t>
              </a:r>
              <a:r>
                <a:rPr lang="en-US" altLang="zh-CN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PPT</a:t>
              </a:r>
              <a:r>
                <a:rPr lang="zh-CN" altLang="en-US" sz="900" dirty="0" smtClean="0">
                  <a:solidFill>
                    <a:schemeClr val="accent5">
                      <a:lumMod val="50000"/>
                      <a:alpha val="30000"/>
                    </a:schemeClr>
                  </a:solidFill>
                </a:rPr>
                <a:t>的老范</a:t>
              </a:r>
              <a:endParaRPr lang="zh-CN" altLang="en-US" sz="900" dirty="0">
                <a:solidFill>
                  <a:schemeClr val="accent5">
                    <a:lumMod val="50000"/>
                    <a:alpha val="30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48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013176"/>
            <a:ext cx="9144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3530108" y="4195716"/>
            <a:ext cx="537836" cy="817460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5"/>
          <p:cNvSpPr/>
          <p:nvPr/>
        </p:nvSpPr>
        <p:spPr>
          <a:xfrm>
            <a:off x="4250188" y="4195716"/>
            <a:ext cx="537836" cy="817460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5"/>
          <p:cNvSpPr/>
          <p:nvPr/>
        </p:nvSpPr>
        <p:spPr>
          <a:xfrm>
            <a:off x="4970268" y="4195716"/>
            <a:ext cx="537836" cy="817460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5301208"/>
            <a:ext cx="9144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-2382" y="5589240"/>
            <a:ext cx="9144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16" y="5877272"/>
            <a:ext cx="9144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8" name="TextBox 2057"/>
          <p:cNvSpPr txBox="1"/>
          <p:nvPr/>
        </p:nvSpPr>
        <p:spPr>
          <a:xfrm>
            <a:off x="2374930" y="526648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大自然的总调度室</a:t>
            </a:r>
            <a:endParaRPr lang="zh-CN" altLang="en-US" sz="4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382" y="967194"/>
            <a:ext cx="9144000" cy="2773000"/>
            <a:chOff x="-2382" y="967194"/>
            <a:chExt cx="9144000" cy="2773000"/>
          </a:xfrm>
        </p:grpSpPr>
        <p:sp>
          <p:nvSpPr>
            <p:cNvPr id="12" name="太阳形 11"/>
            <p:cNvSpPr/>
            <p:nvPr/>
          </p:nvSpPr>
          <p:spPr>
            <a:xfrm>
              <a:off x="1143567" y="1021722"/>
              <a:ext cx="648072" cy="648072"/>
            </a:xfrm>
            <a:prstGeom prst="su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62309" y="17625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调节气候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2059" name="组合 2058"/>
            <p:cNvGrpSpPr/>
            <p:nvPr/>
          </p:nvGrpSpPr>
          <p:grpSpPr>
            <a:xfrm>
              <a:off x="2843808" y="1081693"/>
              <a:ext cx="611364" cy="532428"/>
              <a:chOff x="2916406" y="1023818"/>
              <a:chExt cx="611364" cy="53242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916406" y="1023818"/>
                <a:ext cx="611364" cy="532428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815238">
                    <a:moveTo>
                      <a:pt x="360040" y="0"/>
                    </a:moveTo>
                    <a:cubicBezTo>
                      <a:pt x="455345" y="0"/>
                      <a:pt x="542001" y="37030"/>
                      <a:pt x="605780" y="98154"/>
                    </a:cubicBezTo>
                    <a:cubicBezTo>
                      <a:pt x="790800" y="111557"/>
                      <a:pt x="936104" y="266408"/>
                      <a:pt x="936104" y="455198"/>
                    </a:cubicBezTo>
                    <a:cubicBezTo>
                      <a:pt x="936104" y="654043"/>
                      <a:pt x="774909" y="815238"/>
                      <a:pt x="576064" y="815238"/>
                    </a:cubicBezTo>
                    <a:cubicBezTo>
                      <a:pt x="480759" y="815238"/>
                      <a:pt x="394103" y="778208"/>
                      <a:pt x="330324" y="717084"/>
                    </a:cubicBezTo>
                    <a:cubicBezTo>
                      <a:pt x="145304" y="703681"/>
                      <a:pt x="0" y="548830"/>
                      <a:pt x="0" y="360040"/>
                    </a:cubicBezTo>
                    <a:cubicBezTo>
                      <a:pt x="0" y="161195"/>
                      <a:pt x="161195" y="0"/>
                      <a:pt x="360040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954989" y="1045670"/>
                <a:ext cx="5549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O</a:t>
                </a:r>
                <a:r>
                  <a:rPr lang="en-US" altLang="zh-CN" sz="2400" baseline="-250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2400" baseline="-25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288571" y="176253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稳定大气成分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18921486">
              <a:off x="4688751" y="1216355"/>
              <a:ext cx="351406" cy="351406"/>
            </a:xfrm>
            <a:prstGeom prst="teardrop">
              <a:avLst>
                <a:gd name="adj" fmla="val 135298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27794" y="17625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涵养水源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112409" y="967194"/>
              <a:ext cx="492608" cy="670623"/>
              <a:chOff x="6169419" y="908719"/>
              <a:chExt cx="973173" cy="132485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1" name="矩形 20"/>
              <p:cNvSpPr/>
              <p:nvPr/>
            </p:nvSpPr>
            <p:spPr>
              <a:xfrm>
                <a:off x="6169419" y="1950913"/>
                <a:ext cx="973173" cy="2826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203950" y="1424889"/>
                <a:ext cx="490392" cy="551693"/>
              </a:xfrm>
              <a:custGeom>
                <a:avLst/>
                <a:gdLst>
                  <a:gd name="connsiteX0" fmla="*/ 699021 w 731601"/>
                  <a:gd name="connsiteY0" fmla="*/ 482265 h 487487"/>
                  <a:gd name="connsiteX1" fmla="*/ 675872 w 731601"/>
                  <a:gd name="connsiteY1" fmla="*/ 227622 h 487487"/>
                  <a:gd name="connsiteX2" fmla="*/ 340206 w 731601"/>
                  <a:gd name="connsiteY2" fmla="*/ 30852 h 487487"/>
                  <a:gd name="connsiteX3" fmla="*/ 4540 w 731601"/>
                  <a:gd name="connsiteY3" fmla="*/ 65576 h 487487"/>
                  <a:gd name="connsiteX4" fmla="*/ 594849 w 731601"/>
                  <a:gd name="connsiteY4" fmla="*/ 19277 h 487487"/>
                  <a:gd name="connsiteX5" fmla="*/ 722170 w 731601"/>
                  <a:gd name="connsiteY5" fmla="*/ 435966 h 487487"/>
                  <a:gd name="connsiteX6" fmla="*/ 722170 w 731601"/>
                  <a:gd name="connsiteY6" fmla="*/ 424391 h 487487"/>
                  <a:gd name="connsiteX7" fmla="*/ 722170 w 731601"/>
                  <a:gd name="connsiteY7" fmla="*/ 401242 h 487487"/>
                  <a:gd name="connsiteX8" fmla="*/ 699021 w 731601"/>
                  <a:gd name="connsiteY8" fmla="*/ 482265 h 487487"/>
                  <a:gd name="connsiteX0" fmla="*/ 700153 w 730161"/>
                  <a:gd name="connsiteY0" fmla="*/ 535383 h 540605"/>
                  <a:gd name="connsiteX1" fmla="*/ 677004 w 730161"/>
                  <a:gd name="connsiteY1" fmla="*/ 280740 h 540605"/>
                  <a:gd name="connsiteX2" fmla="*/ 341338 w 730161"/>
                  <a:gd name="connsiteY2" fmla="*/ 83970 h 540605"/>
                  <a:gd name="connsiteX3" fmla="*/ 5672 w 730161"/>
                  <a:gd name="connsiteY3" fmla="*/ 118694 h 540605"/>
                  <a:gd name="connsiteX4" fmla="*/ 630705 w 730161"/>
                  <a:gd name="connsiteY4" fmla="*/ 14522 h 540605"/>
                  <a:gd name="connsiteX5" fmla="*/ 723302 w 730161"/>
                  <a:gd name="connsiteY5" fmla="*/ 489084 h 540605"/>
                  <a:gd name="connsiteX6" fmla="*/ 723302 w 730161"/>
                  <a:gd name="connsiteY6" fmla="*/ 477509 h 540605"/>
                  <a:gd name="connsiteX7" fmla="*/ 723302 w 730161"/>
                  <a:gd name="connsiteY7" fmla="*/ 454360 h 540605"/>
                  <a:gd name="connsiteX8" fmla="*/ 700153 w 730161"/>
                  <a:gd name="connsiteY8" fmla="*/ 535383 h 540605"/>
                  <a:gd name="connsiteX0" fmla="*/ 700153 w 790557"/>
                  <a:gd name="connsiteY0" fmla="*/ 557293 h 562515"/>
                  <a:gd name="connsiteX1" fmla="*/ 677004 w 790557"/>
                  <a:gd name="connsiteY1" fmla="*/ 302650 h 562515"/>
                  <a:gd name="connsiteX2" fmla="*/ 341338 w 790557"/>
                  <a:gd name="connsiteY2" fmla="*/ 105880 h 562515"/>
                  <a:gd name="connsiteX3" fmla="*/ 5672 w 790557"/>
                  <a:gd name="connsiteY3" fmla="*/ 140604 h 562515"/>
                  <a:gd name="connsiteX4" fmla="*/ 630705 w 790557"/>
                  <a:gd name="connsiteY4" fmla="*/ 36432 h 562515"/>
                  <a:gd name="connsiteX5" fmla="*/ 723302 w 790557"/>
                  <a:gd name="connsiteY5" fmla="*/ 510994 h 562515"/>
                  <a:gd name="connsiteX6" fmla="*/ 723302 w 790557"/>
                  <a:gd name="connsiteY6" fmla="*/ 499419 h 562515"/>
                  <a:gd name="connsiteX7" fmla="*/ 723302 w 790557"/>
                  <a:gd name="connsiteY7" fmla="*/ 476270 h 562515"/>
                  <a:gd name="connsiteX8" fmla="*/ 700153 w 790557"/>
                  <a:gd name="connsiteY8" fmla="*/ 557293 h 562515"/>
                  <a:gd name="connsiteX0" fmla="*/ 700222 w 790626"/>
                  <a:gd name="connsiteY0" fmla="*/ 557293 h 562515"/>
                  <a:gd name="connsiteX1" fmla="*/ 341407 w 790626"/>
                  <a:gd name="connsiteY1" fmla="*/ 105880 h 562515"/>
                  <a:gd name="connsiteX2" fmla="*/ 5741 w 790626"/>
                  <a:gd name="connsiteY2" fmla="*/ 140604 h 562515"/>
                  <a:gd name="connsiteX3" fmla="*/ 630774 w 790626"/>
                  <a:gd name="connsiteY3" fmla="*/ 36432 h 562515"/>
                  <a:gd name="connsiteX4" fmla="*/ 723371 w 790626"/>
                  <a:gd name="connsiteY4" fmla="*/ 510994 h 562515"/>
                  <a:gd name="connsiteX5" fmla="*/ 723371 w 790626"/>
                  <a:gd name="connsiteY5" fmla="*/ 499419 h 562515"/>
                  <a:gd name="connsiteX6" fmla="*/ 723371 w 790626"/>
                  <a:gd name="connsiteY6" fmla="*/ 476270 h 562515"/>
                  <a:gd name="connsiteX7" fmla="*/ 700222 w 790626"/>
                  <a:gd name="connsiteY7" fmla="*/ 557293 h 562515"/>
                  <a:gd name="connsiteX0" fmla="*/ 700222 w 790626"/>
                  <a:gd name="connsiteY0" fmla="*/ 557293 h 577333"/>
                  <a:gd name="connsiteX1" fmla="*/ 341407 w 790626"/>
                  <a:gd name="connsiteY1" fmla="*/ 105880 h 577333"/>
                  <a:gd name="connsiteX2" fmla="*/ 5741 w 790626"/>
                  <a:gd name="connsiteY2" fmla="*/ 140604 h 577333"/>
                  <a:gd name="connsiteX3" fmla="*/ 630774 w 790626"/>
                  <a:gd name="connsiteY3" fmla="*/ 36432 h 577333"/>
                  <a:gd name="connsiteX4" fmla="*/ 723371 w 790626"/>
                  <a:gd name="connsiteY4" fmla="*/ 510994 h 577333"/>
                  <a:gd name="connsiteX5" fmla="*/ 723371 w 790626"/>
                  <a:gd name="connsiteY5" fmla="*/ 499419 h 577333"/>
                  <a:gd name="connsiteX6" fmla="*/ 700222 w 790626"/>
                  <a:gd name="connsiteY6" fmla="*/ 557293 h 577333"/>
                  <a:gd name="connsiteX0" fmla="*/ 700222 w 790626"/>
                  <a:gd name="connsiteY0" fmla="*/ 557293 h 595225"/>
                  <a:gd name="connsiteX1" fmla="*/ 341407 w 790626"/>
                  <a:gd name="connsiteY1" fmla="*/ 105880 h 595225"/>
                  <a:gd name="connsiteX2" fmla="*/ 5741 w 790626"/>
                  <a:gd name="connsiteY2" fmla="*/ 140604 h 595225"/>
                  <a:gd name="connsiteX3" fmla="*/ 630774 w 790626"/>
                  <a:gd name="connsiteY3" fmla="*/ 36432 h 595225"/>
                  <a:gd name="connsiteX4" fmla="*/ 723371 w 790626"/>
                  <a:gd name="connsiteY4" fmla="*/ 510994 h 595225"/>
                  <a:gd name="connsiteX5" fmla="*/ 700222 w 790626"/>
                  <a:gd name="connsiteY5" fmla="*/ 557293 h 595225"/>
                  <a:gd name="connsiteX0" fmla="*/ 700222 w 729989"/>
                  <a:gd name="connsiteY0" fmla="*/ 557293 h 557543"/>
                  <a:gd name="connsiteX1" fmla="*/ 341407 w 729989"/>
                  <a:gd name="connsiteY1" fmla="*/ 105880 h 557543"/>
                  <a:gd name="connsiteX2" fmla="*/ 5741 w 729989"/>
                  <a:gd name="connsiteY2" fmla="*/ 140604 h 557543"/>
                  <a:gd name="connsiteX3" fmla="*/ 630774 w 729989"/>
                  <a:gd name="connsiteY3" fmla="*/ 36432 h 557543"/>
                  <a:gd name="connsiteX4" fmla="*/ 700222 w 729989"/>
                  <a:gd name="connsiteY4" fmla="*/ 557293 h 557543"/>
                  <a:gd name="connsiteX0" fmla="*/ 700222 w 715011"/>
                  <a:gd name="connsiteY0" fmla="*/ 557293 h 570260"/>
                  <a:gd name="connsiteX1" fmla="*/ 341407 w 715011"/>
                  <a:gd name="connsiteY1" fmla="*/ 105880 h 570260"/>
                  <a:gd name="connsiteX2" fmla="*/ 5741 w 715011"/>
                  <a:gd name="connsiteY2" fmla="*/ 140604 h 570260"/>
                  <a:gd name="connsiteX3" fmla="*/ 630774 w 715011"/>
                  <a:gd name="connsiteY3" fmla="*/ 36432 h 570260"/>
                  <a:gd name="connsiteX4" fmla="*/ 700222 w 715011"/>
                  <a:gd name="connsiteY4" fmla="*/ 557293 h 570260"/>
                  <a:gd name="connsiteX0" fmla="*/ 700222 w 745228"/>
                  <a:gd name="connsiteY0" fmla="*/ 557293 h 557293"/>
                  <a:gd name="connsiteX1" fmla="*/ 341407 w 745228"/>
                  <a:gd name="connsiteY1" fmla="*/ 105880 h 557293"/>
                  <a:gd name="connsiteX2" fmla="*/ 5741 w 745228"/>
                  <a:gd name="connsiteY2" fmla="*/ 140604 h 557293"/>
                  <a:gd name="connsiteX3" fmla="*/ 630774 w 745228"/>
                  <a:gd name="connsiteY3" fmla="*/ 36432 h 557293"/>
                  <a:gd name="connsiteX4" fmla="*/ 700222 w 745228"/>
                  <a:gd name="connsiteY4" fmla="*/ 557293 h 557293"/>
                  <a:gd name="connsiteX0" fmla="*/ 694785 w 709574"/>
                  <a:gd name="connsiteY0" fmla="*/ 557951 h 558551"/>
                  <a:gd name="connsiteX1" fmla="*/ 544315 w 709574"/>
                  <a:gd name="connsiteY1" fmla="*/ 141262 h 558551"/>
                  <a:gd name="connsiteX2" fmla="*/ 304 w 709574"/>
                  <a:gd name="connsiteY2" fmla="*/ 141262 h 558551"/>
                  <a:gd name="connsiteX3" fmla="*/ 625337 w 709574"/>
                  <a:gd name="connsiteY3" fmla="*/ 37090 h 558551"/>
                  <a:gd name="connsiteX4" fmla="*/ 694785 w 709574"/>
                  <a:gd name="connsiteY4" fmla="*/ 557951 h 558551"/>
                  <a:gd name="connsiteX0" fmla="*/ 451963 w 457388"/>
                  <a:gd name="connsiteY0" fmla="*/ 544442 h 545051"/>
                  <a:gd name="connsiteX1" fmla="*/ 301493 w 457388"/>
                  <a:gd name="connsiteY1" fmla="*/ 127753 h 545051"/>
                  <a:gd name="connsiteX2" fmla="*/ 550 w 457388"/>
                  <a:gd name="connsiteY2" fmla="*/ 93029 h 545051"/>
                  <a:gd name="connsiteX3" fmla="*/ 382515 w 457388"/>
                  <a:gd name="connsiteY3" fmla="*/ 23581 h 545051"/>
                  <a:gd name="connsiteX4" fmla="*/ 451963 w 457388"/>
                  <a:gd name="connsiteY4" fmla="*/ 544442 h 545051"/>
                  <a:gd name="connsiteX0" fmla="*/ 452121 w 460703"/>
                  <a:gd name="connsiteY0" fmla="*/ 504577 h 504771"/>
                  <a:gd name="connsiteX1" fmla="*/ 301651 w 460703"/>
                  <a:gd name="connsiteY1" fmla="*/ 87888 h 504771"/>
                  <a:gd name="connsiteX2" fmla="*/ 708 w 460703"/>
                  <a:gd name="connsiteY2" fmla="*/ 53164 h 504771"/>
                  <a:gd name="connsiteX3" fmla="*/ 394247 w 460703"/>
                  <a:gd name="connsiteY3" fmla="*/ 30015 h 504771"/>
                  <a:gd name="connsiteX4" fmla="*/ 452121 w 460703"/>
                  <a:gd name="connsiteY4" fmla="*/ 504577 h 504771"/>
                  <a:gd name="connsiteX0" fmla="*/ 452121 w 468629"/>
                  <a:gd name="connsiteY0" fmla="*/ 501194 h 534547"/>
                  <a:gd name="connsiteX1" fmla="*/ 301651 w 468629"/>
                  <a:gd name="connsiteY1" fmla="*/ 84505 h 534547"/>
                  <a:gd name="connsiteX2" fmla="*/ 708 w 468629"/>
                  <a:gd name="connsiteY2" fmla="*/ 49781 h 534547"/>
                  <a:gd name="connsiteX3" fmla="*/ 394247 w 468629"/>
                  <a:gd name="connsiteY3" fmla="*/ 26632 h 534547"/>
                  <a:gd name="connsiteX4" fmla="*/ 458238 w 468629"/>
                  <a:gd name="connsiteY4" fmla="*/ 454938 h 534547"/>
                  <a:gd name="connsiteX5" fmla="*/ 452121 w 468629"/>
                  <a:gd name="connsiteY5" fmla="*/ 501194 h 534547"/>
                  <a:gd name="connsiteX0" fmla="*/ 452121 w 492349"/>
                  <a:gd name="connsiteY0" fmla="*/ 504244 h 557397"/>
                  <a:gd name="connsiteX1" fmla="*/ 301651 w 492349"/>
                  <a:gd name="connsiteY1" fmla="*/ 87555 h 557397"/>
                  <a:gd name="connsiteX2" fmla="*/ 708 w 492349"/>
                  <a:gd name="connsiteY2" fmla="*/ 52831 h 557397"/>
                  <a:gd name="connsiteX3" fmla="*/ 394247 w 492349"/>
                  <a:gd name="connsiteY3" fmla="*/ 29682 h 557397"/>
                  <a:gd name="connsiteX4" fmla="*/ 489529 w 492349"/>
                  <a:gd name="connsiteY4" fmla="*/ 499710 h 557397"/>
                  <a:gd name="connsiteX5" fmla="*/ 452121 w 492349"/>
                  <a:gd name="connsiteY5" fmla="*/ 504244 h 557397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0392"/>
                  <a:gd name="connsiteY0" fmla="*/ 484936 h 551693"/>
                  <a:gd name="connsiteX1" fmla="*/ 301024 w 490392"/>
                  <a:gd name="connsiteY1" fmla="*/ 68247 h 551693"/>
                  <a:gd name="connsiteX2" fmla="*/ 81 w 490392"/>
                  <a:gd name="connsiteY2" fmla="*/ 33523 h 551693"/>
                  <a:gd name="connsiteX3" fmla="*/ 331037 w 490392"/>
                  <a:gd name="connsiteY3" fmla="*/ 34712 h 551693"/>
                  <a:gd name="connsiteX4" fmla="*/ 488902 w 490392"/>
                  <a:gd name="connsiteY4" fmla="*/ 480402 h 551693"/>
                  <a:gd name="connsiteX5" fmla="*/ 451494 w 490392"/>
                  <a:gd name="connsiteY5" fmla="*/ 484936 h 55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392" h="551693">
                    <a:moveTo>
                      <a:pt x="451494" y="484936"/>
                    </a:moveTo>
                    <a:cubicBezTo>
                      <a:pt x="444518" y="381476"/>
                      <a:pt x="376259" y="143482"/>
                      <a:pt x="301024" y="68247"/>
                    </a:cubicBezTo>
                    <a:cubicBezTo>
                      <a:pt x="225789" y="-6988"/>
                      <a:pt x="-4921" y="39112"/>
                      <a:pt x="81" y="33523"/>
                    </a:cubicBezTo>
                    <a:cubicBezTo>
                      <a:pt x="5083" y="27934"/>
                      <a:pt x="249567" y="-39768"/>
                      <a:pt x="331037" y="34712"/>
                    </a:cubicBezTo>
                    <a:cubicBezTo>
                      <a:pt x="412507" y="109192"/>
                      <a:pt x="500117" y="279620"/>
                      <a:pt x="488902" y="480402"/>
                    </a:cubicBezTo>
                    <a:cubicBezTo>
                      <a:pt x="498548" y="559496"/>
                      <a:pt x="458470" y="588396"/>
                      <a:pt x="451494" y="4849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H="1">
                <a:off x="6652200" y="1293131"/>
                <a:ext cx="490392" cy="551693"/>
              </a:xfrm>
              <a:custGeom>
                <a:avLst/>
                <a:gdLst>
                  <a:gd name="connsiteX0" fmla="*/ 699021 w 731601"/>
                  <a:gd name="connsiteY0" fmla="*/ 482265 h 487487"/>
                  <a:gd name="connsiteX1" fmla="*/ 675872 w 731601"/>
                  <a:gd name="connsiteY1" fmla="*/ 227622 h 487487"/>
                  <a:gd name="connsiteX2" fmla="*/ 340206 w 731601"/>
                  <a:gd name="connsiteY2" fmla="*/ 30852 h 487487"/>
                  <a:gd name="connsiteX3" fmla="*/ 4540 w 731601"/>
                  <a:gd name="connsiteY3" fmla="*/ 65576 h 487487"/>
                  <a:gd name="connsiteX4" fmla="*/ 594849 w 731601"/>
                  <a:gd name="connsiteY4" fmla="*/ 19277 h 487487"/>
                  <a:gd name="connsiteX5" fmla="*/ 722170 w 731601"/>
                  <a:gd name="connsiteY5" fmla="*/ 435966 h 487487"/>
                  <a:gd name="connsiteX6" fmla="*/ 722170 w 731601"/>
                  <a:gd name="connsiteY6" fmla="*/ 424391 h 487487"/>
                  <a:gd name="connsiteX7" fmla="*/ 722170 w 731601"/>
                  <a:gd name="connsiteY7" fmla="*/ 401242 h 487487"/>
                  <a:gd name="connsiteX8" fmla="*/ 699021 w 731601"/>
                  <a:gd name="connsiteY8" fmla="*/ 482265 h 487487"/>
                  <a:gd name="connsiteX0" fmla="*/ 700153 w 730161"/>
                  <a:gd name="connsiteY0" fmla="*/ 535383 h 540605"/>
                  <a:gd name="connsiteX1" fmla="*/ 677004 w 730161"/>
                  <a:gd name="connsiteY1" fmla="*/ 280740 h 540605"/>
                  <a:gd name="connsiteX2" fmla="*/ 341338 w 730161"/>
                  <a:gd name="connsiteY2" fmla="*/ 83970 h 540605"/>
                  <a:gd name="connsiteX3" fmla="*/ 5672 w 730161"/>
                  <a:gd name="connsiteY3" fmla="*/ 118694 h 540605"/>
                  <a:gd name="connsiteX4" fmla="*/ 630705 w 730161"/>
                  <a:gd name="connsiteY4" fmla="*/ 14522 h 540605"/>
                  <a:gd name="connsiteX5" fmla="*/ 723302 w 730161"/>
                  <a:gd name="connsiteY5" fmla="*/ 489084 h 540605"/>
                  <a:gd name="connsiteX6" fmla="*/ 723302 w 730161"/>
                  <a:gd name="connsiteY6" fmla="*/ 477509 h 540605"/>
                  <a:gd name="connsiteX7" fmla="*/ 723302 w 730161"/>
                  <a:gd name="connsiteY7" fmla="*/ 454360 h 540605"/>
                  <a:gd name="connsiteX8" fmla="*/ 700153 w 730161"/>
                  <a:gd name="connsiteY8" fmla="*/ 535383 h 540605"/>
                  <a:gd name="connsiteX0" fmla="*/ 700153 w 790557"/>
                  <a:gd name="connsiteY0" fmla="*/ 557293 h 562515"/>
                  <a:gd name="connsiteX1" fmla="*/ 677004 w 790557"/>
                  <a:gd name="connsiteY1" fmla="*/ 302650 h 562515"/>
                  <a:gd name="connsiteX2" fmla="*/ 341338 w 790557"/>
                  <a:gd name="connsiteY2" fmla="*/ 105880 h 562515"/>
                  <a:gd name="connsiteX3" fmla="*/ 5672 w 790557"/>
                  <a:gd name="connsiteY3" fmla="*/ 140604 h 562515"/>
                  <a:gd name="connsiteX4" fmla="*/ 630705 w 790557"/>
                  <a:gd name="connsiteY4" fmla="*/ 36432 h 562515"/>
                  <a:gd name="connsiteX5" fmla="*/ 723302 w 790557"/>
                  <a:gd name="connsiteY5" fmla="*/ 510994 h 562515"/>
                  <a:gd name="connsiteX6" fmla="*/ 723302 w 790557"/>
                  <a:gd name="connsiteY6" fmla="*/ 499419 h 562515"/>
                  <a:gd name="connsiteX7" fmla="*/ 723302 w 790557"/>
                  <a:gd name="connsiteY7" fmla="*/ 476270 h 562515"/>
                  <a:gd name="connsiteX8" fmla="*/ 700153 w 790557"/>
                  <a:gd name="connsiteY8" fmla="*/ 557293 h 562515"/>
                  <a:gd name="connsiteX0" fmla="*/ 700222 w 790626"/>
                  <a:gd name="connsiteY0" fmla="*/ 557293 h 562515"/>
                  <a:gd name="connsiteX1" fmla="*/ 341407 w 790626"/>
                  <a:gd name="connsiteY1" fmla="*/ 105880 h 562515"/>
                  <a:gd name="connsiteX2" fmla="*/ 5741 w 790626"/>
                  <a:gd name="connsiteY2" fmla="*/ 140604 h 562515"/>
                  <a:gd name="connsiteX3" fmla="*/ 630774 w 790626"/>
                  <a:gd name="connsiteY3" fmla="*/ 36432 h 562515"/>
                  <a:gd name="connsiteX4" fmla="*/ 723371 w 790626"/>
                  <a:gd name="connsiteY4" fmla="*/ 510994 h 562515"/>
                  <a:gd name="connsiteX5" fmla="*/ 723371 w 790626"/>
                  <a:gd name="connsiteY5" fmla="*/ 499419 h 562515"/>
                  <a:gd name="connsiteX6" fmla="*/ 723371 w 790626"/>
                  <a:gd name="connsiteY6" fmla="*/ 476270 h 562515"/>
                  <a:gd name="connsiteX7" fmla="*/ 700222 w 790626"/>
                  <a:gd name="connsiteY7" fmla="*/ 557293 h 562515"/>
                  <a:gd name="connsiteX0" fmla="*/ 700222 w 790626"/>
                  <a:gd name="connsiteY0" fmla="*/ 557293 h 577333"/>
                  <a:gd name="connsiteX1" fmla="*/ 341407 w 790626"/>
                  <a:gd name="connsiteY1" fmla="*/ 105880 h 577333"/>
                  <a:gd name="connsiteX2" fmla="*/ 5741 w 790626"/>
                  <a:gd name="connsiteY2" fmla="*/ 140604 h 577333"/>
                  <a:gd name="connsiteX3" fmla="*/ 630774 w 790626"/>
                  <a:gd name="connsiteY3" fmla="*/ 36432 h 577333"/>
                  <a:gd name="connsiteX4" fmla="*/ 723371 w 790626"/>
                  <a:gd name="connsiteY4" fmla="*/ 510994 h 577333"/>
                  <a:gd name="connsiteX5" fmla="*/ 723371 w 790626"/>
                  <a:gd name="connsiteY5" fmla="*/ 499419 h 577333"/>
                  <a:gd name="connsiteX6" fmla="*/ 700222 w 790626"/>
                  <a:gd name="connsiteY6" fmla="*/ 557293 h 577333"/>
                  <a:gd name="connsiteX0" fmla="*/ 700222 w 790626"/>
                  <a:gd name="connsiteY0" fmla="*/ 557293 h 595225"/>
                  <a:gd name="connsiteX1" fmla="*/ 341407 w 790626"/>
                  <a:gd name="connsiteY1" fmla="*/ 105880 h 595225"/>
                  <a:gd name="connsiteX2" fmla="*/ 5741 w 790626"/>
                  <a:gd name="connsiteY2" fmla="*/ 140604 h 595225"/>
                  <a:gd name="connsiteX3" fmla="*/ 630774 w 790626"/>
                  <a:gd name="connsiteY3" fmla="*/ 36432 h 595225"/>
                  <a:gd name="connsiteX4" fmla="*/ 723371 w 790626"/>
                  <a:gd name="connsiteY4" fmla="*/ 510994 h 595225"/>
                  <a:gd name="connsiteX5" fmla="*/ 700222 w 790626"/>
                  <a:gd name="connsiteY5" fmla="*/ 557293 h 595225"/>
                  <a:gd name="connsiteX0" fmla="*/ 700222 w 729989"/>
                  <a:gd name="connsiteY0" fmla="*/ 557293 h 557543"/>
                  <a:gd name="connsiteX1" fmla="*/ 341407 w 729989"/>
                  <a:gd name="connsiteY1" fmla="*/ 105880 h 557543"/>
                  <a:gd name="connsiteX2" fmla="*/ 5741 w 729989"/>
                  <a:gd name="connsiteY2" fmla="*/ 140604 h 557543"/>
                  <a:gd name="connsiteX3" fmla="*/ 630774 w 729989"/>
                  <a:gd name="connsiteY3" fmla="*/ 36432 h 557543"/>
                  <a:gd name="connsiteX4" fmla="*/ 700222 w 729989"/>
                  <a:gd name="connsiteY4" fmla="*/ 557293 h 557543"/>
                  <a:gd name="connsiteX0" fmla="*/ 700222 w 715011"/>
                  <a:gd name="connsiteY0" fmla="*/ 557293 h 570260"/>
                  <a:gd name="connsiteX1" fmla="*/ 341407 w 715011"/>
                  <a:gd name="connsiteY1" fmla="*/ 105880 h 570260"/>
                  <a:gd name="connsiteX2" fmla="*/ 5741 w 715011"/>
                  <a:gd name="connsiteY2" fmla="*/ 140604 h 570260"/>
                  <a:gd name="connsiteX3" fmla="*/ 630774 w 715011"/>
                  <a:gd name="connsiteY3" fmla="*/ 36432 h 570260"/>
                  <a:gd name="connsiteX4" fmla="*/ 700222 w 715011"/>
                  <a:gd name="connsiteY4" fmla="*/ 557293 h 570260"/>
                  <a:gd name="connsiteX0" fmla="*/ 700222 w 745228"/>
                  <a:gd name="connsiteY0" fmla="*/ 557293 h 557293"/>
                  <a:gd name="connsiteX1" fmla="*/ 341407 w 745228"/>
                  <a:gd name="connsiteY1" fmla="*/ 105880 h 557293"/>
                  <a:gd name="connsiteX2" fmla="*/ 5741 w 745228"/>
                  <a:gd name="connsiteY2" fmla="*/ 140604 h 557293"/>
                  <a:gd name="connsiteX3" fmla="*/ 630774 w 745228"/>
                  <a:gd name="connsiteY3" fmla="*/ 36432 h 557293"/>
                  <a:gd name="connsiteX4" fmla="*/ 700222 w 745228"/>
                  <a:gd name="connsiteY4" fmla="*/ 557293 h 557293"/>
                  <a:gd name="connsiteX0" fmla="*/ 694785 w 709574"/>
                  <a:gd name="connsiteY0" fmla="*/ 557951 h 558551"/>
                  <a:gd name="connsiteX1" fmla="*/ 544315 w 709574"/>
                  <a:gd name="connsiteY1" fmla="*/ 141262 h 558551"/>
                  <a:gd name="connsiteX2" fmla="*/ 304 w 709574"/>
                  <a:gd name="connsiteY2" fmla="*/ 141262 h 558551"/>
                  <a:gd name="connsiteX3" fmla="*/ 625337 w 709574"/>
                  <a:gd name="connsiteY3" fmla="*/ 37090 h 558551"/>
                  <a:gd name="connsiteX4" fmla="*/ 694785 w 709574"/>
                  <a:gd name="connsiteY4" fmla="*/ 557951 h 558551"/>
                  <a:gd name="connsiteX0" fmla="*/ 451963 w 457388"/>
                  <a:gd name="connsiteY0" fmla="*/ 544442 h 545051"/>
                  <a:gd name="connsiteX1" fmla="*/ 301493 w 457388"/>
                  <a:gd name="connsiteY1" fmla="*/ 127753 h 545051"/>
                  <a:gd name="connsiteX2" fmla="*/ 550 w 457388"/>
                  <a:gd name="connsiteY2" fmla="*/ 93029 h 545051"/>
                  <a:gd name="connsiteX3" fmla="*/ 382515 w 457388"/>
                  <a:gd name="connsiteY3" fmla="*/ 23581 h 545051"/>
                  <a:gd name="connsiteX4" fmla="*/ 451963 w 457388"/>
                  <a:gd name="connsiteY4" fmla="*/ 544442 h 545051"/>
                  <a:gd name="connsiteX0" fmla="*/ 452121 w 460703"/>
                  <a:gd name="connsiteY0" fmla="*/ 504577 h 504771"/>
                  <a:gd name="connsiteX1" fmla="*/ 301651 w 460703"/>
                  <a:gd name="connsiteY1" fmla="*/ 87888 h 504771"/>
                  <a:gd name="connsiteX2" fmla="*/ 708 w 460703"/>
                  <a:gd name="connsiteY2" fmla="*/ 53164 h 504771"/>
                  <a:gd name="connsiteX3" fmla="*/ 394247 w 460703"/>
                  <a:gd name="connsiteY3" fmla="*/ 30015 h 504771"/>
                  <a:gd name="connsiteX4" fmla="*/ 452121 w 460703"/>
                  <a:gd name="connsiteY4" fmla="*/ 504577 h 504771"/>
                  <a:gd name="connsiteX0" fmla="*/ 452121 w 468629"/>
                  <a:gd name="connsiteY0" fmla="*/ 501194 h 534547"/>
                  <a:gd name="connsiteX1" fmla="*/ 301651 w 468629"/>
                  <a:gd name="connsiteY1" fmla="*/ 84505 h 534547"/>
                  <a:gd name="connsiteX2" fmla="*/ 708 w 468629"/>
                  <a:gd name="connsiteY2" fmla="*/ 49781 h 534547"/>
                  <a:gd name="connsiteX3" fmla="*/ 394247 w 468629"/>
                  <a:gd name="connsiteY3" fmla="*/ 26632 h 534547"/>
                  <a:gd name="connsiteX4" fmla="*/ 458238 w 468629"/>
                  <a:gd name="connsiteY4" fmla="*/ 454938 h 534547"/>
                  <a:gd name="connsiteX5" fmla="*/ 452121 w 468629"/>
                  <a:gd name="connsiteY5" fmla="*/ 501194 h 534547"/>
                  <a:gd name="connsiteX0" fmla="*/ 452121 w 492349"/>
                  <a:gd name="connsiteY0" fmla="*/ 504244 h 557397"/>
                  <a:gd name="connsiteX1" fmla="*/ 301651 w 492349"/>
                  <a:gd name="connsiteY1" fmla="*/ 87555 h 557397"/>
                  <a:gd name="connsiteX2" fmla="*/ 708 w 492349"/>
                  <a:gd name="connsiteY2" fmla="*/ 52831 h 557397"/>
                  <a:gd name="connsiteX3" fmla="*/ 394247 w 492349"/>
                  <a:gd name="connsiteY3" fmla="*/ 29682 h 557397"/>
                  <a:gd name="connsiteX4" fmla="*/ 489529 w 492349"/>
                  <a:gd name="connsiteY4" fmla="*/ 499710 h 557397"/>
                  <a:gd name="connsiteX5" fmla="*/ 452121 w 492349"/>
                  <a:gd name="connsiteY5" fmla="*/ 504244 h 557397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0392"/>
                  <a:gd name="connsiteY0" fmla="*/ 484936 h 551693"/>
                  <a:gd name="connsiteX1" fmla="*/ 301024 w 490392"/>
                  <a:gd name="connsiteY1" fmla="*/ 68247 h 551693"/>
                  <a:gd name="connsiteX2" fmla="*/ 81 w 490392"/>
                  <a:gd name="connsiteY2" fmla="*/ 33523 h 551693"/>
                  <a:gd name="connsiteX3" fmla="*/ 331037 w 490392"/>
                  <a:gd name="connsiteY3" fmla="*/ 34712 h 551693"/>
                  <a:gd name="connsiteX4" fmla="*/ 488902 w 490392"/>
                  <a:gd name="connsiteY4" fmla="*/ 480402 h 551693"/>
                  <a:gd name="connsiteX5" fmla="*/ 451494 w 490392"/>
                  <a:gd name="connsiteY5" fmla="*/ 484936 h 55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392" h="551693">
                    <a:moveTo>
                      <a:pt x="451494" y="484936"/>
                    </a:moveTo>
                    <a:cubicBezTo>
                      <a:pt x="444518" y="381476"/>
                      <a:pt x="376259" y="143482"/>
                      <a:pt x="301024" y="68247"/>
                    </a:cubicBezTo>
                    <a:cubicBezTo>
                      <a:pt x="225789" y="-6988"/>
                      <a:pt x="-4921" y="39112"/>
                      <a:pt x="81" y="33523"/>
                    </a:cubicBezTo>
                    <a:cubicBezTo>
                      <a:pt x="5083" y="27934"/>
                      <a:pt x="249567" y="-39768"/>
                      <a:pt x="331037" y="34712"/>
                    </a:cubicBezTo>
                    <a:cubicBezTo>
                      <a:pt x="412507" y="109192"/>
                      <a:pt x="500117" y="279620"/>
                      <a:pt x="488902" y="480402"/>
                    </a:cubicBezTo>
                    <a:cubicBezTo>
                      <a:pt x="498548" y="559496"/>
                      <a:pt x="458470" y="588396"/>
                      <a:pt x="451494" y="4849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248523" y="908719"/>
                <a:ext cx="433055" cy="792015"/>
              </a:xfrm>
              <a:custGeom>
                <a:avLst/>
                <a:gdLst>
                  <a:gd name="connsiteX0" fmla="*/ 699021 w 731601"/>
                  <a:gd name="connsiteY0" fmla="*/ 482265 h 487487"/>
                  <a:gd name="connsiteX1" fmla="*/ 675872 w 731601"/>
                  <a:gd name="connsiteY1" fmla="*/ 227622 h 487487"/>
                  <a:gd name="connsiteX2" fmla="*/ 340206 w 731601"/>
                  <a:gd name="connsiteY2" fmla="*/ 30852 h 487487"/>
                  <a:gd name="connsiteX3" fmla="*/ 4540 w 731601"/>
                  <a:gd name="connsiteY3" fmla="*/ 65576 h 487487"/>
                  <a:gd name="connsiteX4" fmla="*/ 594849 w 731601"/>
                  <a:gd name="connsiteY4" fmla="*/ 19277 h 487487"/>
                  <a:gd name="connsiteX5" fmla="*/ 722170 w 731601"/>
                  <a:gd name="connsiteY5" fmla="*/ 435966 h 487487"/>
                  <a:gd name="connsiteX6" fmla="*/ 722170 w 731601"/>
                  <a:gd name="connsiteY6" fmla="*/ 424391 h 487487"/>
                  <a:gd name="connsiteX7" fmla="*/ 722170 w 731601"/>
                  <a:gd name="connsiteY7" fmla="*/ 401242 h 487487"/>
                  <a:gd name="connsiteX8" fmla="*/ 699021 w 731601"/>
                  <a:gd name="connsiteY8" fmla="*/ 482265 h 487487"/>
                  <a:gd name="connsiteX0" fmla="*/ 700153 w 730161"/>
                  <a:gd name="connsiteY0" fmla="*/ 535383 h 540605"/>
                  <a:gd name="connsiteX1" fmla="*/ 677004 w 730161"/>
                  <a:gd name="connsiteY1" fmla="*/ 280740 h 540605"/>
                  <a:gd name="connsiteX2" fmla="*/ 341338 w 730161"/>
                  <a:gd name="connsiteY2" fmla="*/ 83970 h 540605"/>
                  <a:gd name="connsiteX3" fmla="*/ 5672 w 730161"/>
                  <a:gd name="connsiteY3" fmla="*/ 118694 h 540605"/>
                  <a:gd name="connsiteX4" fmla="*/ 630705 w 730161"/>
                  <a:gd name="connsiteY4" fmla="*/ 14522 h 540605"/>
                  <a:gd name="connsiteX5" fmla="*/ 723302 w 730161"/>
                  <a:gd name="connsiteY5" fmla="*/ 489084 h 540605"/>
                  <a:gd name="connsiteX6" fmla="*/ 723302 w 730161"/>
                  <a:gd name="connsiteY6" fmla="*/ 477509 h 540605"/>
                  <a:gd name="connsiteX7" fmla="*/ 723302 w 730161"/>
                  <a:gd name="connsiteY7" fmla="*/ 454360 h 540605"/>
                  <a:gd name="connsiteX8" fmla="*/ 700153 w 730161"/>
                  <a:gd name="connsiteY8" fmla="*/ 535383 h 540605"/>
                  <a:gd name="connsiteX0" fmla="*/ 700153 w 790557"/>
                  <a:gd name="connsiteY0" fmla="*/ 557293 h 562515"/>
                  <a:gd name="connsiteX1" fmla="*/ 677004 w 790557"/>
                  <a:gd name="connsiteY1" fmla="*/ 302650 h 562515"/>
                  <a:gd name="connsiteX2" fmla="*/ 341338 w 790557"/>
                  <a:gd name="connsiteY2" fmla="*/ 105880 h 562515"/>
                  <a:gd name="connsiteX3" fmla="*/ 5672 w 790557"/>
                  <a:gd name="connsiteY3" fmla="*/ 140604 h 562515"/>
                  <a:gd name="connsiteX4" fmla="*/ 630705 w 790557"/>
                  <a:gd name="connsiteY4" fmla="*/ 36432 h 562515"/>
                  <a:gd name="connsiteX5" fmla="*/ 723302 w 790557"/>
                  <a:gd name="connsiteY5" fmla="*/ 510994 h 562515"/>
                  <a:gd name="connsiteX6" fmla="*/ 723302 w 790557"/>
                  <a:gd name="connsiteY6" fmla="*/ 499419 h 562515"/>
                  <a:gd name="connsiteX7" fmla="*/ 723302 w 790557"/>
                  <a:gd name="connsiteY7" fmla="*/ 476270 h 562515"/>
                  <a:gd name="connsiteX8" fmla="*/ 700153 w 790557"/>
                  <a:gd name="connsiteY8" fmla="*/ 557293 h 562515"/>
                  <a:gd name="connsiteX0" fmla="*/ 700222 w 790626"/>
                  <a:gd name="connsiteY0" fmla="*/ 557293 h 562515"/>
                  <a:gd name="connsiteX1" fmla="*/ 341407 w 790626"/>
                  <a:gd name="connsiteY1" fmla="*/ 105880 h 562515"/>
                  <a:gd name="connsiteX2" fmla="*/ 5741 w 790626"/>
                  <a:gd name="connsiteY2" fmla="*/ 140604 h 562515"/>
                  <a:gd name="connsiteX3" fmla="*/ 630774 w 790626"/>
                  <a:gd name="connsiteY3" fmla="*/ 36432 h 562515"/>
                  <a:gd name="connsiteX4" fmla="*/ 723371 w 790626"/>
                  <a:gd name="connsiteY4" fmla="*/ 510994 h 562515"/>
                  <a:gd name="connsiteX5" fmla="*/ 723371 w 790626"/>
                  <a:gd name="connsiteY5" fmla="*/ 499419 h 562515"/>
                  <a:gd name="connsiteX6" fmla="*/ 723371 w 790626"/>
                  <a:gd name="connsiteY6" fmla="*/ 476270 h 562515"/>
                  <a:gd name="connsiteX7" fmla="*/ 700222 w 790626"/>
                  <a:gd name="connsiteY7" fmla="*/ 557293 h 562515"/>
                  <a:gd name="connsiteX0" fmla="*/ 700222 w 790626"/>
                  <a:gd name="connsiteY0" fmla="*/ 557293 h 577333"/>
                  <a:gd name="connsiteX1" fmla="*/ 341407 w 790626"/>
                  <a:gd name="connsiteY1" fmla="*/ 105880 h 577333"/>
                  <a:gd name="connsiteX2" fmla="*/ 5741 w 790626"/>
                  <a:gd name="connsiteY2" fmla="*/ 140604 h 577333"/>
                  <a:gd name="connsiteX3" fmla="*/ 630774 w 790626"/>
                  <a:gd name="connsiteY3" fmla="*/ 36432 h 577333"/>
                  <a:gd name="connsiteX4" fmla="*/ 723371 w 790626"/>
                  <a:gd name="connsiteY4" fmla="*/ 510994 h 577333"/>
                  <a:gd name="connsiteX5" fmla="*/ 723371 w 790626"/>
                  <a:gd name="connsiteY5" fmla="*/ 499419 h 577333"/>
                  <a:gd name="connsiteX6" fmla="*/ 700222 w 790626"/>
                  <a:gd name="connsiteY6" fmla="*/ 557293 h 577333"/>
                  <a:gd name="connsiteX0" fmla="*/ 700222 w 790626"/>
                  <a:gd name="connsiteY0" fmla="*/ 557293 h 595225"/>
                  <a:gd name="connsiteX1" fmla="*/ 341407 w 790626"/>
                  <a:gd name="connsiteY1" fmla="*/ 105880 h 595225"/>
                  <a:gd name="connsiteX2" fmla="*/ 5741 w 790626"/>
                  <a:gd name="connsiteY2" fmla="*/ 140604 h 595225"/>
                  <a:gd name="connsiteX3" fmla="*/ 630774 w 790626"/>
                  <a:gd name="connsiteY3" fmla="*/ 36432 h 595225"/>
                  <a:gd name="connsiteX4" fmla="*/ 723371 w 790626"/>
                  <a:gd name="connsiteY4" fmla="*/ 510994 h 595225"/>
                  <a:gd name="connsiteX5" fmla="*/ 700222 w 790626"/>
                  <a:gd name="connsiteY5" fmla="*/ 557293 h 595225"/>
                  <a:gd name="connsiteX0" fmla="*/ 700222 w 729989"/>
                  <a:gd name="connsiteY0" fmla="*/ 557293 h 557543"/>
                  <a:gd name="connsiteX1" fmla="*/ 341407 w 729989"/>
                  <a:gd name="connsiteY1" fmla="*/ 105880 h 557543"/>
                  <a:gd name="connsiteX2" fmla="*/ 5741 w 729989"/>
                  <a:gd name="connsiteY2" fmla="*/ 140604 h 557543"/>
                  <a:gd name="connsiteX3" fmla="*/ 630774 w 729989"/>
                  <a:gd name="connsiteY3" fmla="*/ 36432 h 557543"/>
                  <a:gd name="connsiteX4" fmla="*/ 700222 w 729989"/>
                  <a:gd name="connsiteY4" fmla="*/ 557293 h 557543"/>
                  <a:gd name="connsiteX0" fmla="*/ 700222 w 715011"/>
                  <a:gd name="connsiteY0" fmla="*/ 557293 h 570260"/>
                  <a:gd name="connsiteX1" fmla="*/ 341407 w 715011"/>
                  <a:gd name="connsiteY1" fmla="*/ 105880 h 570260"/>
                  <a:gd name="connsiteX2" fmla="*/ 5741 w 715011"/>
                  <a:gd name="connsiteY2" fmla="*/ 140604 h 570260"/>
                  <a:gd name="connsiteX3" fmla="*/ 630774 w 715011"/>
                  <a:gd name="connsiteY3" fmla="*/ 36432 h 570260"/>
                  <a:gd name="connsiteX4" fmla="*/ 700222 w 715011"/>
                  <a:gd name="connsiteY4" fmla="*/ 557293 h 570260"/>
                  <a:gd name="connsiteX0" fmla="*/ 700222 w 745228"/>
                  <a:gd name="connsiteY0" fmla="*/ 557293 h 557293"/>
                  <a:gd name="connsiteX1" fmla="*/ 341407 w 745228"/>
                  <a:gd name="connsiteY1" fmla="*/ 105880 h 557293"/>
                  <a:gd name="connsiteX2" fmla="*/ 5741 w 745228"/>
                  <a:gd name="connsiteY2" fmla="*/ 140604 h 557293"/>
                  <a:gd name="connsiteX3" fmla="*/ 630774 w 745228"/>
                  <a:gd name="connsiteY3" fmla="*/ 36432 h 557293"/>
                  <a:gd name="connsiteX4" fmla="*/ 700222 w 745228"/>
                  <a:gd name="connsiteY4" fmla="*/ 557293 h 557293"/>
                  <a:gd name="connsiteX0" fmla="*/ 694785 w 709574"/>
                  <a:gd name="connsiteY0" fmla="*/ 557951 h 558551"/>
                  <a:gd name="connsiteX1" fmla="*/ 544315 w 709574"/>
                  <a:gd name="connsiteY1" fmla="*/ 141262 h 558551"/>
                  <a:gd name="connsiteX2" fmla="*/ 304 w 709574"/>
                  <a:gd name="connsiteY2" fmla="*/ 141262 h 558551"/>
                  <a:gd name="connsiteX3" fmla="*/ 625337 w 709574"/>
                  <a:gd name="connsiteY3" fmla="*/ 37090 h 558551"/>
                  <a:gd name="connsiteX4" fmla="*/ 694785 w 709574"/>
                  <a:gd name="connsiteY4" fmla="*/ 557951 h 558551"/>
                  <a:gd name="connsiteX0" fmla="*/ 451963 w 457388"/>
                  <a:gd name="connsiteY0" fmla="*/ 544442 h 545051"/>
                  <a:gd name="connsiteX1" fmla="*/ 301493 w 457388"/>
                  <a:gd name="connsiteY1" fmla="*/ 127753 h 545051"/>
                  <a:gd name="connsiteX2" fmla="*/ 550 w 457388"/>
                  <a:gd name="connsiteY2" fmla="*/ 93029 h 545051"/>
                  <a:gd name="connsiteX3" fmla="*/ 382515 w 457388"/>
                  <a:gd name="connsiteY3" fmla="*/ 23581 h 545051"/>
                  <a:gd name="connsiteX4" fmla="*/ 451963 w 457388"/>
                  <a:gd name="connsiteY4" fmla="*/ 544442 h 545051"/>
                  <a:gd name="connsiteX0" fmla="*/ 452121 w 460703"/>
                  <a:gd name="connsiteY0" fmla="*/ 504577 h 504771"/>
                  <a:gd name="connsiteX1" fmla="*/ 301651 w 460703"/>
                  <a:gd name="connsiteY1" fmla="*/ 87888 h 504771"/>
                  <a:gd name="connsiteX2" fmla="*/ 708 w 460703"/>
                  <a:gd name="connsiteY2" fmla="*/ 53164 h 504771"/>
                  <a:gd name="connsiteX3" fmla="*/ 394247 w 460703"/>
                  <a:gd name="connsiteY3" fmla="*/ 30015 h 504771"/>
                  <a:gd name="connsiteX4" fmla="*/ 452121 w 460703"/>
                  <a:gd name="connsiteY4" fmla="*/ 504577 h 504771"/>
                  <a:gd name="connsiteX0" fmla="*/ 452121 w 468629"/>
                  <a:gd name="connsiteY0" fmla="*/ 501194 h 534547"/>
                  <a:gd name="connsiteX1" fmla="*/ 301651 w 468629"/>
                  <a:gd name="connsiteY1" fmla="*/ 84505 h 534547"/>
                  <a:gd name="connsiteX2" fmla="*/ 708 w 468629"/>
                  <a:gd name="connsiteY2" fmla="*/ 49781 h 534547"/>
                  <a:gd name="connsiteX3" fmla="*/ 394247 w 468629"/>
                  <a:gd name="connsiteY3" fmla="*/ 26632 h 534547"/>
                  <a:gd name="connsiteX4" fmla="*/ 458238 w 468629"/>
                  <a:gd name="connsiteY4" fmla="*/ 454938 h 534547"/>
                  <a:gd name="connsiteX5" fmla="*/ 452121 w 468629"/>
                  <a:gd name="connsiteY5" fmla="*/ 501194 h 534547"/>
                  <a:gd name="connsiteX0" fmla="*/ 452121 w 492349"/>
                  <a:gd name="connsiteY0" fmla="*/ 504244 h 557397"/>
                  <a:gd name="connsiteX1" fmla="*/ 301651 w 492349"/>
                  <a:gd name="connsiteY1" fmla="*/ 87555 h 557397"/>
                  <a:gd name="connsiteX2" fmla="*/ 708 w 492349"/>
                  <a:gd name="connsiteY2" fmla="*/ 52831 h 557397"/>
                  <a:gd name="connsiteX3" fmla="*/ 394247 w 492349"/>
                  <a:gd name="connsiteY3" fmla="*/ 29682 h 557397"/>
                  <a:gd name="connsiteX4" fmla="*/ 489529 w 492349"/>
                  <a:gd name="connsiteY4" fmla="*/ 499710 h 557397"/>
                  <a:gd name="connsiteX5" fmla="*/ 452121 w 492349"/>
                  <a:gd name="connsiteY5" fmla="*/ 504244 h 557397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0392"/>
                  <a:gd name="connsiteY0" fmla="*/ 484936 h 551693"/>
                  <a:gd name="connsiteX1" fmla="*/ 301024 w 490392"/>
                  <a:gd name="connsiteY1" fmla="*/ 68247 h 551693"/>
                  <a:gd name="connsiteX2" fmla="*/ 81 w 490392"/>
                  <a:gd name="connsiteY2" fmla="*/ 33523 h 551693"/>
                  <a:gd name="connsiteX3" fmla="*/ 331037 w 490392"/>
                  <a:gd name="connsiteY3" fmla="*/ 34712 h 551693"/>
                  <a:gd name="connsiteX4" fmla="*/ 488902 w 490392"/>
                  <a:gd name="connsiteY4" fmla="*/ 480402 h 551693"/>
                  <a:gd name="connsiteX5" fmla="*/ 451494 w 490392"/>
                  <a:gd name="connsiteY5" fmla="*/ 484936 h 551693"/>
                  <a:gd name="connsiteX0" fmla="*/ 437591 w 476489"/>
                  <a:gd name="connsiteY0" fmla="*/ 600978 h 667735"/>
                  <a:gd name="connsiteX1" fmla="*/ 287121 w 476489"/>
                  <a:gd name="connsiteY1" fmla="*/ 184289 h 667735"/>
                  <a:gd name="connsiteX2" fmla="*/ 85 w 476489"/>
                  <a:gd name="connsiteY2" fmla="*/ 378 h 667735"/>
                  <a:gd name="connsiteX3" fmla="*/ 317134 w 476489"/>
                  <a:gd name="connsiteY3" fmla="*/ 150754 h 667735"/>
                  <a:gd name="connsiteX4" fmla="*/ 474999 w 476489"/>
                  <a:gd name="connsiteY4" fmla="*/ 596444 h 667735"/>
                  <a:gd name="connsiteX5" fmla="*/ 437591 w 476489"/>
                  <a:gd name="connsiteY5" fmla="*/ 600978 h 66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489" h="667735">
                    <a:moveTo>
                      <a:pt x="437591" y="600978"/>
                    </a:moveTo>
                    <a:cubicBezTo>
                      <a:pt x="430615" y="497518"/>
                      <a:pt x="360039" y="284389"/>
                      <a:pt x="287121" y="184289"/>
                    </a:cubicBezTo>
                    <a:cubicBezTo>
                      <a:pt x="214203" y="84189"/>
                      <a:pt x="-4917" y="5967"/>
                      <a:pt x="85" y="378"/>
                    </a:cubicBezTo>
                    <a:cubicBezTo>
                      <a:pt x="5087" y="-5211"/>
                      <a:pt x="237982" y="51410"/>
                      <a:pt x="317134" y="150754"/>
                    </a:cubicBezTo>
                    <a:cubicBezTo>
                      <a:pt x="396286" y="250098"/>
                      <a:pt x="486214" y="395662"/>
                      <a:pt x="474999" y="596444"/>
                    </a:cubicBezTo>
                    <a:cubicBezTo>
                      <a:pt x="484645" y="675538"/>
                      <a:pt x="444567" y="704438"/>
                      <a:pt x="437591" y="600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flipH="1">
                <a:off x="6665746" y="1142275"/>
                <a:ext cx="231650" cy="423665"/>
              </a:xfrm>
              <a:custGeom>
                <a:avLst/>
                <a:gdLst>
                  <a:gd name="connsiteX0" fmla="*/ 699021 w 731601"/>
                  <a:gd name="connsiteY0" fmla="*/ 482265 h 487487"/>
                  <a:gd name="connsiteX1" fmla="*/ 675872 w 731601"/>
                  <a:gd name="connsiteY1" fmla="*/ 227622 h 487487"/>
                  <a:gd name="connsiteX2" fmla="*/ 340206 w 731601"/>
                  <a:gd name="connsiteY2" fmla="*/ 30852 h 487487"/>
                  <a:gd name="connsiteX3" fmla="*/ 4540 w 731601"/>
                  <a:gd name="connsiteY3" fmla="*/ 65576 h 487487"/>
                  <a:gd name="connsiteX4" fmla="*/ 594849 w 731601"/>
                  <a:gd name="connsiteY4" fmla="*/ 19277 h 487487"/>
                  <a:gd name="connsiteX5" fmla="*/ 722170 w 731601"/>
                  <a:gd name="connsiteY5" fmla="*/ 435966 h 487487"/>
                  <a:gd name="connsiteX6" fmla="*/ 722170 w 731601"/>
                  <a:gd name="connsiteY6" fmla="*/ 424391 h 487487"/>
                  <a:gd name="connsiteX7" fmla="*/ 722170 w 731601"/>
                  <a:gd name="connsiteY7" fmla="*/ 401242 h 487487"/>
                  <a:gd name="connsiteX8" fmla="*/ 699021 w 731601"/>
                  <a:gd name="connsiteY8" fmla="*/ 482265 h 487487"/>
                  <a:gd name="connsiteX0" fmla="*/ 700153 w 730161"/>
                  <a:gd name="connsiteY0" fmla="*/ 535383 h 540605"/>
                  <a:gd name="connsiteX1" fmla="*/ 677004 w 730161"/>
                  <a:gd name="connsiteY1" fmla="*/ 280740 h 540605"/>
                  <a:gd name="connsiteX2" fmla="*/ 341338 w 730161"/>
                  <a:gd name="connsiteY2" fmla="*/ 83970 h 540605"/>
                  <a:gd name="connsiteX3" fmla="*/ 5672 w 730161"/>
                  <a:gd name="connsiteY3" fmla="*/ 118694 h 540605"/>
                  <a:gd name="connsiteX4" fmla="*/ 630705 w 730161"/>
                  <a:gd name="connsiteY4" fmla="*/ 14522 h 540605"/>
                  <a:gd name="connsiteX5" fmla="*/ 723302 w 730161"/>
                  <a:gd name="connsiteY5" fmla="*/ 489084 h 540605"/>
                  <a:gd name="connsiteX6" fmla="*/ 723302 w 730161"/>
                  <a:gd name="connsiteY6" fmla="*/ 477509 h 540605"/>
                  <a:gd name="connsiteX7" fmla="*/ 723302 w 730161"/>
                  <a:gd name="connsiteY7" fmla="*/ 454360 h 540605"/>
                  <a:gd name="connsiteX8" fmla="*/ 700153 w 730161"/>
                  <a:gd name="connsiteY8" fmla="*/ 535383 h 540605"/>
                  <a:gd name="connsiteX0" fmla="*/ 700153 w 790557"/>
                  <a:gd name="connsiteY0" fmla="*/ 557293 h 562515"/>
                  <a:gd name="connsiteX1" fmla="*/ 677004 w 790557"/>
                  <a:gd name="connsiteY1" fmla="*/ 302650 h 562515"/>
                  <a:gd name="connsiteX2" fmla="*/ 341338 w 790557"/>
                  <a:gd name="connsiteY2" fmla="*/ 105880 h 562515"/>
                  <a:gd name="connsiteX3" fmla="*/ 5672 w 790557"/>
                  <a:gd name="connsiteY3" fmla="*/ 140604 h 562515"/>
                  <a:gd name="connsiteX4" fmla="*/ 630705 w 790557"/>
                  <a:gd name="connsiteY4" fmla="*/ 36432 h 562515"/>
                  <a:gd name="connsiteX5" fmla="*/ 723302 w 790557"/>
                  <a:gd name="connsiteY5" fmla="*/ 510994 h 562515"/>
                  <a:gd name="connsiteX6" fmla="*/ 723302 w 790557"/>
                  <a:gd name="connsiteY6" fmla="*/ 499419 h 562515"/>
                  <a:gd name="connsiteX7" fmla="*/ 723302 w 790557"/>
                  <a:gd name="connsiteY7" fmla="*/ 476270 h 562515"/>
                  <a:gd name="connsiteX8" fmla="*/ 700153 w 790557"/>
                  <a:gd name="connsiteY8" fmla="*/ 557293 h 562515"/>
                  <a:gd name="connsiteX0" fmla="*/ 700222 w 790626"/>
                  <a:gd name="connsiteY0" fmla="*/ 557293 h 562515"/>
                  <a:gd name="connsiteX1" fmla="*/ 341407 w 790626"/>
                  <a:gd name="connsiteY1" fmla="*/ 105880 h 562515"/>
                  <a:gd name="connsiteX2" fmla="*/ 5741 w 790626"/>
                  <a:gd name="connsiteY2" fmla="*/ 140604 h 562515"/>
                  <a:gd name="connsiteX3" fmla="*/ 630774 w 790626"/>
                  <a:gd name="connsiteY3" fmla="*/ 36432 h 562515"/>
                  <a:gd name="connsiteX4" fmla="*/ 723371 w 790626"/>
                  <a:gd name="connsiteY4" fmla="*/ 510994 h 562515"/>
                  <a:gd name="connsiteX5" fmla="*/ 723371 w 790626"/>
                  <a:gd name="connsiteY5" fmla="*/ 499419 h 562515"/>
                  <a:gd name="connsiteX6" fmla="*/ 723371 w 790626"/>
                  <a:gd name="connsiteY6" fmla="*/ 476270 h 562515"/>
                  <a:gd name="connsiteX7" fmla="*/ 700222 w 790626"/>
                  <a:gd name="connsiteY7" fmla="*/ 557293 h 562515"/>
                  <a:gd name="connsiteX0" fmla="*/ 700222 w 790626"/>
                  <a:gd name="connsiteY0" fmla="*/ 557293 h 577333"/>
                  <a:gd name="connsiteX1" fmla="*/ 341407 w 790626"/>
                  <a:gd name="connsiteY1" fmla="*/ 105880 h 577333"/>
                  <a:gd name="connsiteX2" fmla="*/ 5741 w 790626"/>
                  <a:gd name="connsiteY2" fmla="*/ 140604 h 577333"/>
                  <a:gd name="connsiteX3" fmla="*/ 630774 w 790626"/>
                  <a:gd name="connsiteY3" fmla="*/ 36432 h 577333"/>
                  <a:gd name="connsiteX4" fmla="*/ 723371 w 790626"/>
                  <a:gd name="connsiteY4" fmla="*/ 510994 h 577333"/>
                  <a:gd name="connsiteX5" fmla="*/ 723371 w 790626"/>
                  <a:gd name="connsiteY5" fmla="*/ 499419 h 577333"/>
                  <a:gd name="connsiteX6" fmla="*/ 700222 w 790626"/>
                  <a:gd name="connsiteY6" fmla="*/ 557293 h 577333"/>
                  <a:gd name="connsiteX0" fmla="*/ 700222 w 790626"/>
                  <a:gd name="connsiteY0" fmla="*/ 557293 h 595225"/>
                  <a:gd name="connsiteX1" fmla="*/ 341407 w 790626"/>
                  <a:gd name="connsiteY1" fmla="*/ 105880 h 595225"/>
                  <a:gd name="connsiteX2" fmla="*/ 5741 w 790626"/>
                  <a:gd name="connsiteY2" fmla="*/ 140604 h 595225"/>
                  <a:gd name="connsiteX3" fmla="*/ 630774 w 790626"/>
                  <a:gd name="connsiteY3" fmla="*/ 36432 h 595225"/>
                  <a:gd name="connsiteX4" fmla="*/ 723371 w 790626"/>
                  <a:gd name="connsiteY4" fmla="*/ 510994 h 595225"/>
                  <a:gd name="connsiteX5" fmla="*/ 700222 w 790626"/>
                  <a:gd name="connsiteY5" fmla="*/ 557293 h 595225"/>
                  <a:gd name="connsiteX0" fmla="*/ 700222 w 729989"/>
                  <a:gd name="connsiteY0" fmla="*/ 557293 h 557543"/>
                  <a:gd name="connsiteX1" fmla="*/ 341407 w 729989"/>
                  <a:gd name="connsiteY1" fmla="*/ 105880 h 557543"/>
                  <a:gd name="connsiteX2" fmla="*/ 5741 w 729989"/>
                  <a:gd name="connsiteY2" fmla="*/ 140604 h 557543"/>
                  <a:gd name="connsiteX3" fmla="*/ 630774 w 729989"/>
                  <a:gd name="connsiteY3" fmla="*/ 36432 h 557543"/>
                  <a:gd name="connsiteX4" fmla="*/ 700222 w 729989"/>
                  <a:gd name="connsiteY4" fmla="*/ 557293 h 557543"/>
                  <a:gd name="connsiteX0" fmla="*/ 700222 w 715011"/>
                  <a:gd name="connsiteY0" fmla="*/ 557293 h 570260"/>
                  <a:gd name="connsiteX1" fmla="*/ 341407 w 715011"/>
                  <a:gd name="connsiteY1" fmla="*/ 105880 h 570260"/>
                  <a:gd name="connsiteX2" fmla="*/ 5741 w 715011"/>
                  <a:gd name="connsiteY2" fmla="*/ 140604 h 570260"/>
                  <a:gd name="connsiteX3" fmla="*/ 630774 w 715011"/>
                  <a:gd name="connsiteY3" fmla="*/ 36432 h 570260"/>
                  <a:gd name="connsiteX4" fmla="*/ 700222 w 715011"/>
                  <a:gd name="connsiteY4" fmla="*/ 557293 h 570260"/>
                  <a:gd name="connsiteX0" fmla="*/ 700222 w 745228"/>
                  <a:gd name="connsiteY0" fmla="*/ 557293 h 557293"/>
                  <a:gd name="connsiteX1" fmla="*/ 341407 w 745228"/>
                  <a:gd name="connsiteY1" fmla="*/ 105880 h 557293"/>
                  <a:gd name="connsiteX2" fmla="*/ 5741 w 745228"/>
                  <a:gd name="connsiteY2" fmla="*/ 140604 h 557293"/>
                  <a:gd name="connsiteX3" fmla="*/ 630774 w 745228"/>
                  <a:gd name="connsiteY3" fmla="*/ 36432 h 557293"/>
                  <a:gd name="connsiteX4" fmla="*/ 700222 w 745228"/>
                  <a:gd name="connsiteY4" fmla="*/ 557293 h 557293"/>
                  <a:gd name="connsiteX0" fmla="*/ 694785 w 709574"/>
                  <a:gd name="connsiteY0" fmla="*/ 557951 h 558551"/>
                  <a:gd name="connsiteX1" fmla="*/ 544315 w 709574"/>
                  <a:gd name="connsiteY1" fmla="*/ 141262 h 558551"/>
                  <a:gd name="connsiteX2" fmla="*/ 304 w 709574"/>
                  <a:gd name="connsiteY2" fmla="*/ 141262 h 558551"/>
                  <a:gd name="connsiteX3" fmla="*/ 625337 w 709574"/>
                  <a:gd name="connsiteY3" fmla="*/ 37090 h 558551"/>
                  <a:gd name="connsiteX4" fmla="*/ 694785 w 709574"/>
                  <a:gd name="connsiteY4" fmla="*/ 557951 h 558551"/>
                  <a:gd name="connsiteX0" fmla="*/ 451963 w 457388"/>
                  <a:gd name="connsiteY0" fmla="*/ 544442 h 545051"/>
                  <a:gd name="connsiteX1" fmla="*/ 301493 w 457388"/>
                  <a:gd name="connsiteY1" fmla="*/ 127753 h 545051"/>
                  <a:gd name="connsiteX2" fmla="*/ 550 w 457388"/>
                  <a:gd name="connsiteY2" fmla="*/ 93029 h 545051"/>
                  <a:gd name="connsiteX3" fmla="*/ 382515 w 457388"/>
                  <a:gd name="connsiteY3" fmla="*/ 23581 h 545051"/>
                  <a:gd name="connsiteX4" fmla="*/ 451963 w 457388"/>
                  <a:gd name="connsiteY4" fmla="*/ 544442 h 545051"/>
                  <a:gd name="connsiteX0" fmla="*/ 452121 w 460703"/>
                  <a:gd name="connsiteY0" fmla="*/ 504577 h 504771"/>
                  <a:gd name="connsiteX1" fmla="*/ 301651 w 460703"/>
                  <a:gd name="connsiteY1" fmla="*/ 87888 h 504771"/>
                  <a:gd name="connsiteX2" fmla="*/ 708 w 460703"/>
                  <a:gd name="connsiteY2" fmla="*/ 53164 h 504771"/>
                  <a:gd name="connsiteX3" fmla="*/ 394247 w 460703"/>
                  <a:gd name="connsiteY3" fmla="*/ 30015 h 504771"/>
                  <a:gd name="connsiteX4" fmla="*/ 452121 w 460703"/>
                  <a:gd name="connsiteY4" fmla="*/ 504577 h 504771"/>
                  <a:gd name="connsiteX0" fmla="*/ 452121 w 468629"/>
                  <a:gd name="connsiteY0" fmla="*/ 501194 h 534547"/>
                  <a:gd name="connsiteX1" fmla="*/ 301651 w 468629"/>
                  <a:gd name="connsiteY1" fmla="*/ 84505 h 534547"/>
                  <a:gd name="connsiteX2" fmla="*/ 708 w 468629"/>
                  <a:gd name="connsiteY2" fmla="*/ 49781 h 534547"/>
                  <a:gd name="connsiteX3" fmla="*/ 394247 w 468629"/>
                  <a:gd name="connsiteY3" fmla="*/ 26632 h 534547"/>
                  <a:gd name="connsiteX4" fmla="*/ 458238 w 468629"/>
                  <a:gd name="connsiteY4" fmla="*/ 454938 h 534547"/>
                  <a:gd name="connsiteX5" fmla="*/ 452121 w 468629"/>
                  <a:gd name="connsiteY5" fmla="*/ 501194 h 534547"/>
                  <a:gd name="connsiteX0" fmla="*/ 452121 w 492349"/>
                  <a:gd name="connsiteY0" fmla="*/ 504244 h 557397"/>
                  <a:gd name="connsiteX1" fmla="*/ 301651 w 492349"/>
                  <a:gd name="connsiteY1" fmla="*/ 87555 h 557397"/>
                  <a:gd name="connsiteX2" fmla="*/ 708 w 492349"/>
                  <a:gd name="connsiteY2" fmla="*/ 52831 h 557397"/>
                  <a:gd name="connsiteX3" fmla="*/ 394247 w 492349"/>
                  <a:gd name="connsiteY3" fmla="*/ 29682 h 557397"/>
                  <a:gd name="connsiteX4" fmla="*/ 489529 w 492349"/>
                  <a:gd name="connsiteY4" fmla="*/ 499710 h 557397"/>
                  <a:gd name="connsiteX5" fmla="*/ 452121 w 492349"/>
                  <a:gd name="connsiteY5" fmla="*/ 504244 h 557397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1722"/>
                  <a:gd name="connsiteY0" fmla="*/ 484936 h 538089"/>
                  <a:gd name="connsiteX1" fmla="*/ 301024 w 491722"/>
                  <a:gd name="connsiteY1" fmla="*/ 68247 h 538089"/>
                  <a:gd name="connsiteX2" fmla="*/ 81 w 491722"/>
                  <a:gd name="connsiteY2" fmla="*/ 33523 h 538089"/>
                  <a:gd name="connsiteX3" fmla="*/ 331037 w 491722"/>
                  <a:gd name="connsiteY3" fmla="*/ 34712 h 538089"/>
                  <a:gd name="connsiteX4" fmla="*/ 488902 w 491722"/>
                  <a:gd name="connsiteY4" fmla="*/ 480402 h 538089"/>
                  <a:gd name="connsiteX5" fmla="*/ 451494 w 491722"/>
                  <a:gd name="connsiteY5" fmla="*/ 484936 h 538089"/>
                  <a:gd name="connsiteX0" fmla="*/ 451494 w 490392"/>
                  <a:gd name="connsiteY0" fmla="*/ 484936 h 551693"/>
                  <a:gd name="connsiteX1" fmla="*/ 301024 w 490392"/>
                  <a:gd name="connsiteY1" fmla="*/ 68247 h 551693"/>
                  <a:gd name="connsiteX2" fmla="*/ 81 w 490392"/>
                  <a:gd name="connsiteY2" fmla="*/ 33523 h 551693"/>
                  <a:gd name="connsiteX3" fmla="*/ 331037 w 490392"/>
                  <a:gd name="connsiteY3" fmla="*/ 34712 h 551693"/>
                  <a:gd name="connsiteX4" fmla="*/ 488902 w 490392"/>
                  <a:gd name="connsiteY4" fmla="*/ 480402 h 551693"/>
                  <a:gd name="connsiteX5" fmla="*/ 451494 w 490392"/>
                  <a:gd name="connsiteY5" fmla="*/ 484936 h 551693"/>
                  <a:gd name="connsiteX0" fmla="*/ 437591 w 476489"/>
                  <a:gd name="connsiteY0" fmla="*/ 600978 h 667735"/>
                  <a:gd name="connsiteX1" fmla="*/ 287121 w 476489"/>
                  <a:gd name="connsiteY1" fmla="*/ 184289 h 667735"/>
                  <a:gd name="connsiteX2" fmla="*/ 85 w 476489"/>
                  <a:gd name="connsiteY2" fmla="*/ 378 h 667735"/>
                  <a:gd name="connsiteX3" fmla="*/ 317134 w 476489"/>
                  <a:gd name="connsiteY3" fmla="*/ 150754 h 667735"/>
                  <a:gd name="connsiteX4" fmla="*/ 474999 w 476489"/>
                  <a:gd name="connsiteY4" fmla="*/ 596444 h 667735"/>
                  <a:gd name="connsiteX5" fmla="*/ 437591 w 476489"/>
                  <a:gd name="connsiteY5" fmla="*/ 600978 h 66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489" h="667735">
                    <a:moveTo>
                      <a:pt x="437591" y="600978"/>
                    </a:moveTo>
                    <a:cubicBezTo>
                      <a:pt x="430615" y="497518"/>
                      <a:pt x="360039" y="284389"/>
                      <a:pt x="287121" y="184289"/>
                    </a:cubicBezTo>
                    <a:cubicBezTo>
                      <a:pt x="214203" y="84189"/>
                      <a:pt x="-4917" y="5967"/>
                      <a:pt x="85" y="378"/>
                    </a:cubicBezTo>
                    <a:cubicBezTo>
                      <a:pt x="5087" y="-5211"/>
                      <a:pt x="237982" y="51410"/>
                      <a:pt x="317134" y="150754"/>
                    </a:cubicBezTo>
                    <a:cubicBezTo>
                      <a:pt x="396286" y="250098"/>
                      <a:pt x="486214" y="395662"/>
                      <a:pt x="474999" y="596444"/>
                    </a:cubicBezTo>
                    <a:cubicBezTo>
                      <a:pt x="484645" y="675538"/>
                      <a:pt x="444567" y="704438"/>
                      <a:pt x="437591" y="600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5654056" y="17625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保持水土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pic>
          <p:nvPicPr>
            <p:cNvPr id="2052" name="Picture 4" descr="http://www.earthtimes.org/newsimage/wwf-50-Years-Conservation_153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4365" y="1007753"/>
              <a:ext cx="839348" cy="617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7080320" y="17625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繁衍物种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1" name="椭圆 16"/>
            <p:cNvSpPr/>
            <p:nvPr/>
          </p:nvSpPr>
          <p:spPr>
            <a:xfrm>
              <a:off x="1702435" y="2784723"/>
              <a:ext cx="611364" cy="532428"/>
            </a:xfrm>
            <a:custGeom>
              <a:avLst/>
              <a:gdLst/>
              <a:ahLst/>
              <a:cxnLst/>
              <a:rect l="l" t="t" r="r" b="b"/>
              <a:pathLst>
                <a:path w="611364" h="532428">
                  <a:moveTo>
                    <a:pt x="235140" y="0"/>
                  </a:moveTo>
                  <a:cubicBezTo>
                    <a:pt x="297383" y="0"/>
                    <a:pt x="353978" y="24184"/>
                    <a:pt x="395631" y="64104"/>
                  </a:cubicBezTo>
                  <a:cubicBezTo>
                    <a:pt x="516467" y="72857"/>
                    <a:pt x="611364" y="173990"/>
                    <a:pt x="611364" y="297288"/>
                  </a:cubicBezTo>
                  <a:cubicBezTo>
                    <a:pt x="611364" y="341968"/>
                    <a:pt x="598902" y="383738"/>
                    <a:pt x="576564" y="418885"/>
                  </a:cubicBezTo>
                  <a:cubicBezTo>
                    <a:pt x="556959" y="369897"/>
                    <a:pt x="522661" y="303122"/>
                    <a:pt x="464885" y="267796"/>
                  </a:cubicBezTo>
                  <a:cubicBezTo>
                    <a:pt x="378763" y="215139"/>
                    <a:pt x="247365" y="247619"/>
                    <a:pt x="81026" y="155591"/>
                  </a:cubicBezTo>
                  <a:cubicBezTo>
                    <a:pt x="164688" y="247127"/>
                    <a:pt x="224727" y="359332"/>
                    <a:pt x="278861" y="412482"/>
                  </a:cubicBezTo>
                  <a:cubicBezTo>
                    <a:pt x="332995" y="465632"/>
                    <a:pt x="362523" y="468584"/>
                    <a:pt x="405830" y="474490"/>
                  </a:cubicBezTo>
                  <a:cubicBezTo>
                    <a:pt x="449137" y="480395"/>
                    <a:pt x="500319" y="483840"/>
                    <a:pt x="538705" y="447915"/>
                  </a:cubicBezTo>
                  <a:cubicBezTo>
                    <a:pt x="470792" y="426754"/>
                    <a:pt x="343330" y="434135"/>
                    <a:pt x="258192" y="309135"/>
                  </a:cubicBezTo>
                  <a:cubicBezTo>
                    <a:pt x="349450" y="396149"/>
                    <a:pt x="480246" y="383952"/>
                    <a:pt x="562246" y="439616"/>
                  </a:cubicBezTo>
                  <a:cubicBezTo>
                    <a:pt x="520006" y="496264"/>
                    <a:pt x="452339" y="532428"/>
                    <a:pt x="376224" y="532428"/>
                  </a:cubicBezTo>
                  <a:cubicBezTo>
                    <a:pt x="313981" y="532428"/>
                    <a:pt x="257386" y="508244"/>
                    <a:pt x="215733" y="468324"/>
                  </a:cubicBezTo>
                  <a:cubicBezTo>
                    <a:pt x="94897" y="459571"/>
                    <a:pt x="0" y="358438"/>
                    <a:pt x="0" y="235141"/>
                  </a:cubicBezTo>
                  <a:cubicBezTo>
                    <a:pt x="0" y="105276"/>
                    <a:pt x="105276" y="0"/>
                    <a:pt x="23514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04033" y="33400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净化空气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4" name="泪滴形 33"/>
            <p:cNvSpPr/>
            <p:nvPr/>
          </p:nvSpPr>
          <p:spPr>
            <a:xfrm rot="18921486">
              <a:off x="3444147" y="2754649"/>
              <a:ext cx="475707" cy="475536"/>
            </a:xfrm>
            <a:custGeom>
              <a:avLst/>
              <a:gdLst/>
              <a:ahLst/>
              <a:cxnLst/>
              <a:rect l="l" t="t" r="r" b="b"/>
              <a:pathLst>
                <a:path w="815754" h="815461">
                  <a:moveTo>
                    <a:pt x="753453" y="49918"/>
                  </a:moveTo>
                  <a:cubicBezTo>
                    <a:pt x="785644" y="81314"/>
                    <a:pt x="805858" y="124990"/>
                    <a:pt x="806464" y="173506"/>
                  </a:cubicBezTo>
                  <a:cubicBezTo>
                    <a:pt x="807677" y="270536"/>
                    <a:pt x="730002" y="350178"/>
                    <a:pt x="632971" y="351391"/>
                  </a:cubicBezTo>
                  <a:cubicBezTo>
                    <a:pt x="558897" y="352317"/>
                    <a:pt x="485050" y="371309"/>
                    <a:pt x="412193" y="409857"/>
                  </a:cubicBezTo>
                  <a:cubicBezTo>
                    <a:pt x="487262" y="447338"/>
                    <a:pt x="562675" y="465008"/>
                    <a:pt x="637855" y="464068"/>
                  </a:cubicBezTo>
                  <a:cubicBezTo>
                    <a:pt x="734886" y="462855"/>
                    <a:pt x="814528" y="540531"/>
                    <a:pt x="815741" y="637561"/>
                  </a:cubicBezTo>
                  <a:cubicBezTo>
                    <a:pt x="816953" y="734592"/>
                    <a:pt x="739278" y="814234"/>
                    <a:pt x="642248" y="815447"/>
                  </a:cubicBezTo>
                  <a:cubicBezTo>
                    <a:pt x="545217" y="816660"/>
                    <a:pt x="465575" y="738984"/>
                    <a:pt x="464362" y="641954"/>
                  </a:cubicBezTo>
                  <a:cubicBezTo>
                    <a:pt x="463430" y="567408"/>
                    <a:pt x="444201" y="493091"/>
                    <a:pt x="405325" y="419685"/>
                  </a:cubicBezTo>
                  <a:cubicBezTo>
                    <a:pt x="368751" y="491331"/>
                    <a:pt x="351406" y="563914"/>
                    <a:pt x="351406" y="636498"/>
                  </a:cubicBezTo>
                  <a:cubicBezTo>
                    <a:pt x="351406" y="733536"/>
                    <a:pt x="272741" y="812201"/>
                    <a:pt x="175703" y="812201"/>
                  </a:cubicBezTo>
                  <a:cubicBezTo>
                    <a:pt x="78665" y="812201"/>
                    <a:pt x="0" y="733536"/>
                    <a:pt x="0" y="636498"/>
                  </a:cubicBezTo>
                  <a:cubicBezTo>
                    <a:pt x="0" y="539460"/>
                    <a:pt x="78665" y="460795"/>
                    <a:pt x="175703" y="460795"/>
                  </a:cubicBezTo>
                  <a:cubicBezTo>
                    <a:pt x="245804" y="460795"/>
                    <a:pt x="315904" y="444616"/>
                    <a:pt x="384824" y="409826"/>
                  </a:cubicBezTo>
                  <a:cubicBezTo>
                    <a:pt x="317069" y="376021"/>
                    <a:pt x="248162" y="360389"/>
                    <a:pt x="179255" y="360389"/>
                  </a:cubicBezTo>
                  <a:cubicBezTo>
                    <a:pt x="82217" y="360389"/>
                    <a:pt x="3552" y="281724"/>
                    <a:pt x="3552" y="184686"/>
                  </a:cubicBezTo>
                  <a:cubicBezTo>
                    <a:pt x="3552" y="87648"/>
                    <a:pt x="82217" y="8983"/>
                    <a:pt x="179255" y="8983"/>
                  </a:cubicBezTo>
                  <a:cubicBezTo>
                    <a:pt x="276293" y="8983"/>
                    <a:pt x="354959" y="87648"/>
                    <a:pt x="354959" y="184686"/>
                  </a:cubicBezTo>
                  <a:cubicBezTo>
                    <a:pt x="354958" y="254185"/>
                    <a:pt x="370861" y="323684"/>
                    <a:pt x="405104" y="392067"/>
                  </a:cubicBezTo>
                  <a:cubicBezTo>
                    <a:pt x="440033" y="321146"/>
                    <a:pt x="455980" y="249417"/>
                    <a:pt x="455086" y="177898"/>
                  </a:cubicBezTo>
                  <a:cubicBezTo>
                    <a:pt x="453873" y="80868"/>
                    <a:pt x="531548" y="1226"/>
                    <a:pt x="628579" y="13"/>
                  </a:cubicBezTo>
                  <a:cubicBezTo>
                    <a:pt x="677094" y="-593"/>
                    <a:pt x="721262" y="18522"/>
                    <a:pt x="753453" y="4991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73174" y="33400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美化环境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2048" name="椭圆 2047"/>
            <p:cNvSpPr/>
            <p:nvPr/>
          </p:nvSpPr>
          <p:spPr>
            <a:xfrm>
              <a:off x="5063001" y="2701939"/>
              <a:ext cx="543204" cy="543204"/>
            </a:xfrm>
            <a:custGeom>
              <a:avLst/>
              <a:gdLst/>
              <a:ahLst/>
              <a:cxnLst/>
              <a:rect l="l" t="t" r="r" b="b"/>
              <a:pathLst>
                <a:path w="2783012" h="2783012">
                  <a:moveTo>
                    <a:pt x="1255017" y="1519087"/>
                  </a:moveTo>
                  <a:cubicBezTo>
                    <a:pt x="1233289" y="1520892"/>
                    <a:pt x="1211023" y="1524212"/>
                    <a:pt x="1188566" y="1535744"/>
                  </a:cubicBezTo>
                  <a:cubicBezTo>
                    <a:pt x="1127277" y="1567217"/>
                    <a:pt x="1128571" y="1664118"/>
                    <a:pt x="1115359" y="1712825"/>
                  </a:cubicBezTo>
                  <a:lnTo>
                    <a:pt x="1232723" y="1712825"/>
                  </a:lnTo>
                  <a:lnTo>
                    <a:pt x="1278975" y="2478896"/>
                  </a:lnTo>
                  <a:cubicBezTo>
                    <a:pt x="1315968" y="2482718"/>
                    <a:pt x="1353511" y="2484656"/>
                    <a:pt x="1391507" y="2484656"/>
                  </a:cubicBezTo>
                  <a:cubicBezTo>
                    <a:pt x="1619100" y="2484656"/>
                    <a:pt x="1830447" y="2415104"/>
                    <a:pt x="2005367" y="2295967"/>
                  </a:cubicBezTo>
                  <a:close/>
                  <a:moveTo>
                    <a:pt x="511638" y="749426"/>
                  </a:moveTo>
                  <a:cubicBezTo>
                    <a:pt x="376346" y="927725"/>
                    <a:pt x="298358" y="1150509"/>
                    <a:pt x="298358" y="1391507"/>
                  </a:cubicBezTo>
                  <a:cubicBezTo>
                    <a:pt x="298358" y="1802883"/>
                    <a:pt x="525592" y="2161185"/>
                    <a:pt x="861607" y="2347349"/>
                  </a:cubicBezTo>
                  <a:lnTo>
                    <a:pt x="899916" y="1712825"/>
                  </a:lnTo>
                  <a:lnTo>
                    <a:pt x="986171" y="1712825"/>
                  </a:lnTo>
                  <a:cubicBezTo>
                    <a:pt x="979820" y="1706104"/>
                    <a:pt x="974609" y="1697287"/>
                    <a:pt x="968647" y="1686215"/>
                  </a:cubicBezTo>
                  <a:cubicBezTo>
                    <a:pt x="955143" y="1661136"/>
                    <a:pt x="916561" y="1643775"/>
                    <a:pt x="933923" y="1582043"/>
                  </a:cubicBezTo>
                  <a:cubicBezTo>
                    <a:pt x="950569" y="1522858"/>
                    <a:pt x="1057649" y="1424662"/>
                    <a:pt x="1070565" y="1328114"/>
                  </a:cubicBezTo>
                  <a:close/>
                  <a:moveTo>
                    <a:pt x="2158707" y="613287"/>
                  </a:moveTo>
                  <a:cubicBezTo>
                    <a:pt x="2121658" y="688017"/>
                    <a:pt x="1987418" y="778640"/>
                    <a:pt x="1883047" y="841263"/>
                  </a:cubicBezTo>
                  <a:cubicBezTo>
                    <a:pt x="1776946" y="904924"/>
                    <a:pt x="1607184" y="889492"/>
                    <a:pt x="1524232" y="991735"/>
                  </a:cubicBezTo>
                  <a:cubicBezTo>
                    <a:pt x="1482280" y="1043444"/>
                    <a:pt x="1461544" y="1138081"/>
                    <a:pt x="1444066" y="1230729"/>
                  </a:cubicBezTo>
                  <a:lnTo>
                    <a:pt x="2250709" y="2065891"/>
                  </a:lnTo>
                  <a:cubicBezTo>
                    <a:pt x="2397528" y="1880617"/>
                    <a:pt x="2484656" y="1646237"/>
                    <a:pt x="2484656" y="1391507"/>
                  </a:cubicBezTo>
                  <a:cubicBezTo>
                    <a:pt x="2484656" y="1086838"/>
                    <a:pt x="2360018" y="811281"/>
                    <a:pt x="2158707" y="613287"/>
                  </a:cubicBezTo>
                  <a:close/>
                  <a:moveTo>
                    <a:pt x="1200802" y="316049"/>
                  </a:moveTo>
                  <a:cubicBezTo>
                    <a:pt x="1033424" y="345163"/>
                    <a:pt x="879183" y="412446"/>
                    <a:pt x="749586" y="511695"/>
                  </a:cubicBezTo>
                  <a:lnTo>
                    <a:pt x="1048524" y="821202"/>
                  </a:lnTo>
                  <a:cubicBezTo>
                    <a:pt x="1115653" y="721477"/>
                    <a:pt x="1204171" y="616444"/>
                    <a:pt x="1234865" y="540322"/>
                  </a:cubicBezTo>
                  <a:cubicBezTo>
                    <a:pt x="1267603" y="459132"/>
                    <a:pt x="1200781" y="371718"/>
                    <a:pt x="1200802" y="316049"/>
                  </a:cubicBezTo>
                  <a:close/>
                  <a:moveTo>
                    <a:pt x="1391506" y="0"/>
                  </a:moveTo>
                  <a:cubicBezTo>
                    <a:pt x="2160014" y="0"/>
                    <a:pt x="2783012" y="622998"/>
                    <a:pt x="2783012" y="1391506"/>
                  </a:cubicBezTo>
                  <a:cubicBezTo>
                    <a:pt x="2783012" y="2160014"/>
                    <a:pt x="2160014" y="2783012"/>
                    <a:pt x="1391506" y="2783012"/>
                  </a:cubicBezTo>
                  <a:cubicBezTo>
                    <a:pt x="622998" y="2783012"/>
                    <a:pt x="0" y="2160014"/>
                    <a:pt x="0" y="1391506"/>
                  </a:cubicBezTo>
                  <a:cubicBezTo>
                    <a:pt x="0" y="622998"/>
                    <a:pt x="622998" y="0"/>
                    <a:pt x="1391506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742315" y="33400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吸烟除尘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2055" name="任意多边形 2054"/>
            <p:cNvSpPr/>
            <p:nvPr/>
          </p:nvSpPr>
          <p:spPr>
            <a:xfrm>
              <a:off x="6688858" y="2761784"/>
              <a:ext cx="591570" cy="483359"/>
            </a:xfrm>
            <a:custGeom>
              <a:avLst/>
              <a:gdLst>
                <a:gd name="connsiteX0" fmla="*/ 2646521 w 3190531"/>
                <a:gd name="connsiteY0" fmla="*/ 2610 h 2606914"/>
                <a:gd name="connsiteX1" fmla="*/ 2611796 w 3190531"/>
                <a:gd name="connsiteY1" fmla="*/ 141506 h 2606914"/>
                <a:gd name="connsiteX2" fmla="*/ 2623371 w 3190531"/>
                <a:gd name="connsiteY2" fmla="*/ 153081 h 2606914"/>
                <a:gd name="connsiteX3" fmla="*/ 2519199 w 3190531"/>
                <a:gd name="connsiteY3" fmla="*/ 245678 h 2606914"/>
                <a:gd name="connsiteX4" fmla="*/ 2449751 w 3190531"/>
                <a:gd name="connsiteY4" fmla="*/ 523471 h 2606914"/>
                <a:gd name="connsiteX5" fmla="*/ 2391877 w 3190531"/>
                <a:gd name="connsiteY5" fmla="*/ 673941 h 2606914"/>
                <a:gd name="connsiteX6" fmla="*/ 2276131 w 3190531"/>
                <a:gd name="connsiteY6" fmla="*/ 720240 h 2606914"/>
                <a:gd name="connsiteX7" fmla="*/ 2206683 w 3190531"/>
                <a:gd name="connsiteY7" fmla="*/ 720240 h 2606914"/>
                <a:gd name="connsiteX8" fmla="*/ 1998338 w 3190531"/>
                <a:gd name="connsiteY8" fmla="*/ 581344 h 2606914"/>
                <a:gd name="connsiteX9" fmla="*/ 1847867 w 3190531"/>
                <a:gd name="connsiteY9" fmla="*/ 396149 h 2606914"/>
                <a:gd name="connsiteX10" fmla="*/ 1743695 w 3190531"/>
                <a:gd name="connsiteY10" fmla="*/ 349850 h 2606914"/>
                <a:gd name="connsiteX11" fmla="*/ 1627948 w 3190531"/>
                <a:gd name="connsiteY11" fmla="*/ 349850 h 2606914"/>
                <a:gd name="connsiteX12" fmla="*/ 1431179 w 3190531"/>
                <a:gd name="connsiteY12" fmla="*/ 199379 h 2606914"/>
                <a:gd name="connsiteX13" fmla="*/ 1257558 w 3190531"/>
                <a:gd name="connsiteY13" fmla="*/ 95207 h 2606914"/>
                <a:gd name="connsiteX14" fmla="*/ 991341 w 3190531"/>
                <a:gd name="connsiteY14" fmla="*/ 106782 h 2606914"/>
                <a:gd name="connsiteX15" fmla="*/ 829295 w 3190531"/>
                <a:gd name="connsiteY15" fmla="*/ 199379 h 2606914"/>
                <a:gd name="connsiteX16" fmla="*/ 794571 w 3190531"/>
                <a:gd name="connsiteY16" fmla="*/ 291977 h 2606914"/>
                <a:gd name="connsiteX17" fmla="*/ 667250 w 3190531"/>
                <a:gd name="connsiteY17" fmla="*/ 488747 h 2606914"/>
                <a:gd name="connsiteX18" fmla="*/ 563077 w 3190531"/>
                <a:gd name="connsiteY18" fmla="*/ 616068 h 2606914"/>
                <a:gd name="connsiteX19" fmla="*/ 354733 w 3190531"/>
                <a:gd name="connsiteY19" fmla="*/ 859136 h 2606914"/>
                <a:gd name="connsiteX20" fmla="*/ 250561 w 3190531"/>
                <a:gd name="connsiteY20" fmla="*/ 1113779 h 2606914"/>
                <a:gd name="connsiteX21" fmla="*/ 192688 w 3190531"/>
                <a:gd name="connsiteY21" fmla="*/ 1275825 h 2606914"/>
                <a:gd name="connsiteX22" fmla="*/ 157964 w 3190531"/>
                <a:gd name="connsiteY22" fmla="*/ 1437871 h 2606914"/>
                <a:gd name="connsiteX23" fmla="*/ 181113 w 3190531"/>
                <a:gd name="connsiteY23" fmla="*/ 1518893 h 2606914"/>
                <a:gd name="connsiteX24" fmla="*/ 100090 w 3190531"/>
                <a:gd name="connsiteY24" fmla="*/ 1669364 h 2606914"/>
                <a:gd name="connsiteX25" fmla="*/ 100090 w 3190531"/>
                <a:gd name="connsiteY25" fmla="*/ 1866134 h 2606914"/>
                <a:gd name="connsiteX26" fmla="*/ 227412 w 3190531"/>
                <a:gd name="connsiteY26" fmla="*/ 1634640 h 2606914"/>
                <a:gd name="connsiteX27" fmla="*/ 169538 w 3190531"/>
                <a:gd name="connsiteY27" fmla="*/ 1819835 h 2606914"/>
                <a:gd name="connsiteX28" fmla="*/ 76941 w 3190531"/>
                <a:gd name="connsiteY28" fmla="*/ 1947157 h 2606914"/>
                <a:gd name="connsiteX29" fmla="*/ 88515 w 3190531"/>
                <a:gd name="connsiteY29" fmla="*/ 2120777 h 2606914"/>
                <a:gd name="connsiteX30" fmla="*/ 53791 w 3190531"/>
                <a:gd name="connsiteY30" fmla="*/ 2294397 h 2606914"/>
                <a:gd name="connsiteX31" fmla="*/ 19067 w 3190531"/>
                <a:gd name="connsiteY31" fmla="*/ 2468017 h 2606914"/>
                <a:gd name="connsiteX32" fmla="*/ 7493 w 3190531"/>
                <a:gd name="connsiteY32" fmla="*/ 2583764 h 2606914"/>
                <a:gd name="connsiteX33" fmla="*/ 134814 w 3190531"/>
                <a:gd name="connsiteY33" fmla="*/ 2583764 h 2606914"/>
                <a:gd name="connsiteX34" fmla="*/ 100090 w 3190531"/>
                <a:gd name="connsiteY34" fmla="*/ 2421719 h 2606914"/>
                <a:gd name="connsiteX35" fmla="*/ 134814 w 3190531"/>
                <a:gd name="connsiteY35" fmla="*/ 2213374 h 2606914"/>
                <a:gd name="connsiteX36" fmla="*/ 169538 w 3190531"/>
                <a:gd name="connsiteY36" fmla="*/ 2062903 h 2606914"/>
                <a:gd name="connsiteX37" fmla="*/ 308434 w 3190531"/>
                <a:gd name="connsiteY37" fmla="*/ 1958731 h 2606914"/>
                <a:gd name="connsiteX38" fmla="*/ 435756 w 3190531"/>
                <a:gd name="connsiteY38" fmla="*/ 1785111 h 2606914"/>
                <a:gd name="connsiteX39" fmla="*/ 505204 w 3190531"/>
                <a:gd name="connsiteY39" fmla="*/ 1704088 h 2606914"/>
                <a:gd name="connsiteX40" fmla="*/ 447331 w 3190531"/>
                <a:gd name="connsiteY40" fmla="*/ 1924007 h 2606914"/>
                <a:gd name="connsiteX41" fmla="*/ 493629 w 3190531"/>
                <a:gd name="connsiteY41" fmla="*/ 2062903 h 2606914"/>
                <a:gd name="connsiteX42" fmla="*/ 447331 w 3190531"/>
                <a:gd name="connsiteY42" fmla="*/ 2305972 h 2606914"/>
                <a:gd name="connsiteX43" fmla="*/ 528353 w 3190531"/>
                <a:gd name="connsiteY43" fmla="*/ 2433293 h 2606914"/>
                <a:gd name="connsiteX44" fmla="*/ 563077 w 3190531"/>
                <a:gd name="connsiteY44" fmla="*/ 2572190 h 2606914"/>
                <a:gd name="connsiteX45" fmla="*/ 690399 w 3190531"/>
                <a:gd name="connsiteY45" fmla="*/ 2572190 h 2606914"/>
                <a:gd name="connsiteX46" fmla="*/ 632526 w 3190531"/>
                <a:gd name="connsiteY46" fmla="*/ 2433293 h 2606914"/>
                <a:gd name="connsiteX47" fmla="*/ 551503 w 3190531"/>
                <a:gd name="connsiteY47" fmla="*/ 2363845 h 2606914"/>
                <a:gd name="connsiteX48" fmla="*/ 574652 w 3190531"/>
                <a:gd name="connsiteY48" fmla="*/ 2259673 h 2606914"/>
                <a:gd name="connsiteX49" fmla="*/ 563077 w 3190531"/>
                <a:gd name="connsiteY49" fmla="*/ 2086053 h 2606914"/>
                <a:gd name="connsiteX50" fmla="*/ 609376 w 3190531"/>
                <a:gd name="connsiteY50" fmla="*/ 1854559 h 2606914"/>
                <a:gd name="connsiteX51" fmla="*/ 690399 w 3190531"/>
                <a:gd name="connsiteY51" fmla="*/ 1623066 h 2606914"/>
                <a:gd name="connsiteX52" fmla="*/ 701974 w 3190531"/>
                <a:gd name="connsiteY52" fmla="*/ 1414721 h 2606914"/>
                <a:gd name="connsiteX53" fmla="*/ 898743 w 3190531"/>
                <a:gd name="connsiteY53" fmla="*/ 1345273 h 2606914"/>
                <a:gd name="connsiteX54" fmla="*/ 1269133 w 3190531"/>
                <a:gd name="connsiteY54" fmla="*/ 1403147 h 2606914"/>
                <a:gd name="connsiteX55" fmla="*/ 1512202 w 3190531"/>
                <a:gd name="connsiteY55" fmla="*/ 1414721 h 2606914"/>
                <a:gd name="connsiteX56" fmla="*/ 1593224 w 3190531"/>
                <a:gd name="connsiteY56" fmla="*/ 1437871 h 2606914"/>
                <a:gd name="connsiteX57" fmla="*/ 1674247 w 3190531"/>
                <a:gd name="connsiteY57" fmla="*/ 1495744 h 2606914"/>
                <a:gd name="connsiteX58" fmla="*/ 1604799 w 3190531"/>
                <a:gd name="connsiteY58" fmla="*/ 1680939 h 2606914"/>
                <a:gd name="connsiteX59" fmla="*/ 1546926 w 3190531"/>
                <a:gd name="connsiteY59" fmla="*/ 1912433 h 2606914"/>
                <a:gd name="connsiteX60" fmla="*/ 1593224 w 3190531"/>
                <a:gd name="connsiteY60" fmla="*/ 2074478 h 2606914"/>
                <a:gd name="connsiteX61" fmla="*/ 1558500 w 3190531"/>
                <a:gd name="connsiteY61" fmla="*/ 2421719 h 2606914"/>
                <a:gd name="connsiteX62" fmla="*/ 1616374 w 3190531"/>
                <a:gd name="connsiteY62" fmla="*/ 2572190 h 2606914"/>
                <a:gd name="connsiteX63" fmla="*/ 1685822 w 3190531"/>
                <a:gd name="connsiteY63" fmla="*/ 2606914 h 2606914"/>
                <a:gd name="connsiteX64" fmla="*/ 1871017 w 3190531"/>
                <a:gd name="connsiteY64" fmla="*/ 2572190 h 2606914"/>
                <a:gd name="connsiteX65" fmla="*/ 1697396 w 3190531"/>
                <a:gd name="connsiteY65" fmla="*/ 2468017 h 2606914"/>
                <a:gd name="connsiteX66" fmla="*/ 1662672 w 3190531"/>
                <a:gd name="connsiteY66" fmla="*/ 2340696 h 2606914"/>
                <a:gd name="connsiteX67" fmla="*/ 1685822 w 3190531"/>
                <a:gd name="connsiteY67" fmla="*/ 2167076 h 2606914"/>
                <a:gd name="connsiteX68" fmla="*/ 1708971 w 3190531"/>
                <a:gd name="connsiteY68" fmla="*/ 1981881 h 2606914"/>
                <a:gd name="connsiteX69" fmla="*/ 1766845 w 3190531"/>
                <a:gd name="connsiteY69" fmla="*/ 1761962 h 2606914"/>
                <a:gd name="connsiteX70" fmla="*/ 1813143 w 3190531"/>
                <a:gd name="connsiteY70" fmla="*/ 1634640 h 2606914"/>
                <a:gd name="connsiteX71" fmla="*/ 1952040 w 3190531"/>
                <a:gd name="connsiteY71" fmla="*/ 1785111 h 2606914"/>
                <a:gd name="connsiteX72" fmla="*/ 1940465 w 3190531"/>
                <a:gd name="connsiteY72" fmla="*/ 1993455 h 2606914"/>
                <a:gd name="connsiteX73" fmla="*/ 1847867 w 3190531"/>
                <a:gd name="connsiteY73" fmla="*/ 2143926 h 2606914"/>
                <a:gd name="connsiteX74" fmla="*/ 1778419 w 3190531"/>
                <a:gd name="connsiteY74" fmla="*/ 2294397 h 2606914"/>
                <a:gd name="connsiteX75" fmla="*/ 1778419 w 3190531"/>
                <a:gd name="connsiteY75" fmla="*/ 2398569 h 2606914"/>
                <a:gd name="connsiteX76" fmla="*/ 1928890 w 3190531"/>
                <a:gd name="connsiteY76" fmla="*/ 2537466 h 2606914"/>
                <a:gd name="connsiteX77" fmla="*/ 1928890 w 3190531"/>
                <a:gd name="connsiteY77" fmla="*/ 2479592 h 2606914"/>
                <a:gd name="connsiteX78" fmla="*/ 1928890 w 3190531"/>
                <a:gd name="connsiteY78" fmla="*/ 2363845 h 2606914"/>
                <a:gd name="connsiteX79" fmla="*/ 1963614 w 3190531"/>
                <a:gd name="connsiteY79" fmla="*/ 2190225 h 2606914"/>
                <a:gd name="connsiteX80" fmla="*/ 2056212 w 3190531"/>
                <a:gd name="connsiteY80" fmla="*/ 2051329 h 2606914"/>
                <a:gd name="connsiteX81" fmla="*/ 2090936 w 3190531"/>
                <a:gd name="connsiteY81" fmla="*/ 1866134 h 2606914"/>
                <a:gd name="connsiteX82" fmla="*/ 2125660 w 3190531"/>
                <a:gd name="connsiteY82" fmla="*/ 1738812 h 2606914"/>
                <a:gd name="connsiteX83" fmla="*/ 2079361 w 3190531"/>
                <a:gd name="connsiteY83" fmla="*/ 1657790 h 2606914"/>
                <a:gd name="connsiteX84" fmla="*/ 1824718 w 3190531"/>
                <a:gd name="connsiteY84" fmla="*/ 1356848 h 2606914"/>
                <a:gd name="connsiteX85" fmla="*/ 1940465 w 3190531"/>
                <a:gd name="connsiteY85" fmla="*/ 1310549 h 2606914"/>
                <a:gd name="connsiteX86" fmla="*/ 2033062 w 3190531"/>
                <a:gd name="connsiteY86" fmla="*/ 1160078 h 2606914"/>
                <a:gd name="connsiteX87" fmla="*/ 2276131 w 3190531"/>
                <a:gd name="connsiteY87" fmla="*/ 1160078 h 2606914"/>
                <a:gd name="connsiteX88" fmla="*/ 2553923 w 3190531"/>
                <a:gd name="connsiteY88" fmla="*/ 1032757 h 2606914"/>
                <a:gd name="connsiteX89" fmla="*/ 2704394 w 3190531"/>
                <a:gd name="connsiteY89" fmla="*/ 859136 h 2606914"/>
                <a:gd name="connsiteX90" fmla="*/ 2785417 w 3190531"/>
                <a:gd name="connsiteY90" fmla="*/ 523471 h 2606914"/>
                <a:gd name="connsiteX91" fmla="*/ 2924313 w 3190531"/>
                <a:gd name="connsiteY91" fmla="*/ 477172 h 2606914"/>
                <a:gd name="connsiteX92" fmla="*/ 2959037 w 3190531"/>
                <a:gd name="connsiteY92" fmla="*/ 407724 h 2606914"/>
                <a:gd name="connsiteX93" fmla="*/ 3097933 w 3190531"/>
                <a:gd name="connsiteY93" fmla="*/ 396149 h 2606914"/>
                <a:gd name="connsiteX94" fmla="*/ 3167381 w 3190531"/>
                <a:gd name="connsiteY94" fmla="*/ 326701 h 2606914"/>
                <a:gd name="connsiteX95" fmla="*/ 3190531 w 3190531"/>
                <a:gd name="connsiteY95" fmla="*/ 315126 h 2606914"/>
                <a:gd name="connsiteX96" fmla="*/ 3167381 w 3190531"/>
                <a:gd name="connsiteY96" fmla="*/ 187805 h 2606914"/>
                <a:gd name="connsiteX97" fmla="*/ 3051634 w 3190531"/>
                <a:gd name="connsiteY97" fmla="*/ 118357 h 2606914"/>
                <a:gd name="connsiteX98" fmla="*/ 2924313 w 3190531"/>
                <a:gd name="connsiteY98" fmla="*/ 106782 h 2606914"/>
                <a:gd name="connsiteX99" fmla="*/ 2854865 w 3190531"/>
                <a:gd name="connsiteY99" fmla="*/ 60483 h 2606914"/>
                <a:gd name="connsiteX100" fmla="*/ 2762267 w 3190531"/>
                <a:gd name="connsiteY100" fmla="*/ 48909 h 2606914"/>
                <a:gd name="connsiteX101" fmla="*/ 2646521 w 3190531"/>
                <a:gd name="connsiteY101" fmla="*/ 2610 h 260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190531" h="2606914">
                  <a:moveTo>
                    <a:pt x="2646521" y="2610"/>
                  </a:moveTo>
                  <a:cubicBezTo>
                    <a:pt x="2621443" y="18043"/>
                    <a:pt x="2615654" y="116428"/>
                    <a:pt x="2611796" y="141506"/>
                  </a:cubicBezTo>
                  <a:cubicBezTo>
                    <a:pt x="2607938" y="166585"/>
                    <a:pt x="2638804" y="135719"/>
                    <a:pt x="2623371" y="153081"/>
                  </a:cubicBezTo>
                  <a:cubicBezTo>
                    <a:pt x="2607938" y="170443"/>
                    <a:pt x="2548136" y="183946"/>
                    <a:pt x="2519199" y="245678"/>
                  </a:cubicBezTo>
                  <a:cubicBezTo>
                    <a:pt x="2490262" y="307410"/>
                    <a:pt x="2470971" y="452094"/>
                    <a:pt x="2449751" y="523471"/>
                  </a:cubicBezTo>
                  <a:cubicBezTo>
                    <a:pt x="2428531" y="594848"/>
                    <a:pt x="2420814" y="641146"/>
                    <a:pt x="2391877" y="673941"/>
                  </a:cubicBezTo>
                  <a:cubicBezTo>
                    <a:pt x="2362940" y="706736"/>
                    <a:pt x="2306997" y="712524"/>
                    <a:pt x="2276131" y="720240"/>
                  </a:cubicBezTo>
                  <a:cubicBezTo>
                    <a:pt x="2245265" y="727956"/>
                    <a:pt x="2252982" y="743389"/>
                    <a:pt x="2206683" y="720240"/>
                  </a:cubicBezTo>
                  <a:cubicBezTo>
                    <a:pt x="2160384" y="697091"/>
                    <a:pt x="2058141" y="635359"/>
                    <a:pt x="1998338" y="581344"/>
                  </a:cubicBezTo>
                  <a:cubicBezTo>
                    <a:pt x="1938535" y="527329"/>
                    <a:pt x="1890307" y="434731"/>
                    <a:pt x="1847867" y="396149"/>
                  </a:cubicBezTo>
                  <a:cubicBezTo>
                    <a:pt x="1805427" y="357567"/>
                    <a:pt x="1780348" y="357566"/>
                    <a:pt x="1743695" y="349850"/>
                  </a:cubicBezTo>
                  <a:cubicBezTo>
                    <a:pt x="1707042" y="342134"/>
                    <a:pt x="1680034" y="374929"/>
                    <a:pt x="1627948" y="349850"/>
                  </a:cubicBezTo>
                  <a:cubicBezTo>
                    <a:pt x="1575862" y="324771"/>
                    <a:pt x="1492911" y="241819"/>
                    <a:pt x="1431179" y="199379"/>
                  </a:cubicBezTo>
                  <a:cubicBezTo>
                    <a:pt x="1369447" y="156939"/>
                    <a:pt x="1330864" y="110640"/>
                    <a:pt x="1257558" y="95207"/>
                  </a:cubicBezTo>
                  <a:cubicBezTo>
                    <a:pt x="1184252" y="79774"/>
                    <a:pt x="1062718" y="89420"/>
                    <a:pt x="991341" y="106782"/>
                  </a:cubicBezTo>
                  <a:cubicBezTo>
                    <a:pt x="919964" y="124144"/>
                    <a:pt x="862090" y="168513"/>
                    <a:pt x="829295" y="199379"/>
                  </a:cubicBezTo>
                  <a:cubicBezTo>
                    <a:pt x="796500" y="230245"/>
                    <a:pt x="821578" y="243749"/>
                    <a:pt x="794571" y="291977"/>
                  </a:cubicBezTo>
                  <a:cubicBezTo>
                    <a:pt x="767563" y="340205"/>
                    <a:pt x="705832" y="434732"/>
                    <a:pt x="667250" y="488747"/>
                  </a:cubicBezTo>
                  <a:cubicBezTo>
                    <a:pt x="628668" y="542762"/>
                    <a:pt x="615163" y="554337"/>
                    <a:pt x="563077" y="616068"/>
                  </a:cubicBezTo>
                  <a:cubicBezTo>
                    <a:pt x="510991" y="677799"/>
                    <a:pt x="406819" y="776184"/>
                    <a:pt x="354733" y="859136"/>
                  </a:cubicBezTo>
                  <a:cubicBezTo>
                    <a:pt x="302647" y="942088"/>
                    <a:pt x="277568" y="1044331"/>
                    <a:pt x="250561" y="1113779"/>
                  </a:cubicBezTo>
                  <a:cubicBezTo>
                    <a:pt x="223554" y="1183227"/>
                    <a:pt x="208121" y="1221810"/>
                    <a:pt x="192688" y="1275825"/>
                  </a:cubicBezTo>
                  <a:cubicBezTo>
                    <a:pt x="177255" y="1329840"/>
                    <a:pt x="159893" y="1397360"/>
                    <a:pt x="157964" y="1437871"/>
                  </a:cubicBezTo>
                  <a:cubicBezTo>
                    <a:pt x="156035" y="1478382"/>
                    <a:pt x="190759" y="1480311"/>
                    <a:pt x="181113" y="1518893"/>
                  </a:cubicBezTo>
                  <a:cubicBezTo>
                    <a:pt x="171467" y="1557475"/>
                    <a:pt x="113594" y="1611491"/>
                    <a:pt x="100090" y="1669364"/>
                  </a:cubicBezTo>
                  <a:cubicBezTo>
                    <a:pt x="86586" y="1727238"/>
                    <a:pt x="78870" y="1871921"/>
                    <a:pt x="100090" y="1866134"/>
                  </a:cubicBezTo>
                  <a:cubicBezTo>
                    <a:pt x="121310" y="1860347"/>
                    <a:pt x="215837" y="1642356"/>
                    <a:pt x="227412" y="1634640"/>
                  </a:cubicBezTo>
                  <a:cubicBezTo>
                    <a:pt x="238987" y="1626924"/>
                    <a:pt x="194617" y="1767749"/>
                    <a:pt x="169538" y="1819835"/>
                  </a:cubicBezTo>
                  <a:cubicBezTo>
                    <a:pt x="144459" y="1871921"/>
                    <a:pt x="90445" y="1897000"/>
                    <a:pt x="76941" y="1947157"/>
                  </a:cubicBezTo>
                  <a:cubicBezTo>
                    <a:pt x="63437" y="1997314"/>
                    <a:pt x="92373" y="2062904"/>
                    <a:pt x="88515" y="2120777"/>
                  </a:cubicBezTo>
                  <a:cubicBezTo>
                    <a:pt x="84657" y="2178650"/>
                    <a:pt x="53791" y="2294397"/>
                    <a:pt x="53791" y="2294397"/>
                  </a:cubicBezTo>
                  <a:cubicBezTo>
                    <a:pt x="42216" y="2352270"/>
                    <a:pt x="26783" y="2419789"/>
                    <a:pt x="19067" y="2468017"/>
                  </a:cubicBezTo>
                  <a:cubicBezTo>
                    <a:pt x="11351" y="2516245"/>
                    <a:pt x="-11798" y="2564473"/>
                    <a:pt x="7493" y="2583764"/>
                  </a:cubicBezTo>
                  <a:cubicBezTo>
                    <a:pt x="26784" y="2603055"/>
                    <a:pt x="119381" y="2610771"/>
                    <a:pt x="134814" y="2583764"/>
                  </a:cubicBezTo>
                  <a:cubicBezTo>
                    <a:pt x="150247" y="2556757"/>
                    <a:pt x="100090" y="2483451"/>
                    <a:pt x="100090" y="2421719"/>
                  </a:cubicBezTo>
                  <a:cubicBezTo>
                    <a:pt x="100090" y="2359987"/>
                    <a:pt x="123239" y="2273177"/>
                    <a:pt x="134814" y="2213374"/>
                  </a:cubicBezTo>
                  <a:cubicBezTo>
                    <a:pt x="146389" y="2153571"/>
                    <a:pt x="140601" y="2105344"/>
                    <a:pt x="169538" y="2062903"/>
                  </a:cubicBezTo>
                  <a:cubicBezTo>
                    <a:pt x="198475" y="2020462"/>
                    <a:pt x="264064" y="2005030"/>
                    <a:pt x="308434" y="1958731"/>
                  </a:cubicBezTo>
                  <a:cubicBezTo>
                    <a:pt x="352804" y="1912432"/>
                    <a:pt x="402961" y="1827552"/>
                    <a:pt x="435756" y="1785111"/>
                  </a:cubicBezTo>
                  <a:cubicBezTo>
                    <a:pt x="468551" y="1742671"/>
                    <a:pt x="503275" y="1680939"/>
                    <a:pt x="505204" y="1704088"/>
                  </a:cubicBezTo>
                  <a:cubicBezTo>
                    <a:pt x="507133" y="1727237"/>
                    <a:pt x="449260" y="1864205"/>
                    <a:pt x="447331" y="1924007"/>
                  </a:cubicBezTo>
                  <a:cubicBezTo>
                    <a:pt x="445402" y="1983809"/>
                    <a:pt x="493629" y="1999242"/>
                    <a:pt x="493629" y="2062903"/>
                  </a:cubicBezTo>
                  <a:cubicBezTo>
                    <a:pt x="493629" y="2126564"/>
                    <a:pt x="441544" y="2244240"/>
                    <a:pt x="447331" y="2305972"/>
                  </a:cubicBezTo>
                  <a:cubicBezTo>
                    <a:pt x="453118" y="2367704"/>
                    <a:pt x="509062" y="2388923"/>
                    <a:pt x="528353" y="2433293"/>
                  </a:cubicBezTo>
                  <a:cubicBezTo>
                    <a:pt x="547644" y="2477663"/>
                    <a:pt x="536069" y="2549041"/>
                    <a:pt x="563077" y="2572190"/>
                  </a:cubicBezTo>
                  <a:cubicBezTo>
                    <a:pt x="590085" y="2595339"/>
                    <a:pt x="678824" y="2595340"/>
                    <a:pt x="690399" y="2572190"/>
                  </a:cubicBezTo>
                  <a:cubicBezTo>
                    <a:pt x="701974" y="2549041"/>
                    <a:pt x="655675" y="2468017"/>
                    <a:pt x="632526" y="2433293"/>
                  </a:cubicBezTo>
                  <a:cubicBezTo>
                    <a:pt x="609377" y="2398569"/>
                    <a:pt x="561149" y="2392782"/>
                    <a:pt x="551503" y="2363845"/>
                  </a:cubicBezTo>
                  <a:cubicBezTo>
                    <a:pt x="541857" y="2334908"/>
                    <a:pt x="572723" y="2305972"/>
                    <a:pt x="574652" y="2259673"/>
                  </a:cubicBezTo>
                  <a:cubicBezTo>
                    <a:pt x="576581" y="2213374"/>
                    <a:pt x="557290" y="2153572"/>
                    <a:pt x="563077" y="2086053"/>
                  </a:cubicBezTo>
                  <a:cubicBezTo>
                    <a:pt x="568864" y="2018534"/>
                    <a:pt x="588156" y="1931723"/>
                    <a:pt x="609376" y="1854559"/>
                  </a:cubicBezTo>
                  <a:cubicBezTo>
                    <a:pt x="630596" y="1777395"/>
                    <a:pt x="674966" y="1696372"/>
                    <a:pt x="690399" y="1623066"/>
                  </a:cubicBezTo>
                  <a:cubicBezTo>
                    <a:pt x="705832" y="1549760"/>
                    <a:pt x="667250" y="1461020"/>
                    <a:pt x="701974" y="1414721"/>
                  </a:cubicBezTo>
                  <a:cubicBezTo>
                    <a:pt x="736698" y="1368422"/>
                    <a:pt x="804217" y="1347202"/>
                    <a:pt x="898743" y="1345273"/>
                  </a:cubicBezTo>
                  <a:cubicBezTo>
                    <a:pt x="993269" y="1343344"/>
                    <a:pt x="1166890" y="1391572"/>
                    <a:pt x="1269133" y="1403147"/>
                  </a:cubicBezTo>
                  <a:cubicBezTo>
                    <a:pt x="1371376" y="1414722"/>
                    <a:pt x="1458187" y="1408934"/>
                    <a:pt x="1512202" y="1414721"/>
                  </a:cubicBezTo>
                  <a:cubicBezTo>
                    <a:pt x="1566217" y="1420508"/>
                    <a:pt x="1566216" y="1424367"/>
                    <a:pt x="1593224" y="1437871"/>
                  </a:cubicBezTo>
                  <a:cubicBezTo>
                    <a:pt x="1620231" y="1451375"/>
                    <a:pt x="1672318" y="1455233"/>
                    <a:pt x="1674247" y="1495744"/>
                  </a:cubicBezTo>
                  <a:cubicBezTo>
                    <a:pt x="1676176" y="1536255"/>
                    <a:pt x="1626019" y="1611491"/>
                    <a:pt x="1604799" y="1680939"/>
                  </a:cubicBezTo>
                  <a:cubicBezTo>
                    <a:pt x="1583579" y="1750387"/>
                    <a:pt x="1548855" y="1846843"/>
                    <a:pt x="1546926" y="1912433"/>
                  </a:cubicBezTo>
                  <a:cubicBezTo>
                    <a:pt x="1544997" y="1978023"/>
                    <a:pt x="1591295" y="1989597"/>
                    <a:pt x="1593224" y="2074478"/>
                  </a:cubicBezTo>
                  <a:cubicBezTo>
                    <a:pt x="1595153" y="2159359"/>
                    <a:pt x="1554642" y="2338767"/>
                    <a:pt x="1558500" y="2421719"/>
                  </a:cubicBezTo>
                  <a:cubicBezTo>
                    <a:pt x="1562358" y="2504671"/>
                    <a:pt x="1595154" y="2541324"/>
                    <a:pt x="1616374" y="2572190"/>
                  </a:cubicBezTo>
                  <a:cubicBezTo>
                    <a:pt x="1637594" y="2603056"/>
                    <a:pt x="1643382" y="2606914"/>
                    <a:pt x="1685822" y="2606914"/>
                  </a:cubicBezTo>
                  <a:cubicBezTo>
                    <a:pt x="1728262" y="2606914"/>
                    <a:pt x="1869088" y="2595340"/>
                    <a:pt x="1871017" y="2572190"/>
                  </a:cubicBezTo>
                  <a:cubicBezTo>
                    <a:pt x="1872946" y="2549041"/>
                    <a:pt x="1732120" y="2506599"/>
                    <a:pt x="1697396" y="2468017"/>
                  </a:cubicBezTo>
                  <a:cubicBezTo>
                    <a:pt x="1662672" y="2429435"/>
                    <a:pt x="1664601" y="2390853"/>
                    <a:pt x="1662672" y="2340696"/>
                  </a:cubicBezTo>
                  <a:cubicBezTo>
                    <a:pt x="1660743" y="2290539"/>
                    <a:pt x="1678106" y="2226878"/>
                    <a:pt x="1685822" y="2167076"/>
                  </a:cubicBezTo>
                  <a:cubicBezTo>
                    <a:pt x="1693538" y="2107274"/>
                    <a:pt x="1695467" y="2049400"/>
                    <a:pt x="1708971" y="1981881"/>
                  </a:cubicBezTo>
                  <a:cubicBezTo>
                    <a:pt x="1722475" y="1914362"/>
                    <a:pt x="1749483" y="1819836"/>
                    <a:pt x="1766845" y="1761962"/>
                  </a:cubicBezTo>
                  <a:cubicBezTo>
                    <a:pt x="1784207" y="1704089"/>
                    <a:pt x="1782277" y="1630782"/>
                    <a:pt x="1813143" y="1634640"/>
                  </a:cubicBezTo>
                  <a:cubicBezTo>
                    <a:pt x="1844009" y="1638498"/>
                    <a:pt x="1930820" y="1725309"/>
                    <a:pt x="1952040" y="1785111"/>
                  </a:cubicBezTo>
                  <a:cubicBezTo>
                    <a:pt x="1973260" y="1844913"/>
                    <a:pt x="1957827" y="1933653"/>
                    <a:pt x="1940465" y="1993455"/>
                  </a:cubicBezTo>
                  <a:cubicBezTo>
                    <a:pt x="1923103" y="2053257"/>
                    <a:pt x="1874875" y="2093769"/>
                    <a:pt x="1847867" y="2143926"/>
                  </a:cubicBezTo>
                  <a:cubicBezTo>
                    <a:pt x="1820859" y="2194083"/>
                    <a:pt x="1789994" y="2251957"/>
                    <a:pt x="1778419" y="2294397"/>
                  </a:cubicBezTo>
                  <a:cubicBezTo>
                    <a:pt x="1766844" y="2336837"/>
                    <a:pt x="1753341" y="2358058"/>
                    <a:pt x="1778419" y="2398569"/>
                  </a:cubicBezTo>
                  <a:cubicBezTo>
                    <a:pt x="1803497" y="2439080"/>
                    <a:pt x="1903811" y="2523962"/>
                    <a:pt x="1928890" y="2537466"/>
                  </a:cubicBezTo>
                  <a:cubicBezTo>
                    <a:pt x="1953968" y="2550970"/>
                    <a:pt x="1928890" y="2479592"/>
                    <a:pt x="1928890" y="2479592"/>
                  </a:cubicBezTo>
                  <a:cubicBezTo>
                    <a:pt x="1928890" y="2450655"/>
                    <a:pt x="1923103" y="2412073"/>
                    <a:pt x="1928890" y="2363845"/>
                  </a:cubicBezTo>
                  <a:cubicBezTo>
                    <a:pt x="1934677" y="2315617"/>
                    <a:pt x="1942394" y="2242311"/>
                    <a:pt x="1963614" y="2190225"/>
                  </a:cubicBezTo>
                  <a:cubicBezTo>
                    <a:pt x="1984834" y="2138139"/>
                    <a:pt x="2034992" y="2105344"/>
                    <a:pt x="2056212" y="2051329"/>
                  </a:cubicBezTo>
                  <a:cubicBezTo>
                    <a:pt x="2077432" y="1997314"/>
                    <a:pt x="2079361" y="1918220"/>
                    <a:pt x="2090936" y="1866134"/>
                  </a:cubicBezTo>
                  <a:cubicBezTo>
                    <a:pt x="2102511" y="1814048"/>
                    <a:pt x="2127589" y="1773536"/>
                    <a:pt x="2125660" y="1738812"/>
                  </a:cubicBezTo>
                  <a:cubicBezTo>
                    <a:pt x="2123731" y="1704088"/>
                    <a:pt x="2129518" y="1721451"/>
                    <a:pt x="2079361" y="1657790"/>
                  </a:cubicBezTo>
                  <a:cubicBezTo>
                    <a:pt x="2029204" y="1594129"/>
                    <a:pt x="1847867" y="1414721"/>
                    <a:pt x="1824718" y="1356848"/>
                  </a:cubicBezTo>
                  <a:cubicBezTo>
                    <a:pt x="1801569" y="1298975"/>
                    <a:pt x="1905741" y="1343344"/>
                    <a:pt x="1940465" y="1310549"/>
                  </a:cubicBezTo>
                  <a:cubicBezTo>
                    <a:pt x="1975189" y="1277754"/>
                    <a:pt x="1977118" y="1185156"/>
                    <a:pt x="2033062" y="1160078"/>
                  </a:cubicBezTo>
                  <a:cubicBezTo>
                    <a:pt x="2089006" y="1135000"/>
                    <a:pt x="2189321" y="1181298"/>
                    <a:pt x="2276131" y="1160078"/>
                  </a:cubicBezTo>
                  <a:cubicBezTo>
                    <a:pt x="2362941" y="1138858"/>
                    <a:pt x="2482546" y="1082914"/>
                    <a:pt x="2553923" y="1032757"/>
                  </a:cubicBezTo>
                  <a:cubicBezTo>
                    <a:pt x="2625300" y="982600"/>
                    <a:pt x="2665812" y="944017"/>
                    <a:pt x="2704394" y="859136"/>
                  </a:cubicBezTo>
                  <a:cubicBezTo>
                    <a:pt x="2742976" y="774255"/>
                    <a:pt x="2748764" y="587132"/>
                    <a:pt x="2785417" y="523471"/>
                  </a:cubicBezTo>
                  <a:cubicBezTo>
                    <a:pt x="2822070" y="459810"/>
                    <a:pt x="2895376" y="496463"/>
                    <a:pt x="2924313" y="477172"/>
                  </a:cubicBezTo>
                  <a:cubicBezTo>
                    <a:pt x="2953250" y="457881"/>
                    <a:pt x="2930100" y="421228"/>
                    <a:pt x="2959037" y="407724"/>
                  </a:cubicBezTo>
                  <a:cubicBezTo>
                    <a:pt x="2987974" y="394220"/>
                    <a:pt x="3063209" y="409653"/>
                    <a:pt x="3097933" y="396149"/>
                  </a:cubicBezTo>
                  <a:cubicBezTo>
                    <a:pt x="3132657" y="382645"/>
                    <a:pt x="3151948" y="340205"/>
                    <a:pt x="3167381" y="326701"/>
                  </a:cubicBezTo>
                  <a:cubicBezTo>
                    <a:pt x="3182814" y="313197"/>
                    <a:pt x="3190531" y="338275"/>
                    <a:pt x="3190531" y="315126"/>
                  </a:cubicBezTo>
                  <a:cubicBezTo>
                    <a:pt x="3190531" y="291977"/>
                    <a:pt x="3190530" y="220600"/>
                    <a:pt x="3167381" y="187805"/>
                  </a:cubicBezTo>
                  <a:cubicBezTo>
                    <a:pt x="3144232" y="155010"/>
                    <a:pt x="3092145" y="131861"/>
                    <a:pt x="3051634" y="118357"/>
                  </a:cubicBezTo>
                  <a:cubicBezTo>
                    <a:pt x="3011123" y="104853"/>
                    <a:pt x="2957108" y="116428"/>
                    <a:pt x="2924313" y="106782"/>
                  </a:cubicBezTo>
                  <a:cubicBezTo>
                    <a:pt x="2891518" y="97136"/>
                    <a:pt x="2881873" y="70129"/>
                    <a:pt x="2854865" y="60483"/>
                  </a:cubicBezTo>
                  <a:cubicBezTo>
                    <a:pt x="2827857" y="50837"/>
                    <a:pt x="2796991" y="52767"/>
                    <a:pt x="2762267" y="48909"/>
                  </a:cubicBezTo>
                  <a:cubicBezTo>
                    <a:pt x="2727543" y="45051"/>
                    <a:pt x="2671599" y="-12823"/>
                    <a:pt x="2646521" y="261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411456" y="33400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75000"/>
                    </a:schemeClr>
                  </a:solidFill>
                </a:rPr>
                <a:t>防风固沙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cxnSp>
          <p:nvCxnSpPr>
            <p:cNvPr id="2061" name="直接连接符 2060"/>
            <p:cNvCxnSpPr/>
            <p:nvPr/>
          </p:nvCxnSpPr>
          <p:spPr>
            <a:xfrm>
              <a:off x="-2382" y="2397738"/>
              <a:ext cx="91440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5000">
                    <a:schemeClr val="accent5">
                      <a:lumMod val="60000"/>
                      <a:lumOff val="40000"/>
                    </a:schemeClr>
                  </a:gs>
                  <a:gs pos="25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420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53" grpId="0" animBg="1"/>
      <p:bldP spid="54" grpId="0" animBg="1"/>
      <p:bldP spid="55" grpId="0" animBg="1"/>
      <p:bldP spid="20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3"/>
          <a:stretch/>
        </p:blipFill>
        <p:spPr>
          <a:xfrm>
            <a:off x="685881" y="1035489"/>
            <a:ext cx="7712484" cy="465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4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Box 259"/>
          <p:cNvSpPr txBox="1"/>
          <p:nvPr/>
        </p:nvSpPr>
        <p:spPr>
          <a:xfrm>
            <a:off x="2435999" y="5301208"/>
            <a:ext cx="42242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世界</a:t>
            </a:r>
            <a:r>
              <a:rPr lang="zh-CN" altLang="en-US" sz="24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陆地曾</a:t>
            </a:r>
            <a:r>
              <a:rPr lang="en-US" altLang="zh-CN" sz="4400" b="1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2/3</a:t>
            </a:r>
            <a:r>
              <a:rPr lang="zh-CN" altLang="en-US" sz="24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为森林覆盖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3" t="28583" r="28583" b="28583"/>
          <a:stretch/>
        </p:blipFill>
        <p:spPr bwMode="auto">
          <a:xfrm>
            <a:off x="3144335" y="1845008"/>
            <a:ext cx="2800572" cy="280057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2" name="等腰三角形 5"/>
          <p:cNvSpPr/>
          <p:nvPr/>
        </p:nvSpPr>
        <p:spPr>
          <a:xfrm rot="7432186">
            <a:off x="5819461" y="3787609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等腰三角形 5"/>
          <p:cNvSpPr/>
          <p:nvPr/>
        </p:nvSpPr>
        <p:spPr>
          <a:xfrm rot="6197002">
            <a:off x="6048423" y="3224204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等腰三角形 5"/>
          <p:cNvSpPr/>
          <p:nvPr/>
        </p:nvSpPr>
        <p:spPr>
          <a:xfrm rot="5083515">
            <a:off x="6082077" y="2625910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等腰三角形 5"/>
          <p:cNvSpPr/>
          <p:nvPr/>
        </p:nvSpPr>
        <p:spPr>
          <a:xfrm rot="3625826">
            <a:off x="5902772" y="1999746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等腰三角形 5"/>
          <p:cNvSpPr/>
          <p:nvPr/>
        </p:nvSpPr>
        <p:spPr>
          <a:xfrm rot="2597619">
            <a:off x="5555667" y="1546308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等腰三角形 5"/>
          <p:cNvSpPr/>
          <p:nvPr/>
        </p:nvSpPr>
        <p:spPr>
          <a:xfrm rot="1800617">
            <a:off x="5116455" y="1240264"/>
            <a:ext cx="527710" cy="802071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等腰三角形 5"/>
          <p:cNvSpPr/>
          <p:nvPr/>
        </p:nvSpPr>
        <p:spPr>
          <a:xfrm rot="617728">
            <a:off x="4571968" y="1049636"/>
            <a:ext cx="527710" cy="802071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等腰三角形 5"/>
          <p:cNvSpPr/>
          <p:nvPr/>
        </p:nvSpPr>
        <p:spPr>
          <a:xfrm rot="20982544">
            <a:off x="3990273" y="1070034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等腰三角形 5"/>
          <p:cNvSpPr/>
          <p:nvPr/>
        </p:nvSpPr>
        <p:spPr>
          <a:xfrm rot="20185542">
            <a:off x="3458921" y="1239362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等腰三角形 5"/>
          <p:cNvSpPr/>
          <p:nvPr/>
        </p:nvSpPr>
        <p:spPr>
          <a:xfrm rot="18618345">
            <a:off x="2938652" y="1572357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等腰三角形 5"/>
          <p:cNvSpPr/>
          <p:nvPr/>
        </p:nvSpPr>
        <p:spPr>
          <a:xfrm rot="17383161">
            <a:off x="2607663" y="2122809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等腰三角形 5"/>
          <p:cNvSpPr/>
          <p:nvPr/>
        </p:nvSpPr>
        <p:spPr>
          <a:xfrm rot="16586159">
            <a:off x="2499087" y="2693224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等腰三角形 5"/>
          <p:cNvSpPr/>
          <p:nvPr/>
        </p:nvSpPr>
        <p:spPr>
          <a:xfrm rot="15206973">
            <a:off x="2571067" y="3286247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等腰三角形 5"/>
          <p:cNvSpPr/>
          <p:nvPr/>
        </p:nvSpPr>
        <p:spPr>
          <a:xfrm rot="13971789">
            <a:off x="2856498" y="3866463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73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/>
      <p:bldP spid="262" grpId="0" animBg="1"/>
      <p:bldP spid="262" grpId="1" animBg="1"/>
      <p:bldP spid="263" grpId="0" animBg="1"/>
      <p:bldP spid="264" grpId="0" animBg="1"/>
      <p:bldP spid="264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77" grpId="0" animBg="1"/>
      <p:bldP spid="277" grpId="1" animBg="1"/>
      <p:bldP spid="278" grpId="0" animBg="1"/>
      <p:bldP spid="279" grpId="0" animBg="1"/>
      <p:bldP spid="279" grpId="1" animBg="1"/>
      <p:bldP spid="274" grpId="0" animBg="1"/>
      <p:bldP spid="275" grpId="0" animBg="1"/>
      <p:bldP spid="275" grpId="1" animBg="1"/>
      <p:bldP spid="276" grpId="0" animBg="1"/>
      <p:bldP spid="282" grpId="0" animBg="1"/>
      <p:bldP spid="282" grpId="1" animBg="1"/>
      <p:bldP spid="28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9126" y="5301208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多数原始森林已被破坏殆尽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3" t="28583" r="28583" b="28583"/>
          <a:stretch/>
        </p:blipFill>
        <p:spPr bwMode="auto">
          <a:xfrm>
            <a:off x="3144335" y="1845008"/>
            <a:ext cx="2800572" cy="280057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等腰三角形 5"/>
          <p:cNvSpPr/>
          <p:nvPr/>
        </p:nvSpPr>
        <p:spPr>
          <a:xfrm rot="6197002">
            <a:off x="6048423" y="3224204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5"/>
          <p:cNvSpPr/>
          <p:nvPr/>
        </p:nvSpPr>
        <p:spPr>
          <a:xfrm rot="1800617">
            <a:off x="5116455" y="1240264"/>
            <a:ext cx="527710" cy="802071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5"/>
          <p:cNvSpPr/>
          <p:nvPr/>
        </p:nvSpPr>
        <p:spPr>
          <a:xfrm rot="20982544">
            <a:off x="3990273" y="1070034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5"/>
          <p:cNvSpPr/>
          <p:nvPr/>
        </p:nvSpPr>
        <p:spPr>
          <a:xfrm rot="18618345">
            <a:off x="2938653" y="1643309"/>
            <a:ext cx="527707" cy="802064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5"/>
          <p:cNvSpPr/>
          <p:nvPr/>
        </p:nvSpPr>
        <p:spPr>
          <a:xfrm rot="16586159">
            <a:off x="2499088" y="2764176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5"/>
          <p:cNvSpPr/>
          <p:nvPr/>
        </p:nvSpPr>
        <p:spPr>
          <a:xfrm rot="13971789">
            <a:off x="2856499" y="3937415"/>
            <a:ext cx="527707" cy="802067"/>
          </a:xfrm>
          <a:custGeom>
            <a:avLst/>
            <a:gdLst/>
            <a:ahLst/>
            <a:cxnLst/>
            <a:rect l="l" t="t" r="r" b="b"/>
            <a:pathLst>
              <a:path w="900155" h="1368152">
                <a:moveTo>
                  <a:pt x="450078" y="0"/>
                </a:moveTo>
                <a:lnTo>
                  <a:pt x="738110" y="432048"/>
                </a:lnTo>
                <a:lnTo>
                  <a:pt x="594094" y="432048"/>
                </a:lnTo>
                <a:lnTo>
                  <a:pt x="805926" y="749796"/>
                </a:lnTo>
                <a:lnTo>
                  <a:pt x="690550" y="749796"/>
                </a:lnTo>
                <a:lnTo>
                  <a:pt x="900155" y="1064204"/>
                </a:lnTo>
                <a:lnTo>
                  <a:pt x="558090" y="1064204"/>
                </a:lnTo>
                <a:lnTo>
                  <a:pt x="558090" y="1368152"/>
                </a:lnTo>
                <a:lnTo>
                  <a:pt x="342066" y="1368152"/>
                </a:lnTo>
                <a:lnTo>
                  <a:pt x="342066" y="1064204"/>
                </a:lnTo>
                <a:lnTo>
                  <a:pt x="0" y="1064204"/>
                </a:lnTo>
                <a:lnTo>
                  <a:pt x="209606" y="749796"/>
                </a:lnTo>
                <a:lnTo>
                  <a:pt x="94230" y="749796"/>
                </a:lnTo>
                <a:lnTo>
                  <a:pt x="306062" y="432048"/>
                </a:lnTo>
                <a:lnTo>
                  <a:pt x="162046" y="4320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1660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0"/>
          <a:stretch/>
        </p:blipFill>
        <p:spPr>
          <a:xfrm>
            <a:off x="683568" y="1047063"/>
            <a:ext cx="7704855" cy="462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2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8"/>
          <a:stretch/>
        </p:blipFill>
        <p:spPr>
          <a:xfrm>
            <a:off x="695143" y="1023914"/>
            <a:ext cx="7704855" cy="46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4277" y="919739"/>
            <a:ext cx="7939838" cy="5245565"/>
            <a:chOff x="83182" y="1363226"/>
            <a:chExt cx="3778004" cy="2759751"/>
          </a:xfrm>
        </p:grpSpPr>
        <p:sp>
          <p:nvSpPr>
            <p:cNvPr id="6" name="任意多边形 5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2"/>
          <a:stretch/>
        </p:blipFill>
        <p:spPr>
          <a:xfrm>
            <a:off x="683568" y="1058638"/>
            <a:ext cx="7704855" cy="462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5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533</Words>
  <Application>Microsoft Office PowerPoint</Application>
  <PresentationFormat>全屏显示(4:3)</PresentationFormat>
  <Paragraphs>90</Paragraphs>
  <Slides>29</Slides>
  <Notes>16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微软雅黑</vt:lpstr>
      <vt:lpstr>Calibri</vt:lpstr>
      <vt:lpstr>Verdana</vt:lpstr>
      <vt:lpstr>Arial</vt:lpstr>
      <vt:lpstr>方正正纤黑简体</vt:lpstr>
      <vt:lpstr>康煕字典體(Demo)</vt:lpstr>
      <vt:lpstr>宋体</vt:lpstr>
      <vt:lpstr>方正行黑</vt:lpstr>
      <vt:lpstr>Office 主题​​</vt:lpstr>
      <vt:lpstr>森林的开发和保护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森林的开发和保护</vt:lpstr>
    </vt:vector>
  </TitlesOfParts>
  <Company>广东梅县东山中学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森林的开发和保护</dc:title>
  <dc:creator>冰蝴蝶</dc:creator>
  <cp:lastModifiedBy>Administrator</cp:lastModifiedBy>
  <cp:revision>46</cp:revision>
  <dcterms:created xsi:type="dcterms:W3CDTF">2012-09-07T00:51:40Z</dcterms:created>
  <dcterms:modified xsi:type="dcterms:W3CDTF">2016-07-26T02:05:06Z</dcterms:modified>
</cp:coreProperties>
</file>