
<file path=[Content_Types].xml><?xml version="1.0" encoding="utf-8"?>
<Types xmlns="http://schemas.openxmlformats.org/package/2006/content-types">
  <Default Extension="jpeg" ContentType="image/jpeg"/>
  <Default Extension="xlsx" ContentType="application/vnd.openxmlformats-officedocument.spreadsheetml.sheet"/>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3"/>
    <p:sldId id="271" r:id="rId4"/>
    <p:sldId id="258" r:id="rId5"/>
    <p:sldId id="273" r:id="rId6"/>
    <p:sldId id="257" r:id="rId7"/>
    <p:sldId id="280" r:id="rId8"/>
    <p:sldId id="281" r:id="rId9"/>
    <p:sldId id="288" r:id="rId10"/>
    <p:sldId id="289" r:id="rId11"/>
    <p:sldId id="272" r:id="rId12"/>
    <p:sldId id="276" r:id="rId13"/>
    <p:sldId id="259" r:id="rId14"/>
    <p:sldId id="282" r:id="rId15"/>
    <p:sldId id="283" r:id="rId16"/>
    <p:sldId id="262" r:id="rId17"/>
    <p:sldId id="290" r:id="rId18"/>
    <p:sldId id="292" r:id="rId19"/>
    <p:sldId id="291" r:id="rId20"/>
    <p:sldId id="274" r:id="rId21"/>
    <p:sldId id="260" r:id="rId22"/>
    <p:sldId id="284" r:id="rId23"/>
    <p:sldId id="285" r:id="rId24"/>
    <p:sldId id="286" r:id="rId25"/>
    <p:sldId id="287" r:id="rId26"/>
    <p:sldId id="261" r:id="rId27"/>
    <p:sldId id="275" r:id="rId28"/>
    <p:sldId id="278" r:id="rId29"/>
    <p:sldId id="279" r:id="rId30"/>
  </p:sldIdLst>
  <p:sldSz cx="12192000" cy="6858000"/>
  <p:notesSz cx="6858000" cy="9144000"/>
  <p:embeddedFontLst>
    <p:embeddedFont>
      <p:font typeface="Impact" panose="020B0806030902050204" pitchFamily="34" charset="0"/>
      <p:regular r:id="rId34"/>
    </p:embeddedFont>
    <p:embeddedFont>
      <p:font typeface="Calibri" panose="020F0502020204030204" pitchFamily="34" charset="0"/>
      <p:regular r:id="rId35"/>
      <p:bold r:id="rId36"/>
      <p:italic r:id="rId37"/>
      <p:boldItalic r:id="rId38"/>
    </p:embeddedFont>
    <p:embeddedFont>
      <p:font typeface="方正中等线简体" panose="03000509000000000000" pitchFamily="65" charset="-122"/>
      <p:regular r:id="rId39"/>
    </p:embeddedFont>
    <p:embeddedFont>
      <p:font typeface="微软雅黑" panose="020B0503020204020204" pitchFamily="34" charset="-122"/>
      <p:regular r:id="rId40"/>
    </p:embeddedFont>
    <p:embeddedFont>
      <p:font typeface="Raavi" panose="020B0502040204020203" pitchFamily="34" charset="0"/>
      <p:regular r:id="rId41"/>
      <p:bold r:id="rId42"/>
    </p:embeddedFont>
    <p:embeddedFont>
      <p:font typeface="Microsoft JhengHei" panose="020B0604030504040204" pitchFamily="34" charset="-120"/>
      <p:regular r:id="rId43"/>
    </p:embeddedFont>
    <p:embeddedFont>
      <p:font typeface="Segoe UI" panose="020B0502040204020203" pitchFamily="34" charset="0"/>
      <p:regular r:id="rId44"/>
      <p:bold r:id="rId45"/>
      <p:italic r:id="rId46"/>
      <p:boldItalic r:id="rId47"/>
    </p:embeddedFont>
    <p:embeddedFont>
      <p:font typeface="Segoe UI Light" panose="020B0502040204020203" charset="0"/>
      <p:regular r:id="rId48"/>
    </p:embeddedFont>
    <p:embeddedFont>
      <p:font typeface="微软雅黑" panose="020B0503020204020204" charset="-120"/>
      <p:regular r:id="rId49"/>
    </p:embeddedFont>
  </p:embeddedFontLst>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E0E"/>
    <a:srgbClr val="262626"/>
    <a:srgbClr val="EC79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29" autoAdjust="0"/>
    <p:restoredTop sz="95559" autoAdjust="0"/>
  </p:normalViewPr>
  <p:slideViewPr>
    <p:cSldViewPr snapToGrid="0" showGuides="1">
      <p:cViewPr>
        <p:scale>
          <a:sx n="57" d="100"/>
          <a:sy n="57" d="100"/>
        </p:scale>
        <p:origin x="-2778" y="-1110"/>
      </p:cViewPr>
      <p:guideLst>
        <p:guide orient="horz" pos="2160"/>
        <p:guide pos="3840"/>
      </p:guideLst>
    </p:cSldViewPr>
  </p:slideViewPr>
  <p:notesTextViewPr>
    <p:cViewPr>
      <p:scale>
        <a:sx n="1" d="1"/>
        <a:sy n="1" d="1"/>
      </p:scale>
      <p:origin x="0" y="0"/>
    </p:cViewPr>
  </p:notesTextViewPr>
  <p:sorterViewPr>
    <p:cViewPr>
      <p:scale>
        <a:sx n="112" d="100"/>
        <a:sy n="11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font" Target="fonts/font16.fntdata"/><Relationship Id="rId48" Type="http://schemas.openxmlformats.org/officeDocument/2006/relationships/font" Target="fonts/font15.fntdata"/><Relationship Id="rId47" Type="http://schemas.openxmlformats.org/officeDocument/2006/relationships/font" Target="fonts/font14.fntdata"/><Relationship Id="rId46" Type="http://schemas.openxmlformats.org/officeDocument/2006/relationships/font" Target="fonts/font13.fntdata"/><Relationship Id="rId45" Type="http://schemas.openxmlformats.org/officeDocument/2006/relationships/font" Target="fonts/font12.fntdata"/><Relationship Id="rId44" Type="http://schemas.openxmlformats.org/officeDocument/2006/relationships/font" Target="fonts/font11.fntdata"/><Relationship Id="rId43" Type="http://schemas.openxmlformats.org/officeDocument/2006/relationships/font" Target="fonts/font10.fntdata"/><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rgbClr val="E25E0E"/>
              </a:solidFill>
              <a:ln w="19050">
                <a:noFill/>
              </a:ln>
              <a:effectLst/>
            </c:spPr>
          </c:dPt>
          <c:dPt>
            <c:idx val="1"/>
            <c:bubble3D val="0"/>
            <c:spPr>
              <a:solidFill>
                <a:schemeClr val="accent2">
                  <a:lumMod val="60000"/>
                  <a:lumOff val="40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formatCode="General">
                  <c:v>7.2</c:v>
                </c:pt>
                <c:pt idx="1" c:formatCode="General">
                  <c:v>2.8</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rgbClr val="E25E0E"/>
              </a:solidFill>
              <a:ln w="19050">
                <a:noFill/>
              </a:ln>
              <a:effectLst/>
            </c:spPr>
          </c:dPt>
          <c:dPt>
            <c:idx val="1"/>
            <c:bubble3D val="0"/>
            <c:spPr>
              <a:solidFill>
                <a:schemeClr val="accent2">
                  <a:lumMod val="60000"/>
                  <a:lumOff val="40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formatCode="General">
                  <c:v>8.6</c:v>
                </c:pt>
                <c:pt idx="1" c:formatCode="General">
                  <c:v>1.4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rgbClr val="E25E0E"/>
              </a:solidFill>
              <a:ln w="19050">
                <a:noFill/>
              </a:ln>
              <a:effectLst/>
            </c:spPr>
          </c:dPt>
          <c:dPt>
            <c:idx val="1"/>
            <c:bubble3D val="0"/>
            <c:spPr>
              <a:solidFill>
                <a:schemeClr val="accent2">
                  <a:lumMod val="60000"/>
                  <a:lumOff val="40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formatCode="General">
                  <c:v>6.9</c:v>
                </c:pt>
                <c:pt idx="1" c:formatCode="General">
                  <c:v>3.1</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rgbClr val="E25E0E"/>
              </a:solidFill>
              <a:ln w="19050">
                <a:noFill/>
              </a:ln>
              <a:effectLst/>
            </c:spPr>
          </c:dPt>
          <c:dPt>
            <c:idx val="1"/>
            <c:bubble3D val="0"/>
            <c:spPr>
              <a:solidFill>
                <a:schemeClr val="accent2">
                  <a:lumMod val="60000"/>
                  <a:lumOff val="40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formatCode="General">
                  <c:v>7.6</c:v>
                </c:pt>
                <c:pt idx="1" c:formatCode="General">
                  <c:v>2.4</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chn.docer.com/works?userid=25324357"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4" name="矩形 3"/>
          <p:cNvSpPr/>
          <p:nvPr userDrawn="1"/>
        </p:nvSpPr>
        <p:spPr>
          <a:xfrm>
            <a:off x="0" y="4805082"/>
            <a:ext cx="12192000" cy="205291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0" y="4864847"/>
            <a:ext cx="12192000" cy="0"/>
          </a:xfrm>
          <a:prstGeom prst="line">
            <a:avLst/>
          </a:prstGeom>
          <a:ln w="28575">
            <a:solidFill>
              <a:srgbClr val="E25E0E"/>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839787" y="3429000"/>
            <a:ext cx="10512425" cy="1031222"/>
          </a:xfrm>
        </p:spPr>
        <p:txBody>
          <a:bodyPr anchor="b">
            <a:normAutofit/>
          </a:bodyPr>
          <a:lstStyle>
            <a:lvl1pPr algn="ctr">
              <a:defRPr sz="5400">
                <a:solidFill>
                  <a:srgbClr val="262626"/>
                </a:solidFill>
              </a:defRPr>
            </a:lvl1pPr>
          </a:lstStyle>
          <a:p>
            <a:r>
              <a:rPr lang="zh-CN" altLang="en-US" smtClean="0"/>
              <a:t>单击此处编辑母版标题样式</a:t>
            </a:r>
            <a:endParaRPr lang="zh-TW" altLang="en-US"/>
          </a:p>
        </p:txBody>
      </p:sp>
      <p:sp>
        <p:nvSpPr>
          <p:cNvPr id="3" name="副标题 2"/>
          <p:cNvSpPr>
            <a:spLocks noGrp="1"/>
          </p:cNvSpPr>
          <p:nvPr>
            <p:ph type="subTitle" idx="1"/>
          </p:nvPr>
        </p:nvSpPr>
        <p:spPr>
          <a:xfrm>
            <a:off x="839788" y="5003660"/>
            <a:ext cx="10512424" cy="1193940"/>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TW" altLang="en-US" dirty="0"/>
          </a:p>
        </p:txBody>
      </p:sp>
      <p:sp>
        <p:nvSpPr>
          <p:cNvPr id="5" name="矩形 4"/>
          <p:cNvSpPr/>
          <p:nvPr userDrawn="1"/>
        </p:nvSpPr>
        <p:spPr>
          <a:xfrm>
            <a:off x="0" y="0"/>
            <a:ext cx="12192000" cy="54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62082"/>
            <a:ext cx="10514013" cy="900000"/>
          </a:xfrm>
        </p:spPr>
        <p:txBody>
          <a:bodyPr/>
          <a:lstStyle/>
          <a:p>
            <a:r>
              <a:rPr lang="zh-CN" altLang="en-US" smtClean="0"/>
              <a:t>单击此处编辑母版标题样式</a:t>
            </a:r>
            <a:endParaRPr lang="zh-TW" altLang="en-US"/>
          </a:p>
        </p:txBody>
      </p:sp>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p:cNvSpPr>
            <a:spLocks noGrp="1"/>
          </p:cNvSpPr>
          <p:nvPr>
            <p:ph type="pic" sz="quarter" idx="10"/>
          </p:nvPr>
        </p:nvSpPr>
        <p:spPr>
          <a:xfrm>
            <a:off x="839789" y="0"/>
            <a:ext cx="10512424" cy="3429000"/>
          </a:xfrm>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空白">
    <p:bg>
      <p:bgPr>
        <a:solidFill>
          <a:srgbClr val="E25E0E"/>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3041717" y="763193"/>
            <a:ext cx="6108565" cy="450001"/>
            <a:chOff x="3058110" y="5749493"/>
            <a:chExt cx="6108565" cy="450001"/>
          </a:xfrm>
        </p:grpSpPr>
        <p:sp>
          <p:nvSpPr>
            <p:cNvPr id="3" name="文本框 2"/>
            <p:cNvSpPr txBox="1"/>
            <p:nvPr/>
          </p:nvSpPr>
          <p:spPr>
            <a:xfrm>
              <a:off x="3058110" y="5789827"/>
              <a:ext cx="1800493" cy="369332"/>
            </a:xfrm>
            <a:prstGeom prst="rect">
              <a:avLst/>
            </a:prstGeom>
            <a:noFill/>
          </p:spPr>
          <p:txBody>
            <a:bodyPr wrap="none" rtlCol="0">
              <a:spAutoFit/>
            </a:bodyPr>
            <a:lstStyle/>
            <a:p>
              <a:pPr>
                <a:spcAft>
                  <a:spcPts val="1000"/>
                </a:spcAft>
              </a:pPr>
              <a:r>
                <a:rPr lang="zh-CN" altLang="en-US" dirty="0" smtClean="0">
                  <a:solidFill>
                    <a:srgbClr val="262626"/>
                  </a:solidFill>
                  <a:latin typeface="+mj-ea"/>
                  <a:ea typeface="+mj-ea"/>
                </a:rPr>
                <a:t>更多相关作品：</a:t>
              </a:r>
              <a:endParaRPr lang="zh-CN" altLang="en-US" dirty="0">
                <a:solidFill>
                  <a:srgbClr val="262626"/>
                </a:solidFill>
                <a:latin typeface="+mj-ea"/>
                <a:ea typeface="+mj-ea"/>
              </a:endParaRPr>
            </a:p>
          </p:txBody>
        </p:sp>
        <p:sp>
          <p:nvSpPr>
            <p:cNvPr id="4" name="同侧圆角矩形 3"/>
            <p:cNvSpPr/>
            <p:nvPr/>
          </p:nvSpPr>
          <p:spPr>
            <a:xfrm rot="16200000">
              <a:off x="6472639" y="4135458"/>
              <a:ext cx="450000" cy="3678072"/>
            </a:xfrm>
            <a:prstGeom prst="round2SameRect">
              <a:avLst/>
            </a:prstGeom>
            <a:noFill/>
            <a:ln w="1270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a:p>
          </p:txBody>
        </p:sp>
        <p:sp>
          <p:nvSpPr>
            <p:cNvPr id="5" name="同侧圆角矩形 4"/>
            <p:cNvSpPr/>
            <p:nvPr/>
          </p:nvSpPr>
          <p:spPr>
            <a:xfrm rot="5400000" flipH="1">
              <a:off x="8626675" y="5659493"/>
              <a:ext cx="450000" cy="630000"/>
            </a:xfrm>
            <a:prstGeom prst="round2SameRect">
              <a:avLst/>
            </a:prstGeom>
            <a:solidFill>
              <a:srgbClr val="262626"/>
            </a:solidFill>
            <a:ln w="1270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zh-CN" altLang="en-US"/>
            </a:p>
          </p:txBody>
        </p:sp>
        <p:sp>
          <p:nvSpPr>
            <p:cNvPr id="6" name="Freeform 5"/>
            <p:cNvSpPr>
              <a:spLocks noChangeAspect="1" noEditPoints="1"/>
            </p:cNvSpPr>
            <p:nvPr/>
          </p:nvSpPr>
          <p:spPr bwMode="auto">
            <a:xfrm>
              <a:off x="8716675" y="5839493"/>
              <a:ext cx="270000" cy="270000"/>
            </a:xfrm>
            <a:custGeom>
              <a:avLst/>
              <a:gdLst>
                <a:gd name="T0" fmla="*/ 250 w 252"/>
                <a:gd name="T1" fmla="*/ 242 h 252"/>
                <a:gd name="T2" fmla="*/ 165 w 252"/>
                <a:gd name="T3" fmla="*/ 157 h 252"/>
                <a:gd name="T4" fmla="*/ 189 w 252"/>
                <a:gd name="T5" fmla="*/ 94 h 252"/>
                <a:gd name="T6" fmla="*/ 94 w 252"/>
                <a:gd name="T7" fmla="*/ 0 h 252"/>
                <a:gd name="T8" fmla="*/ 0 w 252"/>
                <a:gd name="T9" fmla="*/ 94 h 252"/>
                <a:gd name="T10" fmla="*/ 94 w 252"/>
                <a:gd name="T11" fmla="*/ 189 h 252"/>
                <a:gd name="T12" fmla="*/ 157 w 252"/>
                <a:gd name="T13" fmla="*/ 165 h 252"/>
                <a:gd name="T14" fmla="*/ 242 w 252"/>
                <a:gd name="T15" fmla="*/ 250 h 252"/>
                <a:gd name="T16" fmla="*/ 246 w 252"/>
                <a:gd name="T17" fmla="*/ 252 h 252"/>
                <a:gd name="T18" fmla="*/ 250 w 252"/>
                <a:gd name="T19" fmla="*/ 250 h 252"/>
                <a:gd name="T20" fmla="*/ 250 w 252"/>
                <a:gd name="T21" fmla="*/ 242 h 252"/>
                <a:gd name="T22" fmla="*/ 94 w 252"/>
                <a:gd name="T23" fmla="*/ 178 h 252"/>
                <a:gd name="T24" fmla="*/ 11 w 252"/>
                <a:gd name="T25" fmla="*/ 94 h 252"/>
                <a:gd name="T26" fmla="*/ 94 w 252"/>
                <a:gd name="T27" fmla="*/ 11 h 252"/>
                <a:gd name="T28" fmla="*/ 178 w 252"/>
                <a:gd name="T29" fmla="*/ 94 h 252"/>
                <a:gd name="T30" fmla="*/ 157 w 252"/>
                <a:gd name="T31" fmla="*/ 149 h 252"/>
                <a:gd name="T32" fmla="*/ 149 w 252"/>
                <a:gd name="T33" fmla="*/ 157 h 252"/>
                <a:gd name="T34" fmla="*/ 94 w 252"/>
                <a:gd name="T35" fmla="*/ 17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 h="252">
                  <a:moveTo>
                    <a:pt x="250" y="242"/>
                  </a:moveTo>
                  <a:cubicBezTo>
                    <a:pt x="165" y="157"/>
                    <a:pt x="165" y="157"/>
                    <a:pt x="165" y="157"/>
                  </a:cubicBezTo>
                  <a:cubicBezTo>
                    <a:pt x="180" y="140"/>
                    <a:pt x="189" y="119"/>
                    <a:pt x="189" y="94"/>
                  </a:cubicBezTo>
                  <a:cubicBezTo>
                    <a:pt x="189" y="42"/>
                    <a:pt x="147" y="0"/>
                    <a:pt x="94" y="0"/>
                  </a:cubicBezTo>
                  <a:cubicBezTo>
                    <a:pt x="42" y="0"/>
                    <a:pt x="0" y="42"/>
                    <a:pt x="0" y="94"/>
                  </a:cubicBezTo>
                  <a:cubicBezTo>
                    <a:pt x="0" y="147"/>
                    <a:pt x="42" y="189"/>
                    <a:pt x="94" y="189"/>
                  </a:cubicBezTo>
                  <a:cubicBezTo>
                    <a:pt x="119" y="189"/>
                    <a:pt x="140" y="180"/>
                    <a:pt x="157" y="165"/>
                  </a:cubicBezTo>
                  <a:cubicBezTo>
                    <a:pt x="242" y="250"/>
                    <a:pt x="242" y="250"/>
                    <a:pt x="242" y="250"/>
                  </a:cubicBezTo>
                  <a:cubicBezTo>
                    <a:pt x="243" y="251"/>
                    <a:pt x="245" y="252"/>
                    <a:pt x="246" y="252"/>
                  </a:cubicBezTo>
                  <a:cubicBezTo>
                    <a:pt x="248" y="252"/>
                    <a:pt x="249" y="251"/>
                    <a:pt x="250" y="250"/>
                  </a:cubicBezTo>
                  <a:cubicBezTo>
                    <a:pt x="252" y="248"/>
                    <a:pt x="252" y="244"/>
                    <a:pt x="250" y="242"/>
                  </a:cubicBezTo>
                  <a:close/>
                  <a:moveTo>
                    <a:pt x="94" y="178"/>
                  </a:moveTo>
                  <a:cubicBezTo>
                    <a:pt x="48" y="178"/>
                    <a:pt x="11" y="140"/>
                    <a:pt x="11" y="94"/>
                  </a:cubicBezTo>
                  <a:cubicBezTo>
                    <a:pt x="11" y="49"/>
                    <a:pt x="48" y="11"/>
                    <a:pt x="94" y="11"/>
                  </a:cubicBezTo>
                  <a:cubicBezTo>
                    <a:pt x="140" y="11"/>
                    <a:pt x="178" y="49"/>
                    <a:pt x="178" y="94"/>
                  </a:cubicBezTo>
                  <a:cubicBezTo>
                    <a:pt x="178" y="115"/>
                    <a:pt x="170" y="135"/>
                    <a:pt x="157" y="149"/>
                  </a:cubicBezTo>
                  <a:cubicBezTo>
                    <a:pt x="155" y="152"/>
                    <a:pt x="152" y="155"/>
                    <a:pt x="149" y="157"/>
                  </a:cubicBezTo>
                  <a:cubicBezTo>
                    <a:pt x="135" y="170"/>
                    <a:pt x="115" y="178"/>
                    <a:pt x="94" y="178"/>
                  </a:cubicBezTo>
                  <a:close/>
                </a:path>
              </a:pathLst>
            </a:custGeom>
            <a:solidFill>
              <a:srgbClr val="E25E0E"/>
            </a:solidFill>
            <a:ln>
              <a:noFill/>
            </a:ln>
          </p:spPr>
          <p:txBody>
            <a:bodyPr vert="horz" wrap="square" lIns="91440" tIns="45720" rIns="91440" bIns="45720" numCol="1" anchor="t" anchorCtr="0" compatLnSpc="1"/>
            <a:lstStyle/>
            <a:p>
              <a:endParaRPr lang="zh-CN" altLang="en-US"/>
            </a:p>
          </p:txBody>
        </p:sp>
        <p:sp>
          <p:nvSpPr>
            <p:cNvPr id="7" name="文本框 6"/>
            <p:cNvSpPr txBox="1"/>
            <p:nvPr/>
          </p:nvSpPr>
          <p:spPr>
            <a:xfrm>
              <a:off x="5101817" y="5789827"/>
              <a:ext cx="994183" cy="369332"/>
            </a:xfrm>
            <a:prstGeom prst="rect">
              <a:avLst/>
            </a:prstGeom>
            <a:noFill/>
          </p:spPr>
          <p:txBody>
            <a:bodyPr wrap="none" rtlCol="0">
              <a:spAutoFit/>
            </a:bodyPr>
            <a:lstStyle/>
            <a:p>
              <a:pPr>
                <a:spcAft>
                  <a:spcPts val="1000"/>
                </a:spcAft>
              </a:pPr>
              <a:r>
                <a:rPr lang="en-US" altLang="zh-CN" b="1" dirty="0" err="1" smtClean="0">
                  <a:solidFill>
                    <a:srgbClr val="262626"/>
                  </a:solidFill>
                  <a:latin typeface="+mj-lt"/>
                </a:rPr>
                <a:t>x_Studio</a:t>
              </a:r>
              <a:endParaRPr lang="zh-CN" altLang="en-US" b="1" dirty="0">
                <a:solidFill>
                  <a:srgbClr val="262626"/>
                </a:solidFill>
                <a:latin typeface="+mj-lt"/>
              </a:endParaRPr>
            </a:p>
          </p:txBody>
        </p:sp>
      </p:grpSp>
      <p:sp>
        <p:nvSpPr>
          <p:cNvPr id="8" name="图片占位符 3"/>
          <p:cNvSpPr>
            <a:spLocks noGrp="1"/>
          </p:cNvSpPr>
          <p:nvPr>
            <p:ph type="pic" sz="quarter" idx="10"/>
          </p:nvPr>
        </p:nvSpPr>
        <p:spPr>
          <a:xfrm>
            <a:off x="4250807" y="1672585"/>
            <a:ext cx="3657600" cy="2059200"/>
          </a:xfrm>
          <a:effectLst>
            <a:outerShdw blurRad="50800" dist="38100" dir="8100000" algn="tr" rotWithShape="0">
              <a:prstClr val="black">
                <a:alpha val="40000"/>
              </a:prstClr>
            </a:outerShdw>
          </a:effectLst>
        </p:spPr>
        <p:txBody>
          <a:bodyPr/>
          <a:lstStyle/>
          <a:p>
            <a:endParaRPr lang="zh-CN" altLang="en-US"/>
          </a:p>
        </p:txBody>
      </p:sp>
      <p:sp>
        <p:nvSpPr>
          <p:cNvPr id="9" name="图片占位符 3"/>
          <p:cNvSpPr>
            <a:spLocks noGrp="1"/>
          </p:cNvSpPr>
          <p:nvPr>
            <p:ph type="pic" sz="quarter" idx="11"/>
          </p:nvPr>
        </p:nvSpPr>
        <p:spPr>
          <a:xfrm>
            <a:off x="4250807" y="4029099"/>
            <a:ext cx="3657600" cy="2059200"/>
          </a:xfrm>
          <a:effectLst>
            <a:outerShdw blurRad="50800" dist="38100" dir="8100000" algn="tr" rotWithShape="0">
              <a:prstClr val="black">
                <a:alpha val="40000"/>
              </a:prstClr>
            </a:outerShdw>
          </a:effectLst>
        </p:spPr>
        <p:txBody>
          <a:bodyPr/>
          <a:lstStyle/>
          <a:p>
            <a:endParaRPr lang="zh-CN" altLang="en-US"/>
          </a:p>
        </p:txBody>
      </p:sp>
      <p:sp>
        <p:nvSpPr>
          <p:cNvPr id="10" name="图片占位符 3"/>
          <p:cNvSpPr>
            <a:spLocks noGrp="1"/>
          </p:cNvSpPr>
          <p:nvPr>
            <p:ph type="pic" sz="quarter" idx="12"/>
          </p:nvPr>
        </p:nvSpPr>
        <p:spPr>
          <a:xfrm>
            <a:off x="8221403" y="1672585"/>
            <a:ext cx="3657600" cy="2059200"/>
          </a:xfrm>
          <a:effectLst>
            <a:outerShdw blurRad="50800" dist="38100" dir="8100000" algn="tr" rotWithShape="0">
              <a:prstClr val="black">
                <a:alpha val="40000"/>
              </a:prstClr>
            </a:outerShdw>
          </a:effectLst>
        </p:spPr>
        <p:txBody>
          <a:bodyPr/>
          <a:lstStyle/>
          <a:p>
            <a:endParaRPr lang="zh-CN" altLang="en-US"/>
          </a:p>
        </p:txBody>
      </p:sp>
      <p:sp>
        <p:nvSpPr>
          <p:cNvPr id="11" name="图片占位符 3"/>
          <p:cNvSpPr>
            <a:spLocks noGrp="1"/>
          </p:cNvSpPr>
          <p:nvPr>
            <p:ph type="pic" sz="quarter" idx="13"/>
          </p:nvPr>
        </p:nvSpPr>
        <p:spPr>
          <a:xfrm>
            <a:off x="8221403" y="4029099"/>
            <a:ext cx="3657600" cy="2059200"/>
          </a:xfrm>
          <a:effectLst>
            <a:outerShdw blurRad="50800" dist="38100" dir="8100000" algn="tr" rotWithShape="0">
              <a:prstClr val="black">
                <a:alpha val="40000"/>
              </a:prstClr>
            </a:outerShdw>
          </a:effectLst>
        </p:spPr>
        <p:txBody>
          <a:bodyPr/>
          <a:lstStyle/>
          <a:p>
            <a:endParaRPr lang="zh-CN" altLang="en-US" dirty="0"/>
          </a:p>
        </p:txBody>
      </p:sp>
      <p:sp>
        <p:nvSpPr>
          <p:cNvPr id="12" name="图片占位符 3"/>
          <p:cNvSpPr>
            <a:spLocks noGrp="1"/>
          </p:cNvSpPr>
          <p:nvPr>
            <p:ph type="pic" sz="quarter" idx="14"/>
          </p:nvPr>
        </p:nvSpPr>
        <p:spPr>
          <a:xfrm>
            <a:off x="296604" y="1672585"/>
            <a:ext cx="3657600" cy="2059200"/>
          </a:xfrm>
          <a:effectLst>
            <a:outerShdw blurRad="50800" dist="38100" dir="8100000" algn="tr" rotWithShape="0">
              <a:prstClr val="black">
                <a:alpha val="40000"/>
              </a:prstClr>
            </a:outerShdw>
          </a:effectLst>
        </p:spPr>
        <p:txBody>
          <a:bodyPr/>
          <a:lstStyle/>
          <a:p>
            <a:endParaRPr lang="zh-CN" altLang="en-US" dirty="0"/>
          </a:p>
        </p:txBody>
      </p:sp>
      <p:sp>
        <p:nvSpPr>
          <p:cNvPr id="13" name="图片占位符 3"/>
          <p:cNvSpPr>
            <a:spLocks noGrp="1"/>
          </p:cNvSpPr>
          <p:nvPr>
            <p:ph type="pic" sz="quarter" idx="15"/>
          </p:nvPr>
        </p:nvSpPr>
        <p:spPr>
          <a:xfrm>
            <a:off x="296604" y="4029099"/>
            <a:ext cx="3657600" cy="2059200"/>
          </a:xfrm>
          <a:effectLst>
            <a:outerShdw blurRad="50800" dist="38100" dir="8100000" algn="tr" rotWithShape="0">
              <a:prstClr val="black">
                <a:alpha val="40000"/>
              </a:prstClr>
            </a:outerShdw>
          </a:effectLst>
        </p:spPr>
        <p:txBody>
          <a:bodyPr/>
          <a:lstStyle/>
          <a:p>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空白">
    <p:bg>
      <p:bgPr>
        <a:solidFill>
          <a:srgbClr val="E25E0E"/>
        </a:solidFill>
        <a:effectLst/>
      </p:bgPr>
    </p:bg>
    <p:spTree>
      <p:nvGrpSpPr>
        <p:cNvPr id="1" name=""/>
        <p:cNvGrpSpPr/>
        <p:nvPr/>
      </p:nvGrpSpPr>
      <p:grpSpPr>
        <a:xfrm>
          <a:off x="0" y="0"/>
          <a:ext cx="0" cy="0"/>
          <a:chOff x="0" y="0"/>
          <a:chExt cx="0" cy="0"/>
        </a:xfrm>
      </p:grpSpPr>
      <p:sp>
        <p:nvSpPr>
          <p:cNvPr id="4" name="矩形 3">
            <a:hlinkClick r:id="rId2"/>
          </p:cNvPr>
          <p:cNvSpPr/>
          <p:nvPr userDrawn="1"/>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192000" cy="6858000"/>
          </a:xfrm>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TW"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TW" altLang="en-US"/>
          </a:p>
        </p:txBody>
      </p:sp>
      <p:sp>
        <p:nvSpPr>
          <p:cNvPr id="6" name="矩形 5"/>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矩形 8"/>
          <p:cNvSpPr/>
          <p:nvPr userDrawn="1"/>
        </p:nvSpPr>
        <p:spPr>
          <a:xfrm>
            <a:off x="912213" y="6394824"/>
            <a:ext cx="1044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normAutofit/>
          </a:bodyPr>
          <a:lstStyle>
            <a:lvl1pPr>
              <a:defRPr sz="4800"/>
            </a:lvl1pPr>
          </a:lstStyle>
          <a:p>
            <a:r>
              <a:rPr lang="zh-CN" altLang="en-US" smtClean="0"/>
              <a:t>单击此处编辑母版标题样式</a:t>
            </a:r>
            <a:endParaRPr lang="zh-TW" altLang="en-US"/>
          </a:p>
        </p:txBody>
      </p:sp>
      <p:sp>
        <p:nvSpPr>
          <p:cNvPr id="3" name="文本占位符 2"/>
          <p:cNvSpPr>
            <a:spLocks noGrp="1"/>
          </p:cNvSpPr>
          <p:nvPr>
            <p:ph type="body" idx="1"/>
          </p:nvPr>
        </p:nvSpPr>
        <p:spPr>
          <a:xfrm>
            <a:off x="831850" y="4589463"/>
            <a:ext cx="10515600" cy="1500187"/>
          </a:xfrm>
        </p:spPr>
        <p:txBody>
          <a:bodyPr>
            <a:normAutofit/>
          </a:bodyPr>
          <a:lstStyle>
            <a:lvl1pPr marL="0" indent="0">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TW" altLang="en-US"/>
          </a:p>
        </p:txBody>
      </p:sp>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TW" altLang="en-US"/>
          </a:p>
        </p:txBody>
      </p:sp>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p:cNvSpPr>
            <a:spLocks noGrp="1"/>
          </p:cNvSpPr>
          <p:nvPr>
            <p:ph type="pic" sz="quarter" idx="10"/>
          </p:nvPr>
        </p:nvSpPr>
        <p:spPr>
          <a:xfrm>
            <a:off x="0" y="1893793"/>
            <a:ext cx="12192000" cy="2520000"/>
          </a:xfrm>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TW" altLang="en-US"/>
          </a:p>
        </p:txBody>
      </p:sp>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p:cNvSpPr>
            <a:spLocks noGrp="1"/>
          </p:cNvSpPr>
          <p:nvPr>
            <p:ph type="pic" sz="quarter" idx="10"/>
          </p:nvPr>
        </p:nvSpPr>
        <p:spPr>
          <a:xfrm>
            <a:off x="0" y="2282264"/>
            <a:ext cx="5223435" cy="2520000"/>
          </a:xfrm>
        </p:spPr>
        <p:txBody>
          <a:bodyPr/>
          <a:lstStyle/>
          <a:p>
            <a:endParaRPr lang="zh-CN" altLang="en-US"/>
          </a:p>
        </p:txBody>
      </p:sp>
      <p:sp>
        <p:nvSpPr>
          <p:cNvPr id="3" name="矩形 2"/>
          <p:cNvSpPr/>
          <p:nvPr userDrawn="1"/>
        </p:nvSpPr>
        <p:spPr>
          <a:xfrm>
            <a:off x="5223434" y="2282264"/>
            <a:ext cx="6968565" cy="252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TW" altLang="en-US"/>
          </a:p>
        </p:txBody>
      </p:sp>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p:cNvSpPr>
            <a:spLocks noGrp="1"/>
          </p:cNvSpPr>
          <p:nvPr>
            <p:ph type="pic" sz="quarter" idx="10"/>
          </p:nvPr>
        </p:nvSpPr>
        <p:spPr>
          <a:xfrm>
            <a:off x="0" y="2079063"/>
            <a:ext cx="6096000" cy="3600000"/>
          </a:xfrm>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p:cNvSpPr>
            <a:spLocks noGrp="1"/>
          </p:cNvSpPr>
          <p:nvPr>
            <p:ph type="pic" sz="quarter" idx="10"/>
          </p:nvPr>
        </p:nvSpPr>
        <p:spPr>
          <a:xfrm>
            <a:off x="0" y="0"/>
            <a:ext cx="6096000" cy="6858000"/>
          </a:xfrm>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
        <p:nvSpPr>
          <p:cNvPr id="5" name="矩形 4"/>
          <p:cNvSpPr/>
          <p:nvPr userDrawn="1"/>
        </p:nvSpPr>
        <p:spPr>
          <a:xfrm>
            <a:off x="1272213" y="6394824"/>
            <a:ext cx="10080000" cy="18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rot="5400000">
            <a:off x="11505846" y="545125"/>
            <a:ext cx="540000" cy="54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568096" y="661236"/>
            <a:ext cx="415499" cy="307777"/>
          </a:xfrm>
          <a:prstGeom prst="rect">
            <a:avLst/>
          </a:prstGeom>
        </p:spPr>
        <p:txBody>
          <a:bodyPr wrap="none" anchor="ctr">
            <a:spAutoFit/>
          </a:bodyPr>
          <a:lstStyle/>
          <a:p>
            <a:pPr algn="ctr"/>
            <a:fld id="{3948E7FE-B4FE-4464-B9F7-57BC1FFE2AA3}" type="slidenum">
              <a:rPr lang="zh-TW" altLang="en-US" sz="1400" b="1" smtClean="0">
                <a:latin typeface="+mn-lt"/>
              </a:rPr>
            </a:fld>
            <a:endParaRPr lang="zh-CN" altLang="en-US" sz="1400" b="1" dirty="0">
              <a:latin typeface="+mn-lt"/>
            </a:endParaRPr>
          </a:p>
        </p:txBody>
      </p:sp>
      <p:sp>
        <p:nvSpPr>
          <p:cNvPr id="9" name="等腰三角形 8"/>
          <p:cNvSpPr>
            <a:spLocks noChangeAspect="1"/>
          </p:cNvSpPr>
          <p:nvPr userDrawn="1"/>
        </p:nvSpPr>
        <p:spPr>
          <a:xfrm rot="5400000">
            <a:off x="11791753"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a:spLocks noChangeAspect="1"/>
          </p:cNvSpPr>
          <p:nvPr userDrawn="1"/>
        </p:nvSpPr>
        <p:spPr>
          <a:xfrm rot="16200000" flipH="1">
            <a:off x="11555684" y="6335238"/>
            <a:ext cx="180000" cy="155173"/>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p:cNvSpPr>
            <a:spLocks noGrp="1"/>
          </p:cNvSpPr>
          <p:nvPr>
            <p:ph type="pic" sz="quarter" idx="10"/>
          </p:nvPr>
        </p:nvSpPr>
        <p:spPr>
          <a:xfrm>
            <a:off x="0" y="0"/>
            <a:ext cx="6096000" cy="3429000"/>
          </a:xfrm>
        </p:spPr>
        <p:txBody>
          <a:bodyPr/>
          <a:lstStyle/>
          <a:p>
            <a:endParaRPr lang="zh-CN" altLang="en-US"/>
          </a:p>
        </p:txBody>
      </p:sp>
      <p:sp>
        <p:nvSpPr>
          <p:cNvPr id="11" name="图片占位符 3"/>
          <p:cNvSpPr>
            <a:spLocks noGrp="1"/>
          </p:cNvSpPr>
          <p:nvPr>
            <p:ph type="pic" sz="quarter" idx="11"/>
          </p:nvPr>
        </p:nvSpPr>
        <p:spPr>
          <a:xfrm>
            <a:off x="6096000" y="3429000"/>
            <a:ext cx="6096000" cy="3429000"/>
          </a:xfrm>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6262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4013" cy="900000"/>
          </a:xfrm>
          <a:prstGeom prst="rect">
            <a:avLst/>
          </a:prstGeom>
        </p:spPr>
        <p:txBody>
          <a:bodyPr vert="horz" lIns="91440" tIns="45720" rIns="91440" bIns="45720" rtlCol="0" anchor="ctr">
            <a:normAutofit/>
          </a:bodyPr>
          <a:lstStyle/>
          <a:p>
            <a:r>
              <a:rPr lang="zh-CN" altLang="en-US" smtClean="0"/>
              <a:t>单击此处编辑母版标题样式</a:t>
            </a:r>
            <a:endParaRPr lang="zh-TW" altLang="en-US"/>
          </a:p>
        </p:txBody>
      </p:sp>
      <p:sp>
        <p:nvSpPr>
          <p:cNvPr id="3" name="文本占位符 2"/>
          <p:cNvSpPr>
            <a:spLocks noGrp="1"/>
          </p:cNvSpPr>
          <p:nvPr>
            <p:ph type="body" idx="1"/>
          </p:nvPr>
        </p:nvSpPr>
        <p:spPr>
          <a:xfrm>
            <a:off x="838200" y="1618593"/>
            <a:ext cx="10515600" cy="455837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TW"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1FA0E6-E053-4AE2-95C4-BF1D3E715769}" type="datetimeFigureOut">
              <a:rPr lang="zh-TW" altLang="en-US" smtClean="0"/>
            </a:fld>
            <a:endParaRPr lang="zh-TW"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48E7FE-B4FE-4464-B9F7-57BC1FFE2AA3}" type="slidenum">
              <a:rPr lang="zh-TW" altLang="en-US" smtClean="0"/>
            </a:fld>
            <a:endParaRPr lang="zh-TW" alt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9787" y="3161553"/>
            <a:ext cx="10512425" cy="1298669"/>
          </a:xfrm>
        </p:spPr>
        <p:txBody>
          <a:bodyPr>
            <a:normAutofit/>
          </a:bodyPr>
          <a:lstStyle/>
          <a:p>
            <a:r>
              <a:rPr lang="en-US" altLang="zh-CN" sz="7200" dirty="0" smtClean="0">
                <a:solidFill>
                  <a:srgbClr val="262626"/>
                </a:solidFill>
                <a:latin typeface="Impact" panose="020B0806030902050204" pitchFamily="34" charset="0"/>
              </a:rPr>
              <a:t>2016 ANNUAL SUMMARY</a:t>
            </a:r>
            <a:endParaRPr lang="zh-CN" altLang="en-US" sz="7200" dirty="0">
              <a:solidFill>
                <a:srgbClr val="262626"/>
              </a:solidFill>
              <a:latin typeface="Impact" panose="020B0806030902050204" pitchFamily="34" charset="0"/>
            </a:endParaRPr>
          </a:p>
        </p:txBody>
      </p:sp>
      <p:sp>
        <p:nvSpPr>
          <p:cNvPr id="3" name="副标题 2"/>
          <p:cNvSpPr>
            <a:spLocks noGrp="1"/>
          </p:cNvSpPr>
          <p:nvPr>
            <p:ph type="subTitle" idx="1"/>
          </p:nvPr>
        </p:nvSpPr>
        <p:spPr>
          <a:xfrm>
            <a:off x="839788" y="5003660"/>
            <a:ext cx="10512424" cy="1140152"/>
          </a:xfrm>
        </p:spPr>
        <p:txBody>
          <a:bodyPr/>
          <a:lstStyle/>
          <a:p>
            <a:r>
              <a:rPr lang="en-US" altLang="zh-CN" dirty="0" smtClean="0"/>
              <a:t>THIS TEXT WILL NOT APPEAR IN A CONSISTENT ORDER. USING DEFAULT TEXT IS A SIMPLE WAY TO CREATE THE APPEARANCE OF CONTENT WITHOUT HAVING TO CREATE IT.</a:t>
            </a:r>
            <a:endParaRPr lang="zh-CN" altLang="en-US" dirty="0"/>
          </a:p>
        </p:txBody>
      </p:sp>
      <p:sp>
        <p:nvSpPr>
          <p:cNvPr id="7" name="椭圆 6"/>
          <p:cNvSpPr>
            <a:spLocks noChangeAspect="1"/>
          </p:cNvSpPr>
          <p:nvPr/>
        </p:nvSpPr>
        <p:spPr>
          <a:xfrm>
            <a:off x="5375999" y="1472150"/>
            <a:ext cx="1440000" cy="1440000"/>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3"/>
          <p:cNvSpPr>
            <a:spLocks noChangeAspect="1"/>
          </p:cNvSpPr>
          <p:nvPr/>
        </p:nvSpPr>
        <p:spPr bwMode="auto">
          <a:xfrm>
            <a:off x="5646000" y="1927163"/>
            <a:ext cx="900000" cy="625597"/>
          </a:xfrm>
          <a:custGeom>
            <a:avLst/>
            <a:gdLst>
              <a:gd name="T0" fmla="*/ 368 w 369"/>
              <a:gd name="T1" fmla="*/ 13 h 256"/>
              <a:gd name="T2" fmla="*/ 366 w 369"/>
              <a:gd name="T3" fmla="*/ 9 h 256"/>
              <a:gd name="T4" fmla="*/ 363 w 369"/>
              <a:gd name="T5" fmla="*/ 5 h 256"/>
              <a:gd name="T6" fmla="*/ 359 w 369"/>
              <a:gd name="T7" fmla="*/ 2 h 256"/>
              <a:gd name="T8" fmla="*/ 356 w 369"/>
              <a:gd name="T9" fmla="*/ 1 h 256"/>
              <a:gd name="T10" fmla="*/ 351 w 369"/>
              <a:gd name="T11" fmla="*/ 0 h 256"/>
              <a:gd name="T12" fmla="*/ 239 w 369"/>
              <a:gd name="T13" fmla="*/ 0 h 256"/>
              <a:gd name="T14" fmla="*/ 234 w 369"/>
              <a:gd name="T15" fmla="*/ 1 h 256"/>
              <a:gd name="T16" fmla="*/ 229 w 369"/>
              <a:gd name="T17" fmla="*/ 3 h 256"/>
              <a:gd name="T18" fmla="*/ 226 w 369"/>
              <a:gd name="T19" fmla="*/ 6 h 256"/>
              <a:gd name="T20" fmla="*/ 223 w 369"/>
              <a:gd name="T21" fmla="*/ 10 h 256"/>
              <a:gd name="T22" fmla="*/ 194 w 369"/>
              <a:gd name="T23" fmla="*/ 68 h 256"/>
              <a:gd name="T24" fmla="*/ 46 w 369"/>
              <a:gd name="T25" fmla="*/ 36 h 256"/>
              <a:gd name="T26" fmla="*/ 179 w 369"/>
              <a:gd name="T27" fmla="*/ 77 h 256"/>
              <a:gd name="T28" fmla="*/ 146 w 369"/>
              <a:gd name="T29" fmla="*/ 10 h 256"/>
              <a:gd name="T30" fmla="*/ 143 w 369"/>
              <a:gd name="T31" fmla="*/ 6 h 256"/>
              <a:gd name="T32" fmla="*/ 140 w 369"/>
              <a:gd name="T33" fmla="*/ 3 h 256"/>
              <a:gd name="T34" fmla="*/ 135 w 369"/>
              <a:gd name="T35" fmla="*/ 1 h 256"/>
              <a:gd name="T36" fmla="*/ 130 w 369"/>
              <a:gd name="T37" fmla="*/ 0 h 256"/>
              <a:gd name="T38" fmla="*/ 17 w 369"/>
              <a:gd name="T39" fmla="*/ 0 h 256"/>
              <a:gd name="T40" fmla="*/ 13 w 369"/>
              <a:gd name="T41" fmla="*/ 1 h 256"/>
              <a:gd name="T42" fmla="*/ 10 w 369"/>
              <a:gd name="T43" fmla="*/ 2 h 256"/>
              <a:gd name="T44" fmla="*/ 6 w 369"/>
              <a:gd name="T45" fmla="*/ 5 h 256"/>
              <a:gd name="T46" fmla="*/ 3 w 369"/>
              <a:gd name="T47" fmla="*/ 9 h 256"/>
              <a:gd name="T48" fmla="*/ 1 w 369"/>
              <a:gd name="T49" fmla="*/ 13 h 256"/>
              <a:gd name="T50" fmla="*/ 0 w 369"/>
              <a:gd name="T51" fmla="*/ 18 h 256"/>
              <a:gd name="T52" fmla="*/ 0 w 369"/>
              <a:gd name="T53" fmla="*/ 22 h 256"/>
              <a:gd name="T54" fmla="*/ 2 w 369"/>
              <a:gd name="T55" fmla="*/ 26 h 256"/>
              <a:gd name="T56" fmla="*/ 120 w 369"/>
              <a:gd name="T57" fmla="*/ 254 h 256"/>
              <a:gd name="T58" fmla="*/ 125 w 369"/>
              <a:gd name="T59" fmla="*/ 256 h 256"/>
              <a:gd name="T60" fmla="*/ 130 w 369"/>
              <a:gd name="T61" fmla="*/ 256 h 256"/>
              <a:gd name="T62" fmla="*/ 134 w 369"/>
              <a:gd name="T63" fmla="*/ 255 h 256"/>
              <a:gd name="T64" fmla="*/ 184 w 369"/>
              <a:gd name="T65" fmla="*/ 165 h 256"/>
              <a:gd name="T66" fmla="*/ 217 w 369"/>
              <a:gd name="T67" fmla="*/ 100 h 256"/>
              <a:gd name="T68" fmla="*/ 241 w 369"/>
              <a:gd name="T69" fmla="*/ 199 h 256"/>
              <a:gd name="T70" fmla="*/ 224 w 369"/>
              <a:gd name="T71" fmla="*/ 245 h 256"/>
              <a:gd name="T72" fmla="*/ 235 w 369"/>
              <a:gd name="T73" fmla="*/ 255 h 256"/>
              <a:gd name="T74" fmla="*/ 241 w 369"/>
              <a:gd name="T75" fmla="*/ 256 h 256"/>
              <a:gd name="T76" fmla="*/ 246 w 369"/>
              <a:gd name="T77" fmla="*/ 255 h 256"/>
              <a:gd name="T78" fmla="*/ 257 w 369"/>
              <a:gd name="T79" fmla="*/ 245 h 256"/>
              <a:gd name="T80" fmla="*/ 368 w 369"/>
              <a:gd name="T81" fmla="*/ 24 h 256"/>
              <a:gd name="T82" fmla="*/ 369 w 369"/>
              <a:gd name="T83" fmla="*/ 1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9" h="256">
                <a:moveTo>
                  <a:pt x="369" y="17"/>
                </a:moveTo>
                <a:cubicBezTo>
                  <a:pt x="369" y="16"/>
                  <a:pt x="369" y="16"/>
                  <a:pt x="369" y="15"/>
                </a:cubicBezTo>
                <a:cubicBezTo>
                  <a:pt x="369" y="15"/>
                  <a:pt x="368" y="14"/>
                  <a:pt x="368" y="13"/>
                </a:cubicBezTo>
                <a:cubicBezTo>
                  <a:pt x="368" y="13"/>
                  <a:pt x="368" y="12"/>
                  <a:pt x="368" y="12"/>
                </a:cubicBezTo>
                <a:cubicBezTo>
                  <a:pt x="368" y="11"/>
                  <a:pt x="367" y="11"/>
                  <a:pt x="367" y="10"/>
                </a:cubicBezTo>
                <a:cubicBezTo>
                  <a:pt x="367" y="10"/>
                  <a:pt x="367" y="9"/>
                  <a:pt x="366" y="9"/>
                </a:cubicBezTo>
                <a:cubicBezTo>
                  <a:pt x="366" y="8"/>
                  <a:pt x="366" y="8"/>
                  <a:pt x="365" y="7"/>
                </a:cubicBezTo>
                <a:cubicBezTo>
                  <a:pt x="365" y="7"/>
                  <a:pt x="365" y="7"/>
                  <a:pt x="364" y="6"/>
                </a:cubicBezTo>
                <a:cubicBezTo>
                  <a:pt x="364" y="6"/>
                  <a:pt x="363" y="5"/>
                  <a:pt x="363" y="5"/>
                </a:cubicBezTo>
                <a:cubicBezTo>
                  <a:pt x="363" y="4"/>
                  <a:pt x="362" y="4"/>
                  <a:pt x="362" y="4"/>
                </a:cubicBezTo>
                <a:cubicBezTo>
                  <a:pt x="361" y="3"/>
                  <a:pt x="361" y="3"/>
                  <a:pt x="360" y="3"/>
                </a:cubicBezTo>
                <a:cubicBezTo>
                  <a:pt x="360" y="3"/>
                  <a:pt x="359" y="2"/>
                  <a:pt x="359" y="2"/>
                </a:cubicBezTo>
                <a:cubicBezTo>
                  <a:pt x="359" y="2"/>
                  <a:pt x="359" y="2"/>
                  <a:pt x="359" y="2"/>
                </a:cubicBezTo>
                <a:cubicBezTo>
                  <a:pt x="358" y="2"/>
                  <a:pt x="357" y="2"/>
                  <a:pt x="357" y="1"/>
                </a:cubicBezTo>
                <a:cubicBezTo>
                  <a:pt x="356" y="1"/>
                  <a:pt x="356" y="1"/>
                  <a:pt x="356" y="1"/>
                </a:cubicBezTo>
                <a:cubicBezTo>
                  <a:pt x="355" y="1"/>
                  <a:pt x="354" y="1"/>
                  <a:pt x="354" y="1"/>
                </a:cubicBezTo>
                <a:cubicBezTo>
                  <a:pt x="353" y="1"/>
                  <a:pt x="352" y="0"/>
                  <a:pt x="352" y="0"/>
                </a:cubicBezTo>
                <a:cubicBezTo>
                  <a:pt x="352" y="0"/>
                  <a:pt x="352" y="0"/>
                  <a:pt x="351" y="0"/>
                </a:cubicBezTo>
                <a:cubicBezTo>
                  <a:pt x="351" y="0"/>
                  <a:pt x="351" y="0"/>
                  <a:pt x="351" y="0"/>
                </a:cubicBezTo>
                <a:cubicBezTo>
                  <a:pt x="239" y="0"/>
                  <a:pt x="239" y="0"/>
                  <a:pt x="239" y="0"/>
                </a:cubicBezTo>
                <a:cubicBezTo>
                  <a:pt x="239" y="0"/>
                  <a:pt x="239" y="0"/>
                  <a:pt x="239" y="0"/>
                </a:cubicBezTo>
                <a:cubicBezTo>
                  <a:pt x="238" y="0"/>
                  <a:pt x="238" y="1"/>
                  <a:pt x="237" y="1"/>
                </a:cubicBezTo>
                <a:cubicBezTo>
                  <a:pt x="237" y="1"/>
                  <a:pt x="236" y="1"/>
                  <a:pt x="236" y="1"/>
                </a:cubicBezTo>
                <a:cubicBezTo>
                  <a:pt x="235" y="1"/>
                  <a:pt x="235" y="1"/>
                  <a:pt x="234" y="1"/>
                </a:cubicBezTo>
                <a:cubicBezTo>
                  <a:pt x="234" y="1"/>
                  <a:pt x="233" y="1"/>
                  <a:pt x="232" y="2"/>
                </a:cubicBezTo>
                <a:cubicBezTo>
                  <a:pt x="232" y="2"/>
                  <a:pt x="231" y="2"/>
                  <a:pt x="231" y="2"/>
                </a:cubicBezTo>
                <a:cubicBezTo>
                  <a:pt x="230" y="3"/>
                  <a:pt x="230" y="3"/>
                  <a:pt x="229" y="3"/>
                </a:cubicBezTo>
                <a:cubicBezTo>
                  <a:pt x="229" y="3"/>
                  <a:pt x="229" y="4"/>
                  <a:pt x="228" y="4"/>
                </a:cubicBezTo>
                <a:cubicBezTo>
                  <a:pt x="228" y="4"/>
                  <a:pt x="227" y="5"/>
                  <a:pt x="227" y="5"/>
                </a:cubicBezTo>
                <a:cubicBezTo>
                  <a:pt x="226" y="6"/>
                  <a:pt x="226" y="6"/>
                  <a:pt x="226" y="6"/>
                </a:cubicBezTo>
                <a:cubicBezTo>
                  <a:pt x="225" y="7"/>
                  <a:pt x="225" y="7"/>
                  <a:pt x="224" y="8"/>
                </a:cubicBezTo>
                <a:cubicBezTo>
                  <a:pt x="224" y="8"/>
                  <a:pt x="224" y="8"/>
                  <a:pt x="224" y="9"/>
                </a:cubicBezTo>
                <a:cubicBezTo>
                  <a:pt x="223" y="9"/>
                  <a:pt x="223" y="10"/>
                  <a:pt x="223" y="10"/>
                </a:cubicBezTo>
                <a:cubicBezTo>
                  <a:pt x="223" y="10"/>
                  <a:pt x="223" y="10"/>
                  <a:pt x="223" y="10"/>
                </a:cubicBezTo>
                <a:cubicBezTo>
                  <a:pt x="194" y="68"/>
                  <a:pt x="194" y="68"/>
                  <a:pt x="194" y="68"/>
                </a:cubicBezTo>
                <a:cubicBezTo>
                  <a:pt x="194" y="68"/>
                  <a:pt x="194" y="68"/>
                  <a:pt x="194" y="68"/>
                </a:cubicBezTo>
                <a:cubicBezTo>
                  <a:pt x="162" y="132"/>
                  <a:pt x="162" y="132"/>
                  <a:pt x="162" y="132"/>
                </a:cubicBezTo>
                <a:cubicBezTo>
                  <a:pt x="128" y="199"/>
                  <a:pt x="128" y="199"/>
                  <a:pt x="128" y="199"/>
                </a:cubicBezTo>
                <a:cubicBezTo>
                  <a:pt x="46" y="36"/>
                  <a:pt x="46" y="36"/>
                  <a:pt x="46" y="36"/>
                </a:cubicBezTo>
                <a:cubicBezTo>
                  <a:pt x="119" y="36"/>
                  <a:pt x="119" y="36"/>
                  <a:pt x="119" y="36"/>
                </a:cubicBezTo>
                <a:cubicBezTo>
                  <a:pt x="160" y="116"/>
                  <a:pt x="160" y="116"/>
                  <a:pt x="160" y="116"/>
                </a:cubicBezTo>
                <a:cubicBezTo>
                  <a:pt x="179" y="77"/>
                  <a:pt x="179" y="77"/>
                  <a:pt x="179" y="77"/>
                </a:cubicBezTo>
                <a:cubicBezTo>
                  <a:pt x="146" y="10"/>
                  <a:pt x="146" y="10"/>
                  <a:pt x="146" y="10"/>
                </a:cubicBezTo>
                <a:cubicBezTo>
                  <a:pt x="146" y="10"/>
                  <a:pt x="146" y="10"/>
                  <a:pt x="146" y="10"/>
                </a:cubicBezTo>
                <a:cubicBezTo>
                  <a:pt x="146" y="10"/>
                  <a:pt x="146" y="10"/>
                  <a:pt x="146" y="10"/>
                </a:cubicBezTo>
                <a:cubicBezTo>
                  <a:pt x="146" y="10"/>
                  <a:pt x="145" y="9"/>
                  <a:pt x="145" y="9"/>
                </a:cubicBezTo>
                <a:cubicBezTo>
                  <a:pt x="145" y="8"/>
                  <a:pt x="145" y="8"/>
                  <a:pt x="144" y="8"/>
                </a:cubicBezTo>
                <a:cubicBezTo>
                  <a:pt x="144" y="7"/>
                  <a:pt x="143" y="7"/>
                  <a:pt x="143" y="6"/>
                </a:cubicBezTo>
                <a:cubicBezTo>
                  <a:pt x="143" y="6"/>
                  <a:pt x="143" y="6"/>
                  <a:pt x="142" y="5"/>
                </a:cubicBezTo>
                <a:cubicBezTo>
                  <a:pt x="142" y="5"/>
                  <a:pt x="141" y="4"/>
                  <a:pt x="140" y="4"/>
                </a:cubicBezTo>
                <a:cubicBezTo>
                  <a:pt x="140" y="4"/>
                  <a:pt x="140" y="3"/>
                  <a:pt x="140" y="3"/>
                </a:cubicBezTo>
                <a:cubicBezTo>
                  <a:pt x="139" y="3"/>
                  <a:pt x="138" y="2"/>
                  <a:pt x="138" y="2"/>
                </a:cubicBezTo>
                <a:cubicBezTo>
                  <a:pt x="137" y="2"/>
                  <a:pt x="137" y="2"/>
                  <a:pt x="136" y="2"/>
                </a:cubicBezTo>
                <a:cubicBezTo>
                  <a:pt x="136" y="1"/>
                  <a:pt x="135" y="1"/>
                  <a:pt x="135" y="1"/>
                </a:cubicBezTo>
                <a:cubicBezTo>
                  <a:pt x="134" y="1"/>
                  <a:pt x="134" y="1"/>
                  <a:pt x="133" y="1"/>
                </a:cubicBezTo>
                <a:cubicBezTo>
                  <a:pt x="132" y="1"/>
                  <a:pt x="132" y="1"/>
                  <a:pt x="131" y="1"/>
                </a:cubicBezTo>
                <a:cubicBezTo>
                  <a:pt x="131" y="0"/>
                  <a:pt x="131" y="0"/>
                  <a:pt x="130" y="0"/>
                </a:cubicBezTo>
                <a:cubicBezTo>
                  <a:pt x="130" y="0"/>
                  <a:pt x="130" y="0"/>
                  <a:pt x="130" y="0"/>
                </a:cubicBezTo>
                <a:cubicBezTo>
                  <a:pt x="17" y="0"/>
                  <a:pt x="17" y="0"/>
                  <a:pt x="17" y="0"/>
                </a:cubicBezTo>
                <a:cubicBezTo>
                  <a:pt x="17" y="0"/>
                  <a:pt x="17" y="0"/>
                  <a:pt x="17" y="0"/>
                </a:cubicBezTo>
                <a:cubicBezTo>
                  <a:pt x="17" y="0"/>
                  <a:pt x="17" y="0"/>
                  <a:pt x="17" y="0"/>
                </a:cubicBezTo>
                <a:cubicBezTo>
                  <a:pt x="16" y="0"/>
                  <a:pt x="16" y="1"/>
                  <a:pt x="15" y="1"/>
                </a:cubicBezTo>
                <a:cubicBezTo>
                  <a:pt x="15" y="1"/>
                  <a:pt x="14" y="1"/>
                  <a:pt x="13" y="1"/>
                </a:cubicBezTo>
                <a:cubicBezTo>
                  <a:pt x="13" y="1"/>
                  <a:pt x="12" y="1"/>
                  <a:pt x="12" y="1"/>
                </a:cubicBezTo>
                <a:cubicBezTo>
                  <a:pt x="11" y="2"/>
                  <a:pt x="11" y="2"/>
                  <a:pt x="10" y="2"/>
                </a:cubicBezTo>
                <a:cubicBezTo>
                  <a:pt x="10" y="2"/>
                  <a:pt x="10" y="2"/>
                  <a:pt x="10" y="2"/>
                </a:cubicBezTo>
                <a:cubicBezTo>
                  <a:pt x="9" y="2"/>
                  <a:pt x="9" y="3"/>
                  <a:pt x="9" y="3"/>
                </a:cubicBezTo>
                <a:cubicBezTo>
                  <a:pt x="8" y="3"/>
                  <a:pt x="8" y="3"/>
                  <a:pt x="7" y="4"/>
                </a:cubicBezTo>
                <a:cubicBezTo>
                  <a:pt x="7" y="4"/>
                  <a:pt x="6" y="5"/>
                  <a:pt x="6" y="5"/>
                </a:cubicBezTo>
                <a:cubicBezTo>
                  <a:pt x="5" y="5"/>
                  <a:pt x="5" y="6"/>
                  <a:pt x="5" y="6"/>
                </a:cubicBezTo>
                <a:cubicBezTo>
                  <a:pt x="4" y="6"/>
                  <a:pt x="4" y="7"/>
                  <a:pt x="3" y="7"/>
                </a:cubicBezTo>
                <a:cubicBezTo>
                  <a:pt x="3" y="8"/>
                  <a:pt x="3" y="8"/>
                  <a:pt x="3" y="9"/>
                </a:cubicBezTo>
                <a:cubicBezTo>
                  <a:pt x="2" y="9"/>
                  <a:pt x="2" y="10"/>
                  <a:pt x="2" y="10"/>
                </a:cubicBezTo>
                <a:cubicBezTo>
                  <a:pt x="1" y="11"/>
                  <a:pt x="1" y="11"/>
                  <a:pt x="1" y="12"/>
                </a:cubicBezTo>
                <a:cubicBezTo>
                  <a:pt x="1" y="12"/>
                  <a:pt x="1" y="13"/>
                  <a:pt x="1" y="13"/>
                </a:cubicBezTo>
                <a:cubicBezTo>
                  <a:pt x="0" y="14"/>
                  <a:pt x="0" y="15"/>
                  <a:pt x="0" y="15"/>
                </a:cubicBezTo>
                <a:cubicBezTo>
                  <a:pt x="0" y="16"/>
                  <a:pt x="0" y="16"/>
                  <a:pt x="0" y="17"/>
                </a:cubicBezTo>
                <a:cubicBezTo>
                  <a:pt x="0" y="17"/>
                  <a:pt x="0" y="18"/>
                  <a:pt x="0" y="18"/>
                </a:cubicBezTo>
                <a:cubicBezTo>
                  <a:pt x="0" y="18"/>
                  <a:pt x="0" y="18"/>
                  <a:pt x="0" y="19"/>
                </a:cubicBezTo>
                <a:cubicBezTo>
                  <a:pt x="0" y="19"/>
                  <a:pt x="0" y="20"/>
                  <a:pt x="0" y="20"/>
                </a:cubicBezTo>
                <a:cubicBezTo>
                  <a:pt x="0" y="21"/>
                  <a:pt x="0" y="21"/>
                  <a:pt x="0" y="22"/>
                </a:cubicBezTo>
                <a:cubicBezTo>
                  <a:pt x="0" y="23"/>
                  <a:pt x="1" y="23"/>
                  <a:pt x="1" y="24"/>
                </a:cubicBezTo>
                <a:cubicBezTo>
                  <a:pt x="1" y="24"/>
                  <a:pt x="1" y="25"/>
                  <a:pt x="2" y="25"/>
                </a:cubicBezTo>
                <a:cubicBezTo>
                  <a:pt x="2" y="26"/>
                  <a:pt x="2" y="26"/>
                  <a:pt x="2" y="26"/>
                </a:cubicBezTo>
                <a:cubicBezTo>
                  <a:pt x="2" y="26"/>
                  <a:pt x="2" y="26"/>
                  <a:pt x="2" y="26"/>
                </a:cubicBezTo>
                <a:cubicBezTo>
                  <a:pt x="112" y="245"/>
                  <a:pt x="112" y="245"/>
                  <a:pt x="112" y="245"/>
                </a:cubicBezTo>
                <a:cubicBezTo>
                  <a:pt x="113" y="249"/>
                  <a:pt x="116" y="252"/>
                  <a:pt x="120" y="254"/>
                </a:cubicBezTo>
                <a:cubicBezTo>
                  <a:pt x="121" y="254"/>
                  <a:pt x="122" y="255"/>
                  <a:pt x="122" y="255"/>
                </a:cubicBezTo>
                <a:cubicBezTo>
                  <a:pt x="122" y="255"/>
                  <a:pt x="123" y="255"/>
                  <a:pt x="123" y="255"/>
                </a:cubicBezTo>
                <a:cubicBezTo>
                  <a:pt x="123" y="255"/>
                  <a:pt x="124" y="256"/>
                  <a:pt x="125" y="256"/>
                </a:cubicBezTo>
                <a:cubicBezTo>
                  <a:pt x="126" y="256"/>
                  <a:pt x="126" y="256"/>
                  <a:pt x="126" y="256"/>
                </a:cubicBezTo>
                <a:cubicBezTo>
                  <a:pt x="127" y="256"/>
                  <a:pt x="127" y="256"/>
                  <a:pt x="128" y="256"/>
                </a:cubicBezTo>
                <a:cubicBezTo>
                  <a:pt x="129" y="256"/>
                  <a:pt x="129" y="256"/>
                  <a:pt x="130" y="256"/>
                </a:cubicBezTo>
                <a:cubicBezTo>
                  <a:pt x="130" y="256"/>
                  <a:pt x="131" y="256"/>
                  <a:pt x="131" y="256"/>
                </a:cubicBezTo>
                <a:cubicBezTo>
                  <a:pt x="132" y="255"/>
                  <a:pt x="133" y="255"/>
                  <a:pt x="133" y="255"/>
                </a:cubicBezTo>
                <a:cubicBezTo>
                  <a:pt x="134" y="255"/>
                  <a:pt x="134" y="255"/>
                  <a:pt x="134" y="255"/>
                </a:cubicBezTo>
                <a:cubicBezTo>
                  <a:pt x="135" y="255"/>
                  <a:pt x="135" y="254"/>
                  <a:pt x="136" y="254"/>
                </a:cubicBezTo>
                <a:cubicBezTo>
                  <a:pt x="140" y="252"/>
                  <a:pt x="143" y="249"/>
                  <a:pt x="144" y="245"/>
                </a:cubicBezTo>
                <a:cubicBezTo>
                  <a:pt x="184" y="165"/>
                  <a:pt x="184" y="165"/>
                  <a:pt x="184" y="165"/>
                </a:cubicBezTo>
                <a:cubicBezTo>
                  <a:pt x="184" y="165"/>
                  <a:pt x="184" y="165"/>
                  <a:pt x="184" y="165"/>
                </a:cubicBezTo>
                <a:cubicBezTo>
                  <a:pt x="217" y="100"/>
                  <a:pt x="217" y="100"/>
                  <a:pt x="217" y="100"/>
                </a:cubicBezTo>
                <a:cubicBezTo>
                  <a:pt x="217" y="100"/>
                  <a:pt x="217" y="100"/>
                  <a:pt x="217" y="100"/>
                </a:cubicBezTo>
                <a:cubicBezTo>
                  <a:pt x="249" y="36"/>
                  <a:pt x="249" y="36"/>
                  <a:pt x="249" y="36"/>
                </a:cubicBezTo>
                <a:cubicBezTo>
                  <a:pt x="323" y="36"/>
                  <a:pt x="323" y="36"/>
                  <a:pt x="323" y="36"/>
                </a:cubicBezTo>
                <a:cubicBezTo>
                  <a:pt x="241" y="199"/>
                  <a:pt x="241" y="199"/>
                  <a:pt x="241" y="199"/>
                </a:cubicBezTo>
                <a:cubicBezTo>
                  <a:pt x="209" y="136"/>
                  <a:pt x="209" y="136"/>
                  <a:pt x="209" y="136"/>
                </a:cubicBezTo>
                <a:cubicBezTo>
                  <a:pt x="189" y="175"/>
                  <a:pt x="189" y="175"/>
                  <a:pt x="189" y="175"/>
                </a:cubicBezTo>
                <a:cubicBezTo>
                  <a:pt x="224" y="245"/>
                  <a:pt x="224" y="245"/>
                  <a:pt x="224" y="245"/>
                </a:cubicBezTo>
                <a:cubicBezTo>
                  <a:pt x="226" y="249"/>
                  <a:pt x="229" y="252"/>
                  <a:pt x="233" y="254"/>
                </a:cubicBezTo>
                <a:cubicBezTo>
                  <a:pt x="234" y="254"/>
                  <a:pt x="234" y="255"/>
                  <a:pt x="235" y="255"/>
                </a:cubicBezTo>
                <a:cubicBezTo>
                  <a:pt x="235" y="255"/>
                  <a:pt x="235" y="255"/>
                  <a:pt x="235" y="255"/>
                </a:cubicBezTo>
                <a:cubicBezTo>
                  <a:pt x="236" y="255"/>
                  <a:pt x="237" y="256"/>
                  <a:pt x="238" y="256"/>
                </a:cubicBezTo>
                <a:cubicBezTo>
                  <a:pt x="238" y="256"/>
                  <a:pt x="239" y="256"/>
                  <a:pt x="239" y="256"/>
                </a:cubicBezTo>
                <a:cubicBezTo>
                  <a:pt x="240" y="256"/>
                  <a:pt x="240" y="256"/>
                  <a:pt x="241" y="256"/>
                </a:cubicBezTo>
                <a:cubicBezTo>
                  <a:pt x="241" y="256"/>
                  <a:pt x="242" y="256"/>
                  <a:pt x="243" y="256"/>
                </a:cubicBezTo>
                <a:cubicBezTo>
                  <a:pt x="243" y="256"/>
                  <a:pt x="243" y="256"/>
                  <a:pt x="244" y="256"/>
                </a:cubicBezTo>
                <a:cubicBezTo>
                  <a:pt x="245" y="255"/>
                  <a:pt x="245" y="255"/>
                  <a:pt x="246" y="255"/>
                </a:cubicBezTo>
                <a:cubicBezTo>
                  <a:pt x="246" y="255"/>
                  <a:pt x="246" y="255"/>
                  <a:pt x="247" y="255"/>
                </a:cubicBezTo>
                <a:cubicBezTo>
                  <a:pt x="247" y="255"/>
                  <a:pt x="248" y="254"/>
                  <a:pt x="249" y="254"/>
                </a:cubicBezTo>
                <a:cubicBezTo>
                  <a:pt x="253" y="252"/>
                  <a:pt x="256" y="249"/>
                  <a:pt x="257" y="245"/>
                </a:cubicBezTo>
                <a:cubicBezTo>
                  <a:pt x="367" y="26"/>
                  <a:pt x="367" y="26"/>
                  <a:pt x="367" y="26"/>
                </a:cubicBezTo>
                <a:cubicBezTo>
                  <a:pt x="367" y="26"/>
                  <a:pt x="367" y="25"/>
                  <a:pt x="367" y="25"/>
                </a:cubicBezTo>
                <a:cubicBezTo>
                  <a:pt x="368" y="25"/>
                  <a:pt x="368" y="24"/>
                  <a:pt x="368" y="24"/>
                </a:cubicBezTo>
                <a:cubicBezTo>
                  <a:pt x="368" y="23"/>
                  <a:pt x="368" y="23"/>
                  <a:pt x="368" y="22"/>
                </a:cubicBezTo>
                <a:cubicBezTo>
                  <a:pt x="369" y="21"/>
                  <a:pt x="369" y="21"/>
                  <a:pt x="369" y="20"/>
                </a:cubicBezTo>
                <a:cubicBezTo>
                  <a:pt x="369" y="20"/>
                  <a:pt x="369" y="19"/>
                  <a:pt x="369" y="19"/>
                </a:cubicBezTo>
                <a:cubicBezTo>
                  <a:pt x="369" y="18"/>
                  <a:pt x="369" y="18"/>
                  <a:pt x="369" y="18"/>
                </a:cubicBezTo>
                <a:cubicBezTo>
                  <a:pt x="369" y="18"/>
                  <a:pt x="369" y="17"/>
                  <a:pt x="369" y="17"/>
                </a:cubicBezTo>
                <a:close/>
              </a:path>
            </a:pathLst>
          </a:custGeom>
          <a:solidFill>
            <a:srgbClr val="E25E0E"/>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pic>
        <p:nvPicPr>
          <p:cNvPr id="3" name="图片占位符 2"/>
          <p:cNvPicPr>
            <a:picLocks noGrp="1" noChangeAspect="1"/>
          </p:cNvPicPr>
          <p:nvPr>
            <p:ph type="pic" sz="quarter" idx="10"/>
          </p:nvPr>
        </p:nvPicPr>
        <p:blipFill rotWithShape="1">
          <a:blip r:embed="rId1">
            <a:extLst>
              <a:ext uri="{28A0092B-C50C-407E-A947-70E740481C1C}">
                <a14:useLocalDpi xmlns:a14="http://schemas.microsoft.com/office/drawing/2010/main" val="0"/>
              </a:ext>
            </a:extLst>
          </a:blip>
          <a:srcRect t="-111" b="26955"/>
          <a:stretch>
            <a:fillRect/>
          </a:stretch>
        </p:blipFill>
        <p:spPr/>
      </p:pic>
      <p:grpSp>
        <p:nvGrpSpPr>
          <p:cNvPr id="6" name="Group 4"/>
          <p:cNvGrpSpPr>
            <a:grpSpLocks noChangeAspect="1"/>
          </p:cNvGrpSpPr>
          <p:nvPr/>
        </p:nvGrpSpPr>
        <p:grpSpPr bwMode="auto">
          <a:xfrm>
            <a:off x="5916000" y="2589894"/>
            <a:ext cx="360000" cy="356539"/>
            <a:chOff x="3684" y="2007"/>
            <a:chExt cx="312" cy="309"/>
          </a:xfrm>
          <a:solidFill>
            <a:schemeClr val="tx1"/>
          </a:solidFill>
        </p:grpSpPr>
        <p:sp>
          <p:nvSpPr>
            <p:cNvPr id="7"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Group 5"/>
          <p:cNvGrpSpPr>
            <a:grpSpLocks noChangeAspect="1"/>
          </p:cNvGrpSpPr>
          <p:nvPr/>
        </p:nvGrpSpPr>
        <p:grpSpPr bwMode="auto">
          <a:xfrm>
            <a:off x="5922923" y="3374693"/>
            <a:ext cx="360000" cy="335141"/>
            <a:chOff x="1577" y="314"/>
            <a:chExt cx="782" cy="728"/>
          </a:xfrm>
          <a:solidFill>
            <a:schemeClr val="tx1"/>
          </a:solidFill>
        </p:grpSpPr>
        <p:sp>
          <p:nvSpPr>
            <p:cNvPr id="14"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5"/>
          <p:cNvSpPr>
            <a:spLocks noChangeAspect="1" noEditPoints="1"/>
          </p:cNvSpPr>
          <p:nvPr/>
        </p:nvSpPr>
        <p:spPr bwMode="auto">
          <a:xfrm>
            <a:off x="5907041" y="4188691"/>
            <a:ext cx="360000" cy="266709"/>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3" name="圆角矩形 22"/>
          <p:cNvSpPr>
            <a:spLocks noChangeAspect="1"/>
          </p:cNvSpPr>
          <p:nvPr/>
        </p:nvSpPr>
        <p:spPr>
          <a:xfrm>
            <a:off x="5826000" y="2498164"/>
            <a:ext cx="540000" cy="5400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a:spLocks noChangeAspect="1"/>
          </p:cNvSpPr>
          <p:nvPr/>
        </p:nvSpPr>
        <p:spPr>
          <a:xfrm>
            <a:off x="5826000" y="3275105"/>
            <a:ext cx="540000" cy="5400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a:spLocks noChangeAspect="1"/>
          </p:cNvSpPr>
          <p:nvPr/>
        </p:nvSpPr>
        <p:spPr>
          <a:xfrm>
            <a:off x="5826000" y="4052046"/>
            <a:ext cx="540000" cy="5400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456000" y="2505977"/>
            <a:ext cx="4896213" cy="523220"/>
          </a:xfrm>
          <a:prstGeom prst="rect">
            <a:avLst/>
          </a:prstGeom>
        </p:spPr>
        <p:txBody>
          <a:bodyPr wrap="square">
            <a:spAutoFit/>
          </a:bodyPr>
          <a:lstStyle/>
          <a:p>
            <a:r>
              <a:rPr lang="en-US" altLang="zh-CN" sz="1400" dirty="0" smtClean="0"/>
              <a:t>Using default text is a simple way to create the appearance of content without having to create it.</a:t>
            </a:r>
            <a:endParaRPr lang="en-US" altLang="zh-CN" sz="1400" dirty="0"/>
          </a:p>
        </p:txBody>
      </p:sp>
      <p:sp>
        <p:nvSpPr>
          <p:cNvPr id="27" name="矩形 26"/>
          <p:cNvSpPr/>
          <p:nvPr/>
        </p:nvSpPr>
        <p:spPr>
          <a:xfrm>
            <a:off x="6456000" y="3244055"/>
            <a:ext cx="4896213" cy="523220"/>
          </a:xfrm>
          <a:prstGeom prst="rect">
            <a:avLst/>
          </a:prstGeom>
        </p:spPr>
        <p:txBody>
          <a:bodyPr wrap="square">
            <a:spAutoFit/>
          </a:bodyPr>
          <a:lstStyle/>
          <a:p>
            <a:r>
              <a:rPr lang="en-US" altLang="zh-CN" sz="1400" dirty="0" smtClean="0"/>
              <a:t>Using default text is a simple way to create the appearance of content without having to create it.</a:t>
            </a:r>
            <a:endParaRPr lang="en-US" altLang="zh-CN" sz="1400" dirty="0"/>
          </a:p>
        </p:txBody>
      </p:sp>
      <p:sp>
        <p:nvSpPr>
          <p:cNvPr id="28" name="矩形 27"/>
          <p:cNvSpPr/>
          <p:nvPr/>
        </p:nvSpPr>
        <p:spPr>
          <a:xfrm>
            <a:off x="6456000" y="4060435"/>
            <a:ext cx="4896213" cy="523220"/>
          </a:xfrm>
          <a:prstGeom prst="rect">
            <a:avLst/>
          </a:prstGeom>
        </p:spPr>
        <p:txBody>
          <a:bodyPr wrap="square">
            <a:spAutoFit/>
          </a:bodyPr>
          <a:lstStyle/>
          <a:p>
            <a:r>
              <a:rPr lang="en-US" altLang="zh-CN" sz="1400" dirty="0" smtClean="0"/>
              <a:t>Using default text is a simple way to create the appearance of content without having to create it.</a:t>
            </a:r>
            <a:endParaRPr lang="en-US" altLang="zh-CN"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rotWithShape="1">
          <a:blip r:embed="rId1" cstate="print">
            <a:extLst>
              <a:ext uri="{28A0092B-C50C-407E-A947-70E740481C1C}">
                <a14:useLocalDpi xmlns:a14="http://schemas.microsoft.com/office/drawing/2010/main" val="0"/>
              </a:ext>
            </a:extLst>
          </a:blip>
          <a:srcRect l="69" r="69"/>
          <a:stretch>
            <a:fillRect/>
          </a:stretch>
        </p:blipFill>
        <p:spPr>
          <a:prstGeom prst="rect">
            <a:avLst/>
          </a:prstGeom>
        </p:spPr>
      </p:pic>
      <p:pic>
        <p:nvPicPr>
          <p:cNvPr id="7" name="图片占位符 6"/>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l="69" r="69"/>
          <a:stretch>
            <a:fillRect/>
          </a:stretch>
        </p:blipFill>
        <p:spPr>
          <a:prstGeom prst="rect">
            <a:avLst/>
          </a:prstGeom>
        </p:spPr>
      </p:pic>
      <p:sp>
        <p:nvSpPr>
          <p:cNvPr id="8" name="矩形 7"/>
          <p:cNvSpPr/>
          <p:nvPr/>
        </p:nvSpPr>
        <p:spPr>
          <a:xfrm>
            <a:off x="2136000" y="914824"/>
            <a:ext cx="3960000" cy="2520000"/>
          </a:xfrm>
          <a:prstGeom prst="rect">
            <a:avLst/>
          </a:prstGeom>
          <a:solidFill>
            <a:srgbClr val="E25E0E">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3424632"/>
            <a:ext cx="3960000" cy="2520000"/>
          </a:xfrm>
          <a:prstGeom prst="rect">
            <a:avLst/>
          </a:prstGeom>
          <a:solidFill>
            <a:srgbClr val="E25E0E">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67489" y="1164417"/>
            <a:ext cx="2406236" cy="369332"/>
          </a:xfrm>
          <a:prstGeom prst="rect">
            <a:avLst/>
          </a:prstGeom>
          <a:noFill/>
        </p:spPr>
        <p:txBody>
          <a:bodyPr wrap="none" rtlCol="0">
            <a:spAutoFit/>
          </a:bodyPr>
          <a:lstStyle/>
          <a:p>
            <a:pPr algn="r"/>
            <a:r>
              <a:rPr lang="en-US" altLang="zh-CN" dirty="0" smtClean="0">
                <a:solidFill>
                  <a:schemeClr val="bg1"/>
                </a:solidFill>
              </a:rPr>
              <a:t>ADD TITLE TEXT HERE</a:t>
            </a:r>
            <a:endParaRPr lang="zh-CN" altLang="en-US" dirty="0">
              <a:solidFill>
                <a:schemeClr val="bg1"/>
              </a:solidFill>
            </a:endParaRPr>
          </a:p>
        </p:txBody>
      </p:sp>
      <p:sp>
        <p:nvSpPr>
          <p:cNvPr id="11" name="文本框 10"/>
          <p:cNvSpPr txBox="1"/>
          <p:nvPr/>
        </p:nvSpPr>
        <p:spPr>
          <a:xfrm>
            <a:off x="6318044" y="3716813"/>
            <a:ext cx="2406236" cy="369332"/>
          </a:xfrm>
          <a:prstGeom prst="rect">
            <a:avLst/>
          </a:prstGeom>
          <a:noFill/>
        </p:spPr>
        <p:txBody>
          <a:bodyPr wrap="none" rtlCol="0">
            <a:spAutoFit/>
          </a:bodyPr>
          <a:lstStyle/>
          <a:p>
            <a:r>
              <a:rPr lang="en-US" altLang="zh-CN" dirty="0" smtClean="0">
                <a:solidFill>
                  <a:schemeClr val="bg1"/>
                </a:solidFill>
              </a:rPr>
              <a:t>ADD TITLE TEXT HERE</a:t>
            </a:r>
            <a:endParaRPr lang="zh-CN" altLang="en-US" dirty="0">
              <a:solidFill>
                <a:schemeClr val="bg1"/>
              </a:solidFill>
            </a:endParaRPr>
          </a:p>
        </p:txBody>
      </p:sp>
      <p:sp>
        <p:nvSpPr>
          <p:cNvPr id="12" name="矩形 11"/>
          <p:cNvSpPr/>
          <p:nvPr/>
        </p:nvSpPr>
        <p:spPr>
          <a:xfrm>
            <a:off x="2457814" y="1562870"/>
            <a:ext cx="3515911" cy="1487587"/>
          </a:xfrm>
          <a:prstGeom prst="rect">
            <a:avLst/>
          </a:prstGeom>
        </p:spPr>
        <p:txBody>
          <a:bodyPr wrap="square">
            <a:spAutoFit/>
          </a:bodyPr>
          <a:lstStyle/>
          <a:p>
            <a:pPr algn="r">
              <a:spcAft>
                <a:spcPts val="800"/>
              </a:spcAft>
            </a:pPr>
            <a:r>
              <a:rPr lang="en-US" altLang="zh-CN" sz="1400" dirty="0">
                <a:solidFill>
                  <a:schemeClr val="bg1"/>
                </a:solidFill>
              </a:rPr>
              <a:t>This text will not appear in a consistent order. Using default text is a simple way to create the appearance of content without having to create it</a:t>
            </a:r>
            <a:r>
              <a:rPr lang="en-US" altLang="zh-CN" sz="1400" dirty="0" smtClean="0">
                <a:solidFill>
                  <a:schemeClr val="bg1"/>
                </a:solidFill>
              </a:rPr>
              <a:t>.</a:t>
            </a:r>
            <a:endParaRPr lang="en-US" altLang="zh-CN" sz="1400" dirty="0" smtClean="0">
              <a:solidFill>
                <a:schemeClr val="bg1"/>
              </a:solidFill>
            </a:endParaRPr>
          </a:p>
          <a:p>
            <a:pPr algn="r">
              <a:spcAft>
                <a:spcPts val="800"/>
              </a:spcAft>
            </a:pPr>
            <a:r>
              <a:rPr lang="en-US" altLang="zh-CN" sz="1400" dirty="0">
                <a:solidFill>
                  <a:schemeClr val="bg1"/>
                </a:solidFill>
              </a:rPr>
              <a:t>Humans are creative beings. If it is not real text, they will focus on the design.</a:t>
            </a:r>
            <a:endParaRPr lang="zh-CN" altLang="en-US" sz="1400" dirty="0">
              <a:solidFill>
                <a:schemeClr val="bg1"/>
              </a:solidFill>
            </a:endParaRPr>
          </a:p>
        </p:txBody>
      </p:sp>
      <p:sp>
        <p:nvSpPr>
          <p:cNvPr id="13" name="矩形 12"/>
          <p:cNvSpPr/>
          <p:nvPr/>
        </p:nvSpPr>
        <p:spPr>
          <a:xfrm>
            <a:off x="6318044" y="4131757"/>
            <a:ext cx="3515911" cy="1487587"/>
          </a:xfrm>
          <a:prstGeom prst="rect">
            <a:avLst/>
          </a:prstGeom>
        </p:spPr>
        <p:txBody>
          <a:bodyPr wrap="square">
            <a:spAutoFit/>
          </a:bodyPr>
          <a:lstStyle/>
          <a:p>
            <a:pPr>
              <a:spcAft>
                <a:spcPts val="800"/>
              </a:spcAft>
            </a:pPr>
            <a:r>
              <a:rPr lang="en-US" altLang="zh-CN" sz="1400" dirty="0">
                <a:solidFill>
                  <a:schemeClr val="bg1"/>
                </a:solidFill>
              </a:rPr>
              <a:t>This text will not appear in a consistent order. Using default text is a simple way to create the appearance of content without having to create it</a:t>
            </a:r>
            <a:r>
              <a:rPr lang="en-US" altLang="zh-CN" sz="1400" dirty="0" smtClean="0">
                <a:solidFill>
                  <a:schemeClr val="bg1"/>
                </a:solidFill>
              </a:rPr>
              <a:t>.</a:t>
            </a:r>
            <a:endParaRPr lang="en-US" altLang="zh-CN" sz="1400" dirty="0" smtClean="0">
              <a:solidFill>
                <a:schemeClr val="bg1"/>
              </a:solidFill>
            </a:endParaRPr>
          </a:p>
          <a:p>
            <a:pPr>
              <a:spcAft>
                <a:spcPts val="800"/>
              </a:spcAft>
            </a:pPr>
            <a:r>
              <a:rPr lang="en-US" altLang="zh-CN" sz="1400" dirty="0">
                <a:solidFill>
                  <a:schemeClr val="bg1"/>
                </a:solidFill>
              </a:rPr>
              <a:t>Humans are creative beings. If it is not real text, they will focus on the design.</a:t>
            </a:r>
            <a:endParaRPr lang="zh-CN" altLang="en-US" sz="1400" dirty="0">
              <a:solidFill>
                <a:schemeClr val="bg1"/>
              </a:solidFill>
            </a:endParaRPr>
          </a:p>
        </p:txBody>
      </p:sp>
      <p:sp>
        <p:nvSpPr>
          <p:cNvPr id="14" name="文本框 13"/>
          <p:cNvSpPr txBox="1"/>
          <p:nvPr/>
        </p:nvSpPr>
        <p:spPr>
          <a:xfrm>
            <a:off x="6318044" y="1072084"/>
            <a:ext cx="2949846" cy="461665"/>
          </a:xfrm>
          <a:prstGeom prst="rect">
            <a:avLst/>
          </a:prstGeom>
          <a:noFill/>
        </p:spPr>
        <p:txBody>
          <a:bodyPr wrap="none" rtlCol="0">
            <a:spAutoFit/>
          </a:bodyPr>
          <a:lstStyle/>
          <a:p>
            <a:r>
              <a:rPr lang="en-US" altLang="zh-CN" sz="2400" dirty="0" smtClean="0"/>
              <a:t>Your Title Text Here</a:t>
            </a:r>
            <a:endParaRPr lang="zh-CN" altLang="en-US" sz="2400" dirty="0"/>
          </a:p>
        </p:txBody>
      </p:sp>
      <p:sp>
        <p:nvSpPr>
          <p:cNvPr id="15" name="文本框 14"/>
          <p:cNvSpPr txBox="1"/>
          <p:nvPr/>
        </p:nvSpPr>
        <p:spPr>
          <a:xfrm>
            <a:off x="2924109" y="3865838"/>
            <a:ext cx="2949846" cy="461665"/>
          </a:xfrm>
          <a:prstGeom prst="rect">
            <a:avLst/>
          </a:prstGeom>
          <a:noFill/>
        </p:spPr>
        <p:txBody>
          <a:bodyPr wrap="none" rtlCol="0">
            <a:spAutoFit/>
          </a:bodyPr>
          <a:lstStyle/>
          <a:p>
            <a:pPr algn="r"/>
            <a:r>
              <a:rPr lang="en-US" altLang="zh-CN" sz="2400" dirty="0" smtClean="0"/>
              <a:t>Your Title Text Here</a:t>
            </a:r>
            <a:endParaRPr lang="zh-CN" altLang="en-US" sz="2400" dirty="0"/>
          </a:p>
        </p:txBody>
      </p:sp>
      <p:sp>
        <p:nvSpPr>
          <p:cNvPr id="16" name="矩形 15"/>
          <p:cNvSpPr/>
          <p:nvPr/>
        </p:nvSpPr>
        <p:spPr>
          <a:xfrm>
            <a:off x="6318044" y="1608924"/>
            <a:ext cx="5034169" cy="1384995"/>
          </a:xfrm>
          <a:prstGeom prst="rect">
            <a:avLst/>
          </a:prstGeom>
        </p:spPr>
        <p:txBody>
          <a:bodyPr wrap="square">
            <a:spAutoFit/>
          </a:bodyPr>
          <a:lstStyle/>
          <a:p>
            <a:r>
              <a:rPr lang="en-US" altLang="zh-CN" sz="1400" dirty="0"/>
              <a:t>I hope you enjoyed the fake text. A designer can use default text to simulate what text would look like. It looks even better with you using this text. Whoever evaluates your text cannot evaluate the way you write. Your design looks awesome by the way. People tend to read writing. This text will not appear in a consistent order. </a:t>
            </a:r>
            <a:endParaRPr lang="zh-CN" altLang="en-US" sz="1400" dirty="0"/>
          </a:p>
        </p:txBody>
      </p:sp>
      <p:sp>
        <p:nvSpPr>
          <p:cNvPr id="17" name="矩形 16"/>
          <p:cNvSpPr/>
          <p:nvPr/>
        </p:nvSpPr>
        <p:spPr>
          <a:xfrm>
            <a:off x="839786" y="4431769"/>
            <a:ext cx="5034169" cy="1384995"/>
          </a:xfrm>
          <a:prstGeom prst="rect">
            <a:avLst/>
          </a:prstGeom>
        </p:spPr>
        <p:txBody>
          <a:bodyPr wrap="square">
            <a:spAutoFit/>
          </a:bodyPr>
          <a:lstStyle/>
          <a:p>
            <a:pPr algn="r"/>
            <a:r>
              <a:rPr lang="en-US" altLang="zh-CN" sz="1400" dirty="0"/>
              <a:t>I hope you enjoyed the fake text. A designer can use default text to simulate what text would look like. It looks even better with you using this text. Whoever evaluates your text cannot evaluate the way you write. Your design looks awesome by the way. People tend to read writing. This text will not appear in a consistent order. </a:t>
            </a:r>
            <a:endParaRPr lang="zh-CN" altLang="en-US"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
        <p:nvSpPr>
          <p:cNvPr id="6" name="椭圆 5"/>
          <p:cNvSpPr/>
          <p:nvPr/>
        </p:nvSpPr>
        <p:spPr>
          <a:xfrm>
            <a:off x="847723" y="2514600"/>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2963861" y="4327525"/>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5375273" y="2514600"/>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7851773" y="4327525"/>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0" name="直接箭头连接符 9"/>
          <p:cNvCxnSpPr>
            <a:stCxn id="6" idx="5"/>
            <a:endCxn id="7" idx="1"/>
          </p:cNvCxnSpPr>
          <p:nvPr/>
        </p:nvCxnSpPr>
        <p:spPr>
          <a:xfrm>
            <a:off x="1628773" y="3295650"/>
            <a:ext cx="1468438" cy="1165225"/>
          </a:xfrm>
          <a:prstGeom prst="straightConnector1">
            <a:avLst/>
          </a:prstGeom>
          <a:ln w="19050">
            <a:solidFill>
              <a:schemeClr val="tx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7" idx="7"/>
            <a:endCxn id="8" idx="3"/>
          </p:cNvCxnSpPr>
          <p:nvPr/>
        </p:nvCxnSpPr>
        <p:spPr>
          <a:xfrm flipV="1">
            <a:off x="3743323" y="3295650"/>
            <a:ext cx="1765300" cy="1165225"/>
          </a:xfrm>
          <a:prstGeom prst="straightConnector1">
            <a:avLst/>
          </a:prstGeom>
          <a:ln w="19050">
            <a:solidFill>
              <a:schemeClr val="tx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8" idx="5"/>
            <a:endCxn id="9" idx="1"/>
          </p:cNvCxnSpPr>
          <p:nvPr/>
        </p:nvCxnSpPr>
        <p:spPr>
          <a:xfrm>
            <a:off x="6156323" y="3295650"/>
            <a:ext cx="1828800" cy="1165225"/>
          </a:xfrm>
          <a:prstGeom prst="straightConnector1">
            <a:avLst/>
          </a:prstGeom>
          <a:ln w="19050">
            <a:solidFill>
              <a:schemeClr val="tx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 name="椭圆 12"/>
          <p:cNvSpPr>
            <a:spLocks noChangeAspect="1"/>
          </p:cNvSpPr>
          <p:nvPr/>
        </p:nvSpPr>
        <p:spPr>
          <a:xfrm>
            <a:off x="1455736" y="3171825"/>
            <a:ext cx="306387" cy="3063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600" dirty="0">
                <a:solidFill>
                  <a:srgbClr val="262626"/>
                </a:solidFill>
              </a:rPr>
              <a:t>1</a:t>
            </a:r>
            <a:endParaRPr lang="zh-CN" altLang="en-US" sz="1600" dirty="0">
              <a:solidFill>
                <a:srgbClr val="262626"/>
              </a:solidFill>
            </a:endParaRPr>
          </a:p>
        </p:txBody>
      </p:sp>
      <p:sp>
        <p:nvSpPr>
          <p:cNvPr id="14" name="椭圆 13"/>
          <p:cNvSpPr>
            <a:spLocks noChangeAspect="1"/>
          </p:cNvSpPr>
          <p:nvPr/>
        </p:nvSpPr>
        <p:spPr>
          <a:xfrm>
            <a:off x="3590923" y="4327525"/>
            <a:ext cx="306388" cy="3063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600" dirty="0">
                <a:solidFill>
                  <a:srgbClr val="262626"/>
                </a:solidFill>
              </a:rPr>
              <a:t>2</a:t>
            </a:r>
            <a:endParaRPr lang="zh-CN" altLang="en-US" sz="1600" dirty="0">
              <a:solidFill>
                <a:srgbClr val="262626"/>
              </a:solidFill>
            </a:endParaRPr>
          </a:p>
        </p:txBody>
      </p:sp>
      <p:sp>
        <p:nvSpPr>
          <p:cNvPr id="15" name="椭圆 14"/>
          <p:cNvSpPr>
            <a:spLocks noChangeAspect="1"/>
          </p:cNvSpPr>
          <p:nvPr/>
        </p:nvSpPr>
        <p:spPr>
          <a:xfrm>
            <a:off x="8570911" y="4821237"/>
            <a:ext cx="306387" cy="3063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600" dirty="0">
                <a:solidFill>
                  <a:srgbClr val="262626"/>
                </a:solidFill>
              </a:rPr>
              <a:t>4</a:t>
            </a:r>
            <a:endParaRPr lang="zh-CN" altLang="en-US" sz="1600" dirty="0">
              <a:solidFill>
                <a:srgbClr val="262626"/>
              </a:solidFill>
            </a:endParaRPr>
          </a:p>
        </p:txBody>
      </p:sp>
      <p:sp>
        <p:nvSpPr>
          <p:cNvPr id="16" name="文本框 15"/>
          <p:cNvSpPr txBox="1">
            <a:spLocks noChangeArrowheads="1"/>
          </p:cNvSpPr>
          <p:nvPr/>
        </p:nvSpPr>
        <p:spPr bwMode="auto">
          <a:xfrm>
            <a:off x="1954211" y="3154362"/>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600" dirty="0" smtClean="0">
                <a:solidFill>
                  <a:srgbClr val="E25E0E"/>
                </a:solidFill>
                <a:latin typeface="+mn-lt"/>
              </a:rPr>
              <a:t>ADD TITLE TEXT HERE</a:t>
            </a:r>
            <a:endParaRPr lang="zh-CN" altLang="en-US" sz="1600" dirty="0">
              <a:solidFill>
                <a:srgbClr val="E25E0E"/>
              </a:solidFill>
              <a:latin typeface="+mn-lt"/>
            </a:endParaRPr>
          </a:p>
        </p:txBody>
      </p:sp>
      <p:sp>
        <p:nvSpPr>
          <p:cNvPr id="17" name="文本框 16"/>
          <p:cNvSpPr txBox="1">
            <a:spLocks noChangeArrowheads="1"/>
          </p:cNvSpPr>
          <p:nvPr/>
        </p:nvSpPr>
        <p:spPr bwMode="auto">
          <a:xfrm>
            <a:off x="6488111" y="2514600"/>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600" dirty="0" smtClean="0">
                <a:solidFill>
                  <a:srgbClr val="E25E0E"/>
                </a:solidFill>
                <a:latin typeface="+mn-lt"/>
              </a:rPr>
              <a:t>ADD TITLE TEXT HERE</a:t>
            </a:r>
            <a:endParaRPr lang="zh-CN" altLang="en-US" sz="1600" dirty="0">
              <a:solidFill>
                <a:srgbClr val="E25E0E"/>
              </a:solidFill>
              <a:latin typeface="+mn-lt"/>
            </a:endParaRPr>
          </a:p>
        </p:txBody>
      </p:sp>
      <p:sp>
        <p:nvSpPr>
          <p:cNvPr id="18" name="文本框 17"/>
          <p:cNvSpPr txBox="1">
            <a:spLocks noChangeArrowheads="1"/>
          </p:cNvSpPr>
          <p:nvPr/>
        </p:nvSpPr>
        <p:spPr bwMode="auto">
          <a:xfrm>
            <a:off x="4030661" y="4426094"/>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600" dirty="0" smtClean="0">
                <a:solidFill>
                  <a:srgbClr val="E25E0E"/>
                </a:solidFill>
                <a:latin typeface="+mn-lt"/>
              </a:rPr>
              <a:t>ADD TITLE TEXT HERE</a:t>
            </a:r>
            <a:endParaRPr lang="zh-CN" altLang="en-US" sz="1600" dirty="0">
              <a:solidFill>
                <a:srgbClr val="E25E0E"/>
              </a:solidFill>
              <a:latin typeface="+mn-lt"/>
            </a:endParaRPr>
          </a:p>
        </p:txBody>
      </p:sp>
      <p:sp>
        <p:nvSpPr>
          <p:cNvPr id="19" name="文本框 18"/>
          <p:cNvSpPr txBox="1">
            <a:spLocks noChangeArrowheads="1"/>
          </p:cNvSpPr>
          <p:nvPr/>
        </p:nvSpPr>
        <p:spPr bwMode="auto">
          <a:xfrm>
            <a:off x="8975723" y="4903371"/>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600" dirty="0" smtClean="0">
                <a:solidFill>
                  <a:srgbClr val="E25E0E"/>
                </a:solidFill>
                <a:latin typeface="+mn-lt"/>
              </a:rPr>
              <a:t>ADD TITLE TEXT HERE</a:t>
            </a:r>
            <a:endParaRPr lang="zh-CN" altLang="en-US" sz="1600" dirty="0">
              <a:solidFill>
                <a:srgbClr val="E25E0E"/>
              </a:solidFill>
              <a:latin typeface="+mn-lt"/>
            </a:endParaRPr>
          </a:p>
        </p:txBody>
      </p:sp>
      <p:sp>
        <p:nvSpPr>
          <p:cNvPr id="20" name="矩形 19"/>
          <p:cNvSpPr>
            <a:spLocks noChangeArrowheads="1"/>
          </p:cNvSpPr>
          <p:nvPr/>
        </p:nvSpPr>
        <p:spPr bwMode="auto">
          <a:xfrm>
            <a:off x="1954211" y="2663825"/>
            <a:ext cx="3000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400">
                <a:latin typeface="+mn-lt"/>
              </a:rPr>
              <a:t>Whoever evaluates your text cannot evaluate the way you write. </a:t>
            </a:r>
            <a:endParaRPr lang="zh-CN" altLang="en-US" sz="1400">
              <a:latin typeface="+mn-lt"/>
            </a:endParaRPr>
          </a:p>
        </p:txBody>
      </p:sp>
      <p:sp>
        <p:nvSpPr>
          <p:cNvPr id="21" name="矩形 20"/>
          <p:cNvSpPr>
            <a:spLocks noChangeArrowheads="1"/>
          </p:cNvSpPr>
          <p:nvPr/>
        </p:nvSpPr>
        <p:spPr bwMode="auto">
          <a:xfrm>
            <a:off x="6488111" y="2844711"/>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400">
                <a:latin typeface="+mn-lt"/>
              </a:rPr>
              <a:t>Whoever evaluates your text cannot evaluate the way you write. </a:t>
            </a:r>
            <a:endParaRPr lang="zh-CN" altLang="en-US" sz="1400">
              <a:latin typeface="+mn-lt"/>
            </a:endParaRPr>
          </a:p>
        </p:txBody>
      </p:sp>
      <p:sp>
        <p:nvSpPr>
          <p:cNvPr id="22" name="矩形 21"/>
          <p:cNvSpPr>
            <a:spLocks noChangeArrowheads="1"/>
          </p:cNvSpPr>
          <p:nvPr/>
        </p:nvSpPr>
        <p:spPr bwMode="auto">
          <a:xfrm>
            <a:off x="3984624" y="4745598"/>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400" dirty="0">
                <a:latin typeface="+mn-lt"/>
              </a:rPr>
              <a:t>Whoever evaluates your text cannot evaluate the way you write. </a:t>
            </a:r>
            <a:endParaRPr lang="zh-CN" altLang="en-US" sz="1400" dirty="0">
              <a:latin typeface="+mn-lt"/>
            </a:endParaRPr>
          </a:p>
        </p:txBody>
      </p:sp>
      <p:sp>
        <p:nvSpPr>
          <p:cNvPr id="23" name="矩形 22"/>
          <p:cNvSpPr>
            <a:spLocks noChangeArrowheads="1"/>
          </p:cNvSpPr>
          <p:nvPr/>
        </p:nvSpPr>
        <p:spPr bwMode="auto">
          <a:xfrm>
            <a:off x="8975723" y="4164707"/>
            <a:ext cx="23764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eaLnBrk="1" hangingPunct="1"/>
            <a:r>
              <a:rPr lang="en-US" altLang="zh-CN" sz="1400" dirty="0">
                <a:latin typeface="+mn-lt"/>
              </a:rPr>
              <a:t>Whoever evaluates your text cannot evaluate the way you write. </a:t>
            </a:r>
            <a:endParaRPr lang="zh-CN" altLang="en-US" sz="1400" dirty="0">
              <a:latin typeface="+mn-lt"/>
            </a:endParaRPr>
          </a:p>
        </p:txBody>
      </p:sp>
      <p:sp>
        <p:nvSpPr>
          <p:cNvPr id="24" name="Freeform 5"/>
          <p:cNvSpPr>
            <a:spLocks noChangeAspect="1" noEditPoints="1"/>
          </p:cNvSpPr>
          <p:nvPr/>
        </p:nvSpPr>
        <p:spPr bwMode="auto">
          <a:xfrm>
            <a:off x="1035048" y="2714625"/>
            <a:ext cx="539750" cy="514350"/>
          </a:xfrm>
          <a:custGeom>
            <a:avLst/>
            <a:gdLst>
              <a:gd name="T0" fmla="*/ 330013 w 2389"/>
              <a:gd name="T1" fmla="*/ 491776 h 2272"/>
              <a:gd name="T2" fmla="*/ 329108 w 2389"/>
              <a:gd name="T3" fmla="*/ 460800 h 2272"/>
              <a:gd name="T4" fmla="*/ 433989 w 2389"/>
              <a:gd name="T5" fmla="*/ 400430 h 2272"/>
              <a:gd name="T6" fmla="*/ 415454 w 2389"/>
              <a:gd name="T7" fmla="*/ 351139 h 2272"/>
              <a:gd name="T8" fmla="*/ 418393 w 2389"/>
              <a:gd name="T9" fmla="*/ 291222 h 2272"/>
              <a:gd name="T10" fmla="*/ 333177 w 2389"/>
              <a:gd name="T11" fmla="*/ 219773 h 2272"/>
              <a:gd name="T12" fmla="*/ 409125 w 2389"/>
              <a:gd name="T13" fmla="*/ 113956 h 2272"/>
              <a:gd name="T14" fmla="*/ 304923 w 2389"/>
              <a:gd name="T15" fmla="*/ 30976 h 2272"/>
              <a:gd name="T16" fmla="*/ 324588 w 2389"/>
              <a:gd name="T17" fmla="*/ 99712 h 2272"/>
              <a:gd name="T18" fmla="*/ 295655 w 2389"/>
              <a:gd name="T19" fmla="*/ 169352 h 2272"/>
              <a:gd name="T20" fmla="*/ 207501 w 2389"/>
              <a:gd name="T21" fmla="*/ 163021 h 2272"/>
              <a:gd name="T22" fmla="*/ 230331 w 2389"/>
              <a:gd name="T23" fmla="*/ 217512 h 2272"/>
              <a:gd name="T24" fmla="*/ 288196 w 2389"/>
              <a:gd name="T25" fmla="*/ 292126 h 2272"/>
              <a:gd name="T26" fmla="*/ 193035 w 2389"/>
              <a:gd name="T27" fmla="*/ 308180 h 2272"/>
              <a:gd name="T28" fmla="*/ 131327 w 2389"/>
              <a:gd name="T29" fmla="*/ 227687 h 2272"/>
              <a:gd name="T30" fmla="*/ 75948 w 2389"/>
              <a:gd name="T31" fmla="*/ 247358 h 2272"/>
              <a:gd name="T32" fmla="*/ 77304 w 2389"/>
              <a:gd name="T33" fmla="*/ 280143 h 2272"/>
              <a:gd name="T34" fmla="*/ 45433 w 2389"/>
              <a:gd name="T35" fmla="*/ 247358 h 2272"/>
              <a:gd name="T36" fmla="*/ 540000 w 2389"/>
              <a:gd name="T37" fmla="*/ 247358 h 2272"/>
              <a:gd name="T38" fmla="*/ 294073 w 2389"/>
              <a:gd name="T39" fmla="*/ 347069 h 2272"/>
              <a:gd name="T40" fmla="*/ 334081 w 2389"/>
              <a:gd name="T41" fmla="*/ 316319 h 2272"/>
              <a:gd name="T42" fmla="*/ 218351 w 2389"/>
              <a:gd name="T43" fmla="*/ 342773 h 2272"/>
              <a:gd name="T44" fmla="*/ 53344 w 2389"/>
              <a:gd name="T45" fmla="*/ 314058 h 2272"/>
              <a:gd name="T46" fmla="*/ 46789 w 2389"/>
              <a:gd name="T47" fmla="*/ 335086 h 2272"/>
              <a:gd name="T48" fmla="*/ 72784 w 2389"/>
              <a:gd name="T49" fmla="*/ 413996 h 2272"/>
              <a:gd name="T50" fmla="*/ 11754 w 2389"/>
              <a:gd name="T51" fmla="*/ 391612 h 2272"/>
              <a:gd name="T52" fmla="*/ 2938 w 2389"/>
              <a:gd name="T53" fmla="*/ 407439 h 2272"/>
              <a:gd name="T54" fmla="*/ 25090 w 2389"/>
              <a:gd name="T55" fmla="*/ 446555 h 2272"/>
              <a:gd name="T56" fmla="*/ 40460 w 2389"/>
              <a:gd name="T57" fmla="*/ 479114 h 2272"/>
              <a:gd name="T58" fmla="*/ 354424 w 2389"/>
              <a:gd name="T59" fmla="*/ 319485 h 2272"/>
              <a:gd name="T60" fmla="*/ 291134 w 2389"/>
              <a:gd name="T61" fmla="*/ 422136 h 2272"/>
              <a:gd name="T62" fmla="*/ 304018 w 2389"/>
              <a:gd name="T63" fmla="*/ 477984 h 2272"/>
              <a:gd name="T64" fmla="*/ 280285 w 2389"/>
              <a:gd name="T65" fmla="*/ 511899 h 2272"/>
              <a:gd name="T66" fmla="*/ 220159 w 2389"/>
              <a:gd name="T67" fmla="*/ 454469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chemeClr val="tx1"/>
          </a:solidFill>
          <a:ln>
            <a:noFill/>
          </a:ln>
        </p:spPr>
        <p:txBody>
          <a:bodyPr/>
          <a:lstStyle/>
          <a:p>
            <a:endParaRPr lang="zh-CN" altLang="en-US"/>
          </a:p>
        </p:txBody>
      </p:sp>
      <p:sp>
        <p:nvSpPr>
          <p:cNvPr id="25" name="Freeform 22"/>
          <p:cNvSpPr>
            <a:spLocks noChangeAspect="1" noEditPoints="1"/>
          </p:cNvSpPr>
          <p:nvPr/>
        </p:nvSpPr>
        <p:spPr bwMode="auto">
          <a:xfrm>
            <a:off x="3152773" y="4524375"/>
            <a:ext cx="539750" cy="520700"/>
          </a:xfrm>
          <a:custGeom>
            <a:avLst/>
            <a:gdLst>
              <a:gd name="T0" fmla="*/ 349412 w 340"/>
              <a:gd name="T1" fmla="*/ 432345 h 328"/>
              <a:gd name="T2" fmla="*/ 349412 w 340"/>
              <a:gd name="T3" fmla="*/ 238425 h 328"/>
              <a:gd name="T4" fmla="*/ 462176 w 340"/>
              <a:gd name="T5" fmla="*/ 220941 h 328"/>
              <a:gd name="T6" fmla="*/ 258882 w 340"/>
              <a:gd name="T7" fmla="*/ 50864 h 328"/>
              <a:gd name="T8" fmla="*/ 50824 w 340"/>
              <a:gd name="T9" fmla="*/ 259089 h 328"/>
              <a:gd name="T10" fmla="*/ 258882 w 340"/>
              <a:gd name="T11" fmla="*/ 467314 h 328"/>
              <a:gd name="T12" fmla="*/ 292235 w 340"/>
              <a:gd name="T13" fmla="*/ 464135 h 328"/>
              <a:gd name="T14" fmla="*/ 333529 w 340"/>
              <a:gd name="T15" fmla="*/ 433934 h 328"/>
              <a:gd name="T16" fmla="*/ 349412 w 340"/>
              <a:gd name="T17" fmla="*/ 432345 h 328"/>
              <a:gd name="T18" fmla="*/ 297000 w 340"/>
              <a:gd name="T19" fmla="*/ 68349 h 328"/>
              <a:gd name="T20" fmla="*/ 274765 w 340"/>
              <a:gd name="T21" fmla="*/ 165308 h 328"/>
              <a:gd name="T22" fmla="*/ 252529 w 340"/>
              <a:gd name="T23" fmla="*/ 165308 h 328"/>
              <a:gd name="T24" fmla="*/ 236647 w 340"/>
              <a:gd name="T25" fmla="*/ 68349 h 328"/>
              <a:gd name="T26" fmla="*/ 297000 w 340"/>
              <a:gd name="T27" fmla="*/ 68349 h 328"/>
              <a:gd name="T28" fmla="*/ 258882 w 340"/>
              <a:gd name="T29" fmla="*/ 336975 h 328"/>
              <a:gd name="T30" fmla="*/ 181059 w 340"/>
              <a:gd name="T31" fmla="*/ 259089 h 328"/>
              <a:gd name="T32" fmla="*/ 258882 w 340"/>
              <a:gd name="T33" fmla="*/ 181203 h 328"/>
              <a:gd name="T34" fmla="*/ 336706 w 340"/>
              <a:gd name="T35" fmla="*/ 259089 h 328"/>
              <a:gd name="T36" fmla="*/ 258882 w 340"/>
              <a:gd name="T37" fmla="*/ 336975 h 328"/>
              <a:gd name="T38" fmla="*/ 258882 w 340"/>
              <a:gd name="T39" fmla="*/ 200277 h 328"/>
              <a:gd name="T40" fmla="*/ 200118 w 340"/>
              <a:gd name="T41" fmla="*/ 259089 h 328"/>
              <a:gd name="T42" fmla="*/ 258882 w 340"/>
              <a:gd name="T43" fmla="*/ 317901 h 328"/>
              <a:gd name="T44" fmla="*/ 317647 w 340"/>
              <a:gd name="T45" fmla="*/ 259089 h 328"/>
              <a:gd name="T46" fmla="*/ 258882 w 340"/>
              <a:gd name="T47" fmla="*/ 200277 h 328"/>
              <a:gd name="T48" fmla="*/ 258882 w 340"/>
              <a:gd name="T49" fmla="*/ 300416 h 328"/>
              <a:gd name="T50" fmla="*/ 217588 w 340"/>
              <a:gd name="T51" fmla="*/ 259089 h 328"/>
              <a:gd name="T52" fmla="*/ 258882 w 340"/>
              <a:gd name="T53" fmla="*/ 217762 h 328"/>
              <a:gd name="T54" fmla="*/ 300176 w 340"/>
              <a:gd name="T55" fmla="*/ 259089 h 328"/>
              <a:gd name="T56" fmla="*/ 258882 w 340"/>
              <a:gd name="T57" fmla="*/ 300416 h 328"/>
              <a:gd name="T58" fmla="*/ 285882 w 340"/>
              <a:gd name="T59" fmla="*/ 500693 h 328"/>
              <a:gd name="T60" fmla="*/ 292235 w 340"/>
              <a:gd name="T61" fmla="*/ 514999 h 328"/>
              <a:gd name="T62" fmla="*/ 258882 w 340"/>
              <a:gd name="T63" fmla="*/ 518178 h 328"/>
              <a:gd name="T64" fmla="*/ 0 w 340"/>
              <a:gd name="T65" fmla="*/ 259089 h 328"/>
              <a:gd name="T66" fmla="*/ 258882 w 340"/>
              <a:gd name="T67" fmla="*/ 0 h 328"/>
              <a:gd name="T68" fmla="*/ 513000 w 340"/>
              <a:gd name="T69" fmla="*/ 212993 h 328"/>
              <a:gd name="T70" fmla="*/ 487588 w 340"/>
              <a:gd name="T71" fmla="*/ 216172 h 328"/>
              <a:gd name="T72" fmla="*/ 258882 w 340"/>
              <a:gd name="T73" fmla="*/ 25432 h 328"/>
              <a:gd name="T74" fmla="*/ 25412 w 340"/>
              <a:gd name="T75" fmla="*/ 259089 h 328"/>
              <a:gd name="T76" fmla="*/ 258882 w 340"/>
              <a:gd name="T77" fmla="*/ 492746 h 328"/>
              <a:gd name="T78" fmla="*/ 284294 w 340"/>
              <a:gd name="T79" fmla="*/ 491156 h 328"/>
              <a:gd name="T80" fmla="*/ 285882 w 340"/>
              <a:gd name="T81" fmla="*/ 500693 h 328"/>
              <a:gd name="T82" fmla="*/ 540000 w 340"/>
              <a:gd name="T83" fmla="*/ 225709 h 328"/>
              <a:gd name="T84" fmla="*/ 540000 w 340"/>
              <a:gd name="T85" fmla="*/ 449829 h 328"/>
              <a:gd name="T86" fmla="*/ 503471 w 340"/>
              <a:gd name="T87" fmla="*/ 489567 h 328"/>
              <a:gd name="T88" fmla="*/ 452647 w 340"/>
              <a:gd name="T89" fmla="*/ 467314 h 328"/>
              <a:gd name="T90" fmla="*/ 487588 w 340"/>
              <a:gd name="T91" fmla="*/ 422808 h 328"/>
              <a:gd name="T92" fmla="*/ 517765 w 340"/>
              <a:gd name="T93" fmla="*/ 424397 h 328"/>
              <a:gd name="T94" fmla="*/ 517765 w 340"/>
              <a:gd name="T95" fmla="*/ 289290 h 328"/>
              <a:gd name="T96" fmla="*/ 397059 w 340"/>
              <a:gd name="T97" fmla="*/ 311543 h 328"/>
              <a:gd name="T98" fmla="*/ 395471 w 340"/>
              <a:gd name="T99" fmla="*/ 480030 h 328"/>
              <a:gd name="T100" fmla="*/ 395471 w 340"/>
              <a:gd name="T101" fmla="*/ 480030 h 328"/>
              <a:gd name="T102" fmla="*/ 360529 w 340"/>
              <a:gd name="T103" fmla="*/ 516588 h 328"/>
              <a:gd name="T104" fmla="*/ 309706 w 340"/>
              <a:gd name="T105" fmla="*/ 494335 h 328"/>
              <a:gd name="T106" fmla="*/ 344647 w 340"/>
              <a:gd name="T107" fmla="*/ 451419 h 328"/>
              <a:gd name="T108" fmla="*/ 373235 w 340"/>
              <a:gd name="T109" fmla="*/ 451419 h 328"/>
              <a:gd name="T110" fmla="*/ 373235 w 340"/>
              <a:gd name="T111" fmla="*/ 252731 h 328"/>
              <a:gd name="T112" fmla="*/ 540000 w 340"/>
              <a:gd name="T113" fmla="*/ 22570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chemeClr val="tx1"/>
          </a:solidFill>
          <a:ln>
            <a:noFill/>
          </a:ln>
        </p:spPr>
        <p:txBody>
          <a:bodyPr/>
          <a:lstStyle/>
          <a:p>
            <a:endParaRPr lang="zh-CN" altLang="en-US"/>
          </a:p>
        </p:txBody>
      </p:sp>
      <p:grpSp>
        <p:nvGrpSpPr>
          <p:cNvPr id="26" name="Group 25"/>
          <p:cNvGrpSpPr>
            <a:grpSpLocks noChangeAspect="1"/>
          </p:cNvGrpSpPr>
          <p:nvPr/>
        </p:nvGrpSpPr>
        <p:grpSpPr bwMode="auto">
          <a:xfrm>
            <a:off x="5587260" y="2715286"/>
            <a:ext cx="460367" cy="540000"/>
            <a:chOff x="5616" y="864"/>
            <a:chExt cx="1347" cy="1580"/>
          </a:xfrm>
          <a:solidFill>
            <a:schemeClr val="tx1"/>
          </a:solidFill>
        </p:grpSpPr>
        <p:sp>
          <p:nvSpPr>
            <p:cNvPr id="27" name="Oval 26"/>
            <p:cNvSpPr>
              <a:spLocks noChangeArrowheads="1"/>
            </p:cNvSpPr>
            <p:nvPr/>
          </p:nvSpPr>
          <p:spPr bwMode="auto">
            <a:xfrm>
              <a:off x="6063" y="864"/>
              <a:ext cx="433" cy="4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ea typeface="+mn-ea"/>
              </a:endParaRPr>
            </a:p>
          </p:txBody>
        </p:sp>
        <p:sp>
          <p:nvSpPr>
            <p:cNvPr id="28" name="Freeform 27"/>
            <p:cNvSpPr/>
            <p:nvPr/>
          </p:nvSpPr>
          <p:spPr bwMode="auto">
            <a:xfrm>
              <a:off x="6514" y="2146"/>
              <a:ext cx="449" cy="298"/>
            </a:xfrm>
            <a:custGeom>
              <a:avLst/>
              <a:gdLst>
                <a:gd name="T0" fmla="*/ 496 w 565"/>
                <a:gd name="T1" fmla="*/ 0 h 375"/>
                <a:gd name="T2" fmla="*/ 68 w 565"/>
                <a:gd name="T3" fmla="*/ 0 h 375"/>
                <a:gd name="T4" fmla="*/ 0 w 565"/>
                <a:gd name="T5" fmla="*/ 69 h 375"/>
                <a:gd name="T6" fmla="*/ 0 w 565"/>
                <a:gd name="T7" fmla="*/ 306 h 375"/>
                <a:gd name="T8" fmla="*/ 68 w 565"/>
                <a:gd name="T9" fmla="*/ 375 h 375"/>
                <a:gd name="T10" fmla="*/ 496 w 565"/>
                <a:gd name="T11" fmla="*/ 375 h 375"/>
                <a:gd name="T12" fmla="*/ 565 w 565"/>
                <a:gd name="T13" fmla="*/ 306 h 375"/>
                <a:gd name="T14" fmla="*/ 565 w 565"/>
                <a:gd name="T15" fmla="*/ 69 h 375"/>
                <a:gd name="T16" fmla="*/ 496 w 565"/>
                <a:gd name="T17"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5" h="375">
                  <a:moveTo>
                    <a:pt x="496" y="0"/>
                  </a:moveTo>
                  <a:cubicBezTo>
                    <a:pt x="68" y="0"/>
                    <a:pt x="68" y="0"/>
                    <a:pt x="68" y="0"/>
                  </a:cubicBezTo>
                  <a:cubicBezTo>
                    <a:pt x="30" y="0"/>
                    <a:pt x="0" y="31"/>
                    <a:pt x="0" y="69"/>
                  </a:cubicBezTo>
                  <a:cubicBezTo>
                    <a:pt x="0" y="306"/>
                    <a:pt x="0" y="306"/>
                    <a:pt x="0" y="306"/>
                  </a:cubicBezTo>
                  <a:cubicBezTo>
                    <a:pt x="0" y="344"/>
                    <a:pt x="30" y="375"/>
                    <a:pt x="68" y="375"/>
                  </a:cubicBezTo>
                  <a:cubicBezTo>
                    <a:pt x="496" y="375"/>
                    <a:pt x="496" y="375"/>
                    <a:pt x="496" y="375"/>
                  </a:cubicBezTo>
                  <a:cubicBezTo>
                    <a:pt x="534" y="375"/>
                    <a:pt x="565" y="344"/>
                    <a:pt x="565" y="306"/>
                  </a:cubicBezTo>
                  <a:cubicBezTo>
                    <a:pt x="565" y="69"/>
                    <a:pt x="565" y="69"/>
                    <a:pt x="565" y="69"/>
                  </a:cubicBezTo>
                  <a:cubicBezTo>
                    <a:pt x="565" y="31"/>
                    <a:pt x="534" y="0"/>
                    <a:pt x="4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ea typeface="+mn-ea"/>
              </a:endParaRPr>
            </a:p>
          </p:txBody>
        </p:sp>
        <p:sp>
          <p:nvSpPr>
            <p:cNvPr id="29" name="Freeform 28"/>
            <p:cNvSpPr>
              <a:spLocks noEditPoints="1"/>
            </p:cNvSpPr>
            <p:nvPr/>
          </p:nvSpPr>
          <p:spPr bwMode="auto">
            <a:xfrm>
              <a:off x="5616" y="1080"/>
              <a:ext cx="1311" cy="1363"/>
            </a:xfrm>
            <a:custGeom>
              <a:avLst/>
              <a:gdLst>
                <a:gd name="T0" fmla="*/ 1163 w 1648"/>
                <a:gd name="T1" fmla="*/ 1265 h 1714"/>
                <a:gd name="T2" fmla="*/ 1537 w 1648"/>
                <a:gd name="T3" fmla="*/ 1276 h 1714"/>
                <a:gd name="T4" fmla="*/ 1604 w 1648"/>
                <a:gd name="T5" fmla="*/ 921 h 1714"/>
                <a:gd name="T6" fmla="*/ 1400 w 1648"/>
                <a:gd name="T7" fmla="*/ 344 h 1714"/>
                <a:gd name="T8" fmla="*/ 1124 w 1648"/>
                <a:gd name="T9" fmla="*/ 188 h 1714"/>
                <a:gd name="T10" fmla="*/ 1123 w 1648"/>
                <a:gd name="T11" fmla="*/ 188 h 1714"/>
                <a:gd name="T12" fmla="*/ 1054 w 1648"/>
                <a:gd name="T13" fmla="*/ 202 h 1714"/>
                <a:gd name="T14" fmla="*/ 994 w 1648"/>
                <a:gd name="T15" fmla="*/ 232 h 1714"/>
                <a:gd name="T16" fmla="*/ 930 w 1648"/>
                <a:gd name="T17" fmla="*/ 285 h 1714"/>
                <a:gd name="T18" fmla="*/ 869 w 1648"/>
                <a:gd name="T19" fmla="*/ 346 h 1714"/>
                <a:gd name="T20" fmla="*/ 588 w 1648"/>
                <a:gd name="T21" fmla="*/ 507 h 1714"/>
                <a:gd name="T22" fmla="*/ 586 w 1648"/>
                <a:gd name="T23" fmla="*/ 507 h 1714"/>
                <a:gd name="T24" fmla="*/ 660 w 1648"/>
                <a:gd name="T25" fmla="*/ 452 h 1714"/>
                <a:gd name="T26" fmla="*/ 668 w 1648"/>
                <a:gd name="T27" fmla="*/ 439 h 1714"/>
                <a:gd name="T28" fmla="*/ 664 w 1648"/>
                <a:gd name="T29" fmla="*/ 424 h 1714"/>
                <a:gd name="T30" fmla="*/ 375 w 1648"/>
                <a:gd name="T31" fmla="*/ 56 h 1714"/>
                <a:gd name="T32" fmla="*/ 348 w 1648"/>
                <a:gd name="T33" fmla="*/ 53 h 1714"/>
                <a:gd name="T34" fmla="*/ 275 w 1648"/>
                <a:gd name="T35" fmla="*/ 110 h 1714"/>
                <a:gd name="T36" fmla="*/ 186 w 1648"/>
                <a:gd name="T37" fmla="*/ 7 h 1714"/>
                <a:gd name="T38" fmla="*/ 169 w 1648"/>
                <a:gd name="T39" fmla="*/ 1 h 1714"/>
                <a:gd name="T40" fmla="*/ 154 w 1648"/>
                <a:gd name="T41" fmla="*/ 11 h 1714"/>
                <a:gd name="T42" fmla="*/ 3 w 1648"/>
                <a:gd name="T43" fmla="*/ 318 h 1714"/>
                <a:gd name="T44" fmla="*/ 6 w 1648"/>
                <a:gd name="T45" fmla="*/ 339 h 1714"/>
                <a:gd name="T46" fmla="*/ 276 w 1648"/>
                <a:gd name="T47" fmla="*/ 646 h 1714"/>
                <a:gd name="T48" fmla="*/ 311 w 1648"/>
                <a:gd name="T49" fmla="*/ 687 h 1714"/>
                <a:gd name="T50" fmla="*/ 334 w 1648"/>
                <a:gd name="T51" fmla="*/ 692 h 1714"/>
                <a:gd name="T52" fmla="*/ 337 w 1648"/>
                <a:gd name="T53" fmla="*/ 690 h 1714"/>
                <a:gd name="T54" fmla="*/ 368 w 1648"/>
                <a:gd name="T55" fmla="*/ 668 h 1714"/>
                <a:gd name="T56" fmla="*/ 444 w 1648"/>
                <a:gd name="T57" fmla="*/ 705 h 1714"/>
                <a:gd name="T58" fmla="*/ 631 w 1648"/>
                <a:gd name="T59" fmla="*/ 751 h 1714"/>
                <a:gd name="T60" fmla="*/ 905 w 1648"/>
                <a:gd name="T61" fmla="*/ 638 h 1714"/>
                <a:gd name="T62" fmla="*/ 991 w 1648"/>
                <a:gd name="T63" fmla="*/ 860 h 1714"/>
                <a:gd name="T64" fmla="*/ 611 w 1648"/>
                <a:gd name="T65" fmla="*/ 855 h 1714"/>
                <a:gd name="T66" fmla="*/ 297 w 1648"/>
                <a:gd name="T67" fmla="*/ 1521 h 1714"/>
                <a:gd name="T68" fmla="*/ 401 w 1648"/>
                <a:gd name="T69" fmla="*/ 1708 h 1714"/>
                <a:gd name="T70" fmla="*/ 443 w 1648"/>
                <a:gd name="T71" fmla="*/ 1714 h 1714"/>
                <a:gd name="T72" fmla="*/ 589 w 1648"/>
                <a:gd name="T73" fmla="*/ 1604 h 1714"/>
                <a:gd name="T74" fmla="*/ 784 w 1648"/>
                <a:gd name="T75" fmla="*/ 1111 h 1714"/>
                <a:gd name="T76" fmla="*/ 882 w 1648"/>
                <a:gd name="T77" fmla="*/ 1143 h 1714"/>
                <a:gd name="T78" fmla="*/ 694 w 1648"/>
                <a:gd name="T79" fmla="*/ 1525 h 1714"/>
                <a:gd name="T80" fmla="*/ 769 w 1648"/>
                <a:gd name="T81" fmla="*/ 1704 h 1714"/>
                <a:gd name="T82" fmla="*/ 821 w 1648"/>
                <a:gd name="T83" fmla="*/ 1714 h 1714"/>
                <a:gd name="T84" fmla="*/ 949 w 1648"/>
                <a:gd name="T85" fmla="*/ 1628 h 1714"/>
                <a:gd name="T86" fmla="*/ 1136 w 1648"/>
                <a:gd name="T87" fmla="*/ 1254 h 1714"/>
                <a:gd name="T88" fmla="*/ 1163 w 1648"/>
                <a:gd name="T89" fmla="*/ 1265 h 1714"/>
                <a:gd name="T90" fmla="*/ 176 w 1648"/>
                <a:gd name="T91" fmla="*/ 54 h 1714"/>
                <a:gd name="T92" fmla="*/ 245 w 1648"/>
                <a:gd name="T93" fmla="*/ 134 h 1714"/>
                <a:gd name="T94" fmla="*/ 70 w 1648"/>
                <a:gd name="T95" fmla="*/ 269 h 1714"/>
                <a:gd name="T96" fmla="*/ 176 w 1648"/>
                <a:gd name="T97" fmla="*/ 54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8" h="1714">
                  <a:moveTo>
                    <a:pt x="1163" y="1265"/>
                  </a:moveTo>
                  <a:cubicBezTo>
                    <a:pt x="1315" y="1328"/>
                    <a:pt x="1440" y="1358"/>
                    <a:pt x="1537" y="1276"/>
                  </a:cubicBezTo>
                  <a:cubicBezTo>
                    <a:pt x="1639" y="1186"/>
                    <a:pt x="1648" y="1050"/>
                    <a:pt x="1604" y="921"/>
                  </a:cubicBezTo>
                  <a:cubicBezTo>
                    <a:pt x="1400" y="344"/>
                    <a:pt x="1400" y="344"/>
                    <a:pt x="1400" y="344"/>
                  </a:cubicBezTo>
                  <a:cubicBezTo>
                    <a:pt x="1361" y="225"/>
                    <a:pt x="1230" y="180"/>
                    <a:pt x="1124" y="188"/>
                  </a:cubicBezTo>
                  <a:cubicBezTo>
                    <a:pt x="1123" y="188"/>
                    <a:pt x="1123" y="188"/>
                    <a:pt x="1123" y="188"/>
                  </a:cubicBezTo>
                  <a:cubicBezTo>
                    <a:pt x="1123" y="188"/>
                    <a:pt x="1086" y="193"/>
                    <a:pt x="1054" y="202"/>
                  </a:cubicBezTo>
                  <a:cubicBezTo>
                    <a:pt x="1021" y="212"/>
                    <a:pt x="994" y="232"/>
                    <a:pt x="994" y="232"/>
                  </a:cubicBezTo>
                  <a:cubicBezTo>
                    <a:pt x="971" y="246"/>
                    <a:pt x="950" y="264"/>
                    <a:pt x="930" y="285"/>
                  </a:cubicBezTo>
                  <a:cubicBezTo>
                    <a:pt x="909" y="305"/>
                    <a:pt x="888" y="326"/>
                    <a:pt x="869" y="346"/>
                  </a:cubicBezTo>
                  <a:cubicBezTo>
                    <a:pt x="745" y="469"/>
                    <a:pt x="682" y="532"/>
                    <a:pt x="588" y="507"/>
                  </a:cubicBezTo>
                  <a:cubicBezTo>
                    <a:pt x="588" y="507"/>
                    <a:pt x="587" y="507"/>
                    <a:pt x="586" y="507"/>
                  </a:cubicBezTo>
                  <a:cubicBezTo>
                    <a:pt x="660" y="452"/>
                    <a:pt x="660" y="452"/>
                    <a:pt x="660" y="452"/>
                  </a:cubicBezTo>
                  <a:cubicBezTo>
                    <a:pt x="665" y="448"/>
                    <a:pt x="667" y="444"/>
                    <a:pt x="668" y="439"/>
                  </a:cubicBezTo>
                  <a:cubicBezTo>
                    <a:pt x="669" y="434"/>
                    <a:pt x="667" y="428"/>
                    <a:pt x="664" y="424"/>
                  </a:cubicBezTo>
                  <a:cubicBezTo>
                    <a:pt x="375" y="56"/>
                    <a:pt x="375" y="56"/>
                    <a:pt x="375" y="56"/>
                  </a:cubicBezTo>
                  <a:cubicBezTo>
                    <a:pt x="369" y="48"/>
                    <a:pt x="357" y="46"/>
                    <a:pt x="348" y="53"/>
                  </a:cubicBezTo>
                  <a:cubicBezTo>
                    <a:pt x="275" y="110"/>
                    <a:pt x="275" y="110"/>
                    <a:pt x="275" y="110"/>
                  </a:cubicBezTo>
                  <a:cubicBezTo>
                    <a:pt x="186" y="7"/>
                    <a:pt x="186" y="7"/>
                    <a:pt x="186" y="7"/>
                  </a:cubicBezTo>
                  <a:cubicBezTo>
                    <a:pt x="182" y="2"/>
                    <a:pt x="176" y="0"/>
                    <a:pt x="169" y="1"/>
                  </a:cubicBezTo>
                  <a:cubicBezTo>
                    <a:pt x="163" y="1"/>
                    <a:pt x="157" y="5"/>
                    <a:pt x="154" y="11"/>
                  </a:cubicBezTo>
                  <a:cubicBezTo>
                    <a:pt x="3" y="318"/>
                    <a:pt x="3" y="318"/>
                    <a:pt x="3" y="318"/>
                  </a:cubicBezTo>
                  <a:cubicBezTo>
                    <a:pt x="0" y="325"/>
                    <a:pt x="1" y="333"/>
                    <a:pt x="6" y="339"/>
                  </a:cubicBezTo>
                  <a:cubicBezTo>
                    <a:pt x="276" y="646"/>
                    <a:pt x="276" y="646"/>
                    <a:pt x="276" y="646"/>
                  </a:cubicBezTo>
                  <a:cubicBezTo>
                    <a:pt x="311" y="687"/>
                    <a:pt x="311" y="687"/>
                    <a:pt x="311" y="687"/>
                  </a:cubicBezTo>
                  <a:cubicBezTo>
                    <a:pt x="317" y="694"/>
                    <a:pt x="326" y="696"/>
                    <a:pt x="334" y="692"/>
                  </a:cubicBezTo>
                  <a:cubicBezTo>
                    <a:pt x="335" y="692"/>
                    <a:pt x="336" y="691"/>
                    <a:pt x="337" y="690"/>
                  </a:cubicBezTo>
                  <a:cubicBezTo>
                    <a:pt x="368" y="668"/>
                    <a:pt x="368" y="668"/>
                    <a:pt x="368" y="668"/>
                  </a:cubicBezTo>
                  <a:cubicBezTo>
                    <a:pt x="396" y="684"/>
                    <a:pt x="421" y="696"/>
                    <a:pt x="444" y="705"/>
                  </a:cubicBezTo>
                  <a:cubicBezTo>
                    <a:pt x="512" y="738"/>
                    <a:pt x="574" y="751"/>
                    <a:pt x="631" y="751"/>
                  </a:cubicBezTo>
                  <a:cubicBezTo>
                    <a:pt x="737" y="751"/>
                    <a:pt x="826" y="703"/>
                    <a:pt x="905" y="638"/>
                  </a:cubicBezTo>
                  <a:cubicBezTo>
                    <a:pt x="991" y="860"/>
                    <a:pt x="991" y="860"/>
                    <a:pt x="991" y="860"/>
                  </a:cubicBezTo>
                  <a:cubicBezTo>
                    <a:pt x="844" y="803"/>
                    <a:pt x="710" y="776"/>
                    <a:pt x="611" y="855"/>
                  </a:cubicBezTo>
                  <a:cubicBezTo>
                    <a:pt x="465" y="971"/>
                    <a:pt x="343" y="1360"/>
                    <a:pt x="297" y="1521"/>
                  </a:cubicBezTo>
                  <a:cubicBezTo>
                    <a:pt x="274" y="1602"/>
                    <a:pt x="321" y="1685"/>
                    <a:pt x="401" y="1708"/>
                  </a:cubicBezTo>
                  <a:cubicBezTo>
                    <a:pt x="415" y="1712"/>
                    <a:pt x="429" y="1714"/>
                    <a:pt x="443" y="1714"/>
                  </a:cubicBezTo>
                  <a:cubicBezTo>
                    <a:pt x="509" y="1714"/>
                    <a:pt x="570" y="1671"/>
                    <a:pt x="589" y="1604"/>
                  </a:cubicBezTo>
                  <a:cubicBezTo>
                    <a:pt x="647" y="1397"/>
                    <a:pt x="733" y="1182"/>
                    <a:pt x="784" y="1111"/>
                  </a:cubicBezTo>
                  <a:cubicBezTo>
                    <a:pt x="808" y="1116"/>
                    <a:pt x="844" y="1128"/>
                    <a:pt x="882" y="1143"/>
                  </a:cubicBezTo>
                  <a:cubicBezTo>
                    <a:pt x="809" y="1246"/>
                    <a:pt x="771" y="1336"/>
                    <a:pt x="694" y="1525"/>
                  </a:cubicBezTo>
                  <a:cubicBezTo>
                    <a:pt x="665" y="1595"/>
                    <a:pt x="699" y="1675"/>
                    <a:pt x="769" y="1704"/>
                  </a:cubicBezTo>
                  <a:cubicBezTo>
                    <a:pt x="786" y="1711"/>
                    <a:pt x="804" y="1714"/>
                    <a:pt x="821" y="1714"/>
                  </a:cubicBezTo>
                  <a:cubicBezTo>
                    <a:pt x="875" y="1714"/>
                    <a:pt x="927" y="1682"/>
                    <a:pt x="949" y="1628"/>
                  </a:cubicBezTo>
                  <a:cubicBezTo>
                    <a:pt x="1027" y="1436"/>
                    <a:pt x="1052" y="1368"/>
                    <a:pt x="1136" y="1254"/>
                  </a:cubicBezTo>
                  <a:lnTo>
                    <a:pt x="1163" y="1265"/>
                  </a:lnTo>
                  <a:close/>
                  <a:moveTo>
                    <a:pt x="176" y="54"/>
                  </a:moveTo>
                  <a:cubicBezTo>
                    <a:pt x="245" y="134"/>
                    <a:pt x="245" y="134"/>
                    <a:pt x="245" y="134"/>
                  </a:cubicBezTo>
                  <a:cubicBezTo>
                    <a:pt x="70" y="269"/>
                    <a:pt x="70" y="269"/>
                    <a:pt x="70" y="269"/>
                  </a:cubicBezTo>
                  <a:lnTo>
                    <a:pt x="1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ea typeface="+mn-ea"/>
              </a:endParaRPr>
            </a:p>
          </p:txBody>
        </p:sp>
      </p:grpSp>
      <p:grpSp>
        <p:nvGrpSpPr>
          <p:cNvPr id="30" name="Group 31"/>
          <p:cNvGrpSpPr>
            <a:grpSpLocks noChangeAspect="1"/>
          </p:cNvGrpSpPr>
          <p:nvPr/>
        </p:nvGrpSpPr>
        <p:grpSpPr bwMode="auto">
          <a:xfrm>
            <a:off x="8038730" y="4628121"/>
            <a:ext cx="540000" cy="299940"/>
            <a:chOff x="1333" y="2887"/>
            <a:chExt cx="2011" cy="1117"/>
          </a:xfrm>
          <a:solidFill>
            <a:schemeClr val="tx1"/>
          </a:solidFill>
        </p:grpSpPr>
        <p:sp>
          <p:nvSpPr>
            <p:cNvPr id="31" name="Oval 32"/>
            <p:cNvSpPr>
              <a:spLocks noChangeArrowheads="1"/>
            </p:cNvSpPr>
            <p:nvPr/>
          </p:nvSpPr>
          <p:spPr bwMode="auto">
            <a:xfrm>
              <a:off x="2569" y="2947"/>
              <a:ext cx="654" cy="6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ea typeface="+mn-ea"/>
              </a:endParaRPr>
            </a:p>
          </p:txBody>
        </p:sp>
        <p:sp>
          <p:nvSpPr>
            <p:cNvPr id="32" name="Freeform 33"/>
            <p:cNvSpPr/>
            <p:nvPr/>
          </p:nvSpPr>
          <p:spPr bwMode="auto">
            <a:xfrm>
              <a:off x="1520" y="2887"/>
              <a:ext cx="1180" cy="837"/>
            </a:xfrm>
            <a:custGeom>
              <a:avLst/>
              <a:gdLst>
                <a:gd name="T0" fmla="*/ 664 w 1168"/>
                <a:gd name="T1" fmla="*/ 443 h 827"/>
                <a:gd name="T2" fmla="*/ 259 w 1168"/>
                <a:gd name="T3" fmla="*/ 733 h 827"/>
                <a:gd name="T4" fmla="*/ 318 w 1168"/>
                <a:gd name="T5" fmla="*/ 727 h 827"/>
                <a:gd name="T6" fmla="*/ 504 w 1168"/>
                <a:gd name="T7" fmla="*/ 799 h 827"/>
                <a:gd name="T8" fmla="*/ 566 w 1168"/>
                <a:gd name="T9" fmla="*/ 827 h 827"/>
                <a:gd name="T10" fmla="*/ 628 w 1168"/>
                <a:gd name="T11" fmla="*/ 799 h 827"/>
                <a:gd name="T12" fmla="*/ 815 w 1168"/>
                <a:gd name="T13" fmla="*/ 727 h 827"/>
                <a:gd name="T14" fmla="*/ 1002 w 1168"/>
                <a:gd name="T15" fmla="*/ 799 h 827"/>
                <a:gd name="T16" fmla="*/ 1064 w 1168"/>
                <a:gd name="T17" fmla="*/ 827 h 827"/>
                <a:gd name="T18" fmla="*/ 1126 w 1168"/>
                <a:gd name="T19" fmla="*/ 799 h 827"/>
                <a:gd name="T20" fmla="*/ 1168 w 1168"/>
                <a:gd name="T21" fmla="*/ 767 h 827"/>
                <a:gd name="T22" fmla="*/ 885 w 1168"/>
                <a:gd name="T23" fmla="*/ 289 h 827"/>
                <a:gd name="T24" fmla="*/ 498 w 1168"/>
                <a:gd name="T25" fmla="*/ 0 h 827"/>
                <a:gd name="T26" fmla="*/ 56 w 1168"/>
                <a:gd name="T27" fmla="*/ 125 h 827"/>
                <a:gd name="T28" fmla="*/ 0 w 1168"/>
                <a:gd name="T29" fmla="*/ 380 h 827"/>
                <a:gd name="T30" fmla="*/ 460 w 1168"/>
                <a:gd name="T31" fmla="*/ 290 h 827"/>
                <a:gd name="T32" fmla="*/ 664 w 1168"/>
                <a:gd name="T33" fmla="*/ 443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8" h="827">
                  <a:moveTo>
                    <a:pt x="664" y="443"/>
                  </a:moveTo>
                  <a:cubicBezTo>
                    <a:pt x="259" y="733"/>
                    <a:pt x="259" y="733"/>
                    <a:pt x="259" y="733"/>
                  </a:cubicBezTo>
                  <a:cubicBezTo>
                    <a:pt x="277" y="729"/>
                    <a:pt x="296" y="727"/>
                    <a:pt x="318" y="727"/>
                  </a:cubicBezTo>
                  <a:cubicBezTo>
                    <a:pt x="415" y="727"/>
                    <a:pt x="469" y="770"/>
                    <a:pt x="504" y="799"/>
                  </a:cubicBezTo>
                  <a:cubicBezTo>
                    <a:pt x="530" y="820"/>
                    <a:pt x="539" y="827"/>
                    <a:pt x="566" y="827"/>
                  </a:cubicBezTo>
                  <a:cubicBezTo>
                    <a:pt x="594" y="827"/>
                    <a:pt x="602" y="820"/>
                    <a:pt x="628" y="799"/>
                  </a:cubicBezTo>
                  <a:cubicBezTo>
                    <a:pt x="664" y="770"/>
                    <a:pt x="718" y="727"/>
                    <a:pt x="815" y="727"/>
                  </a:cubicBezTo>
                  <a:cubicBezTo>
                    <a:pt x="912" y="727"/>
                    <a:pt x="966" y="770"/>
                    <a:pt x="1002" y="799"/>
                  </a:cubicBezTo>
                  <a:cubicBezTo>
                    <a:pt x="1028" y="820"/>
                    <a:pt x="1036" y="827"/>
                    <a:pt x="1064" y="827"/>
                  </a:cubicBezTo>
                  <a:cubicBezTo>
                    <a:pt x="1091" y="827"/>
                    <a:pt x="1100" y="820"/>
                    <a:pt x="1126" y="799"/>
                  </a:cubicBezTo>
                  <a:cubicBezTo>
                    <a:pt x="1138" y="789"/>
                    <a:pt x="1152" y="778"/>
                    <a:pt x="1168" y="767"/>
                  </a:cubicBezTo>
                  <a:cubicBezTo>
                    <a:pt x="885" y="289"/>
                    <a:pt x="885" y="289"/>
                    <a:pt x="885" y="289"/>
                  </a:cubicBezTo>
                  <a:cubicBezTo>
                    <a:pt x="498" y="0"/>
                    <a:pt x="498" y="0"/>
                    <a:pt x="498" y="0"/>
                  </a:cubicBezTo>
                  <a:cubicBezTo>
                    <a:pt x="56" y="125"/>
                    <a:pt x="56" y="125"/>
                    <a:pt x="56" y="125"/>
                  </a:cubicBezTo>
                  <a:cubicBezTo>
                    <a:pt x="0" y="380"/>
                    <a:pt x="0" y="380"/>
                    <a:pt x="0" y="380"/>
                  </a:cubicBezTo>
                  <a:cubicBezTo>
                    <a:pt x="460" y="290"/>
                    <a:pt x="460" y="290"/>
                    <a:pt x="460" y="290"/>
                  </a:cubicBezTo>
                  <a:lnTo>
                    <a:pt x="664" y="4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ea typeface="+mn-ea"/>
              </a:endParaRPr>
            </a:p>
          </p:txBody>
        </p:sp>
        <p:sp>
          <p:nvSpPr>
            <p:cNvPr id="33" name="Freeform 34"/>
            <p:cNvSpPr/>
            <p:nvPr/>
          </p:nvSpPr>
          <p:spPr bwMode="auto">
            <a:xfrm>
              <a:off x="1333" y="3703"/>
              <a:ext cx="2011" cy="301"/>
            </a:xfrm>
            <a:custGeom>
              <a:avLst/>
              <a:gdLst>
                <a:gd name="T0" fmla="*/ 1803 w 1990"/>
                <a:gd name="T1" fmla="*/ 71 h 298"/>
                <a:gd name="T2" fmla="*/ 1741 w 1990"/>
                <a:gd name="T3" fmla="*/ 99 h 298"/>
                <a:gd name="T4" fmla="*/ 1679 w 1990"/>
                <a:gd name="T5" fmla="*/ 71 h 298"/>
                <a:gd name="T6" fmla="*/ 1492 w 1990"/>
                <a:gd name="T7" fmla="*/ 0 h 298"/>
                <a:gd name="T8" fmla="*/ 1306 w 1990"/>
                <a:gd name="T9" fmla="*/ 71 h 298"/>
                <a:gd name="T10" fmla="*/ 1244 w 1990"/>
                <a:gd name="T11" fmla="*/ 99 h 298"/>
                <a:gd name="T12" fmla="*/ 1182 w 1990"/>
                <a:gd name="T13" fmla="*/ 71 h 298"/>
                <a:gd name="T14" fmla="*/ 995 w 1990"/>
                <a:gd name="T15" fmla="*/ 0 h 298"/>
                <a:gd name="T16" fmla="*/ 808 w 1990"/>
                <a:gd name="T17" fmla="*/ 71 h 298"/>
                <a:gd name="T18" fmla="*/ 746 w 1990"/>
                <a:gd name="T19" fmla="*/ 99 h 298"/>
                <a:gd name="T20" fmla="*/ 684 w 1990"/>
                <a:gd name="T21" fmla="*/ 71 h 298"/>
                <a:gd name="T22" fmla="*/ 498 w 1990"/>
                <a:gd name="T23" fmla="*/ 0 h 298"/>
                <a:gd name="T24" fmla="*/ 311 w 1990"/>
                <a:gd name="T25" fmla="*/ 71 h 298"/>
                <a:gd name="T26" fmla="*/ 249 w 1990"/>
                <a:gd name="T27" fmla="*/ 99 h 298"/>
                <a:gd name="T28" fmla="*/ 187 w 1990"/>
                <a:gd name="T29" fmla="*/ 71 h 298"/>
                <a:gd name="T30" fmla="*/ 0 w 1990"/>
                <a:gd name="T31" fmla="*/ 0 h 298"/>
                <a:gd name="T32" fmla="*/ 0 w 1990"/>
                <a:gd name="T33" fmla="*/ 199 h 298"/>
                <a:gd name="T34" fmla="*/ 62 w 1990"/>
                <a:gd name="T35" fmla="*/ 227 h 298"/>
                <a:gd name="T36" fmla="*/ 249 w 1990"/>
                <a:gd name="T37" fmla="*/ 298 h 298"/>
                <a:gd name="T38" fmla="*/ 436 w 1990"/>
                <a:gd name="T39" fmla="*/ 227 h 298"/>
                <a:gd name="T40" fmla="*/ 498 w 1990"/>
                <a:gd name="T41" fmla="*/ 199 h 298"/>
                <a:gd name="T42" fmla="*/ 560 w 1990"/>
                <a:gd name="T43" fmla="*/ 227 h 298"/>
                <a:gd name="T44" fmla="*/ 746 w 1990"/>
                <a:gd name="T45" fmla="*/ 298 h 298"/>
                <a:gd name="T46" fmla="*/ 933 w 1990"/>
                <a:gd name="T47" fmla="*/ 227 h 298"/>
                <a:gd name="T48" fmla="*/ 995 w 1990"/>
                <a:gd name="T49" fmla="*/ 199 h 298"/>
                <a:gd name="T50" fmla="*/ 1057 w 1990"/>
                <a:gd name="T51" fmla="*/ 227 h 298"/>
                <a:gd name="T52" fmla="*/ 1244 w 1990"/>
                <a:gd name="T53" fmla="*/ 298 h 298"/>
                <a:gd name="T54" fmla="*/ 1430 w 1990"/>
                <a:gd name="T55" fmla="*/ 227 h 298"/>
                <a:gd name="T56" fmla="*/ 1492 w 1990"/>
                <a:gd name="T57" fmla="*/ 199 h 298"/>
                <a:gd name="T58" fmla="*/ 1554 w 1990"/>
                <a:gd name="T59" fmla="*/ 227 h 298"/>
                <a:gd name="T60" fmla="*/ 1741 w 1990"/>
                <a:gd name="T61" fmla="*/ 298 h 298"/>
                <a:gd name="T62" fmla="*/ 1928 w 1990"/>
                <a:gd name="T63" fmla="*/ 227 h 298"/>
                <a:gd name="T64" fmla="*/ 1990 w 1990"/>
                <a:gd name="T65" fmla="*/ 199 h 298"/>
                <a:gd name="T66" fmla="*/ 1990 w 1990"/>
                <a:gd name="T67" fmla="*/ 0 h 298"/>
                <a:gd name="T68" fmla="*/ 1803 w 1990"/>
                <a:gd name="T69" fmla="*/ 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0" h="298">
                  <a:moveTo>
                    <a:pt x="1803" y="71"/>
                  </a:moveTo>
                  <a:cubicBezTo>
                    <a:pt x="1777" y="92"/>
                    <a:pt x="1768" y="99"/>
                    <a:pt x="1741" y="99"/>
                  </a:cubicBezTo>
                  <a:cubicBezTo>
                    <a:pt x="1714" y="99"/>
                    <a:pt x="1705" y="92"/>
                    <a:pt x="1679" y="71"/>
                  </a:cubicBezTo>
                  <a:cubicBezTo>
                    <a:pt x="1643" y="43"/>
                    <a:pt x="1589" y="0"/>
                    <a:pt x="1492" y="0"/>
                  </a:cubicBezTo>
                  <a:cubicBezTo>
                    <a:pt x="1395" y="0"/>
                    <a:pt x="1341" y="43"/>
                    <a:pt x="1306" y="71"/>
                  </a:cubicBezTo>
                  <a:cubicBezTo>
                    <a:pt x="1280" y="92"/>
                    <a:pt x="1271" y="99"/>
                    <a:pt x="1244" y="99"/>
                  </a:cubicBezTo>
                  <a:cubicBezTo>
                    <a:pt x="1216" y="99"/>
                    <a:pt x="1208" y="92"/>
                    <a:pt x="1182" y="71"/>
                  </a:cubicBezTo>
                  <a:cubicBezTo>
                    <a:pt x="1146" y="43"/>
                    <a:pt x="1092" y="0"/>
                    <a:pt x="995" y="0"/>
                  </a:cubicBezTo>
                  <a:cubicBezTo>
                    <a:pt x="898" y="0"/>
                    <a:pt x="844" y="43"/>
                    <a:pt x="808" y="71"/>
                  </a:cubicBezTo>
                  <a:cubicBezTo>
                    <a:pt x="782" y="92"/>
                    <a:pt x="774" y="99"/>
                    <a:pt x="746" y="99"/>
                  </a:cubicBezTo>
                  <a:cubicBezTo>
                    <a:pt x="719" y="99"/>
                    <a:pt x="710" y="92"/>
                    <a:pt x="684" y="71"/>
                  </a:cubicBezTo>
                  <a:cubicBezTo>
                    <a:pt x="649" y="43"/>
                    <a:pt x="595" y="0"/>
                    <a:pt x="498" y="0"/>
                  </a:cubicBezTo>
                  <a:cubicBezTo>
                    <a:pt x="401" y="0"/>
                    <a:pt x="347" y="43"/>
                    <a:pt x="311" y="71"/>
                  </a:cubicBezTo>
                  <a:cubicBezTo>
                    <a:pt x="285" y="92"/>
                    <a:pt x="276" y="99"/>
                    <a:pt x="249" y="99"/>
                  </a:cubicBezTo>
                  <a:cubicBezTo>
                    <a:pt x="222" y="99"/>
                    <a:pt x="213" y="92"/>
                    <a:pt x="187" y="71"/>
                  </a:cubicBezTo>
                  <a:cubicBezTo>
                    <a:pt x="151" y="43"/>
                    <a:pt x="97" y="0"/>
                    <a:pt x="0" y="0"/>
                  </a:cubicBezTo>
                  <a:cubicBezTo>
                    <a:pt x="0" y="199"/>
                    <a:pt x="0" y="199"/>
                    <a:pt x="0" y="199"/>
                  </a:cubicBezTo>
                  <a:cubicBezTo>
                    <a:pt x="28" y="199"/>
                    <a:pt x="36" y="206"/>
                    <a:pt x="62" y="227"/>
                  </a:cubicBezTo>
                  <a:cubicBezTo>
                    <a:pt x="98" y="255"/>
                    <a:pt x="152" y="298"/>
                    <a:pt x="249" y="298"/>
                  </a:cubicBezTo>
                  <a:cubicBezTo>
                    <a:pt x="346" y="298"/>
                    <a:pt x="400" y="255"/>
                    <a:pt x="436" y="227"/>
                  </a:cubicBezTo>
                  <a:cubicBezTo>
                    <a:pt x="462" y="206"/>
                    <a:pt x="470" y="199"/>
                    <a:pt x="498" y="199"/>
                  </a:cubicBezTo>
                  <a:cubicBezTo>
                    <a:pt x="525" y="199"/>
                    <a:pt x="534" y="206"/>
                    <a:pt x="560" y="227"/>
                  </a:cubicBezTo>
                  <a:cubicBezTo>
                    <a:pt x="595" y="255"/>
                    <a:pt x="649" y="298"/>
                    <a:pt x="746" y="298"/>
                  </a:cubicBezTo>
                  <a:cubicBezTo>
                    <a:pt x="843" y="298"/>
                    <a:pt x="897" y="255"/>
                    <a:pt x="933" y="227"/>
                  </a:cubicBezTo>
                  <a:cubicBezTo>
                    <a:pt x="959" y="206"/>
                    <a:pt x="968" y="199"/>
                    <a:pt x="995" y="199"/>
                  </a:cubicBezTo>
                  <a:cubicBezTo>
                    <a:pt x="1022" y="199"/>
                    <a:pt x="1031" y="206"/>
                    <a:pt x="1057" y="227"/>
                  </a:cubicBezTo>
                  <a:cubicBezTo>
                    <a:pt x="1093" y="255"/>
                    <a:pt x="1147" y="298"/>
                    <a:pt x="1244" y="298"/>
                  </a:cubicBezTo>
                  <a:cubicBezTo>
                    <a:pt x="1341" y="298"/>
                    <a:pt x="1395" y="255"/>
                    <a:pt x="1430" y="227"/>
                  </a:cubicBezTo>
                  <a:cubicBezTo>
                    <a:pt x="1456" y="206"/>
                    <a:pt x="1465" y="199"/>
                    <a:pt x="1492" y="199"/>
                  </a:cubicBezTo>
                  <a:cubicBezTo>
                    <a:pt x="1520" y="199"/>
                    <a:pt x="1528" y="206"/>
                    <a:pt x="1554" y="227"/>
                  </a:cubicBezTo>
                  <a:cubicBezTo>
                    <a:pt x="1590" y="255"/>
                    <a:pt x="1644" y="298"/>
                    <a:pt x="1741" y="298"/>
                  </a:cubicBezTo>
                  <a:cubicBezTo>
                    <a:pt x="1838" y="298"/>
                    <a:pt x="1892" y="255"/>
                    <a:pt x="1928" y="227"/>
                  </a:cubicBezTo>
                  <a:cubicBezTo>
                    <a:pt x="1954" y="206"/>
                    <a:pt x="1962" y="199"/>
                    <a:pt x="1990" y="199"/>
                  </a:cubicBezTo>
                  <a:cubicBezTo>
                    <a:pt x="1990" y="0"/>
                    <a:pt x="1990" y="0"/>
                    <a:pt x="1990" y="0"/>
                  </a:cubicBezTo>
                  <a:cubicBezTo>
                    <a:pt x="1893" y="0"/>
                    <a:pt x="1839" y="43"/>
                    <a:pt x="180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ea typeface="+mn-ea"/>
              </a:endParaRPr>
            </a:p>
          </p:txBody>
        </p:sp>
      </p:grpSp>
      <p:sp>
        <p:nvSpPr>
          <p:cNvPr id="34" name="椭圆 33"/>
          <p:cNvSpPr>
            <a:spLocks noChangeAspect="1"/>
          </p:cNvSpPr>
          <p:nvPr/>
        </p:nvSpPr>
        <p:spPr>
          <a:xfrm>
            <a:off x="5983286" y="3141662"/>
            <a:ext cx="306387" cy="3063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600" dirty="0">
                <a:solidFill>
                  <a:srgbClr val="262626"/>
                </a:solidFill>
              </a:rPr>
              <a:t>3</a:t>
            </a:r>
            <a:endParaRPr lang="zh-CN" altLang="en-US" sz="1600" dirty="0">
              <a:solidFill>
                <a:srgbClr val="262626"/>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grpSp>
        <p:nvGrpSpPr>
          <p:cNvPr id="4" name="Group 9"/>
          <p:cNvGrpSpPr/>
          <p:nvPr/>
        </p:nvGrpSpPr>
        <p:grpSpPr bwMode="auto">
          <a:xfrm flipH="1">
            <a:off x="4186238" y="1893888"/>
            <a:ext cx="1881187" cy="1854200"/>
            <a:chOff x="0" y="0"/>
            <a:chExt cx="1881184" cy="1854204"/>
          </a:xfrm>
          <a:solidFill>
            <a:srgbClr val="E25E0E"/>
          </a:solidFill>
        </p:grpSpPr>
        <p:sp>
          <p:nvSpPr>
            <p:cNvPr id="5" name="Freeform 5"/>
            <p:cNvSpPr>
              <a:spLocks noEditPoints="1"/>
            </p:cNvSpPr>
            <p:nvPr/>
          </p:nvSpPr>
          <p:spPr bwMode="auto">
            <a:xfrm>
              <a:off x="0" y="0"/>
              <a:ext cx="1881184" cy="1854204"/>
            </a:xfrm>
            <a:custGeom>
              <a:avLst/>
              <a:gdLst>
                <a:gd name="T0" fmla="*/ 467 w 972"/>
                <a:gd name="T1" fmla="*/ 0 h 958"/>
                <a:gd name="T2" fmla="*/ 493 w 972"/>
                <a:gd name="T3" fmla="*/ 0 h 958"/>
                <a:gd name="T4" fmla="*/ 633 w 972"/>
                <a:gd name="T5" fmla="*/ 25 h 958"/>
                <a:gd name="T6" fmla="*/ 897 w 972"/>
                <a:gd name="T7" fmla="*/ 241 h 958"/>
                <a:gd name="T8" fmla="*/ 953 w 972"/>
                <a:gd name="T9" fmla="*/ 561 h 958"/>
                <a:gd name="T10" fmla="*/ 774 w 972"/>
                <a:gd name="T11" fmla="*/ 857 h 958"/>
                <a:gd name="T12" fmla="*/ 482 w 972"/>
                <a:gd name="T13" fmla="*/ 957 h 958"/>
                <a:gd name="T14" fmla="*/ 2 w 972"/>
                <a:gd name="T15" fmla="*/ 958 h 958"/>
                <a:gd name="T16" fmla="*/ 2 w 972"/>
                <a:gd name="T17" fmla="*/ 532 h 958"/>
                <a:gd name="T18" fmla="*/ 6 w 972"/>
                <a:gd name="T19" fmla="*/ 416 h 958"/>
                <a:gd name="T20" fmla="*/ 169 w 972"/>
                <a:gd name="T21" fmla="*/ 115 h 958"/>
                <a:gd name="T22" fmla="*/ 467 w 972"/>
                <a:gd name="T23" fmla="*/ 0 h 958"/>
                <a:gd name="T24" fmla="*/ 459 w 972"/>
                <a:gd name="T25" fmla="*/ 98 h 958"/>
                <a:gd name="T26" fmla="*/ 264 w 972"/>
                <a:gd name="T27" fmla="*/ 165 h 958"/>
                <a:gd name="T28" fmla="*/ 117 w 972"/>
                <a:gd name="T29" fmla="*/ 363 h 958"/>
                <a:gd name="T30" fmla="*/ 131 w 972"/>
                <a:gd name="T31" fmla="*/ 631 h 958"/>
                <a:gd name="T32" fmla="*/ 323 w 972"/>
                <a:gd name="T33" fmla="*/ 827 h 958"/>
                <a:gd name="T34" fmla="*/ 606 w 972"/>
                <a:gd name="T35" fmla="*/ 840 h 958"/>
                <a:gd name="T36" fmla="*/ 817 w 972"/>
                <a:gd name="T37" fmla="*/ 660 h 958"/>
                <a:gd name="T38" fmla="*/ 857 w 972"/>
                <a:gd name="T39" fmla="*/ 411 h 958"/>
                <a:gd name="T40" fmla="*/ 707 w 972"/>
                <a:gd name="T41" fmla="*/ 171 h 958"/>
                <a:gd name="T42" fmla="*/ 459 w 972"/>
                <a:gd name="T43" fmla="*/ 98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2" h="958">
                  <a:moveTo>
                    <a:pt x="467" y="0"/>
                  </a:moveTo>
                  <a:cubicBezTo>
                    <a:pt x="493" y="0"/>
                    <a:pt x="493" y="0"/>
                    <a:pt x="493" y="0"/>
                  </a:cubicBezTo>
                  <a:cubicBezTo>
                    <a:pt x="540" y="2"/>
                    <a:pt x="588" y="10"/>
                    <a:pt x="633" y="25"/>
                  </a:cubicBezTo>
                  <a:cubicBezTo>
                    <a:pt x="744" y="62"/>
                    <a:pt x="839" y="140"/>
                    <a:pt x="897" y="241"/>
                  </a:cubicBezTo>
                  <a:cubicBezTo>
                    <a:pt x="952" y="337"/>
                    <a:pt x="972" y="452"/>
                    <a:pt x="953" y="561"/>
                  </a:cubicBezTo>
                  <a:cubicBezTo>
                    <a:pt x="933" y="677"/>
                    <a:pt x="868" y="785"/>
                    <a:pt x="774" y="857"/>
                  </a:cubicBezTo>
                  <a:cubicBezTo>
                    <a:pt x="692" y="922"/>
                    <a:pt x="587" y="958"/>
                    <a:pt x="482" y="957"/>
                  </a:cubicBezTo>
                  <a:cubicBezTo>
                    <a:pt x="322" y="958"/>
                    <a:pt x="162" y="958"/>
                    <a:pt x="2" y="958"/>
                  </a:cubicBezTo>
                  <a:cubicBezTo>
                    <a:pt x="2" y="816"/>
                    <a:pt x="2" y="674"/>
                    <a:pt x="2" y="532"/>
                  </a:cubicBezTo>
                  <a:cubicBezTo>
                    <a:pt x="2" y="493"/>
                    <a:pt x="0" y="454"/>
                    <a:pt x="6" y="416"/>
                  </a:cubicBezTo>
                  <a:cubicBezTo>
                    <a:pt x="21" y="300"/>
                    <a:pt x="80" y="191"/>
                    <a:pt x="169" y="115"/>
                  </a:cubicBezTo>
                  <a:cubicBezTo>
                    <a:pt x="251" y="44"/>
                    <a:pt x="359" y="3"/>
                    <a:pt x="467" y="0"/>
                  </a:cubicBezTo>
                  <a:close/>
                  <a:moveTo>
                    <a:pt x="459" y="98"/>
                  </a:moveTo>
                  <a:cubicBezTo>
                    <a:pt x="390" y="102"/>
                    <a:pt x="321" y="125"/>
                    <a:pt x="264" y="165"/>
                  </a:cubicBezTo>
                  <a:cubicBezTo>
                    <a:pt x="195" y="213"/>
                    <a:pt x="142" y="283"/>
                    <a:pt x="117" y="363"/>
                  </a:cubicBezTo>
                  <a:cubicBezTo>
                    <a:pt x="89" y="450"/>
                    <a:pt x="94" y="548"/>
                    <a:pt x="131" y="631"/>
                  </a:cubicBezTo>
                  <a:cubicBezTo>
                    <a:pt x="168" y="717"/>
                    <a:pt x="238" y="788"/>
                    <a:pt x="323" y="827"/>
                  </a:cubicBezTo>
                  <a:cubicBezTo>
                    <a:pt x="411" y="867"/>
                    <a:pt x="514" y="872"/>
                    <a:pt x="606" y="840"/>
                  </a:cubicBezTo>
                  <a:cubicBezTo>
                    <a:pt x="695" y="809"/>
                    <a:pt x="772" y="743"/>
                    <a:pt x="817" y="660"/>
                  </a:cubicBezTo>
                  <a:cubicBezTo>
                    <a:pt x="858" y="585"/>
                    <a:pt x="872" y="495"/>
                    <a:pt x="857" y="411"/>
                  </a:cubicBezTo>
                  <a:cubicBezTo>
                    <a:pt x="840" y="316"/>
                    <a:pt x="785" y="228"/>
                    <a:pt x="707" y="171"/>
                  </a:cubicBezTo>
                  <a:cubicBezTo>
                    <a:pt x="636" y="119"/>
                    <a:pt x="547" y="93"/>
                    <a:pt x="459" y="98"/>
                  </a:cubicBezTo>
                  <a:close/>
                </a:path>
              </a:pathLst>
            </a:custGeom>
            <a:grpFill/>
            <a:ln w="25400" cap="flat" cmpd="sng">
              <a:solidFill>
                <a:srgbClr val="FFFFFF"/>
              </a:solid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Freeform 12"/>
            <p:cNvSpPr>
              <a:spLocks noEditPoints="1"/>
            </p:cNvSpPr>
            <p:nvPr/>
          </p:nvSpPr>
          <p:spPr bwMode="auto">
            <a:xfrm>
              <a:off x="313939" y="310260"/>
              <a:ext cx="1238589" cy="1238589"/>
            </a:xfrm>
            <a:custGeom>
              <a:avLst/>
              <a:gdLst>
                <a:gd name="T0" fmla="*/ 263 w 640"/>
                <a:gd name="T1" fmla="*/ 0 h 640"/>
                <a:gd name="T2" fmla="*/ 378 w 640"/>
                <a:gd name="T3" fmla="*/ 0 h 640"/>
                <a:gd name="T4" fmla="*/ 378 w 640"/>
                <a:gd name="T5" fmla="*/ 57 h 640"/>
                <a:gd name="T6" fmla="*/ 467 w 640"/>
                <a:gd name="T7" fmla="*/ 94 h 640"/>
                <a:gd name="T8" fmla="*/ 507 w 640"/>
                <a:gd name="T9" fmla="*/ 55 h 640"/>
                <a:gd name="T10" fmla="*/ 576 w 640"/>
                <a:gd name="T11" fmla="*/ 124 h 640"/>
                <a:gd name="T12" fmla="*/ 584 w 640"/>
                <a:gd name="T13" fmla="*/ 136 h 640"/>
                <a:gd name="T14" fmla="*/ 546 w 640"/>
                <a:gd name="T15" fmla="*/ 175 h 640"/>
                <a:gd name="T16" fmla="*/ 583 w 640"/>
                <a:gd name="T17" fmla="*/ 263 h 640"/>
                <a:gd name="T18" fmla="*/ 640 w 640"/>
                <a:gd name="T19" fmla="*/ 263 h 640"/>
                <a:gd name="T20" fmla="*/ 640 w 640"/>
                <a:gd name="T21" fmla="*/ 375 h 640"/>
                <a:gd name="T22" fmla="*/ 584 w 640"/>
                <a:gd name="T23" fmla="*/ 375 h 640"/>
                <a:gd name="T24" fmla="*/ 547 w 640"/>
                <a:gd name="T25" fmla="*/ 467 h 640"/>
                <a:gd name="T26" fmla="*/ 586 w 640"/>
                <a:gd name="T27" fmla="*/ 507 h 640"/>
                <a:gd name="T28" fmla="*/ 507 w 640"/>
                <a:gd name="T29" fmla="*/ 586 h 640"/>
                <a:gd name="T30" fmla="*/ 468 w 640"/>
                <a:gd name="T31" fmla="*/ 547 h 640"/>
                <a:gd name="T32" fmla="*/ 378 w 640"/>
                <a:gd name="T33" fmla="*/ 585 h 640"/>
                <a:gd name="T34" fmla="*/ 378 w 640"/>
                <a:gd name="T35" fmla="*/ 640 h 640"/>
                <a:gd name="T36" fmla="*/ 263 w 640"/>
                <a:gd name="T37" fmla="*/ 640 h 640"/>
                <a:gd name="T38" fmla="*/ 263 w 640"/>
                <a:gd name="T39" fmla="*/ 587 h 640"/>
                <a:gd name="T40" fmla="*/ 171 w 640"/>
                <a:gd name="T41" fmla="*/ 550 h 640"/>
                <a:gd name="T42" fmla="*/ 134 w 640"/>
                <a:gd name="T43" fmla="*/ 586 h 640"/>
                <a:gd name="T44" fmla="*/ 55 w 640"/>
                <a:gd name="T45" fmla="*/ 507 h 640"/>
                <a:gd name="T46" fmla="*/ 90 w 640"/>
                <a:gd name="T47" fmla="*/ 471 h 640"/>
                <a:gd name="T48" fmla="*/ 50 w 640"/>
                <a:gd name="T49" fmla="*/ 377 h 640"/>
                <a:gd name="T50" fmla="*/ 0 w 640"/>
                <a:gd name="T51" fmla="*/ 375 h 640"/>
                <a:gd name="T52" fmla="*/ 0 w 640"/>
                <a:gd name="T53" fmla="*/ 263 h 640"/>
                <a:gd name="T54" fmla="*/ 51 w 640"/>
                <a:gd name="T55" fmla="*/ 263 h 640"/>
                <a:gd name="T56" fmla="*/ 90 w 640"/>
                <a:gd name="T57" fmla="*/ 171 h 640"/>
                <a:gd name="T58" fmla="*/ 57 w 640"/>
                <a:gd name="T59" fmla="*/ 133 h 640"/>
                <a:gd name="T60" fmla="*/ 127 w 640"/>
                <a:gd name="T61" fmla="*/ 62 h 640"/>
                <a:gd name="T62" fmla="*/ 138 w 640"/>
                <a:gd name="T63" fmla="*/ 58 h 640"/>
                <a:gd name="T64" fmla="*/ 172 w 640"/>
                <a:gd name="T65" fmla="*/ 92 h 640"/>
                <a:gd name="T66" fmla="*/ 263 w 640"/>
                <a:gd name="T67" fmla="*/ 55 h 640"/>
                <a:gd name="T68" fmla="*/ 263 w 640"/>
                <a:gd name="T69" fmla="*/ 0 h 640"/>
                <a:gd name="T70" fmla="*/ 281 w 640"/>
                <a:gd name="T71" fmla="*/ 82 h 640"/>
                <a:gd name="T72" fmla="*/ 147 w 640"/>
                <a:gd name="T73" fmla="*/ 151 h 640"/>
                <a:gd name="T74" fmla="*/ 80 w 640"/>
                <a:gd name="T75" fmla="*/ 300 h 640"/>
                <a:gd name="T76" fmla="*/ 115 w 640"/>
                <a:gd name="T77" fmla="*/ 445 h 640"/>
                <a:gd name="T78" fmla="*/ 256 w 640"/>
                <a:gd name="T79" fmla="*/ 551 h 640"/>
                <a:gd name="T80" fmla="*/ 431 w 640"/>
                <a:gd name="T81" fmla="*/ 531 h 640"/>
                <a:gd name="T82" fmla="*/ 536 w 640"/>
                <a:gd name="T83" fmla="*/ 420 h 640"/>
                <a:gd name="T84" fmla="*/ 547 w 640"/>
                <a:gd name="T85" fmla="*/ 244 h 640"/>
                <a:gd name="T86" fmla="*/ 427 w 640"/>
                <a:gd name="T87" fmla="*/ 105 h 640"/>
                <a:gd name="T88" fmla="*/ 281 w 640"/>
                <a:gd name="T89"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0" h="640">
                  <a:moveTo>
                    <a:pt x="263" y="0"/>
                  </a:moveTo>
                  <a:cubicBezTo>
                    <a:pt x="302" y="0"/>
                    <a:pt x="340" y="0"/>
                    <a:pt x="378" y="0"/>
                  </a:cubicBezTo>
                  <a:cubicBezTo>
                    <a:pt x="378" y="19"/>
                    <a:pt x="378" y="38"/>
                    <a:pt x="378" y="57"/>
                  </a:cubicBezTo>
                  <a:cubicBezTo>
                    <a:pt x="410" y="64"/>
                    <a:pt x="439" y="78"/>
                    <a:pt x="467" y="94"/>
                  </a:cubicBezTo>
                  <a:cubicBezTo>
                    <a:pt x="480" y="81"/>
                    <a:pt x="493" y="67"/>
                    <a:pt x="507" y="55"/>
                  </a:cubicBezTo>
                  <a:cubicBezTo>
                    <a:pt x="530" y="78"/>
                    <a:pt x="553" y="101"/>
                    <a:pt x="576" y="124"/>
                  </a:cubicBezTo>
                  <a:cubicBezTo>
                    <a:pt x="579" y="128"/>
                    <a:pt x="585" y="130"/>
                    <a:pt x="584" y="136"/>
                  </a:cubicBezTo>
                  <a:cubicBezTo>
                    <a:pt x="572" y="150"/>
                    <a:pt x="558" y="161"/>
                    <a:pt x="546" y="175"/>
                  </a:cubicBezTo>
                  <a:cubicBezTo>
                    <a:pt x="564" y="202"/>
                    <a:pt x="576" y="232"/>
                    <a:pt x="583" y="263"/>
                  </a:cubicBezTo>
                  <a:cubicBezTo>
                    <a:pt x="602" y="263"/>
                    <a:pt x="621" y="263"/>
                    <a:pt x="640" y="263"/>
                  </a:cubicBezTo>
                  <a:cubicBezTo>
                    <a:pt x="640" y="301"/>
                    <a:pt x="640" y="338"/>
                    <a:pt x="640" y="375"/>
                  </a:cubicBezTo>
                  <a:cubicBezTo>
                    <a:pt x="621" y="375"/>
                    <a:pt x="602" y="375"/>
                    <a:pt x="584" y="375"/>
                  </a:cubicBezTo>
                  <a:cubicBezTo>
                    <a:pt x="577" y="408"/>
                    <a:pt x="564" y="439"/>
                    <a:pt x="547" y="467"/>
                  </a:cubicBezTo>
                  <a:cubicBezTo>
                    <a:pt x="560" y="480"/>
                    <a:pt x="573" y="493"/>
                    <a:pt x="586" y="507"/>
                  </a:cubicBezTo>
                  <a:cubicBezTo>
                    <a:pt x="559" y="533"/>
                    <a:pt x="533" y="559"/>
                    <a:pt x="507" y="586"/>
                  </a:cubicBezTo>
                  <a:cubicBezTo>
                    <a:pt x="494" y="573"/>
                    <a:pt x="481" y="560"/>
                    <a:pt x="468" y="547"/>
                  </a:cubicBezTo>
                  <a:cubicBezTo>
                    <a:pt x="440" y="565"/>
                    <a:pt x="410" y="578"/>
                    <a:pt x="378" y="585"/>
                  </a:cubicBezTo>
                  <a:cubicBezTo>
                    <a:pt x="378" y="604"/>
                    <a:pt x="378" y="622"/>
                    <a:pt x="378" y="640"/>
                  </a:cubicBezTo>
                  <a:cubicBezTo>
                    <a:pt x="340" y="640"/>
                    <a:pt x="302" y="640"/>
                    <a:pt x="263" y="640"/>
                  </a:cubicBezTo>
                  <a:cubicBezTo>
                    <a:pt x="263" y="622"/>
                    <a:pt x="263" y="605"/>
                    <a:pt x="263" y="587"/>
                  </a:cubicBezTo>
                  <a:cubicBezTo>
                    <a:pt x="231" y="579"/>
                    <a:pt x="199" y="568"/>
                    <a:pt x="171" y="550"/>
                  </a:cubicBezTo>
                  <a:cubicBezTo>
                    <a:pt x="158" y="562"/>
                    <a:pt x="147" y="574"/>
                    <a:pt x="134" y="586"/>
                  </a:cubicBezTo>
                  <a:cubicBezTo>
                    <a:pt x="108" y="559"/>
                    <a:pt x="82" y="533"/>
                    <a:pt x="55" y="507"/>
                  </a:cubicBezTo>
                  <a:cubicBezTo>
                    <a:pt x="66" y="494"/>
                    <a:pt x="78" y="483"/>
                    <a:pt x="90" y="471"/>
                  </a:cubicBezTo>
                  <a:cubicBezTo>
                    <a:pt x="71" y="442"/>
                    <a:pt x="58" y="410"/>
                    <a:pt x="50" y="377"/>
                  </a:cubicBezTo>
                  <a:cubicBezTo>
                    <a:pt x="34" y="374"/>
                    <a:pt x="17" y="376"/>
                    <a:pt x="0" y="375"/>
                  </a:cubicBezTo>
                  <a:cubicBezTo>
                    <a:pt x="0" y="338"/>
                    <a:pt x="0" y="301"/>
                    <a:pt x="0" y="263"/>
                  </a:cubicBezTo>
                  <a:cubicBezTo>
                    <a:pt x="17" y="263"/>
                    <a:pt x="34" y="263"/>
                    <a:pt x="51" y="263"/>
                  </a:cubicBezTo>
                  <a:cubicBezTo>
                    <a:pt x="58" y="230"/>
                    <a:pt x="72" y="199"/>
                    <a:pt x="90" y="171"/>
                  </a:cubicBezTo>
                  <a:cubicBezTo>
                    <a:pt x="82" y="157"/>
                    <a:pt x="63" y="148"/>
                    <a:pt x="57" y="133"/>
                  </a:cubicBezTo>
                  <a:cubicBezTo>
                    <a:pt x="79" y="109"/>
                    <a:pt x="103" y="86"/>
                    <a:pt x="127" y="62"/>
                  </a:cubicBezTo>
                  <a:cubicBezTo>
                    <a:pt x="130" y="60"/>
                    <a:pt x="134" y="53"/>
                    <a:pt x="138" y="58"/>
                  </a:cubicBezTo>
                  <a:cubicBezTo>
                    <a:pt x="149" y="69"/>
                    <a:pt x="160" y="81"/>
                    <a:pt x="172" y="92"/>
                  </a:cubicBezTo>
                  <a:cubicBezTo>
                    <a:pt x="200" y="74"/>
                    <a:pt x="231" y="62"/>
                    <a:pt x="263" y="55"/>
                  </a:cubicBezTo>
                  <a:cubicBezTo>
                    <a:pt x="263" y="37"/>
                    <a:pt x="263" y="18"/>
                    <a:pt x="263" y="0"/>
                  </a:cubicBezTo>
                  <a:close/>
                  <a:moveTo>
                    <a:pt x="281" y="82"/>
                  </a:moveTo>
                  <a:cubicBezTo>
                    <a:pt x="231" y="90"/>
                    <a:pt x="183" y="114"/>
                    <a:pt x="147" y="151"/>
                  </a:cubicBezTo>
                  <a:cubicBezTo>
                    <a:pt x="108" y="191"/>
                    <a:pt x="84" y="245"/>
                    <a:pt x="80" y="300"/>
                  </a:cubicBezTo>
                  <a:cubicBezTo>
                    <a:pt x="76" y="351"/>
                    <a:pt x="88" y="402"/>
                    <a:pt x="115" y="445"/>
                  </a:cubicBezTo>
                  <a:cubicBezTo>
                    <a:pt x="146" y="497"/>
                    <a:pt x="198" y="535"/>
                    <a:pt x="256" y="551"/>
                  </a:cubicBezTo>
                  <a:cubicBezTo>
                    <a:pt x="314" y="567"/>
                    <a:pt x="378" y="560"/>
                    <a:pt x="431" y="531"/>
                  </a:cubicBezTo>
                  <a:cubicBezTo>
                    <a:pt x="477" y="507"/>
                    <a:pt x="515" y="467"/>
                    <a:pt x="536" y="420"/>
                  </a:cubicBezTo>
                  <a:cubicBezTo>
                    <a:pt x="562" y="366"/>
                    <a:pt x="566" y="301"/>
                    <a:pt x="547" y="244"/>
                  </a:cubicBezTo>
                  <a:cubicBezTo>
                    <a:pt x="528" y="184"/>
                    <a:pt x="483" y="133"/>
                    <a:pt x="427" y="105"/>
                  </a:cubicBezTo>
                  <a:cubicBezTo>
                    <a:pt x="383" y="82"/>
                    <a:pt x="331" y="74"/>
                    <a:pt x="28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Freeform 14"/>
            <p:cNvSpPr>
              <a:spLocks noChangeArrowheads="1"/>
            </p:cNvSpPr>
            <p:nvPr/>
          </p:nvSpPr>
          <p:spPr bwMode="auto">
            <a:xfrm>
              <a:off x="505246" y="497888"/>
              <a:ext cx="857202" cy="853523"/>
            </a:xfrm>
            <a:custGeom>
              <a:avLst/>
              <a:gdLst>
                <a:gd name="T0" fmla="*/ 352169 w 443"/>
                <a:gd name="T1" fmla="*/ 17419 h 441"/>
                <a:gd name="T2" fmla="*/ 640483 w 443"/>
                <a:gd name="T3" fmla="*/ 69675 h 441"/>
                <a:gd name="T4" fmla="*/ 835917 w 443"/>
                <a:gd name="T5" fmla="*/ 354183 h 441"/>
                <a:gd name="T6" fmla="*/ 762387 w 443"/>
                <a:gd name="T7" fmla="*/ 673528 h 441"/>
                <a:gd name="T8" fmla="*/ 474073 w 443"/>
                <a:gd name="T9" fmla="*/ 841910 h 441"/>
                <a:gd name="T10" fmla="*/ 179954 w 443"/>
                <a:gd name="T11" fmla="*/ 764493 h 441"/>
                <a:gd name="T12" fmla="*/ 11610 w 443"/>
                <a:gd name="T13" fmla="*/ 470309 h 441"/>
                <a:gd name="T14" fmla="*/ 81270 w 443"/>
                <a:gd name="T15" fmla="*/ 193543 h 441"/>
                <a:gd name="T16" fmla="*/ 352169 w 443"/>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3"/>
                <a:gd name="T28" fmla="*/ 0 h 441"/>
                <a:gd name="T29" fmla="*/ 443 w 443"/>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3" h="441">
                  <a:moveTo>
                    <a:pt x="182" y="9"/>
                  </a:moveTo>
                  <a:cubicBezTo>
                    <a:pt x="233" y="0"/>
                    <a:pt x="287" y="9"/>
                    <a:pt x="331" y="36"/>
                  </a:cubicBezTo>
                  <a:cubicBezTo>
                    <a:pt x="384" y="68"/>
                    <a:pt x="422" y="122"/>
                    <a:pt x="432" y="183"/>
                  </a:cubicBezTo>
                  <a:cubicBezTo>
                    <a:pt x="443" y="240"/>
                    <a:pt x="429" y="301"/>
                    <a:pt x="394" y="348"/>
                  </a:cubicBezTo>
                  <a:cubicBezTo>
                    <a:pt x="359" y="396"/>
                    <a:pt x="304" y="428"/>
                    <a:pt x="245" y="435"/>
                  </a:cubicBezTo>
                  <a:cubicBezTo>
                    <a:pt x="192" y="441"/>
                    <a:pt x="136" y="427"/>
                    <a:pt x="93" y="395"/>
                  </a:cubicBezTo>
                  <a:cubicBezTo>
                    <a:pt x="44" y="359"/>
                    <a:pt x="12" y="303"/>
                    <a:pt x="6" y="243"/>
                  </a:cubicBezTo>
                  <a:cubicBezTo>
                    <a:pt x="0" y="193"/>
                    <a:pt x="13" y="141"/>
                    <a:pt x="42" y="100"/>
                  </a:cubicBezTo>
                  <a:cubicBezTo>
                    <a:pt x="74" y="52"/>
                    <a:pt x="126" y="19"/>
                    <a:pt x="182" y="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400" b="0" i="0" u="none" strike="noStrike" kern="0" cap="none" spc="0" normalizeH="0" baseline="0" noProof="0" smtClean="0">
                  <a:ln>
                    <a:noFill/>
                  </a:ln>
                  <a:solidFill>
                    <a:srgbClr val="FFFFFF"/>
                  </a:solidFill>
                  <a:effectLst/>
                  <a:uLnTx/>
                  <a:uFillTx/>
                </a:rPr>
                <a:t>2</a:t>
              </a:r>
              <a:endParaRPr kumimoji="0" lang="zh-CN" altLang="en-US" sz="4400" b="0" i="0" u="none" strike="noStrike" kern="0" cap="none" spc="0" normalizeH="0" baseline="0" noProof="0" smtClean="0">
                <a:ln>
                  <a:noFill/>
                </a:ln>
                <a:solidFill>
                  <a:srgbClr val="FFFFFF"/>
                </a:solidFill>
                <a:effectLst/>
                <a:uLnTx/>
                <a:uFillTx/>
              </a:endParaRPr>
            </a:p>
          </p:txBody>
        </p:sp>
      </p:grpSp>
      <p:grpSp>
        <p:nvGrpSpPr>
          <p:cNvPr id="8" name="Group 13"/>
          <p:cNvGrpSpPr/>
          <p:nvPr/>
        </p:nvGrpSpPr>
        <p:grpSpPr bwMode="auto">
          <a:xfrm flipH="1">
            <a:off x="6143625" y="1884363"/>
            <a:ext cx="1854200" cy="1874837"/>
            <a:chOff x="0" y="0"/>
            <a:chExt cx="1854205" cy="1875052"/>
          </a:xfrm>
          <a:solidFill>
            <a:srgbClr val="E25E0E"/>
          </a:solidFill>
        </p:grpSpPr>
        <p:sp>
          <p:nvSpPr>
            <p:cNvPr id="9" name="Freeform 6"/>
            <p:cNvSpPr>
              <a:spLocks noEditPoints="1"/>
            </p:cNvSpPr>
            <p:nvPr/>
          </p:nvSpPr>
          <p:spPr bwMode="auto">
            <a:xfrm>
              <a:off x="0" y="0"/>
              <a:ext cx="1854205" cy="1875052"/>
            </a:xfrm>
            <a:custGeom>
              <a:avLst/>
              <a:gdLst>
                <a:gd name="T0" fmla="*/ 227 w 958"/>
                <a:gd name="T1" fmla="*/ 81 h 969"/>
                <a:gd name="T2" fmla="*/ 536 w 958"/>
                <a:gd name="T3" fmla="*/ 13 h 969"/>
                <a:gd name="T4" fmla="*/ 842 w 958"/>
                <a:gd name="T5" fmla="*/ 176 h 969"/>
                <a:gd name="T6" fmla="*/ 958 w 958"/>
                <a:gd name="T7" fmla="*/ 483 h 969"/>
                <a:gd name="T8" fmla="*/ 958 w 958"/>
                <a:gd name="T9" fmla="*/ 967 h 969"/>
                <a:gd name="T10" fmla="*/ 544 w 958"/>
                <a:gd name="T11" fmla="*/ 967 h 969"/>
                <a:gd name="T12" fmla="*/ 402 w 958"/>
                <a:gd name="T13" fmla="*/ 961 h 969"/>
                <a:gd name="T14" fmla="*/ 104 w 958"/>
                <a:gd name="T15" fmla="*/ 786 h 969"/>
                <a:gd name="T16" fmla="*/ 0 w 958"/>
                <a:gd name="T17" fmla="*/ 497 h 969"/>
                <a:gd name="T18" fmla="*/ 0 w 958"/>
                <a:gd name="T19" fmla="*/ 469 h 969"/>
                <a:gd name="T20" fmla="*/ 20 w 958"/>
                <a:gd name="T21" fmla="*/ 350 h 969"/>
                <a:gd name="T22" fmla="*/ 227 w 958"/>
                <a:gd name="T23" fmla="*/ 81 h 969"/>
                <a:gd name="T24" fmla="*/ 453 w 958"/>
                <a:gd name="T25" fmla="*/ 107 h 969"/>
                <a:gd name="T26" fmla="*/ 285 w 958"/>
                <a:gd name="T27" fmla="*/ 159 h 969"/>
                <a:gd name="T28" fmla="*/ 122 w 958"/>
                <a:gd name="T29" fmla="*/ 353 h 969"/>
                <a:gd name="T30" fmla="*/ 125 w 958"/>
                <a:gd name="T31" fmla="*/ 633 h 969"/>
                <a:gd name="T32" fmla="*/ 311 w 958"/>
                <a:gd name="T33" fmla="*/ 831 h 969"/>
                <a:gd name="T34" fmla="*/ 600 w 958"/>
                <a:gd name="T35" fmla="*/ 851 h 969"/>
                <a:gd name="T36" fmla="*/ 815 w 958"/>
                <a:gd name="T37" fmla="*/ 669 h 969"/>
                <a:gd name="T38" fmla="*/ 848 w 958"/>
                <a:gd name="T39" fmla="*/ 390 h 969"/>
                <a:gd name="T40" fmla="*/ 691 w 958"/>
                <a:gd name="T41" fmla="*/ 171 h 969"/>
                <a:gd name="T42" fmla="*/ 453 w 958"/>
                <a:gd name="T43" fmla="*/ 10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8" h="969">
                  <a:moveTo>
                    <a:pt x="227" y="81"/>
                  </a:moveTo>
                  <a:cubicBezTo>
                    <a:pt x="318" y="24"/>
                    <a:pt x="429" y="0"/>
                    <a:pt x="536" y="13"/>
                  </a:cubicBezTo>
                  <a:cubicBezTo>
                    <a:pt x="654" y="26"/>
                    <a:pt x="765" y="86"/>
                    <a:pt x="842" y="176"/>
                  </a:cubicBezTo>
                  <a:cubicBezTo>
                    <a:pt x="915" y="260"/>
                    <a:pt x="957" y="371"/>
                    <a:pt x="958" y="483"/>
                  </a:cubicBezTo>
                  <a:cubicBezTo>
                    <a:pt x="958" y="645"/>
                    <a:pt x="958" y="806"/>
                    <a:pt x="958" y="967"/>
                  </a:cubicBezTo>
                  <a:cubicBezTo>
                    <a:pt x="820" y="967"/>
                    <a:pt x="682" y="967"/>
                    <a:pt x="544" y="967"/>
                  </a:cubicBezTo>
                  <a:cubicBezTo>
                    <a:pt x="497" y="967"/>
                    <a:pt x="449" y="969"/>
                    <a:pt x="402" y="961"/>
                  </a:cubicBezTo>
                  <a:cubicBezTo>
                    <a:pt x="285" y="943"/>
                    <a:pt x="177" y="879"/>
                    <a:pt x="104" y="786"/>
                  </a:cubicBezTo>
                  <a:cubicBezTo>
                    <a:pt x="39" y="705"/>
                    <a:pt x="2" y="601"/>
                    <a:pt x="0" y="497"/>
                  </a:cubicBezTo>
                  <a:cubicBezTo>
                    <a:pt x="0" y="469"/>
                    <a:pt x="0" y="469"/>
                    <a:pt x="0" y="469"/>
                  </a:cubicBezTo>
                  <a:cubicBezTo>
                    <a:pt x="3" y="429"/>
                    <a:pt x="8" y="389"/>
                    <a:pt x="20" y="350"/>
                  </a:cubicBezTo>
                  <a:cubicBezTo>
                    <a:pt x="53" y="239"/>
                    <a:pt x="128" y="142"/>
                    <a:pt x="227" y="81"/>
                  </a:cubicBezTo>
                  <a:close/>
                  <a:moveTo>
                    <a:pt x="453" y="107"/>
                  </a:moveTo>
                  <a:cubicBezTo>
                    <a:pt x="394" y="111"/>
                    <a:pt x="336" y="129"/>
                    <a:pt x="285" y="159"/>
                  </a:cubicBezTo>
                  <a:cubicBezTo>
                    <a:pt x="211" y="203"/>
                    <a:pt x="152" y="272"/>
                    <a:pt x="122" y="353"/>
                  </a:cubicBezTo>
                  <a:cubicBezTo>
                    <a:pt x="88" y="442"/>
                    <a:pt x="89" y="544"/>
                    <a:pt x="125" y="633"/>
                  </a:cubicBezTo>
                  <a:cubicBezTo>
                    <a:pt x="160" y="719"/>
                    <a:pt x="228" y="791"/>
                    <a:pt x="311" y="831"/>
                  </a:cubicBezTo>
                  <a:cubicBezTo>
                    <a:pt x="400" y="875"/>
                    <a:pt x="506" y="882"/>
                    <a:pt x="600" y="851"/>
                  </a:cubicBezTo>
                  <a:cubicBezTo>
                    <a:pt x="691" y="820"/>
                    <a:pt x="770" y="754"/>
                    <a:pt x="815" y="669"/>
                  </a:cubicBezTo>
                  <a:cubicBezTo>
                    <a:pt x="861" y="585"/>
                    <a:pt x="873" y="483"/>
                    <a:pt x="848" y="390"/>
                  </a:cubicBezTo>
                  <a:cubicBezTo>
                    <a:pt x="825" y="301"/>
                    <a:pt x="767" y="222"/>
                    <a:pt x="691" y="171"/>
                  </a:cubicBezTo>
                  <a:cubicBezTo>
                    <a:pt x="622" y="124"/>
                    <a:pt x="536" y="102"/>
                    <a:pt x="453" y="107"/>
                  </a:cubicBezTo>
                  <a:close/>
                </a:path>
              </a:pathLst>
            </a:custGeom>
            <a:grpFill/>
            <a:ln w="25400" cap="flat" cmpd="sng">
              <a:solidFill>
                <a:srgbClr val="FFFFFF"/>
              </a:solid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Freeform 13"/>
            <p:cNvSpPr>
              <a:spLocks noEditPoints="1"/>
            </p:cNvSpPr>
            <p:nvPr/>
          </p:nvSpPr>
          <p:spPr bwMode="auto">
            <a:xfrm>
              <a:off x="310261" y="328655"/>
              <a:ext cx="1238589" cy="1238589"/>
            </a:xfrm>
            <a:custGeom>
              <a:avLst/>
              <a:gdLst>
                <a:gd name="T0" fmla="*/ 263 w 640"/>
                <a:gd name="T1" fmla="*/ 0 h 640"/>
                <a:gd name="T2" fmla="*/ 375 w 640"/>
                <a:gd name="T3" fmla="*/ 0 h 640"/>
                <a:gd name="T4" fmla="*/ 375 w 640"/>
                <a:gd name="T5" fmla="*/ 54 h 640"/>
                <a:gd name="T6" fmla="*/ 468 w 640"/>
                <a:gd name="T7" fmla="*/ 92 h 640"/>
                <a:gd name="T8" fmla="*/ 507 w 640"/>
                <a:gd name="T9" fmla="*/ 57 h 640"/>
                <a:gd name="T10" fmla="*/ 586 w 640"/>
                <a:gd name="T11" fmla="*/ 134 h 640"/>
                <a:gd name="T12" fmla="*/ 549 w 640"/>
                <a:gd name="T13" fmla="*/ 171 h 640"/>
                <a:gd name="T14" fmla="*/ 588 w 640"/>
                <a:gd name="T15" fmla="*/ 263 h 640"/>
                <a:gd name="T16" fmla="*/ 640 w 640"/>
                <a:gd name="T17" fmla="*/ 263 h 640"/>
                <a:gd name="T18" fmla="*/ 640 w 640"/>
                <a:gd name="T19" fmla="*/ 375 h 640"/>
                <a:gd name="T20" fmla="*/ 590 w 640"/>
                <a:gd name="T21" fmla="*/ 375 h 640"/>
                <a:gd name="T22" fmla="*/ 550 w 640"/>
                <a:gd name="T23" fmla="*/ 471 h 640"/>
                <a:gd name="T24" fmla="*/ 586 w 640"/>
                <a:gd name="T25" fmla="*/ 506 h 640"/>
                <a:gd name="T26" fmla="*/ 507 w 640"/>
                <a:gd name="T27" fmla="*/ 586 h 640"/>
                <a:gd name="T28" fmla="*/ 472 w 640"/>
                <a:gd name="T29" fmla="*/ 551 h 640"/>
                <a:gd name="T30" fmla="*/ 375 w 640"/>
                <a:gd name="T31" fmla="*/ 590 h 640"/>
                <a:gd name="T32" fmla="*/ 375 w 640"/>
                <a:gd name="T33" fmla="*/ 640 h 640"/>
                <a:gd name="T34" fmla="*/ 263 w 640"/>
                <a:gd name="T35" fmla="*/ 640 h 640"/>
                <a:gd name="T36" fmla="*/ 263 w 640"/>
                <a:gd name="T37" fmla="*/ 588 h 640"/>
                <a:gd name="T38" fmla="*/ 172 w 640"/>
                <a:gd name="T39" fmla="*/ 548 h 640"/>
                <a:gd name="T40" fmla="*/ 134 w 640"/>
                <a:gd name="T41" fmla="*/ 586 h 640"/>
                <a:gd name="T42" fmla="*/ 55 w 640"/>
                <a:gd name="T43" fmla="*/ 507 h 640"/>
                <a:gd name="T44" fmla="*/ 94 w 640"/>
                <a:gd name="T45" fmla="*/ 468 h 640"/>
                <a:gd name="T46" fmla="*/ 57 w 640"/>
                <a:gd name="T47" fmla="*/ 375 h 640"/>
                <a:gd name="T48" fmla="*/ 0 w 640"/>
                <a:gd name="T49" fmla="*/ 375 h 640"/>
                <a:gd name="T50" fmla="*/ 0 w 640"/>
                <a:gd name="T51" fmla="*/ 263 h 640"/>
                <a:gd name="T52" fmla="*/ 59 w 640"/>
                <a:gd name="T53" fmla="*/ 263 h 640"/>
                <a:gd name="T54" fmla="*/ 95 w 640"/>
                <a:gd name="T55" fmla="*/ 176 h 640"/>
                <a:gd name="T56" fmla="*/ 55 w 640"/>
                <a:gd name="T57" fmla="*/ 134 h 640"/>
                <a:gd name="T58" fmla="*/ 133 w 640"/>
                <a:gd name="T59" fmla="*/ 57 h 640"/>
                <a:gd name="T60" fmla="*/ 174 w 640"/>
                <a:gd name="T61" fmla="*/ 95 h 640"/>
                <a:gd name="T62" fmla="*/ 263 w 640"/>
                <a:gd name="T63" fmla="*/ 57 h 640"/>
                <a:gd name="T64" fmla="*/ 263 w 640"/>
                <a:gd name="T65" fmla="*/ 0 h 640"/>
                <a:gd name="T66" fmla="*/ 281 w 640"/>
                <a:gd name="T67" fmla="*/ 81 h 640"/>
                <a:gd name="T68" fmla="*/ 149 w 640"/>
                <a:gd name="T69" fmla="*/ 149 h 640"/>
                <a:gd name="T70" fmla="*/ 81 w 640"/>
                <a:gd name="T71" fmla="*/ 292 h 640"/>
                <a:gd name="T72" fmla="*/ 109 w 640"/>
                <a:gd name="T73" fmla="*/ 435 h 640"/>
                <a:gd name="T74" fmla="*/ 240 w 640"/>
                <a:gd name="T75" fmla="*/ 545 h 640"/>
                <a:gd name="T76" fmla="*/ 412 w 640"/>
                <a:gd name="T77" fmla="*/ 540 h 640"/>
                <a:gd name="T78" fmla="*/ 535 w 640"/>
                <a:gd name="T79" fmla="*/ 423 h 640"/>
                <a:gd name="T80" fmla="*/ 547 w 640"/>
                <a:gd name="T81" fmla="*/ 244 h 640"/>
                <a:gd name="T82" fmla="*/ 425 w 640"/>
                <a:gd name="T83" fmla="*/ 103 h 640"/>
                <a:gd name="T84" fmla="*/ 281 w 640"/>
                <a:gd name="T85" fmla="*/ 81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1" y="0"/>
                    <a:pt x="338" y="0"/>
                    <a:pt x="375" y="0"/>
                  </a:cubicBezTo>
                  <a:cubicBezTo>
                    <a:pt x="375" y="18"/>
                    <a:pt x="376" y="36"/>
                    <a:pt x="375" y="54"/>
                  </a:cubicBezTo>
                  <a:cubicBezTo>
                    <a:pt x="408" y="63"/>
                    <a:pt x="440" y="73"/>
                    <a:pt x="468" y="92"/>
                  </a:cubicBezTo>
                  <a:cubicBezTo>
                    <a:pt x="482" y="81"/>
                    <a:pt x="492" y="65"/>
                    <a:pt x="507" y="57"/>
                  </a:cubicBezTo>
                  <a:cubicBezTo>
                    <a:pt x="534" y="82"/>
                    <a:pt x="559" y="109"/>
                    <a:pt x="586" y="134"/>
                  </a:cubicBezTo>
                  <a:cubicBezTo>
                    <a:pt x="574" y="147"/>
                    <a:pt x="561" y="159"/>
                    <a:pt x="549" y="171"/>
                  </a:cubicBezTo>
                  <a:cubicBezTo>
                    <a:pt x="568" y="199"/>
                    <a:pt x="580" y="231"/>
                    <a:pt x="588" y="263"/>
                  </a:cubicBezTo>
                  <a:cubicBezTo>
                    <a:pt x="605" y="263"/>
                    <a:pt x="623" y="263"/>
                    <a:pt x="640" y="263"/>
                  </a:cubicBezTo>
                  <a:cubicBezTo>
                    <a:pt x="640" y="301"/>
                    <a:pt x="640" y="338"/>
                    <a:pt x="640" y="375"/>
                  </a:cubicBezTo>
                  <a:cubicBezTo>
                    <a:pt x="623" y="375"/>
                    <a:pt x="607" y="376"/>
                    <a:pt x="590" y="375"/>
                  </a:cubicBezTo>
                  <a:cubicBezTo>
                    <a:pt x="581" y="409"/>
                    <a:pt x="570" y="442"/>
                    <a:pt x="550" y="471"/>
                  </a:cubicBezTo>
                  <a:cubicBezTo>
                    <a:pt x="562" y="483"/>
                    <a:pt x="574" y="495"/>
                    <a:pt x="586" y="506"/>
                  </a:cubicBezTo>
                  <a:cubicBezTo>
                    <a:pt x="560" y="533"/>
                    <a:pt x="533" y="559"/>
                    <a:pt x="507" y="586"/>
                  </a:cubicBezTo>
                  <a:cubicBezTo>
                    <a:pt x="495" y="575"/>
                    <a:pt x="483" y="563"/>
                    <a:pt x="472" y="551"/>
                  </a:cubicBezTo>
                  <a:cubicBezTo>
                    <a:pt x="442" y="569"/>
                    <a:pt x="409" y="583"/>
                    <a:pt x="375" y="590"/>
                  </a:cubicBezTo>
                  <a:cubicBezTo>
                    <a:pt x="375" y="607"/>
                    <a:pt x="375" y="623"/>
                    <a:pt x="375" y="640"/>
                  </a:cubicBezTo>
                  <a:cubicBezTo>
                    <a:pt x="338" y="640"/>
                    <a:pt x="301" y="640"/>
                    <a:pt x="263" y="640"/>
                  </a:cubicBezTo>
                  <a:cubicBezTo>
                    <a:pt x="263" y="623"/>
                    <a:pt x="263" y="605"/>
                    <a:pt x="263" y="588"/>
                  </a:cubicBezTo>
                  <a:cubicBezTo>
                    <a:pt x="231" y="581"/>
                    <a:pt x="200" y="566"/>
                    <a:pt x="172" y="548"/>
                  </a:cubicBezTo>
                  <a:cubicBezTo>
                    <a:pt x="159" y="561"/>
                    <a:pt x="147" y="573"/>
                    <a:pt x="134" y="586"/>
                  </a:cubicBezTo>
                  <a:cubicBezTo>
                    <a:pt x="108" y="560"/>
                    <a:pt x="81" y="533"/>
                    <a:pt x="55" y="507"/>
                  </a:cubicBezTo>
                  <a:cubicBezTo>
                    <a:pt x="68" y="494"/>
                    <a:pt x="81" y="481"/>
                    <a:pt x="94" y="468"/>
                  </a:cubicBezTo>
                  <a:cubicBezTo>
                    <a:pt x="77" y="439"/>
                    <a:pt x="65" y="408"/>
                    <a:pt x="57" y="375"/>
                  </a:cubicBezTo>
                  <a:cubicBezTo>
                    <a:pt x="38" y="375"/>
                    <a:pt x="19" y="375"/>
                    <a:pt x="0" y="375"/>
                  </a:cubicBezTo>
                  <a:cubicBezTo>
                    <a:pt x="0" y="338"/>
                    <a:pt x="0" y="301"/>
                    <a:pt x="0" y="263"/>
                  </a:cubicBezTo>
                  <a:cubicBezTo>
                    <a:pt x="20" y="263"/>
                    <a:pt x="39" y="263"/>
                    <a:pt x="59" y="263"/>
                  </a:cubicBezTo>
                  <a:cubicBezTo>
                    <a:pt x="66" y="232"/>
                    <a:pt x="79" y="203"/>
                    <a:pt x="95" y="176"/>
                  </a:cubicBezTo>
                  <a:cubicBezTo>
                    <a:pt x="83" y="161"/>
                    <a:pt x="68" y="148"/>
                    <a:pt x="55" y="134"/>
                  </a:cubicBezTo>
                  <a:cubicBezTo>
                    <a:pt x="81" y="109"/>
                    <a:pt x="106" y="82"/>
                    <a:pt x="133" y="57"/>
                  </a:cubicBezTo>
                  <a:cubicBezTo>
                    <a:pt x="149" y="65"/>
                    <a:pt x="160" y="83"/>
                    <a:pt x="174" y="95"/>
                  </a:cubicBezTo>
                  <a:cubicBezTo>
                    <a:pt x="202" y="77"/>
                    <a:pt x="232" y="64"/>
                    <a:pt x="263" y="57"/>
                  </a:cubicBezTo>
                  <a:cubicBezTo>
                    <a:pt x="263" y="38"/>
                    <a:pt x="263" y="19"/>
                    <a:pt x="263" y="0"/>
                  </a:cubicBezTo>
                  <a:close/>
                  <a:moveTo>
                    <a:pt x="281" y="81"/>
                  </a:moveTo>
                  <a:cubicBezTo>
                    <a:pt x="231" y="89"/>
                    <a:pt x="185" y="113"/>
                    <a:pt x="149" y="149"/>
                  </a:cubicBezTo>
                  <a:cubicBezTo>
                    <a:pt x="111" y="187"/>
                    <a:pt x="86" y="238"/>
                    <a:pt x="81" y="292"/>
                  </a:cubicBezTo>
                  <a:cubicBezTo>
                    <a:pt x="75" y="341"/>
                    <a:pt x="85" y="392"/>
                    <a:pt x="109" y="435"/>
                  </a:cubicBezTo>
                  <a:cubicBezTo>
                    <a:pt x="137" y="486"/>
                    <a:pt x="185" y="526"/>
                    <a:pt x="240" y="545"/>
                  </a:cubicBezTo>
                  <a:cubicBezTo>
                    <a:pt x="295" y="564"/>
                    <a:pt x="357" y="562"/>
                    <a:pt x="412" y="540"/>
                  </a:cubicBezTo>
                  <a:cubicBezTo>
                    <a:pt x="465" y="517"/>
                    <a:pt x="510" y="475"/>
                    <a:pt x="535" y="423"/>
                  </a:cubicBezTo>
                  <a:cubicBezTo>
                    <a:pt x="562" y="368"/>
                    <a:pt x="566" y="302"/>
                    <a:pt x="547" y="244"/>
                  </a:cubicBezTo>
                  <a:cubicBezTo>
                    <a:pt x="528" y="183"/>
                    <a:pt x="482" y="131"/>
                    <a:pt x="425" y="103"/>
                  </a:cubicBezTo>
                  <a:cubicBezTo>
                    <a:pt x="381" y="81"/>
                    <a:pt x="330" y="74"/>
                    <a:pt x="281"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Freeform 15"/>
            <p:cNvSpPr>
              <a:spLocks noChangeArrowheads="1"/>
            </p:cNvSpPr>
            <p:nvPr/>
          </p:nvSpPr>
          <p:spPr bwMode="auto">
            <a:xfrm>
              <a:off x="495436" y="512604"/>
              <a:ext cx="860881" cy="859655"/>
            </a:xfrm>
            <a:custGeom>
              <a:avLst/>
              <a:gdLst>
                <a:gd name="T0" fmla="*/ 350156 w 445"/>
                <a:gd name="T1" fmla="*/ 21298 h 444"/>
                <a:gd name="T2" fmla="*/ 648079 w 445"/>
                <a:gd name="T3" fmla="*/ 73574 h 444"/>
                <a:gd name="T4" fmla="*/ 833797 w 445"/>
                <a:gd name="T5" fmla="*/ 327211 h 444"/>
                <a:gd name="T6" fmla="*/ 795106 w 445"/>
                <a:gd name="T7" fmla="*/ 635060 h 444"/>
                <a:gd name="T8" fmla="*/ 526201 w 445"/>
                <a:gd name="T9" fmla="*/ 836421 h 444"/>
                <a:gd name="T10" fmla="*/ 228279 w 445"/>
                <a:gd name="T11" fmla="*/ 795762 h 444"/>
                <a:gd name="T12" fmla="*/ 25149 w 445"/>
                <a:gd name="T13" fmla="*/ 528572 h 444"/>
                <a:gd name="T14" fmla="*/ 69644 w 445"/>
                <a:gd name="T15" fmla="*/ 218786 h 444"/>
                <a:gd name="T16" fmla="*/ 350156 w 445"/>
                <a:gd name="T17" fmla="*/ 21298 h 4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4"/>
                <a:gd name="T29" fmla="*/ 445 w 445"/>
                <a:gd name="T30" fmla="*/ 444 h 4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4">
                  <a:moveTo>
                    <a:pt x="181" y="11"/>
                  </a:moveTo>
                  <a:cubicBezTo>
                    <a:pt x="233" y="0"/>
                    <a:pt x="289" y="10"/>
                    <a:pt x="335" y="38"/>
                  </a:cubicBezTo>
                  <a:cubicBezTo>
                    <a:pt x="382" y="67"/>
                    <a:pt x="418" y="115"/>
                    <a:pt x="431" y="169"/>
                  </a:cubicBezTo>
                  <a:cubicBezTo>
                    <a:pt x="445" y="222"/>
                    <a:pt x="438" y="280"/>
                    <a:pt x="411" y="328"/>
                  </a:cubicBezTo>
                  <a:cubicBezTo>
                    <a:pt x="382" y="380"/>
                    <a:pt x="330" y="419"/>
                    <a:pt x="272" y="432"/>
                  </a:cubicBezTo>
                  <a:cubicBezTo>
                    <a:pt x="220" y="444"/>
                    <a:pt x="165" y="437"/>
                    <a:pt x="118" y="411"/>
                  </a:cubicBezTo>
                  <a:cubicBezTo>
                    <a:pt x="66" y="382"/>
                    <a:pt x="27" y="331"/>
                    <a:pt x="13" y="273"/>
                  </a:cubicBezTo>
                  <a:cubicBezTo>
                    <a:pt x="0" y="219"/>
                    <a:pt x="8" y="161"/>
                    <a:pt x="36" y="113"/>
                  </a:cubicBezTo>
                  <a:cubicBezTo>
                    <a:pt x="67" y="60"/>
                    <a:pt x="121" y="22"/>
                    <a:pt x="181" y="1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400" b="0" i="0" u="none" strike="noStrike" kern="0" cap="none" spc="0" normalizeH="0" baseline="0" noProof="0" smtClean="0">
                  <a:ln>
                    <a:noFill/>
                  </a:ln>
                  <a:solidFill>
                    <a:srgbClr val="FFFFFF"/>
                  </a:solidFill>
                  <a:effectLst/>
                  <a:uLnTx/>
                  <a:uFillTx/>
                </a:rPr>
                <a:t>1</a:t>
              </a:r>
              <a:endParaRPr kumimoji="0" lang="zh-CN" altLang="en-US" sz="4400" b="0" i="0" u="none" strike="noStrike" kern="0" cap="none" spc="0" normalizeH="0" baseline="0" noProof="0" smtClean="0">
                <a:ln>
                  <a:noFill/>
                </a:ln>
                <a:solidFill>
                  <a:srgbClr val="FFFFFF"/>
                </a:solidFill>
                <a:effectLst/>
                <a:uLnTx/>
                <a:uFillTx/>
              </a:endParaRPr>
            </a:p>
          </p:txBody>
        </p:sp>
      </p:grpSp>
      <p:grpSp>
        <p:nvGrpSpPr>
          <p:cNvPr id="12" name="Group 17"/>
          <p:cNvGrpSpPr/>
          <p:nvPr/>
        </p:nvGrpSpPr>
        <p:grpSpPr bwMode="auto">
          <a:xfrm>
            <a:off x="4200525" y="3816350"/>
            <a:ext cx="1854200" cy="1871663"/>
            <a:chOff x="0" y="0"/>
            <a:chExt cx="1854205" cy="1871373"/>
          </a:xfrm>
          <a:solidFill>
            <a:srgbClr val="E25E0E"/>
          </a:solidFill>
        </p:grpSpPr>
        <p:sp>
          <p:nvSpPr>
            <p:cNvPr id="13" name="Freeform 7"/>
            <p:cNvSpPr>
              <a:spLocks noEditPoints="1"/>
            </p:cNvSpPr>
            <p:nvPr/>
          </p:nvSpPr>
          <p:spPr bwMode="auto">
            <a:xfrm>
              <a:off x="0" y="0"/>
              <a:ext cx="1854205" cy="1871373"/>
            </a:xfrm>
            <a:custGeom>
              <a:avLst/>
              <a:gdLst>
                <a:gd name="T0" fmla="*/ 134 w 958"/>
                <a:gd name="T1" fmla="*/ 147 h 967"/>
                <a:gd name="T2" fmla="*/ 472 w 958"/>
                <a:gd name="T3" fmla="*/ 0 h 967"/>
                <a:gd name="T4" fmla="*/ 958 w 958"/>
                <a:gd name="T5" fmla="*/ 0 h 967"/>
                <a:gd name="T6" fmla="*/ 958 w 958"/>
                <a:gd name="T7" fmla="*/ 474 h 967"/>
                <a:gd name="T8" fmla="*/ 948 w 958"/>
                <a:gd name="T9" fmla="*/ 578 h 967"/>
                <a:gd name="T10" fmla="*/ 756 w 958"/>
                <a:gd name="T11" fmla="*/ 870 h 967"/>
                <a:gd name="T12" fmla="*/ 436 w 958"/>
                <a:gd name="T13" fmla="*/ 956 h 967"/>
                <a:gd name="T14" fmla="*/ 127 w 958"/>
                <a:gd name="T15" fmla="*/ 804 h 967"/>
                <a:gd name="T16" fmla="*/ 0 w 958"/>
                <a:gd name="T17" fmla="*/ 500 h 967"/>
                <a:gd name="T18" fmla="*/ 0 w 958"/>
                <a:gd name="T19" fmla="*/ 464 h 967"/>
                <a:gd name="T20" fmla="*/ 134 w 958"/>
                <a:gd name="T21" fmla="*/ 147 h 967"/>
                <a:gd name="T22" fmla="*/ 441 w 958"/>
                <a:gd name="T23" fmla="*/ 99 h 967"/>
                <a:gd name="T24" fmla="*/ 258 w 958"/>
                <a:gd name="T25" fmla="*/ 168 h 967"/>
                <a:gd name="T26" fmla="*/ 113 w 958"/>
                <a:gd name="T27" fmla="*/ 371 h 967"/>
                <a:gd name="T28" fmla="*/ 136 w 958"/>
                <a:gd name="T29" fmla="*/ 646 h 967"/>
                <a:gd name="T30" fmla="*/ 336 w 958"/>
                <a:gd name="T31" fmla="*/ 833 h 967"/>
                <a:gd name="T32" fmla="*/ 612 w 958"/>
                <a:gd name="T33" fmla="*/ 837 h 967"/>
                <a:gd name="T34" fmla="*/ 819 w 958"/>
                <a:gd name="T35" fmla="*/ 653 h 967"/>
                <a:gd name="T36" fmla="*/ 846 w 958"/>
                <a:gd name="T37" fmla="*/ 374 h 967"/>
                <a:gd name="T38" fmla="*/ 680 w 958"/>
                <a:gd name="T39" fmla="*/ 154 h 967"/>
                <a:gd name="T40" fmla="*/ 441 w 958"/>
                <a:gd name="T41" fmla="*/ 9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8" h="967">
                  <a:moveTo>
                    <a:pt x="134" y="147"/>
                  </a:moveTo>
                  <a:cubicBezTo>
                    <a:pt x="221" y="56"/>
                    <a:pt x="346" y="1"/>
                    <a:pt x="472" y="0"/>
                  </a:cubicBezTo>
                  <a:cubicBezTo>
                    <a:pt x="634" y="0"/>
                    <a:pt x="796" y="0"/>
                    <a:pt x="958" y="0"/>
                  </a:cubicBezTo>
                  <a:cubicBezTo>
                    <a:pt x="958" y="158"/>
                    <a:pt x="958" y="316"/>
                    <a:pt x="958" y="474"/>
                  </a:cubicBezTo>
                  <a:cubicBezTo>
                    <a:pt x="958" y="509"/>
                    <a:pt x="955" y="544"/>
                    <a:pt x="948" y="578"/>
                  </a:cubicBezTo>
                  <a:cubicBezTo>
                    <a:pt x="924" y="695"/>
                    <a:pt x="854" y="801"/>
                    <a:pt x="756" y="870"/>
                  </a:cubicBezTo>
                  <a:cubicBezTo>
                    <a:pt x="664" y="936"/>
                    <a:pt x="548" y="967"/>
                    <a:pt x="436" y="956"/>
                  </a:cubicBezTo>
                  <a:cubicBezTo>
                    <a:pt x="318" y="946"/>
                    <a:pt x="206" y="890"/>
                    <a:pt x="127" y="804"/>
                  </a:cubicBezTo>
                  <a:cubicBezTo>
                    <a:pt x="50" y="721"/>
                    <a:pt x="5" y="612"/>
                    <a:pt x="0" y="500"/>
                  </a:cubicBezTo>
                  <a:cubicBezTo>
                    <a:pt x="0" y="464"/>
                    <a:pt x="0" y="464"/>
                    <a:pt x="0" y="464"/>
                  </a:cubicBezTo>
                  <a:cubicBezTo>
                    <a:pt x="4" y="347"/>
                    <a:pt x="52" y="232"/>
                    <a:pt x="134" y="147"/>
                  </a:cubicBezTo>
                  <a:close/>
                  <a:moveTo>
                    <a:pt x="441" y="99"/>
                  </a:moveTo>
                  <a:cubicBezTo>
                    <a:pt x="375" y="106"/>
                    <a:pt x="311" y="129"/>
                    <a:pt x="258" y="168"/>
                  </a:cubicBezTo>
                  <a:cubicBezTo>
                    <a:pt x="189" y="217"/>
                    <a:pt x="137" y="289"/>
                    <a:pt x="113" y="371"/>
                  </a:cubicBezTo>
                  <a:cubicBezTo>
                    <a:pt x="86" y="461"/>
                    <a:pt x="94" y="562"/>
                    <a:pt x="136" y="646"/>
                  </a:cubicBezTo>
                  <a:cubicBezTo>
                    <a:pt x="176" y="731"/>
                    <a:pt x="249" y="799"/>
                    <a:pt x="336" y="833"/>
                  </a:cubicBezTo>
                  <a:cubicBezTo>
                    <a:pt x="423" y="869"/>
                    <a:pt x="524" y="870"/>
                    <a:pt x="612" y="837"/>
                  </a:cubicBezTo>
                  <a:cubicBezTo>
                    <a:pt x="701" y="804"/>
                    <a:pt x="776" y="737"/>
                    <a:pt x="819" y="653"/>
                  </a:cubicBezTo>
                  <a:cubicBezTo>
                    <a:pt x="863" y="568"/>
                    <a:pt x="872" y="466"/>
                    <a:pt x="846" y="374"/>
                  </a:cubicBezTo>
                  <a:cubicBezTo>
                    <a:pt x="820" y="284"/>
                    <a:pt x="760" y="204"/>
                    <a:pt x="680" y="154"/>
                  </a:cubicBezTo>
                  <a:cubicBezTo>
                    <a:pt x="609" y="110"/>
                    <a:pt x="524" y="91"/>
                    <a:pt x="441" y="99"/>
                  </a:cubicBezTo>
                  <a:close/>
                </a:path>
              </a:pathLst>
            </a:custGeom>
            <a:grpFill/>
            <a:ln w="25400" cap="flat" cmpd="sng">
              <a:solidFill>
                <a:srgbClr val="FFFFFF"/>
              </a:solid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Freeform 16"/>
            <p:cNvSpPr>
              <a:spLocks noEditPoints="1"/>
            </p:cNvSpPr>
            <p:nvPr/>
          </p:nvSpPr>
          <p:spPr bwMode="auto">
            <a:xfrm>
              <a:off x="310261" y="305356"/>
              <a:ext cx="1238589" cy="1238589"/>
            </a:xfrm>
            <a:custGeom>
              <a:avLst/>
              <a:gdLst>
                <a:gd name="T0" fmla="*/ 263 w 640"/>
                <a:gd name="T1" fmla="*/ 0 h 640"/>
                <a:gd name="T2" fmla="*/ 375 w 640"/>
                <a:gd name="T3" fmla="*/ 0 h 640"/>
                <a:gd name="T4" fmla="*/ 375 w 640"/>
                <a:gd name="T5" fmla="*/ 52 h 640"/>
                <a:gd name="T6" fmla="*/ 472 w 640"/>
                <a:gd name="T7" fmla="*/ 91 h 640"/>
                <a:gd name="T8" fmla="*/ 507 w 640"/>
                <a:gd name="T9" fmla="*/ 56 h 640"/>
                <a:gd name="T10" fmla="*/ 586 w 640"/>
                <a:gd name="T11" fmla="*/ 135 h 640"/>
                <a:gd name="T12" fmla="*/ 550 w 640"/>
                <a:gd name="T13" fmla="*/ 171 h 640"/>
                <a:gd name="T14" fmla="*/ 589 w 640"/>
                <a:gd name="T15" fmla="*/ 263 h 640"/>
                <a:gd name="T16" fmla="*/ 640 w 640"/>
                <a:gd name="T17" fmla="*/ 263 h 640"/>
                <a:gd name="T18" fmla="*/ 640 w 640"/>
                <a:gd name="T19" fmla="*/ 378 h 640"/>
                <a:gd name="T20" fmla="*/ 588 w 640"/>
                <a:gd name="T21" fmla="*/ 378 h 640"/>
                <a:gd name="T22" fmla="*/ 548 w 640"/>
                <a:gd name="T23" fmla="*/ 470 h 640"/>
                <a:gd name="T24" fmla="*/ 586 w 640"/>
                <a:gd name="T25" fmla="*/ 508 h 640"/>
                <a:gd name="T26" fmla="*/ 507 w 640"/>
                <a:gd name="T27" fmla="*/ 587 h 640"/>
                <a:gd name="T28" fmla="*/ 468 w 640"/>
                <a:gd name="T29" fmla="*/ 548 h 640"/>
                <a:gd name="T30" fmla="*/ 377 w 640"/>
                <a:gd name="T31" fmla="*/ 585 h 640"/>
                <a:gd name="T32" fmla="*/ 375 w 640"/>
                <a:gd name="T33" fmla="*/ 640 h 640"/>
                <a:gd name="T34" fmla="*/ 263 w 640"/>
                <a:gd name="T35" fmla="*/ 640 h 640"/>
                <a:gd name="T36" fmla="*/ 263 w 640"/>
                <a:gd name="T37" fmla="*/ 583 h 640"/>
                <a:gd name="T38" fmla="*/ 175 w 640"/>
                <a:gd name="T39" fmla="*/ 545 h 640"/>
                <a:gd name="T40" fmla="*/ 134 w 640"/>
                <a:gd name="T41" fmla="*/ 587 h 640"/>
                <a:gd name="T42" fmla="*/ 54 w 640"/>
                <a:gd name="T43" fmla="*/ 507 h 640"/>
                <a:gd name="T44" fmla="*/ 96 w 640"/>
                <a:gd name="T45" fmla="*/ 466 h 640"/>
                <a:gd name="T46" fmla="*/ 59 w 640"/>
                <a:gd name="T47" fmla="*/ 378 h 640"/>
                <a:gd name="T48" fmla="*/ 0 w 640"/>
                <a:gd name="T49" fmla="*/ 378 h 640"/>
                <a:gd name="T50" fmla="*/ 0 w 640"/>
                <a:gd name="T51" fmla="*/ 263 h 640"/>
                <a:gd name="T52" fmla="*/ 58 w 640"/>
                <a:gd name="T53" fmla="*/ 263 h 640"/>
                <a:gd name="T54" fmla="*/ 94 w 640"/>
                <a:gd name="T55" fmla="*/ 175 h 640"/>
                <a:gd name="T56" fmla="*/ 55 w 640"/>
                <a:gd name="T57" fmla="*/ 135 h 640"/>
                <a:gd name="T58" fmla="*/ 134 w 640"/>
                <a:gd name="T59" fmla="*/ 56 h 640"/>
                <a:gd name="T60" fmla="*/ 172 w 640"/>
                <a:gd name="T61" fmla="*/ 94 h 640"/>
                <a:gd name="T62" fmla="*/ 263 w 640"/>
                <a:gd name="T63" fmla="*/ 54 h 640"/>
                <a:gd name="T64" fmla="*/ 263 w 640"/>
                <a:gd name="T65" fmla="*/ 0 h 640"/>
                <a:gd name="T66" fmla="*/ 290 w 640"/>
                <a:gd name="T67" fmla="*/ 83 h 640"/>
                <a:gd name="T68" fmla="*/ 92 w 640"/>
                <a:gd name="T69" fmla="*/ 244 h 640"/>
                <a:gd name="T70" fmla="*/ 102 w 640"/>
                <a:gd name="T71" fmla="*/ 423 h 640"/>
                <a:gd name="T72" fmla="*/ 228 w 640"/>
                <a:gd name="T73" fmla="*/ 543 h 640"/>
                <a:gd name="T74" fmla="*/ 408 w 640"/>
                <a:gd name="T75" fmla="*/ 544 h 640"/>
                <a:gd name="T76" fmla="*/ 532 w 640"/>
                <a:gd name="T77" fmla="*/ 432 h 640"/>
                <a:gd name="T78" fmla="*/ 555 w 640"/>
                <a:gd name="T79" fmla="*/ 280 h 640"/>
                <a:gd name="T80" fmla="*/ 451 w 640"/>
                <a:gd name="T81" fmla="*/ 121 h 640"/>
                <a:gd name="T82" fmla="*/ 290 w 640"/>
                <a:gd name="T83" fmla="*/ 8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263" y="0"/>
                  </a:moveTo>
                  <a:cubicBezTo>
                    <a:pt x="301" y="0"/>
                    <a:pt x="338" y="0"/>
                    <a:pt x="375" y="0"/>
                  </a:cubicBezTo>
                  <a:cubicBezTo>
                    <a:pt x="375" y="17"/>
                    <a:pt x="375" y="35"/>
                    <a:pt x="375" y="52"/>
                  </a:cubicBezTo>
                  <a:cubicBezTo>
                    <a:pt x="410" y="59"/>
                    <a:pt x="442" y="73"/>
                    <a:pt x="472" y="91"/>
                  </a:cubicBezTo>
                  <a:cubicBezTo>
                    <a:pt x="483" y="79"/>
                    <a:pt x="495" y="67"/>
                    <a:pt x="507" y="56"/>
                  </a:cubicBezTo>
                  <a:cubicBezTo>
                    <a:pt x="533" y="83"/>
                    <a:pt x="560" y="108"/>
                    <a:pt x="586" y="135"/>
                  </a:cubicBezTo>
                  <a:cubicBezTo>
                    <a:pt x="574" y="147"/>
                    <a:pt x="562" y="159"/>
                    <a:pt x="550" y="171"/>
                  </a:cubicBezTo>
                  <a:cubicBezTo>
                    <a:pt x="569" y="199"/>
                    <a:pt x="581" y="230"/>
                    <a:pt x="589" y="263"/>
                  </a:cubicBezTo>
                  <a:cubicBezTo>
                    <a:pt x="606" y="263"/>
                    <a:pt x="623" y="263"/>
                    <a:pt x="640" y="263"/>
                  </a:cubicBezTo>
                  <a:cubicBezTo>
                    <a:pt x="640" y="302"/>
                    <a:pt x="640" y="340"/>
                    <a:pt x="640" y="378"/>
                  </a:cubicBezTo>
                  <a:cubicBezTo>
                    <a:pt x="622" y="378"/>
                    <a:pt x="605" y="378"/>
                    <a:pt x="588" y="378"/>
                  </a:cubicBezTo>
                  <a:cubicBezTo>
                    <a:pt x="580" y="411"/>
                    <a:pt x="567" y="442"/>
                    <a:pt x="548" y="470"/>
                  </a:cubicBezTo>
                  <a:cubicBezTo>
                    <a:pt x="561" y="483"/>
                    <a:pt x="573" y="495"/>
                    <a:pt x="586" y="508"/>
                  </a:cubicBezTo>
                  <a:cubicBezTo>
                    <a:pt x="559" y="534"/>
                    <a:pt x="533" y="560"/>
                    <a:pt x="507" y="587"/>
                  </a:cubicBezTo>
                  <a:cubicBezTo>
                    <a:pt x="494" y="574"/>
                    <a:pt x="481" y="561"/>
                    <a:pt x="468" y="548"/>
                  </a:cubicBezTo>
                  <a:cubicBezTo>
                    <a:pt x="440" y="566"/>
                    <a:pt x="409" y="577"/>
                    <a:pt x="377" y="585"/>
                  </a:cubicBezTo>
                  <a:cubicBezTo>
                    <a:pt x="373" y="603"/>
                    <a:pt x="376" y="622"/>
                    <a:pt x="375" y="640"/>
                  </a:cubicBezTo>
                  <a:cubicBezTo>
                    <a:pt x="338" y="640"/>
                    <a:pt x="301" y="640"/>
                    <a:pt x="263" y="640"/>
                  </a:cubicBezTo>
                  <a:cubicBezTo>
                    <a:pt x="263" y="621"/>
                    <a:pt x="263" y="602"/>
                    <a:pt x="263" y="583"/>
                  </a:cubicBezTo>
                  <a:cubicBezTo>
                    <a:pt x="232" y="575"/>
                    <a:pt x="202" y="563"/>
                    <a:pt x="175" y="545"/>
                  </a:cubicBezTo>
                  <a:cubicBezTo>
                    <a:pt x="161" y="559"/>
                    <a:pt x="148" y="573"/>
                    <a:pt x="134" y="587"/>
                  </a:cubicBezTo>
                  <a:cubicBezTo>
                    <a:pt x="107" y="560"/>
                    <a:pt x="81" y="534"/>
                    <a:pt x="54" y="507"/>
                  </a:cubicBezTo>
                  <a:cubicBezTo>
                    <a:pt x="68" y="494"/>
                    <a:pt x="82" y="480"/>
                    <a:pt x="96" y="466"/>
                  </a:cubicBezTo>
                  <a:cubicBezTo>
                    <a:pt x="79" y="439"/>
                    <a:pt x="66" y="409"/>
                    <a:pt x="59" y="378"/>
                  </a:cubicBezTo>
                  <a:cubicBezTo>
                    <a:pt x="39" y="378"/>
                    <a:pt x="20" y="378"/>
                    <a:pt x="0" y="378"/>
                  </a:cubicBezTo>
                  <a:cubicBezTo>
                    <a:pt x="0" y="340"/>
                    <a:pt x="0" y="302"/>
                    <a:pt x="0" y="263"/>
                  </a:cubicBezTo>
                  <a:cubicBezTo>
                    <a:pt x="19" y="263"/>
                    <a:pt x="39" y="263"/>
                    <a:pt x="58" y="263"/>
                  </a:cubicBezTo>
                  <a:cubicBezTo>
                    <a:pt x="65" y="232"/>
                    <a:pt x="77" y="202"/>
                    <a:pt x="94" y="175"/>
                  </a:cubicBezTo>
                  <a:cubicBezTo>
                    <a:pt x="81" y="161"/>
                    <a:pt x="68" y="148"/>
                    <a:pt x="55" y="135"/>
                  </a:cubicBezTo>
                  <a:cubicBezTo>
                    <a:pt x="81" y="109"/>
                    <a:pt x="107" y="82"/>
                    <a:pt x="134" y="56"/>
                  </a:cubicBezTo>
                  <a:cubicBezTo>
                    <a:pt x="147" y="69"/>
                    <a:pt x="159" y="81"/>
                    <a:pt x="172" y="94"/>
                  </a:cubicBezTo>
                  <a:cubicBezTo>
                    <a:pt x="200" y="75"/>
                    <a:pt x="231" y="62"/>
                    <a:pt x="263" y="54"/>
                  </a:cubicBezTo>
                  <a:cubicBezTo>
                    <a:pt x="263" y="36"/>
                    <a:pt x="263" y="18"/>
                    <a:pt x="263" y="0"/>
                  </a:cubicBezTo>
                  <a:close/>
                  <a:moveTo>
                    <a:pt x="290" y="83"/>
                  </a:moveTo>
                  <a:cubicBezTo>
                    <a:pt x="200" y="93"/>
                    <a:pt x="120" y="158"/>
                    <a:pt x="92" y="244"/>
                  </a:cubicBezTo>
                  <a:cubicBezTo>
                    <a:pt x="72" y="302"/>
                    <a:pt x="75" y="367"/>
                    <a:pt x="102" y="423"/>
                  </a:cubicBezTo>
                  <a:cubicBezTo>
                    <a:pt x="127" y="477"/>
                    <a:pt x="173" y="521"/>
                    <a:pt x="228" y="543"/>
                  </a:cubicBezTo>
                  <a:cubicBezTo>
                    <a:pt x="285" y="567"/>
                    <a:pt x="351" y="567"/>
                    <a:pt x="408" y="544"/>
                  </a:cubicBezTo>
                  <a:cubicBezTo>
                    <a:pt x="461" y="523"/>
                    <a:pt x="505" y="482"/>
                    <a:pt x="532" y="432"/>
                  </a:cubicBezTo>
                  <a:cubicBezTo>
                    <a:pt x="556" y="386"/>
                    <a:pt x="564" y="331"/>
                    <a:pt x="555" y="280"/>
                  </a:cubicBezTo>
                  <a:cubicBezTo>
                    <a:pt x="544" y="215"/>
                    <a:pt x="506" y="157"/>
                    <a:pt x="451" y="121"/>
                  </a:cubicBezTo>
                  <a:cubicBezTo>
                    <a:pt x="404" y="89"/>
                    <a:pt x="346" y="76"/>
                    <a:pt x="29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 name="Freeform 18"/>
            <p:cNvSpPr>
              <a:spLocks noChangeArrowheads="1"/>
            </p:cNvSpPr>
            <p:nvPr/>
          </p:nvSpPr>
          <p:spPr bwMode="auto">
            <a:xfrm>
              <a:off x="494210" y="499115"/>
              <a:ext cx="860881" cy="860881"/>
            </a:xfrm>
            <a:custGeom>
              <a:avLst/>
              <a:gdLst>
                <a:gd name="T0" fmla="*/ 359829 w 445"/>
                <a:gd name="T1" fmla="*/ 19346 h 445"/>
                <a:gd name="T2" fmla="*/ 663555 w 445"/>
                <a:gd name="T3" fmla="*/ 83186 h 445"/>
                <a:gd name="T4" fmla="*/ 843470 w 445"/>
                <a:gd name="T5" fmla="*/ 363698 h 445"/>
                <a:gd name="T6" fmla="*/ 789302 w 445"/>
                <a:gd name="T7" fmla="*/ 646144 h 445"/>
                <a:gd name="T8" fmla="*/ 551351 w 445"/>
                <a:gd name="T9" fmla="*/ 829928 h 445"/>
                <a:gd name="T10" fmla="*/ 228279 w 445"/>
                <a:gd name="T11" fmla="*/ 795106 h 445"/>
                <a:gd name="T12" fmla="*/ 27084 w 445"/>
                <a:gd name="T13" fmla="*/ 526201 h 445"/>
                <a:gd name="T14" fmla="*/ 81252 w 445"/>
                <a:gd name="T15" fmla="*/ 203129 h 445"/>
                <a:gd name="T16" fmla="*/ 359829 w 445"/>
                <a:gd name="T17" fmla="*/ 19346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5"/>
                <a:gd name="T29" fmla="*/ 445 w 445"/>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5">
                  <a:moveTo>
                    <a:pt x="186" y="10"/>
                  </a:moveTo>
                  <a:cubicBezTo>
                    <a:pt x="240" y="0"/>
                    <a:pt x="297" y="12"/>
                    <a:pt x="343" y="43"/>
                  </a:cubicBezTo>
                  <a:cubicBezTo>
                    <a:pt x="392" y="75"/>
                    <a:pt x="427" y="129"/>
                    <a:pt x="436" y="188"/>
                  </a:cubicBezTo>
                  <a:cubicBezTo>
                    <a:pt x="445" y="238"/>
                    <a:pt x="434" y="291"/>
                    <a:pt x="408" y="334"/>
                  </a:cubicBezTo>
                  <a:cubicBezTo>
                    <a:pt x="380" y="379"/>
                    <a:pt x="336" y="414"/>
                    <a:pt x="285" y="429"/>
                  </a:cubicBezTo>
                  <a:cubicBezTo>
                    <a:pt x="230" y="445"/>
                    <a:pt x="169" y="439"/>
                    <a:pt x="118" y="411"/>
                  </a:cubicBezTo>
                  <a:cubicBezTo>
                    <a:pt x="66" y="382"/>
                    <a:pt x="27" y="330"/>
                    <a:pt x="14" y="272"/>
                  </a:cubicBezTo>
                  <a:cubicBezTo>
                    <a:pt x="0" y="216"/>
                    <a:pt x="11" y="154"/>
                    <a:pt x="42" y="105"/>
                  </a:cubicBezTo>
                  <a:cubicBezTo>
                    <a:pt x="74" y="55"/>
                    <a:pt x="128" y="20"/>
                    <a:pt x="186" y="1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400" b="0" i="0" u="none" strike="noStrike" kern="0" cap="none" spc="0" normalizeH="0" baseline="0" noProof="0" smtClean="0">
                  <a:ln>
                    <a:noFill/>
                  </a:ln>
                  <a:solidFill>
                    <a:srgbClr val="FFFFFF"/>
                  </a:solidFill>
                  <a:effectLst/>
                  <a:uLnTx/>
                  <a:uFillTx/>
                </a:rPr>
                <a:t>3</a:t>
              </a:r>
              <a:endParaRPr kumimoji="0" lang="zh-CN" altLang="en-US" sz="4400" b="0" i="0" u="none" strike="noStrike" kern="0" cap="none" spc="0" normalizeH="0" baseline="0" noProof="0" smtClean="0">
                <a:ln>
                  <a:noFill/>
                </a:ln>
                <a:solidFill>
                  <a:srgbClr val="FFFFFF"/>
                </a:solidFill>
                <a:effectLst/>
                <a:uLnTx/>
                <a:uFillTx/>
              </a:endParaRPr>
            </a:p>
          </p:txBody>
        </p:sp>
      </p:grpSp>
      <p:grpSp>
        <p:nvGrpSpPr>
          <p:cNvPr id="16" name="Group 21"/>
          <p:cNvGrpSpPr/>
          <p:nvPr/>
        </p:nvGrpSpPr>
        <p:grpSpPr bwMode="auto">
          <a:xfrm>
            <a:off x="6124575" y="3822700"/>
            <a:ext cx="1892300" cy="1858963"/>
            <a:chOff x="0" y="0"/>
            <a:chExt cx="1890994" cy="1857884"/>
          </a:xfrm>
          <a:solidFill>
            <a:srgbClr val="E25E0E"/>
          </a:solidFill>
        </p:grpSpPr>
        <p:sp>
          <p:nvSpPr>
            <p:cNvPr id="17" name="Freeform 17"/>
            <p:cNvSpPr>
              <a:spLocks noEditPoints="1"/>
            </p:cNvSpPr>
            <p:nvPr/>
          </p:nvSpPr>
          <p:spPr bwMode="auto">
            <a:xfrm>
              <a:off x="310260" y="309034"/>
              <a:ext cx="1238589" cy="1239816"/>
            </a:xfrm>
            <a:custGeom>
              <a:avLst/>
              <a:gdLst>
                <a:gd name="T0" fmla="*/ 263 w 640"/>
                <a:gd name="T1" fmla="*/ 0 h 640"/>
                <a:gd name="T2" fmla="*/ 378 w 640"/>
                <a:gd name="T3" fmla="*/ 0 h 640"/>
                <a:gd name="T4" fmla="*/ 378 w 640"/>
                <a:gd name="T5" fmla="*/ 54 h 640"/>
                <a:gd name="T6" fmla="*/ 469 w 640"/>
                <a:gd name="T7" fmla="*/ 94 h 640"/>
                <a:gd name="T8" fmla="*/ 507 w 640"/>
                <a:gd name="T9" fmla="*/ 56 h 640"/>
                <a:gd name="T10" fmla="*/ 586 w 640"/>
                <a:gd name="T11" fmla="*/ 135 h 640"/>
                <a:gd name="T12" fmla="*/ 547 w 640"/>
                <a:gd name="T13" fmla="*/ 174 h 640"/>
                <a:gd name="T14" fmla="*/ 584 w 640"/>
                <a:gd name="T15" fmla="*/ 265 h 640"/>
                <a:gd name="T16" fmla="*/ 640 w 640"/>
                <a:gd name="T17" fmla="*/ 266 h 640"/>
                <a:gd name="T18" fmla="*/ 640 w 640"/>
                <a:gd name="T19" fmla="*/ 378 h 640"/>
                <a:gd name="T20" fmla="*/ 583 w 640"/>
                <a:gd name="T21" fmla="*/ 378 h 640"/>
                <a:gd name="T22" fmla="*/ 546 w 640"/>
                <a:gd name="T23" fmla="*/ 468 h 640"/>
                <a:gd name="T24" fmla="*/ 586 w 640"/>
                <a:gd name="T25" fmla="*/ 508 h 640"/>
                <a:gd name="T26" fmla="*/ 507 w 640"/>
                <a:gd name="T27" fmla="*/ 587 h 640"/>
                <a:gd name="T28" fmla="*/ 468 w 640"/>
                <a:gd name="T29" fmla="*/ 548 h 640"/>
                <a:gd name="T30" fmla="*/ 378 w 640"/>
                <a:gd name="T31" fmla="*/ 585 h 640"/>
                <a:gd name="T32" fmla="*/ 378 w 640"/>
                <a:gd name="T33" fmla="*/ 640 h 640"/>
                <a:gd name="T34" fmla="*/ 263 w 640"/>
                <a:gd name="T35" fmla="*/ 640 h 640"/>
                <a:gd name="T36" fmla="*/ 263 w 640"/>
                <a:gd name="T37" fmla="*/ 587 h 640"/>
                <a:gd name="T38" fmla="*/ 172 w 640"/>
                <a:gd name="T39" fmla="*/ 550 h 640"/>
                <a:gd name="T40" fmla="*/ 135 w 640"/>
                <a:gd name="T41" fmla="*/ 587 h 640"/>
                <a:gd name="T42" fmla="*/ 55 w 640"/>
                <a:gd name="T43" fmla="*/ 508 h 640"/>
                <a:gd name="T44" fmla="*/ 91 w 640"/>
                <a:gd name="T45" fmla="*/ 472 h 640"/>
                <a:gd name="T46" fmla="*/ 51 w 640"/>
                <a:gd name="T47" fmla="*/ 378 h 640"/>
                <a:gd name="T48" fmla="*/ 0 w 640"/>
                <a:gd name="T49" fmla="*/ 378 h 640"/>
                <a:gd name="T50" fmla="*/ 0 w 640"/>
                <a:gd name="T51" fmla="*/ 266 h 640"/>
                <a:gd name="T52" fmla="*/ 50 w 640"/>
                <a:gd name="T53" fmla="*/ 266 h 640"/>
                <a:gd name="T54" fmla="*/ 90 w 640"/>
                <a:gd name="T55" fmla="*/ 171 h 640"/>
                <a:gd name="T56" fmla="*/ 55 w 640"/>
                <a:gd name="T57" fmla="*/ 136 h 640"/>
                <a:gd name="T58" fmla="*/ 135 w 640"/>
                <a:gd name="T59" fmla="*/ 56 h 640"/>
                <a:gd name="T60" fmla="*/ 169 w 640"/>
                <a:gd name="T61" fmla="*/ 90 h 640"/>
                <a:gd name="T62" fmla="*/ 183 w 640"/>
                <a:gd name="T63" fmla="*/ 83 h 640"/>
                <a:gd name="T64" fmla="*/ 263 w 640"/>
                <a:gd name="T65" fmla="*/ 53 h 640"/>
                <a:gd name="T66" fmla="*/ 263 w 640"/>
                <a:gd name="T67" fmla="*/ 0 h 640"/>
                <a:gd name="T68" fmla="*/ 293 w 640"/>
                <a:gd name="T69" fmla="*/ 82 h 640"/>
                <a:gd name="T70" fmla="*/ 90 w 640"/>
                <a:gd name="T71" fmla="*/ 247 h 640"/>
                <a:gd name="T72" fmla="*/ 107 w 640"/>
                <a:gd name="T73" fmla="*/ 433 h 640"/>
                <a:gd name="T74" fmla="*/ 232 w 640"/>
                <a:gd name="T75" fmla="*/ 544 h 640"/>
                <a:gd name="T76" fmla="*/ 408 w 640"/>
                <a:gd name="T77" fmla="*/ 544 h 640"/>
                <a:gd name="T78" fmla="*/ 532 w 640"/>
                <a:gd name="T79" fmla="*/ 432 h 640"/>
                <a:gd name="T80" fmla="*/ 551 w 640"/>
                <a:gd name="T81" fmla="*/ 260 h 640"/>
                <a:gd name="T82" fmla="*/ 449 w 640"/>
                <a:gd name="T83" fmla="*/ 119 h 640"/>
                <a:gd name="T84" fmla="*/ 293 w 640"/>
                <a:gd name="T85"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2" y="0"/>
                    <a:pt x="340" y="0"/>
                    <a:pt x="378" y="0"/>
                  </a:cubicBezTo>
                  <a:cubicBezTo>
                    <a:pt x="378" y="18"/>
                    <a:pt x="378" y="36"/>
                    <a:pt x="378" y="54"/>
                  </a:cubicBezTo>
                  <a:cubicBezTo>
                    <a:pt x="410" y="62"/>
                    <a:pt x="441" y="75"/>
                    <a:pt x="469" y="94"/>
                  </a:cubicBezTo>
                  <a:cubicBezTo>
                    <a:pt x="482" y="82"/>
                    <a:pt x="494" y="68"/>
                    <a:pt x="507" y="56"/>
                  </a:cubicBezTo>
                  <a:cubicBezTo>
                    <a:pt x="533" y="83"/>
                    <a:pt x="560" y="109"/>
                    <a:pt x="586" y="135"/>
                  </a:cubicBezTo>
                  <a:cubicBezTo>
                    <a:pt x="573" y="148"/>
                    <a:pt x="561" y="161"/>
                    <a:pt x="547" y="174"/>
                  </a:cubicBezTo>
                  <a:cubicBezTo>
                    <a:pt x="564" y="202"/>
                    <a:pt x="577" y="232"/>
                    <a:pt x="584" y="265"/>
                  </a:cubicBezTo>
                  <a:cubicBezTo>
                    <a:pt x="602" y="268"/>
                    <a:pt x="621" y="265"/>
                    <a:pt x="640" y="266"/>
                  </a:cubicBezTo>
                  <a:cubicBezTo>
                    <a:pt x="640" y="303"/>
                    <a:pt x="640" y="341"/>
                    <a:pt x="640" y="378"/>
                  </a:cubicBezTo>
                  <a:cubicBezTo>
                    <a:pt x="621" y="378"/>
                    <a:pt x="602" y="378"/>
                    <a:pt x="583" y="378"/>
                  </a:cubicBezTo>
                  <a:cubicBezTo>
                    <a:pt x="576" y="410"/>
                    <a:pt x="563" y="440"/>
                    <a:pt x="546" y="468"/>
                  </a:cubicBezTo>
                  <a:cubicBezTo>
                    <a:pt x="560" y="481"/>
                    <a:pt x="573" y="494"/>
                    <a:pt x="586" y="508"/>
                  </a:cubicBezTo>
                  <a:cubicBezTo>
                    <a:pt x="560" y="534"/>
                    <a:pt x="533" y="560"/>
                    <a:pt x="507" y="587"/>
                  </a:cubicBezTo>
                  <a:cubicBezTo>
                    <a:pt x="494" y="574"/>
                    <a:pt x="481" y="561"/>
                    <a:pt x="468" y="548"/>
                  </a:cubicBezTo>
                  <a:cubicBezTo>
                    <a:pt x="439" y="564"/>
                    <a:pt x="410" y="578"/>
                    <a:pt x="378" y="585"/>
                  </a:cubicBezTo>
                  <a:cubicBezTo>
                    <a:pt x="378" y="604"/>
                    <a:pt x="378" y="622"/>
                    <a:pt x="378" y="640"/>
                  </a:cubicBezTo>
                  <a:cubicBezTo>
                    <a:pt x="340" y="640"/>
                    <a:pt x="302" y="640"/>
                    <a:pt x="263" y="640"/>
                  </a:cubicBezTo>
                  <a:cubicBezTo>
                    <a:pt x="263" y="622"/>
                    <a:pt x="263" y="605"/>
                    <a:pt x="263" y="587"/>
                  </a:cubicBezTo>
                  <a:cubicBezTo>
                    <a:pt x="231" y="580"/>
                    <a:pt x="200" y="568"/>
                    <a:pt x="172" y="550"/>
                  </a:cubicBezTo>
                  <a:cubicBezTo>
                    <a:pt x="159" y="562"/>
                    <a:pt x="147" y="574"/>
                    <a:pt x="135" y="587"/>
                  </a:cubicBezTo>
                  <a:cubicBezTo>
                    <a:pt x="108" y="561"/>
                    <a:pt x="82" y="534"/>
                    <a:pt x="55" y="508"/>
                  </a:cubicBezTo>
                  <a:cubicBezTo>
                    <a:pt x="67" y="496"/>
                    <a:pt x="79" y="484"/>
                    <a:pt x="91" y="472"/>
                  </a:cubicBezTo>
                  <a:cubicBezTo>
                    <a:pt x="72" y="443"/>
                    <a:pt x="59" y="411"/>
                    <a:pt x="51" y="378"/>
                  </a:cubicBezTo>
                  <a:cubicBezTo>
                    <a:pt x="34" y="378"/>
                    <a:pt x="17" y="378"/>
                    <a:pt x="0" y="378"/>
                  </a:cubicBezTo>
                  <a:cubicBezTo>
                    <a:pt x="0" y="341"/>
                    <a:pt x="0" y="303"/>
                    <a:pt x="0" y="266"/>
                  </a:cubicBezTo>
                  <a:cubicBezTo>
                    <a:pt x="17" y="266"/>
                    <a:pt x="33" y="266"/>
                    <a:pt x="50" y="266"/>
                  </a:cubicBezTo>
                  <a:cubicBezTo>
                    <a:pt x="57" y="232"/>
                    <a:pt x="70" y="199"/>
                    <a:pt x="90" y="171"/>
                  </a:cubicBezTo>
                  <a:cubicBezTo>
                    <a:pt x="79" y="158"/>
                    <a:pt x="67" y="147"/>
                    <a:pt x="55" y="136"/>
                  </a:cubicBezTo>
                  <a:cubicBezTo>
                    <a:pt x="81" y="109"/>
                    <a:pt x="108" y="82"/>
                    <a:pt x="135" y="56"/>
                  </a:cubicBezTo>
                  <a:cubicBezTo>
                    <a:pt x="146" y="67"/>
                    <a:pt x="157" y="79"/>
                    <a:pt x="169" y="90"/>
                  </a:cubicBezTo>
                  <a:cubicBezTo>
                    <a:pt x="174" y="89"/>
                    <a:pt x="178" y="85"/>
                    <a:pt x="183" y="83"/>
                  </a:cubicBezTo>
                  <a:cubicBezTo>
                    <a:pt x="208" y="68"/>
                    <a:pt x="235" y="59"/>
                    <a:pt x="263" y="53"/>
                  </a:cubicBezTo>
                  <a:cubicBezTo>
                    <a:pt x="263" y="35"/>
                    <a:pt x="263" y="18"/>
                    <a:pt x="263" y="0"/>
                  </a:cubicBezTo>
                  <a:close/>
                  <a:moveTo>
                    <a:pt x="293" y="82"/>
                  </a:moveTo>
                  <a:cubicBezTo>
                    <a:pt x="201" y="91"/>
                    <a:pt x="118" y="158"/>
                    <a:pt x="90" y="247"/>
                  </a:cubicBezTo>
                  <a:cubicBezTo>
                    <a:pt x="71" y="308"/>
                    <a:pt x="76" y="377"/>
                    <a:pt x="107" y="433"/>
                  </a:cubicBezTo>
                  <a:cubicBezTo>
                    <a:pt x="133" y="483"/>
                    <a:pt x="178" y="524"/>
                    <a:pt x="232" y="544"/>
                  </a:cubicBezTo>
                  <a:cubicBezTo>
                    <a:pt x="288" y="566"/>
                    <a:pt x="352" y="566"/>
                    <a:pt x="408" y="544"/>
                  </a:cubicBezTo>
                  <a:cubicBezTo>
                    <a:pt x="461" y="523"/>
                    <a:pt x="505" y="482"/>
                    <a:pt x="532" y="432"/>
                  </a:cubicBezTo>
                  <a:cubicBezTo>
                    <a:pt x="559" y="380"/>
                    <a:pt x="566" y="317"/>
                    <a:pt x="551" y="260"/>
                  </a:cubicBezTo>
                  <a:cubicBezTo>
                    <a:pt x="536" y="202"/>
                    <a:pt x="499" y="151"/>
                    <a:pt x="449" y="119"/>
                  </a:cubicBezTo>
                  <a:cubicBezTo>
                    <a:pt x="403" y="89"/>
                    <a:pt x="347" y="76"/>
                    <a:pt x="29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Freeform 19"/>
            <p:cNvSpPr>
              <a:spLocks noChangeArrowheads="1"/>
            </p:cNvSpPr>
            <p:nvPr/>
          </p:nvSpPr>
          <p:spPr bwMode="auto">
            <a:xfrm>
              <a:off x="501567" y="505246"/>
              <a:ext cx="855975" cy="853523"/>
            </a:xfrm>
            <a:custGeom>
              <a:avLst/>
              <a:gdLst>
                <a:gd name="T0" fmla="*/ 352460 w 442"/>
                <a:gd name="T1" fmla="*/ 17419 h 441"/>
                <a:gd name="T2" fmla="*/ 642950 w 442"/>
                <a:gd name="T3" fmla="*/ 69675 h 441"/>
                <a:gd name="T4" fmla="*/ 836609 w 442"/>
                <a:gd name="T5" fmla="*/ 354183 h 441"/>
                <a:gd name="T6" fmla="*/ 778511 w 442"/>
                <a:gd name="T7" fmla="*/ 650303 h 441"/>
                <a:gd name="T8" fmla="*/ 474466 w 442"/>
                <a:gd name="T9" fmla="*/ 841910 h 441"/>
                <a:gd name="T10" fmla="*/ 183977 w 442"/>
                <a:gd name="T11" fmla="*/ 766429 h 441"/>
                <a:gd name="T12" fmla="*/ 11620 w 442"/>
                <a:gd name="T13" fmla="*/ 478050 h 441"/>
                <a:gd name="T14" fmla="*/ 81337 w 442"/>
                <a:gd name="T15" fmla="*/ 193543 h 441"/>
                <a:gd name="T16" fmla="*/ 352460 w 442"/>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2"/>
                <a:gd name="T28" fmla="*/ 0 h 441"/>
                <a:gd name="T29" fmla="*/ 442 w 442"/>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2" h="441">
                  <a:moveTo>
                    <a:pt x="182" y="9"/>
                  </a:moveTo>
                  <a:cubicBezTo>
                    <a:pt x="233" y="0"/>
                    <a:pt x="287" y="9"/>
                    <a:pt x="332" y="36"/>
                  </a:cubicBezTo>
                  <a:cubicBezTo>
                    <a:pt x="384" y="68"/>
                    <a:pt x="422" y="122"/>
                    <a:pt x="432" y="183"/>
                  </a:cubicBezTo>
                  <a:cubicBezTo>
                    <a:pt x="442" y="235"/>
                    <a:pt x="431" y="291"/>
                    <a:pt x="402" y="336"/>
                  </a:cubicBezTo>
                  <a:cubicBezTo>
                    <a:pt x="368" y="391"/>
                    <a:pt x="309" y="428"/>
                    <a:pt x="245" y="435"/>
                  </a:cubicBezTo>
                  <a:cubicBezTo>
                    <a:pt x="193" y="441"/>
                    <a:pt x="138" y="427"/>
                    <a:pt x="95" y="396"/>
                  </a:cubicBezTo>
                  <a:cubicBezTo>
                    <a:pt x="47" y="362"/>
                    <a:pt x="13" y="307"/>
                    <a:pt x="6" y="247"/>
                  </a:cubicBezTo>
                  <a:cubicBezTo>
                    <a:pt x="0" y="196"/>
                    <a:pt x="13" y="142"/>
                    <a:pt x="42" y="100"/>
                  </a:cubicBezTo>
                  <a:cubicBezTo>
                    <a:pt x="74" y="52"/>
                    <a:pt x="126" y="19"/>
                    <a:pt x="182" y="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4400" b="0" i="0" u="none" strike="noStrike" kern="0" cap="none" spc="0" normalizeH="0" baseline="0" noProof="0" smtClean="0">
                  <a:ln>
                    <a:noFill/>
                  </a:ln>
                  <a:solidFill>
                    <a:srgbClr val="FFFFFF"/>
                  </a:solidFill>
                  <a:effectLst/>
                  <a:uLnTx/>
                  <a:uFillTx/>
                </a:rPr>
                <a:t>4</a:t>
              </a:r>
              <a:endParaRPr kumimoji="0" lang="zh-CN" altLang="en-US" sz="4400" b="0" i="0" u="none" strike="noStrike" kern="0" cap="none" spc="0" normalizeH="0" baseline="0" noProof="0" smtClean="0">
                <a:ln>
                  <a:noFill/>
                </a:ln>
                <a:solidFill>
                  <a:srgbClr val="FFFFFF"/>
                </a:solidFill>
                <a:effectLst/>
                <a:uLnTx/>
                <a:uFillTx/>
              </a:endParaRPr>
            </a:p>
          </p:txBody>
        </p:sp>
        <p:sp>
          <p:nvSpPr>
            <p:cNvPr id="19" name="Freeform 24"/>
            <p:cNvSpPr>
              <a:spLocks noEditPoints="1"/>
            </p:cNvSpPr>
            <p:nvPr/>
          </p:nvSpPr>
          <p:spPr bwMode="auto">
            <a:xfrm>
              <a:off x="0" y="0"/>
              <a:ext cx="1890994" cy="1857884"/>
            </a:xfrm>
            <a:custGeom>
              <a:avLst/>
              <a:gdLst>
                <a:gd name="T0" fmla="*/ 0 w 977"/>
                <a:gd name="T1" fmla="*/ 2 h 960"/>
                <a:gd name="T2" fmla="*/ 412 w 977"/>
                <a:gd name="T3" fmla="*/ 2 h 960"/>
                <a:gd name="T4" fmla="*/ 560 w 977"/>
                <a:gd name="T5" fmla="*/ 9 h 960"/>
                <a:gd name="T6" fmla="*/ 864 w 977"/>
                <a:gd name="T7" fmla="*/ 196 h 960"/>
                <a:gd name="T8" fmla="*/ 946 w 977"/>
                <a:gd name="T9" fmla="*/ 584 h 960"/>
                <a:gd name="T10" fmla="*/ 721 w 977"/>
                <a:gd name="T11" fmla="*/ 894 h 960"/>
                <a:gd name="T12" fmla="*/ 479 w 977"/>
                <a:gd name="T13" fmla="*/ 960 h 960"/>
                <a:gd name="T14" fmla="*/ 477 w 977"/>
                <a:gd name="T15" fmla="*/ 960 h 960"/>
                <a:gd name="T16" fmla="*/ 305 w 977"/>
                <a:gd name="T17" fmla="*/ 927 h 960"/>
                <a:gd name="T18" fmla="*/ 92 w 977"/>
                <a:gd name="T19" fmla="*/ 764 h 960"/>
                <a:gd name="T20" fmla="*/ 0 w 977"/>
                <a:gd name="T21" fmla="*/ 484 h 960"/>
                <a:gd name="T22" fmla="*/ 0 w 977"/>
                <a:gd name="T23" fmla="*/ 2 h 960"/>
                <a:gd name="T24" fmla="*/ 422 w 977"/>
                <a:gd name="T25" fmla="*/ 103 h 960"/>
                <a:gd name="T26" fmla="*/ 158 w 977"/>
                <a:gd name="T27" fmla="*/ 274 h 960"/>
                <a:gd name="T28" fmla="*/ 100 w 977"/>
                <a:gd name="T29" fmla="*/ 524 h 960"/>
                <a:gd name="T30" fmla="*/ 224 w 977"/>
                <a:gd name="T31" fmla="*/ 764 h 960"/>
                <a:gd name="T32" fmla="*/ 448 w 977"/>
                <a:gd name="T33" fmla="*/ 861 h 960"/>
                <a:gd name="T34" fmla="*/ 683 w 977"/>
                <a:gd name="T35" fmla="*/ 803 h 960"/>
                <a:gd name="T36" fmla="*/ 838 w 977"/>
                <a:gd name="T37" fmla="*/ 610 h 960"/>
                <a:gd name="T38" fmla="*/ 844 w 977"/>
                <a:gd name="T39" fmla="*/ 368 h 960"/>
                <a:gd name="T40" fmla="*/ 665 w 977"/>
                <a:gd name="T41" fmla="*/ 147 h 960"/>
                <a:gd name="T42" fmla="*/ 422 w 977"/>
                <a:gd name="T43" fmla="*/ 103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7" h="960">
                  <a:moveTo>
                    <a:pt x="0" y="2"/>
                  </a:moveTo>
                  <a:cubicBezTo>
                    <a:pt x="137" y="2"/>
                    <a:pt x="275" y="2"/>
                    <a:pt x="412" y="2"/>
                  </a:cubicBezTo>
                  <a:cubicBezTo>
                    <a:pt x="462" y="2"/>
                    <a:pt x="511" y="0"/>
                    <a:pt x="560" y="9"/>
                  </a:cubicBezTo>
                  <a:cubicBezTo>
                    <a:pt x="680" y="29"/>
                    <a:pt x="791" y="98"/>
                    <a:pt x="864" y="196"/>
                  </a:cubicBezTo>
                  <a:cubicBezTo>
                    <a:pt x="946" y="305"/>
                    <a:pt x="977" y="451"/>
                    <a:pt x="946" y="584"/>
                  </a:cubicBezTo>
                  <a:cubicBezTo>
                    <a:pt x="919" y="713"/>
                    <a:pt x="835" y="828"/>
                    <a:pt x="721" y="894"/>
                  </a:cubicBezTo>
                  <a:cubicBezTo>
                    <a:pt x="648" y="937"/>
                    <a:pt x="564" y="959"/>
                    <a:pt x="479" y="960"/>
                  </a:cubicBezTo>
                  <a:cubicBezTo>
                    <a:pt x="477" y="960"/>
                    <a:pt x="477" y="960"/>
                    <a:pt x="477" y="960"/>
                  </a:cubicBezTo>
                  <a:cubicBezTo>
                    <a:pt x="419" y="959"/>
                    <a:pt x="360" y="949"/>
                    <a:pt x="305" y="927"/>
                  </a:cubicBezTo>
                  <a:cubicBezTo>
                    <a:pt x="221" y="895"/>
                    <a:pt x="146" y="837"/>
                    <a:pt x="92" y="764"/>
                  </a:cubicBezTo>
                  <a:cubicBezTo>
                    <a:pt x="33" y="683"/>
                    <a:pt x="0" y="584"/>
                    <a:pt x="0" y="484"/>
                  </a:cubicBezTo>
                  <a:cubicBezTo>
                    <a:pt x="0" y="323"/>
                    <a:pt x="0" y="163"/>
                    <a:pt x="0" y="2"/>
                  </a:cubicBezTo>
                  <a:close/>
                  <a:moveTo>
                    <a:pt x="422" y="103"/>
                  </a:moveTo>
                  <a:cubicBezTo>
                    <a:pt x="315" y="118"/>
                    <a:pt x="216" y="183"/>
                    <a:pt x="158" y="274"/>
                  </a:cubicBezTo>
                  <a:cubicBezTo>
                    <a:pt x="110" y="347"/>
                    <a:pt x="89" y="437"/>
                    <a:pt x="100" y="524"/>
                  </a:cubicBezTo>
                  <a:cubicBezTo>
                    <a:pt x="109" y="616"/>
                    <a:pt x="155" y="703"/>
                    <a:pt x="224" y="764"/>
                  </a:cubicBezTo>
                  <a:cubicBezTo>
                    <a:pt x="285" y="820"/>
                    <a:pt x="365" y="855"/>
                    <a:pt x="448" y="861"/>
                  </a:cubicBezTo>
                  <a:cubicBezTo>
                    <a:pt x="530" y="868"/>
                    <a:pt x="614" y="847"/>
                    <a:pt x="683" y="803"/>
                  </a:cubicBezTo>
                  <a:cubicBezTo>
                    <a:pt x="754" y="758"/>
                    <a:pt x="810" y="689"/>
                    <a:pt x="838" y="610"/>
                  </a:cubicBezTo>
                  <a:cubicBezTo>
                    <a:pt x="866" y="533"/>
                    <a:pt x="868" y="446"/>
                    <a:pt x="844" y="368"/>
                  </a:cubicBezTo>
                  <a:cubicBezTo>
                    <a:pt x="815" y="275"/>
                    <a:pt x="750" y="194"/>
                    <a:pt x="665" y="147"/>
                  </a:cubicBezTo>
                  <a:cubicBezTo>
                    <a:pt x="592" y="106"/>
                    <a:pt x="505" y="91"/>
                    <a:pt x="422" y="103"/>
                  </a:cubicBezTo>
                  <a:close/>
                </a:path>
              </a:pathLst>
            </a:custGeom>
            <a:grpFill/>
            <a:ln w="25400" cap="flat" cmpd="sng">
              <a:solidFill>
                <a:srgbClr val="FFFFFF"/>
              </a:solidFill>
              <a:round/>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0" name="Group 25"/>
          <p:cNvGrpSpPr/>
          <p:nvPr/>
        </p:nvGrpSpPr>
        <p:grpSpPr bwMode="auto">
          <a:xfrm>
            <a:off x="8116888" y="2155825"/>
            <a:ext cx="3432175" cy="1184275"/>
            <a:chOff x="0" y="0"/>
            <a:chExt cx="2674843" cy="1184196"/>
          </a:xfrm>
        </p:grpSpPr>
        <p:sp>
          <p:nvSpPr>
            <p:cNvPr id="21"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grpSp>
        <p:nvGrpSpPr>
          <p:cNvPr id="23" name="Group 28"/>
          <p:cNvGrpSpPr/>
          <p:nvPr/>
        </p:nvGrpSpPr>
        <p:grpSpPr bwMode="auto">
          <a:xfrm>
            <a:off x="8116888" y="4114800"/>
            <a:ext cx="3432175" cy="1184275"/>
            <a:chOff x="0" y="0"/>
            <a:chExt cx="2674843" cy="1184196"/>
          </a:xfrm>
        </p:grpSpPr>
        <p:sp>
          <p:nvSpPr>
            <p:cNvPr id="24"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grpSp>
        <p:nvGrpSpPr>
          <p:cNvPr id="26" name="Group 31"/>
          <p:cNvGrpSpPr/>
          <p:nvPr/>
        </p:nvGrpSpPr>
        <p:grpSpPr bwMode="auto">
          <a:xfrm>
            <a:off x="969963" y="2155825"/>
            <a:ext cx="3432175" cy="1184275"/>
            <a:chOff x="0" y="0"/>
            <a:chExt cx="2674843" cy="1184196"/>
          </a:xfrm>
        </p:grpSpPr>
        <p:sp>
          <p:nvSpPr>
            <p:cNvPr id="27"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grpSp>
        <p:nvGrpSpPr>
          <p:cNvPr id="29" name="Group 34"/>
          <p:cNvGrpSpPr/>
          <p:nvPr/>
        </p:nvGrpSpPr>
        <p:grpSpPr bwMode="auto">
          <a:xfrm>
            <a:off x="969963" y="4114800"/>
            <a:ext cx="3432175" cy="1184275"/>
            <a:chOff x="0" y="0"/>
            <a:chExt cx="2674843" cy="1184196"/>
          </a:xfrm>
        </p:grpSpPr>
        <p:sp>
          <p:nvSpPr>
            <p:cNvPr id="30"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1"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
        <p:nvSpPr>
          <p:cNvPr id="4" name="任意多边形 35"/>
          <p:cNvSpPr>
            <a:spLocks noChangeArrowheads="1"/>
          </p:cNvSpPr>
          <p:nvPr/>
        </p:nvSpPr>
        <p:spPr bwMode="auto">
          <a:xfrm>
            <a:off x="2395538" y="3346450"/>
            <a:ext cx="1352550" cy="1746250"/>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E25E0E"/>
          </a:solidFill>
          <a:ln>
            <a:noFill/>
          </a:ln>
        </p:spPr>
        <p:txBody>
          <a:bodyPr lIns="216000" tIns="0" rIns="0" bIns="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任意多边形 36"/>
          <p:cNvSpPr>
            <a:spLocks noChangeArrowheads="1"/>
          </p:cNvSpPr>
          <p:nvPr/>
        </p:nvSpPr>
        <p:spPr bwMode="auto">
          <a:xfrm>
            <a:off x="2427288" y="2386013"/>
            <a:ext cx="1749425" cy="134461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21600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254460"/>
                </a:solidFill>
                <a:effectLst/>
                <a:uLnTx/>
                <a:uFillTx/>
                <a:latin typeface="微软雅黑" panose="020B0503020204020204" pitchFamily="34" charset="-122"/>
                <a:ea typeface="微软雅黑" panose="020B0503020204020204" pitchFamily="34" charset="-122"/>
              </a:rPr>
              <a:t>标题</a:t>
            </a:r>
            <a:endParaRPr kumimoji="0" lang="zh-CN" altLang="en-US" sz="2000" b="1" i="0" u="none" strike="noStrike" kern="0" cap="none" spc="0" normalizeH="0" baseline="0" noProof="0" smtClean="0">
              <a:ln>
                <a:noFill/>
              </a:ln>
              <a:solidFill>
                <a:srgbClr val="254460"/>
              </a:solidFill>
              <a:effectLst/>
              <a:uLnTx/>
              <a:uFillTx/>
              <a:latin typeface="微软雅黑" panose="020B0503020204020204" pitchFamily="34" charset="-122"/>
              <a:ea typeface="微软雅黑" panose="020B0503020204020204" pitchFamily="34" charset="-122"/>
            </a:endParaRPr>
          </a:p>
        </p:txBody>
      </p:sp>
      <p:sp>
        <p:nvSpPr>
          <p:cNvPr id="6" name="任意多边形 37"/>
          <p:cNvSpPr>
            <a:spLocks noChangeArrowheads="1"/>
          </p:cNvSpPr>
          <p:nvPr/>
        </p:nvSpPr>
        <p:spPr bwMode="auto">
          <a:xfrm>
            <a:off x="3792538" y="2417763"/>
            <a:ext cx="1352550" cy="1747837"/>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E25E0E"/>
          </a:solidFill>
          <a:ln>
            <a:noFill/>
          </a:ln>
        </p:spPr>
        <p:txBody>
          <a:bodyPr lIns="0" tIns="0" rIns="216000" bIns="0" anchor="ct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任意多边形 38"/>
          <p:cNvSpPr>
            <a:spLocks noChangeArrowheads="1"/>
          </p:cNvSpPr>
          <p:nvPr/>
        </p:nvSpPr>
        <p:spPr bwMode="auto">
          <a:xfrm>
            <a:off x="3357563" y="3784600"/>
            <a:ext cx="1749425" cy="1352550"/>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6000"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254460"/>
                </a:solidFill>
                <a:effectLst/>
                <a:uLnTx/>
                <a:uFillTx/>
                <a:latin typeface="微软雅黑" panose="020B0503020204020204" pitchFamily="34" charset="-122"/>
                <a:ea typeface="微软雅黑" panose="020B0503020204020204" pitchFamily="34" charset="-122"/>
              </a:rPr>
              <a:t>标题</a:t>
            </a:r>
            <a:endParaRPr kumimoji="0" lang="zh-CN" altLang="en-US" sz="2000" b="1" i="0" u="none" strike="noStrike" kern="0" cap="none" spc="0" normalizeH="0" baseline="0" noProof="0" smtClean="0">
              <a:ln>
                <a:noFill/>
              </a:ln>
              <a:solidFill>
                <a:srgbClr val="254460"/>
              </a:solidFill>
              <a:effectLst/>
              <a:uLnTx/>
              <a:uFillTx/>
              <a:latin typeface="微软雅黑" panose="020B0503020204020204" pitchFamily="34" charset="-122"/>
              <a:ea typeface="微软雅黑" panose="020B0503020204020204" pitchFamily="34" charset="-122"/>
            </a:endParaRPr>
          </a:p>
        </p:txBody>
      </p:sp>
      <p:sp>
        <p:nvSpPr>
          <p:cNvPr id="8" name="矩形 39"/>
          <p:cNvSpPr>
            <a:spLocks noChangeArrowheads="1"/>
          </p:cNvSpPr>
          <p:nvPr/>
        </p:nvSpPr>
        <p:spPr bwMode="auto">
          <a:xfrm>
            <a:off x="5186363" y="2989263"/>
            <a:ext cx="180975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矩形 40"/>
          <p:cNvSpPr>
            <a:spLocks noChangeArrowheads="1"/>
          </p:cNvSpPr>
          <p:nvPr/>
        </p:nvSpPr>
        <p:spPr bwMode="auto">
          <a:xfrm>
            <a:off x="3319463" y="5229225"/>
            <a:ext cx="180975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矩形 41"/>
          <p:cNvSpPr>
            <a:spLocks noChangeArrowheads="1"/>
          </p:cNvSpPr>
          <p:nvPr/>
        </p:nvSpPr>
        <p:spPr bwMode="auto">
          <a:xfrm>
            <a:off x="2379663" y="1722438"/>
            <a:ext cx="180975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矩形 42"/>
          <p:cNvSpPr>
            <a:spLocks noChangeArrowheads="1"/>
          </p:cNvSpPr>
          <p:nvPr/>
        </p:nvSpPr>
        <p:spPr bwMode="auto">
          <a:xfrm>
            <a:off x="525463" y="3913188"/>
            <a:ext cx="18065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2" name="Group 18"/>
          <p:cNvGrpSpPr/>
          <p:nvPr/>
        </p:nvGrpSpPr>
        <p:grpSpPr bwMode="auto">
          <a:xfrm>
            <a:off x="7362825" y="1858963"/>
            <a:ext cx="3849688" cy="936625"/>
            <a:chOff x="0" y="0"/>
            <a:chExt cx="3850501" cy="937974"/>
          </a:xfrm>
        </p:grpSpPr>
        <p:sp>
          <p:nvSpPr>
            <p:cNvPr id="13" name="文本框 44"/>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grpSp>
        <p:nvGrpSpPr>
          <p:cNvPr id="15" name="Group 21"/>
          <p:cNvGrpSpPr/>
          <p:nvPr/>
        </p:nvGrpSpPr>
        <p:grpSpPr bwMode="auto">
          <a:xfrm>
            <a:off x="7362825" y="3286125"/>
            <a:ext cx="3849688" cy="938213"/>
            <a:chOff x="0" y="0"/>
            <a:chExt cx="3850501" cy="937974"/>
          </a:xfrm>
        </p:grpSpPr>
        <p:sp>
          <p:nvSpPr>
            <p:cNvPr id="16" name="文本框 47"/>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grpSp>
        <p:nvGrpSpPr>
          <p:cNvPr id="18" name="Group 24"/>
          <p:cNvGrpSpPr/>
          <p:nvPr/>
        </p:nvGrpSpPr>
        <p:grpSpPr bwMode="auto">
          <a:xfrm>
            <a:off x="7362825" y="4714875"/>
            <a:ext cx="3849688" cy="938213"/>
            <a:chOff x="0" y="0"/>
            <a:chExt cx="3850501" cy="937974"/>
          </a:xfrm>
        </p:grpSpPr>
        <p:sp>
          <p:nvSpPr>
            <p:cNvPr id="19" name="文本框 50"/>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
        <p:nvSpPr>
          <p:cNvPr id="6" name="椭圆 5"/>
          <p:cNvSpPr/>
          <p:nvPr/>
        </p:nvSpPr>
        <p:spPr>
          <a:xfrm>
            <a:off x="2096246" y="4799641"/>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457949" y="4799641"/>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椭圆 7"/>
          <p:cNvSpPr/>
          <p:nvPr/>
        </p:nvSpPr>
        <p:spPr>
          <a:xfrm>
            <a:off x="6819652" y="4799641"/>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8"/>
          <p:cNvSpPr/>
          <p:nvPr/>
        </p:nvSpPr>
        <p:spPr>
          <a:xfrm>
            <a:off x="9181355" y="4799641"/>
            <a:ext cx="914400" cy="9144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1563446" y="1781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3925149" y="1781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任意多边形 11"/>
          <p:cNvSpPr/>
          <p:nvPr/>
        </p:nvSpPr>
        <p:spPr>
          <a:xfrm>
            <a:off x="6286852" y="1781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2"/>
          <p:cNvSpPr/>
          <p:nvPr/>
        </p:nvSpPr>
        <p:spPr>
          <a:xfrm>
            <a:off x="8648555" y="17816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 name="Group 4"/>
          <p:cNvGrpSpPr>
            <a:grpSpLocks noChangeAspect="1"/>
          </p:cNvGrpSpPr>
          <p:nvPr/>
        </p:nvGrpSpPr>
        <p:grpSpPr bwMode="auto">
          <a:xfrm>
            <a:off x="4645149" y="4989436"/>
            <a:ext cx="540000" cy="534809"/>
            <a:chOff x="3684" y="2007"/>
            <a:chExt cx="312" cy="309"/>
          </a:xfrm>
          <a:solidFill>
            <a:schemeClr val="tx1"/>
          </a:solidFill>
        </p:grpSpPr>
        <p:sp>
          <p:nvSpPr>
            <p:cNvPr id="15"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Freeform 5"/>
          <p:cNvSpPr>
            <a:spLocks noChangeAspect="1" noEditPoints="1"/>
          </p:cNvSpPr>
          <p:nvPr/>
        </p:nvSpPr>
        <p:spPr bwMode="auto">
          <a:xfrm>
            <a:off x="2346195" y="5004841"/>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2" name="Group 5"/>
          <p:cNvGrpSpPr>
            <a:grpSpLocks noChangeAspect="1"/>
          </p:cNvGrpSpPr>
          <p:nvPr/>
        </p:nvGrpSpPr>
        <p:grpSpPr bwMode="auto">
          <a:xfrm>
            <a:off x="7006852" y="4963947"/>
            <a:ext cx="540000" cy="502711"/>
            <a:chOff x="1577" y="314"/>
            <a:chExt cx="782" cy="728"/>
          </a:xfrm>
          <a:solidFill>
            <a:schemeClr val="tx1"/>
          </a:solidFill>
        </p:grpSpPr>
        <p:sp>
          <p:nvSpPr>
            <p:cNvPr id="23"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Freeform 5"/>
          <p:cNvSpPr>
            <a:spLocks noChangeAspect="1" noEditPoints="1"/>
          </p:cNvSpPr>
          <p:nvPr/>
        </p:nvSpPr>
        <p:spPr bwMode="auto">
          <a:xfrm>
            <a:off x="9368555" y="5064765"/>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2" name="文本框 31"/>
          <p:cNvSpPr txBox="1"/>
          <p:nvPr/>
        </p:nvSpPr>
        <p:spPr>
          <a:xfrm>
            <a:off x="1971716" y="19835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3" name="文本框 32"/>
          <p:cNvSpPr txBox="1"/>
          <p:nvPr/>
        </p:nvSpPr>
        <p:spPr>
          <a:xfrm>
            <a:off x="4333419" y="19835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4" name="文本框 33"/>
          <p:cNvSpPr txBox="1"/>
          <p:nvPr/>
        </p:nvSpPr>
        <p:spPr>
          <a:xfrm>
            <a:off x="6693741" y="19835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5" name="文本框 34"/>
          <p:cNvSpPr txBox="1"/>
          <p:nvPr/>
        </p:nvSpPr>
        <p:spPr>
          <a:xfrm>
            <a:off x="9056825" y="1983542"/>
            <a:ext cx="1163460" cy="369653"/>
          </a:xfrm>
          <a:prstGeom prst="rect">
            <a:avLst/>
          </a:prstGeom>
          <a:noFill/>
        </p:spPr>
        <p:txBody>
          <a:bodyPr wrap="none" rtlCol="0">
            <a:spAutoFit/>
          </a:bodyPr>
          <a:lstStyle/>
          <a:p>
            <a:pPr algn="ctr">
              <a:lnSpc>
                <a:spcPct val="125000"/>
              </a:lnSpc>
              <a:spcAft>
                <a:spcPts val="1000"/>
              </a:spcAft>
            </a:pPr>
            <a:r>
              <a:rPr lang="en-US" altLang="zh-CN" sz="1600" dirty="0" smtClean="0">
                <a:solidFill>
                  <a:schemeClr val="bg1"/>
                </a:solidFill>
              </a:rPr>
              <a:t>TEXT HERE</a:t>
            </a:r>
            <a:endParaRPr lang="zh-CN" altLang="en-US" sz="1600" dirty="0">
              <a:solidFill>
                <a:schemeClr val="bg1"/>
              </a:solidFill>
            </a:endParaRPr>
          </a:p>
        </p:txBody>
      </p:sp>
      <p:sp>
        <p:nvSpPr>
          <p:cNvPr id="36" name="文本框 35"/>
          <p:cNvSpPr txBox="1"/>
          <p:nvPr/>
        </p:nvSpPr>
        <p:spPr>
          <a:xfrm>
            <a:off x="1563447" y="2456657"/>
            <a:ext cx="1980000" cy="1565813"/>
          </a:xfrm>
          <a:prstGeom prst="rect">
            <a:avLst/>
          </a:prstGeom>
          <a:noFill/>
        </p:spPr>
        <p:txBody>
          <a:bodyPr wrap="square" rtlCol="0">
            <a:spAutoFit/>
          </a:bodyPr>
          <a:lstStyle/>
          <a:p>
            <a:pPr algn="ctr">
              <a:lnSpc>
                <a:spcPct val="114000"/>
              </a:lnSpc>
              <a:spcAft>
                <a:spcPts val="1000"/>
              </a:spcAft>
            </a:pPr>
            <a:r>
              <a:rPr lang="en-US" altLang="zh-CN" sz="1400" dirty="0"/>
              <a:t>It looks even better with you using this text. Whoever evaluates your text cannot evaluate the way you write. </a:t>
            </a:r>
            <a:endParaRPr lang="zh-CN" altLang="en-US" sz="1400" dirty="0"/>
          </a:p>
        </p:txBody>
      </p:sp>
      <p:sp>
        <p:nvSpPr>
          <p:cNvPr id="37" name="文本框 36"/>
          <p:cNvSpPr txBox="1"/>
          <p:nvPr/>
        </p:nvSpPr>
        <p:spPr>
          <a:xfrm>
            <a:off x="3925148" y="2456657"/>
            <a:ext cx="1980000" cy="1565813"/>
          </a:xfrm>
          <a:prstGeom prst="rect">
            <a:avLst/>
          </a:prstGeom>
          <a:noFill/>
        </p:spPr>
        <p:txBody>
          <a:bodyPr wrap="square" rtlCol="0">
            <a:spAutoFit/>
          </a:bodyPr>
          <a:lstStyle/>
          <a:p>
            <a:pPr algn="ctr">
              <a:lnSpc>
                <a:spcPct val="114000"/>
              </a:lnSpc>
              <a:spcAft>
                <a:spcPts val="1000"/>
              </a:spcAft>
            </a:pPr>
            <a:r>
              <a:rPr lang="en-US" altLang="zh-CN" sz="1400" dirty="0"/>
              <a:t>It looks even better with you using this text. Whoever evaluates your text cannot evaluate the way you write. </a:t>
            </a:r>
            <a:endParaRPr lang="zh-CN" altLang="en-US" sz="1400" dirty="0"/>
          </a:p>
        </p:txBody>
      </p:sp>
      <p:sp>
        <p:nvSpPr>
          <p:cNvPr id="38" name="文本框 37"/>
          <p:cNvSpPr txBox="1"/>
          <p:nvPr/>
        </p:nvSpPr>
        <p:spPr>
          <a:xfrm>
            <a:off x="6285471" y="2456657"/>
            <a:ext cx="1980000" cy="1565813"/>
          </a:xfrm>
          <a:prstGeom prst="rect">
            <a:avLst/>
          </a:prstGeom>
          <a:noFill/>
        </p:spPr>
        <p:txBody>
          <a:bodyPr wrap="square" rtlCol="0">
            <a:spAutoFit/>
          </a:bodyPr>
          <a:lstStyle/>
          <a:p>
            <a:pPr algn="ctr">
              <a:lnSpc>
                <a:spcPct val="114000"/>
              </a:lnSpc>
              <a:spcAft>
                <a:spcPts val="1000"/>
              </a:spcAft>
            </a:pPr>
            <a:r>
              <a:rPr lang="en-US" altLang="zh-CN" sz="1400" dirty="0"/>
              <a:t>It looks even better with you using this text. Whoever evaluates your text cannot evaluate the way you write. </a:t>
            </a:r>
            <a:endParaRPr lang="zh-CN" altLang="en-US" sz="1400" dirty="0"/>
          </a:p>
        </p:txBody>
      </p:sp>
      <p:sp>
        <p:nvSpPr>
          <p:cNvPr id="39" name="文本框 38"/>
          <p:cNvSpPr txBox="1"/>
          <p:nvPr/>
        </p:nvSpPr>
        <p:spPr>
          <a:xfrm>
            <a:off x="8645793" y="2456657"/>
            <a:ext cx="1980000" cy="1565813"/>
          </a:xfrm>
          <a:prstGeom prst="rect">
            <a:avLst/>
          </a:prstGeom>
          <a:noFill/>
        </p:spPr>
        <p:txBody>
          <a:bodyPr wrap="square" rtlCol="0">
            <a:spAutoFit/>
          </a:bodyPr>
          <a:lstStyle/>
          <a:p>
            <a:pPr algn="ctr">
              <a:lnSpc>
                <a:spcPct val="114000"/>
              </a:lnSpc>
              <a:spcAft>
                <a:spcPts val="1000"/>
              </a:spcAft>
            </a:pPr>
            <a:r>
              <a:rPr lang="en-US" altLang="zh-CN" sz="1400" dirty="0"/>
              <a:t>It looks even better with you using this text. Whoever evaluates your text cannot evaluate the way you write. </a:t>
            </a:r>
            <a:endParaRPr lang="zh-CN" alt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4"/>
          <p:cNvSpPr>
            <a:spLocks noChangeArrowheads="1"/>
          </p:cNvSpPr>
          <p:nvPr/>
        </p:nvSpPr>
        <p:spPr bwMode="auto">
          <a:xfrm>
            <a:off x="3586163" y="1838325"/>
            <a:ext cx="990600" cy="854075"/>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 name="等腰三角形 25"/>
          <p:cNvSpPr>
            <a:spLocks noChangeArrowheads="1"/>
          </p:cNvSpPr>
          <p:nvPr/>
        </p:nvSpPr>
        <p:spPr bwMode="auto">
          <a:xfrm flipV="1">
            <a:off x="3598863" y="4430713"/>
            <a:ext cx="990600" cy="854075"/>
          </a:xfrm>
          <a:prstGeom prst="triangle">
            <a:avLst>
              <a:gd name="adj" fmla="val 50000"/>
            </a:avLst>
          </a:prstGeom>
          <a:solidFill>
            <a:srgbClr val="E25E0E"/>
          </a:solidFill>
          <a:ln>
            <a:noFill/>
          </a:ln>
        </p:spPr>
        <p:txBody>
          <a:bodyPr anchor="ctr"/>
          <a:lstStyle/>
          <a:p>
            <a:pPr marL="0" marR="0" lvl="0" indent="0" algn="ctr" defTabSz="914400" eaLnBrk="1" fontAlgn="auto" latinLnBrk="0" hangingPunct="1">
              <a:lnSpc>
                <a:spcPct val="14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等腰三角形 26"/>
          <p:cNvSpPr>
            <a:spLocks noChangeArrowheads="1"/>
          </p:cNvSpPr>
          <p:nvPr/>
        </p:nvSpPr>
        <p:spPr bwMode="auto">
          <a:xfrm rot="17794774" flipV="1">
            <a:off x="4711701" y="3765550"/>
            <a:ext cx="990600" cy="854075"/>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等腰三角形 27"/>
          <p:cNvSpPr>
            <a:spLocks noChangeArrowheads="1"/>
          </p:cNvSpPr>
          <p:nvPr/>
        </p:nvSpPr>
        <p:spPr bwMode="auto">
          <a:xfrm rot="14521584" flipV="1">
            <a:off x="4691857" y="2494756"/>
            <a:ext cx="990600" cy="855663"/>
          </a:xfrm>
          <a:prstGeom prst="triangle">
            <a:avLst>
              <a:gd name="adj" fmla="val 50000"/>
            </a:avLst>
          </a:prstGeom>
          <a:solidFill>
            <a:srgbClr val="E25E0E"/>
          </a:solidFill>
          <a:ln>
            <a:noFill/>
          </a:ln>
        </p:spPr>
        <p:txBody>
          <a:bodyPr anchor="ctr"/>
          <a:lstStyle/>
          <a:p>
            <a:pPr marL="0" marR="0" lvl="0" indent="0" algn="ctr" defTabSz="914400" eaLnBrk="1" fontAlgn="auto" latinLnBrk="0" hangingPunct="1">
              <a:lnSpc>
                <a:spcPct val="14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等腰三角形 28"/>
          <p:cNvSpPr>
            <a:spLocks noChangeArrowheads="1"/>
          </p:cNvSpPr>
          <p:nvPr/>
        </p:nvSpPr>
        <p:spPr bwMode="auto">
          <a:xfrm rot="17829507">
            <a:off x="2486026" y="2500312"/>
            <a:ext cx="990600" cy="854075"/>
          </a:xfrm>
          <a:prstGeom prst="triangle">
            <a:avLst>
              <a:gd name="adj" fmla="val 50000"/>
            </a:avLst>
          </a:prstGeom>
          <a:solidFill>
            <a:srgbClr val="E25E0E"/>
          </a:solidFill>
          <a:ln>
            <a:noFill/>
          </a:ln>
        </p:spPr>
        <p:txBody>
          <a:bodyPr anchor="ctr"/>
          <a:lstStyle/>
          <a:p>
            <a:pPr marL="0" marR="0" lvl="0" indent="0" algn="ctr" defTabSz="914400" eaLnBrk="1" fontAlgn="auto" latinLnBrk="0" hangingPunct="1">
              <a:lnSpc>
                <a:spcPct val="14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等腰三角形 29"/>
          <p:cNvSpPr>
            <a:spLocks noChangeArrowheads="1"/>
          </p:cNvSpPr>
          <p:nvPr/>
        </p:nvSpPr>
        <p:spPr bwMode="auto">
          <a:xfrm rot="14576656">
            <a:off x="2486026" y="3751262"/>
            <a:ext cx="990600" cy="854075"/>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TextBox 20"/>
          <p:cNvSpPr txBox="1">
            <a:spLocks noChangeArrowheads="1"/>
          </p:cNvSpPr>
          <p:nvPr/>
        </p:nvSpPr>
        <p:spPr bwMode="auto">
          <a:xfrm>
            <a:off x="1127125" y="2608263"/>
            <a:ext cx="14843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TextBox 21"/>
          <p:cNvSpPr txBox="1">
            <a:spLocks noChangeArrowheads="1"/>
          </p:cNvSpPr>
          <p:nvPr/>
        </p:nvSpPr>
        <p:spPr bwMode="auto">
          <a:xfrm>
            <a:off x="1127125" y="3998913"/>
            <a:ext cx="14843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TextBox 22"/>
          <p:cNvSpPr txBox="1">
            <a:spLocks noChangeArrowheads="1"/>
          </p:cNvSpPr>
          <p:nvPr/>
        </p:nvSpPr>
        <p:spPr bwMode="auto">
          <a:xfrm>
            <a:off x="3443288" y="5372100"/>
            <a:ext cx="148431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TextBox 23"/>
          <p:cNvSpPr txBox="1">
            <a:spLocks noChangeArrowheads="1"/>
          </p:cNvSpPr>
          <p:nvPr/>
        </p:nvSpPr>
        <p:spPr bwMode="auto">
          <a:xfrm>
            <a:off x="5684838" y="3998913"/>
            <a:ext cx="148431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TextBox 24"/>
          <p:cNvSpPr txBox="1">
            <a:spLocks noChangeArrowheads="1"/>
          </p:cNvSpPr>
          <p:nvPr/>
        </p:nvSpPr>
        <p:spPr bwMode="auto">
          <a:xfrm>
            <a:off x="5691188" y="2608263"/>
            <a:ext cx="148431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TextBox 13"/>
          <p:cNvSpPr txBox="1">
            <a:spLocks noChangeArrowheads="1"/>
          </p:cNvSpPr>
          <p:nvPr/>
        </p:nvSpPr>
        <p:spPr bwMode="auto">
          <a:xfrm>
            <a:off x="3348038" y="3070225"/>
            <a:ext cx="1493837"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此处输</a:t>
            </a:r>
            <a:endParaRPr kumimoji="0" 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入标题</a:t>
            </a: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TextBox 64"/>
          <p:cNvSpPr txBox="1">
            <a:spLocks noChangeArrowheads="1"/>
          </p:cNvSpPr>
          <p:nvPr/>
        </p:nvSpPr>
        <p:spPr bwMode="auto">
          <a:xfrm>
            <a:off x="7464425" y="2874963"/>
            <a:ext cx="39258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endParaRPr>
          </a:p>
        </p:txBody>
      </p:sp>
      <p:sp>
        <p:nvSpPr>
          <p:cNvPr id="16" name="矩形 39"/>
          <p:cNvSpPr>
            <a:spLocks noChangeArrowheads="1"/>
          </p:cNvSpPr>
          <p:nvPr/>
        </p:nvSpPr>
        <p:spPr bwMode="auto">
          <a:xfrm>
            <a:off x="7464425" y="2305050"/>
            <a:ext cx="1619250" cy="425450"/>
          </a:xfrm>
          <a:prstGeom prst="rect">
            <a:avLst/>
          </a:prstGeom>
          <a:solidFill>
            <a:srgbClr val="E25E0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effectLst/>
                <a:uLnTx/>
                <a:uFillTx/>
              </a:rPr>
              <a:t>YOUR TITLE</a:t>
            </a:r>
            <a:endParaRPr kumimoji="0" lang="zh-CN" altLang="en-US" sz="1800" b="0" i="0" u="none" strike="noStrike" kern="0" cap="none" spc="0" normalizeH="0" baseline="0" noProof="0" dirty="0" smtClean="0">
              <a:ln>
                <a:noFill/>
              </a:ln>
              <a:effectLst/>
              <a:uLnTx/>
              <a:uFillTx/>
            </a:endParaRPr>
          </a:p>
        </p:txBody>
      </p:sp>
      <p:sp>
        <p:nvSpPr>
          <p:cNvPr id="17" name="TextBox 64"/>
          <p:cNvSpPr txBox="1">
            <a:spLocks noChangeArrowheads="1"/>
          </p:cNvSpPr>
          <p:nvPr/>
        </p:nvSpPr>
        <p:spPr bwMode="auto">
          <a:xfrm>
            <a:off x="7464425" y="3941763"/>
            <a:ext cx="39258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endParaRPr>
          </a:p>
        </p:txBody>
      </p:sp>
      <p:sp>
        <p:nvSpPr>
          <p:cNvPr id="18"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7"/>
          <p:cNvSpPr>
            <a:spLocks noChangeArrowheads="1"/>
          </p:cNvSpPr>
          <p:nvPr/>
        </p:nvSpPr>
        <p:spPr bwMode="auto">
          <a:xfrm>
            <a:off x="1103313" y="3946525"/>
            <a:ext cx="9985375" cy="8255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sz="2000">
              <a:solidFill>
                <a:srgbClr val="FFFFFF"/>
              </a:solidFill>
              <a:latin typeface="微软雅黑" panose="020B0503020204020204" pitchFamily="34" charset="-122"/>
              <a:ea typeface="微软雅黑" panose="020B0503020204020204" pitchFamily="34" charset="-122"/>
            </a:endParaRPr>
          </a:p>
        </p:txBody>
      </p:sp>
      <p:sp>
        <p:nvSpPr>
          <p:cNvPr id="4" name="椭圆 18"/>
          <p:cNvSpPr>
            <a:spLocks noChangeArrowheads="1"/>
          </p:cNvSpPr>
          <p:nvPr/>
        </p:nvSpPr>
        <p:spPr bwMode="auto">
          <a:xfrm>
            <a:off x="2286000" y="3883025"/>
            <a:ext cx="179388" cy="179388"/>
          </a:xfrm>
          <a:prstGeom prst="ellipse">
            <a:avLst/>
          </a:prstGeom>
          <a:solidFill>
            <a:srgbClr val="ED7A2B"/>
          </a:solidFill>
          <a:ln w="25400" cmpd="sng">
            <a:solidFill>
              <a:srgbClr val="FFFFFF"/>
            </a:solidFill>
            <a:round/>
          </a:ln>
        </p:spPr>
        <p:txBody>
          <a:bodyPr anchor="ctr"/>
          <a:lstStyle/>
          <a:p>
            <a:pPr algn="ctr" eaLnBrk="1" hangingPunct="1"/>
            <a:endParaRPr lang="en-US" sz="2000">
              <a:solidFill>
                <a:srgbClr val="FFFFFF"/>
              </a:solidFill>
              <a:latin typeface="微软雅黑" panose="020B0503020204020204" pitchFamily="34" charset="-122"/>
              <a:ea typeface="微软雅黑" panose="020B0503020204020204" pitchFamily="34" charset="-122"/>
            </a:endParaRPr>
          </a:p>
        </p:txBody>
      </p:sp>
      <p:sp>
        <p:nvSpPr>
          <p:cNvPr id="5" name="椭圆 19"/>
          <p:cNvSpPr>
            <a:spLocks noChangeArrowheads="1"/>
          </p:cNvSpPr>
          <p:nvPr/>
        </p:nvSpPr>
        <p:spPr bwMode="auto">
          <a:xfrm>
            <a:off x="4767263" y="3883025"/>
            <a:ext cx="177800" cy="179388"/>
          </a:xfrm>
          <a:prstGeom prst="ellipse">
            <a:avLst/>
          </a:prstGeom>
          <a:solidFill>
            <a:srgbClr val="ED7A2B"/>
          </a:solidFill>
          <a:ln w="25400" cmpd="sng">
            <a:solidFill>
              <a:srgbClr val="FFFFFF"/>
            </a:solidFill>
            <a:round/>
          </a:ln>
        </p:spPr>
        <p:txBody>
          <a:bodyPr anchor="ctr"/>
          <a:lstStyle/>
          <a:p>
            <a:pPr algn="ctr" eaLnBrk="1" hangingPunct="1"/>
            <a:endParaRPr lang="en-US" sz="2000">
              <a:solidFill>
                <a:srgbClr val="FFFFFF"/>
              </a:solidFill>
              <a:latin typeface="微软雅黑" panose="020B0503020204020204" pitchFamily="34" charset="-122"/>
              <a:ea typeface="微软雅黑" panose="020B0503020204020204" pitchFamily="34" charset="-122"/>
            </a:endParaRPr>
          </a:p>
        </p:txBody>
      </p:sp>
      <p:sp>
        <p:nvSpPr>
          <p:cNvPr id="6" name="椭圆 20"/>
          <p:cNvSpPr>
            <a:spLocks noChangeArrowheads="1"/>
          </p:cNvSpPr>
          <p:nvPr/>
        </p:nvSpPr>
        <p:spPr bwMode="auto">
          <a:xfrm>
            <a:off x="7246938" y="3883025"/>
            <a:ext cx="177800" cy="179388"/>
          </a:xfrm>
          <a:prstGeom prst="ellipse">
            <a:avLst/>
          </a:prstGeom>
          <a:solidFill>
            <a:srgbClr val="ED7A2B"/>
          </a:solidFill>
          <a:ln w="25400" cmpd="sng">
            <a:solidFill>
              <a:srgbClr val="FFFFFF"/>
            </a:solidFill>
            <a:round/>
          </a:ln>
        </p:spPr>
        <p:txBody>
          <a:bodyPr anchor="ctr"/>
          <a:lstStyle/>
          <a:p>
            <a:pPr algn="ctr" eaLnBrk="1" hangingPunct="1"/>
            <a:endParaRPr lang="en-US" sz="2000">
              <a:solidFill>
                <a:srgbClr val="FFFFFF"/>
              </a:solidFill>
              <a:latin typeface="微软雅黑" panose="020B0503020204020204" pitchFamily="34" charset="-122"/>
              <a:ea typeface="微软雅黑" panose="020B0503020204020204" pitchFamily="34" charset="-122"/>
            </a:endParaRPr>
          </a:p>
        </p:txBody>
      </p:sp>
      <p:sp>
        <p:nvSpPr>
          <p:cNvPr id="7" name="椭圆 28"/>
          <p:cNvSpPr>
            <a:spLocks noChangeArrowheads="1"/>
          </p:cNvSpPr>
          <p:nvPr/>
        </p:nvSpPr>
        <p:spPr bwMode="auto">
          <a:xfrm>
            <a:off x="9726613" y="3883025"/>
            <a:ext cx="179387" cy="179388"/>
          </a:xfrm>
          <a:prstGeom prst="ellipse">
            <a:avLst/>
          </a:prstGeom>
          <a:solidFill>
            <a:srgbClr val="ED7A2B"/>
          </a:solidFill>
          <a:ln w="25400" cmpd="sng">
            <a:solidFill>
              <a:srgbClr val="FFFFFF"/>
            </a:solidFill>
            <a:round/>
          </a:ln>
        </p:spPr>
        <p:txBody>
          <a:bodyPr anchor="ctr"/>
          <a:lstStyle/>
          <a:p>
            <a:pPr algn="ctr" eaLnBrk="1" hangingPunct="1"/>
            <a:endParaRPr lang="en-US" sz="2000">
              <a:solidFill>
                <a:srgbClr val="FFFFFF"/>
              </a:solidFill>
              <a:latin typeface="微软雅黑" panose="020B0503020204020204" pitchFamily="34" charset="-122"/>
              <a:ea typeface="微软雅黑" panose="020B0503020204020204" pitchFamily="34" charset="-122"/>
            </a:endParaRPr>
          </a:p>
        </p:txBody>
      </p:sp>
      <p:sp>
        <p:nvSpPr>
          <p:cNvPr id="8" name="任意多边形 29"/>
          <p:cNvSpPr>
            <a:spLocks noChangeArrowheads="1"/>
          </p:cNvSpPr>
          <p:nvPr/>
        </p:nvSpPr>
        <p:spPr bwMode="auto">
          <a:xfrm>
            <a:off x="1706563" y="1916113"/>
            <a:ext cx="1366837"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E25E0E"/>
          </a:solidFill>
          <a:ln>
            <a:noFill/>
          </a:ln>
        </p:spPr>
        <p:txBody>
          <a:bodyPr tIns="0" bIns="36000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2013</a:t>
            </a:r>
            <a:endParaRPr kumimoji="0" lang="zh-CN" alt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任意多边形 30"/>
          <p:cNvSpPr>
            <a:spLocks noChangeArrowheads="1"/>
          </p:cNvSpPr>
          <p:nvPr/>
        </p:nvSpPr>
        <p:spPr bwMode="auto">
          <a:xfrm>
            <a:off x="9129713" y="1916113"/>
            <a:ext cx="1366837"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E25E0E"/>
          </a:solidFill>
          <a:ln>
            <a:noFill/>
          </a:ln>
        </p:spPr>
        <p:txBody>
          <a:bodyPr tIns="0" bIns="36000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2016</a:t>
            </a:r>
            <a:endParaRPr kumimoji="0" lang="zh-CN" alt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任意多边形 31"/>
          <p:cNvSpPr>
            <a:spLocks noChangeArrowheads="1"/>
          </p:cNvSpPr>
          <p:nvPr/>
        </p:nvSpPr>
        <p:spPr bwMode="auto">
          <a:xfrm>
            <a:off x="4181475" y="1916113"/>
            <a:ext cx="1365250"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E25E0E"/>
          </a:solidFill>
          <a:ln>
            <a:noFill/>
          </a:ln>
        </p:spPr>
        <p:txBody>
          <a:bodyPr tIns="0" bIns="36000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2014</a:t>
            </a:r>
            <a:endParaRPr kumimoji="0" lang="zh-CN" alt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任意多边形 32"/>
          <p:cNvSpPr>
            <a:spLocks noChangeArrowheads="1"/>
          </p:cNvSpPr>
          <p:nvPr/>
        </p:nvSpPr>
        <p:spPr bwMode="auto">
          <a:xfrm>
            <a:off x="6656388" y="1916113"/>
            <a:ext cx="1365250"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E25E0E"/>
          </a:solidFill>
          <a:ln>
            <a:noFill/>
          </a:ln>
        </p:spPr>
        <p:txBody>
          <a:bodyPr tIns="0" bIns="36000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2015</a:t>
            </a:r>
            <a:endParaRPr kumimoji="0" lang="zh-CN" altLang="en-US" sz="2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KSO_GT3"/>
          <p:cNvSpPr txBox="1">
            <a:spLocks noChangeArrowheads="1"/>
          </p:cNvSpPr>
          <p:nvPr/>
        </p:nvSpPr>
        <p:spPr bwMode="auto">
          <a:xfrm>
            <a:off x="1295400" y="4240213"/>
            <a:ext cx="21621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请在此处输入您的文本，或者将您的文本粘贴到此处。</a:t>
            </a: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KSO_GT3"/>
          <p:cNvSpPr txBox="1">
            <a:spLocks noChangeArrowheads="1"/>
          </p:cNvSpPr>
          <p:nvPr/>
        </p:nvSpPr>
        <p:spPr bwMode="auto">
          <a:xfrm>
            <a:off x="3775075" y="4240213"/>
            <a:ext cx="21621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请在此处输入您的文本，或者将您的文本粘贴到此处。</a:t>
            </a: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KSO_GT3"/>
          <p:cNvSpPr txBox="1">
            <a:spLocks noChangeArrowheads="1"/>
          </p:cNvSpPr>
          <p:nvPr/>
        </p:nvSpPr>
        <p:spPr bwMode="auto">
          <a:xfrm>
            <a:off x="6254750" y="4240213"/>
            <a:ext cx="21621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请在此处输入您的文本，或者将您的文本粘贴到此处。</a:t>
            </a: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KSO_GT3"/>
          <p:cNvSpPr txBox="1">
            <a:spLocks noChangeArrowheads="1"/>
          </p:cNvSpPr>
          <p:nvPr/>
        </p:nvSpPr>
        <p:spPr bwMode="auto">
          <a:xfrm>
            <a:off x="8734425" y="4240213"/>
            <a:ext cx="21621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请在此处输入您的文本，或者将您的文本粘贴到此处。</a:t>
            </a: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37"/>
          <p:cNvSpPr/>
          <p:nvPr/>
        </p:nvSpPr>
        <p:spPr bwMode="auto">
          <a:xfrm>
            <a:off x="5594350" y="1770063"/>
            <a:ext cx="1423988" cy="1408112"/>
          </a:xfrm>
          <a:custGeom>
            <a:avLst/>
            <a:gdLst>
              <a:gd name="T0" fmla="*/ 0 w 544010"/>
              <a:gd name="T1" fmla="*/ 1678329 h 1678329"/>
              <a:gd name="T2" fmla="*/ 0 w 544010"/>
              <a:gd name="T3" fmla="*/ 0 h 1678329"/>
              <a:gd name="T4" fmla="*/ 544010 w 544010"/>
              <a:gd name="T5" fmla="*/ 0 h 1678329"/>
            </a:gdLst>
            <a:ahLst/>
            <a:cxnLst>
              <a:cxn ang="0">
                <a:pos x="T0" y="T1"/>
              </a:cxn>
              <a:cxn ang="0">
                <a:pos x="T2" y="T3"/>
              </a:cxn>
              <a:cxn ang="0">
                <a:pos x="T4" y="T5"/>
              </a:cxn>
            </a:cxnLst>
            <a:rect l="0" t="0" r="r" b="b"/>
            <a:pathLst>
              <a:path w="544010" h="1678329">
                <a:moveTo>
                  <a:pt x="0" y="1678329"/>
                </a:moveTo>
                <a:lnTo>
                  <a:pt x="0" y="0"/>
                </a:lnTo>
                <a:lnTo>
                  <a:pt x="544010" y="0"/>
                </a:lnTo>
              </a:path>
            </a:pathLst>
          </a:custGeom>
          <a:noFill/>
          <a:ln w="12700" cap="flat" cmpd="sng">
            <a:solidFill>
              <a:srgbClr val="FFFFFF"/>
            </a:solidFill>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任意多边形 41"/>
          <p:cNvSpPr/>
          <p:nvPr/>
        </p:nvSpPr>
        <p:spPr bwMode="auto">
          <a:xfrm>
            <a:off x="3181350" y="1503363"/>
            <a:ext cx="1647825" cy="1816100"/>
          </a:xfrm>
          <a:custGeom>
            <a:avLst/>
            <a:gdLst>
              <a:gd name="T0" fmla="*/ 0 w 544010"/>
              <a:gd name="T1" fmla="*/ 1678329 h 1678329"/>
              <a:gd name="T2" fmla="*/ 0 w 544010"/>
              <a:gd name="T3" fmla="*/ 0 h 1678329"/>
              <a:gd name="T4" fmla="*/ 544010 w 544010"/>
              <a:gd name="T5" fmla="*/ 0 h 1678329"/>
            </a:gdLst>
            <a:ahLst/>
            <a:cxnLst>
              <a:cxn ang="0">
                <a:pos x="T0" y="T1"/>
              </a:cxn>
              <a:cxn ang="0">
                <a:pos x="T2" y="T3"/>
              </a:cxn>
              <a:cxn ang="0">
                <a:pos x="T4" y="T5"/>
              </a:cxn>
            </a:cxnLst>
            <a:rect l="0" t="0" r="r" b="b"/>
            <a:pathLst>
              <a:path w="544010" h="1678329">
                <a:moveTo>
                  <a:pt x="0" y="1678329"/>
                </a:moveTo>
                <a:lnTo>
                  <a:pt x="0" y="0"/>
                </a:lnTo>
                <a:lnTo>
                  <a:pt x="544010" y="0"/>
                </a:lnTo>
              </a:path>
            </a:pathLst>
          </a:custGeom>
          <a:noFill/>
          <a:ln w="12700" cap="flat" cmpd="sng">
            <a:solidFill>
              <a:srgbClr val="FFFFFF"/>
            </a:solidFill>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任意多边形 42"/>
          <p:cNvSpPr/>
          <p:nvPr/>
        </p:nvSpPr>
        <p:spPr bwMode="auto">
          <a:xfrm rot="5400000" flipH="1">
            <a:off x="1148556" y="3626644"/>
            <a:ext cx="938213" cy="1565275"/>
          </a:xfrm>
          <a:custGeom>
            <a:avLst/>
            <a:gdLst>
              <a:gd name="T0" fmla="*/ 0 w 544010"/>
              <a:gd name="T1" fmla="*/ 1678329 h 1678329"/>
              <a:gd name="T2" fmla="*/ 0 w 544010"/>
              <a:gd name="T3" fmla="*/ 0 h 1678329"/>
              <a:gd name="T4" fmla="*/ 544010 w 544010"/>
              <a:gd name="T5" fmla="*/ 0 h 1678329"/>
            </a:gdLst>
            <a:ahLst/>
            <a:cxnLst>
              <a:cxn ang="0">
                <a:pos x="T0" y="T1"/>
              </a:cxn>
              <a:cxn ang="0">
                <a:pos x="T2" y="T3"/>
              </a:cxn>
              <a:cxn ang="0">
                <a:pos x="T4" y="T5"/>
              </a:cxn>
            </a:cxnLst>
            <a:rect l="0" t="0" r="r" b="b"/>
            <a:pathLst>
              <a:path w="544010" h="1678329">
                <a:moveTo>
                  <a:pt x="0" y="1678329"/>
                </a:moveTo>
                <a:lnTo>
                  <a:pt x="0" y="0"/>
                </a:lnTo>
                <a:lnTo>
                  <a:pt x="544010" y="0"/>
                </a:lnTo>
              </a:path>
            </a:pathLst>
          </a:custGeom>
          <a:noFill/>
          <a:ln w="12700" cap="flat" cmpd="sng">
            <a:solidFill>
              <a:srgbClr val="FFFFFF"/>
            </a:solidFill>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任意多边形 43"/>
          <p:cNvSpPr/>
          <p:nvPr/>
        </p:nvSpPr>
        <p:spPr bwMode="auto">
          <a:xfrm rot="16200000">
            <a:off x="4729163" y="3533775"/>
            <a:ext cx="1120775" cy="2435225"/>
          </a:xfrm>
          <a:custGeom>
            <a:avLst/>
            <a:gdLst>
              <a:gd name="T0" fmla="*/ 0 w 544010"/>
              <a:gd name="T1" fmla="*/ 1678329 h 1678329"/>
              <a:gd name="T2" fmla="*/ 0 w 544010"/>
              <a:gd name="T3" fmla="*/ 0 h 1678329"/>
              <a:gd name="T4" fmla="*/ 544010 w 544010"/>
              <a:gd name="T5" fmla="*/ 0 h 1678329"/>
            </a:gdLst>
            <a:ahLst/>
            <a:cxnLst>
              <a:cxn ang="0">
                <a:pos x="T0" y="T1"/>
              </a:cxn>
              <a:cxn ang="0">
                <a:pos x="T2" y="T3"/>
              </a:cxn>
              <a:cxn ang="0">
                <a:pos x="T4" y="T5"/>
              </a:cxn>
            </a:cxnLst>
            <a:rect l="0" t="0" r="r" b="b"/>
            <a:pathLst>
              <a:path w="544010" h="1678329">
                <a:moveTo>
                  <a:pt x="0" y="1678329"/>
                </a:moveTo>
                <a:lnTo>
                  <a:pt x="0" y="0"/>
                </a:lnTo>
                <a:lnTo>
                  <a:pt x="544010" y="0"/>
                </a:lnTo>
              </a:path>
            </a:pathLst>
          </a:custGeom>
          <a:noFill/>
          <a:ln w="12700" cap="flat" cmpd="sng">
            <a:solidFill>
              <a:srgbClr val="FFFFFF"/>
            </a:solidFill>
            <a:round/>
            <a:headEnd type="diamond" w="med" len="me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TextBox 35"/>
          <p:cNvSpPr txBox="1">
            <a:spLocks noChangeArrowheads="1"/>
          </p:cNvSpPr>
          <p:nvPr/>
        </p:nvSpPr>
        <p:spPr bwMode="auto">
          <a:xfrm>
            <a:off x="4071938" y="5368925"/>
            <a:ext cx="20732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8" name="Group 15"/>
          <p:cNvGrpSpPr/>
          <p:nvPr/>
        </p:nvGrpSpPr>
        <p:grpSpPr bwMode="auto">
          <a:xfrm>
            <a:off x="2109788" y="2706688"/>
            <a:ext cx="957262" cy="1689100"/>
            <a:chOff x="0" y="0"/>
            <a:chExt cx="603" cy="1064"/>
          </a:xfrm>
        </p:grpSpPr>
        <p:pic>
          <p:nvPicPr>
            <p:cNvPr id="9" name="等腰三角形 4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603"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7"/>
            <p:cNvSpPr txBox="1">
              <a:spLocks noChangeArrowheads="1"/>
            </p:cNvSpPr>
            <p:nvPr/>
          </p:nvSpPr>
          <p:spPr bwMode="auto">
            <a:xfrm rot="5400000">
              <a:off x="-97" y="388"/>
              <a:ext cx="514"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1" name="等腰三角形 46"/>
          <p:cNvSpPr>
            <a:spLocks noChangeArrowheads="1"/>
          </p:cNvSpPr>
          <p:nvPr/>
        </p:nvSpPr>
        <p:spPr bwMode="auto">
          <a:xfrm rot="5400000">
            <a:off x="2439194" y="3031332"/>
            <a:ext cx="1860550" cy="1027112"/>
          </a:xfrm>
          <a:prstGeom prst="triangle">
            <a:avLst>
              <a:gd name="adj" fmla="val 50000"/>
            </a:avLst>
          </a:prstGeom>
          <a:solidFill>
            <a:srgbClr val="E25E0E"/>
          </a:solidFill>
          <a:ln>
            <a:noFill/>
          </a:ln>
        </p:spPr>
        <p:txBody>
          <a:bodyPr anchor="ctr"/>
          <a:lstStyle/>
          <a:p>
            <a:pPr marL="0" marR="0" lvl="0" indent="0" algn="ctr" defTabSz="914400" eaLnBrk="1" fontAlgn="auto" latinLnBrk="0" hangingPunct="1">
              <a:lnSpc>
                <a:spcPct val="14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2" name="Group 19"/>
          <p:cNvGrpSpPr/>
          <p:nvPr/>
        </p:nvGrpSpPr>
        <p:grpSpPr bwMode="auto">
          <a:xfrm>
            <a:off x="3749675" y="2378075"/>
            <a:ext cx="1298575" cy="2322513"/>
            <a:chOff x="0" y="0"/>
            <a:chExt cx="818" cy="1463"/>
          </a:xfrm>
        </p:grpSpPr>
        <p:pic>
          <p:nvPicPr>
            <p:cNvPr id="13" name="等腰三角形 4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18" cy="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21"/>
            <p:cNvSpPr txBox="1">
              <a:spLocks noChangeArrowheads="1"/>
            </p:cNvSpPr>
            <p:nvPr/>
          </p:nvSpPr>
          <p:spPr bwMode="auto">
            <a:xfrm rot="5400000">
              <a:off x="-151" y="532"/>
              <a:ext cx="721"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
        <p:nvSpPr>
          <p:cNvPr id="15" name="等腰三角形 48"/>
          <p:cNvSpPr>
            <a:spLocks noChangeArrowheads="1"/>
          </p:cNvSpPr>
          <p:nvPr/>
        </p:nvSpPr>
        <p:spPr bwMode="auto">
          <a:xfrm rot="5400000">
            <a:off x="4339431" y="2791620"/>
            <a:ext cx="2689225" cy="1484312"/>
          </a:xfrm>
          <a:prstGeom prst="triangle">
            <a:avLst>
              <a:gd name="adj" fmla="val 50000"/>
            </a:avLst>
          </a:prstGeom>
          <a:solidFill>
            <a:srgbClr val="E25E0E"/>
          </a:solidFill>
          <a:ln>
            <a:noFill/>
          </a:ln>
        </p:spPr>
        <p:txBody>
          <a:bodyPr anchor="ctr"/>
          <a:lstStyle/>
          <a:p>
            <a:pPr marL="0" marR="0" lvl="0" indent="0" algn="ctr" defTabSz="914400" eaLnBrk="1" fontAlgn="auto" latinLnBrk="0" hangingPunct="1">
              <a:lnSpc>
                <a:spcPct val="14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TextBox 27"/>
          <p:cNvSpPr txBox="1">
            <a:spLocks noChangeArrowheads="1"/>
          </p:cNvSpPr>
          <p:nvPr/>
        </p:nvSpPr>
        <p:spPr bwMode="auto">
          <a:xfrm>
            <a:off x="5589588" y="1801813"/>
            <a:ext cx="1463675"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TextBox 28"/>
          <p:cNvSpPr txBox="1">
            <a:spLocks noChangeArrowheads="1"/>
          </p:cNvSpPr>
          <p:nvPr/>
        </p:nvSpPr>
        <p:spPr bwMode="auto">
          <a:xfrm>
            <a:off x="5735638" y="1325563"/>
            <a:ext cx="1095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TextBox 29"/>
          <p:cNvSpPr txBox="1">
            <a:spLocks noChangeArrowheads="1"/>
          </p:cNvSpPr>
          <p:nvPr/>
        </p:nvSpPr>
        <p:spPr bwMode="auto">
          <a:xfrm>
            <a:off x="3144838" y="1543050"/>
            <a:ext cx="17367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TextBox 30"/>
          <p:cNvSpPr txBox="1">
            <a:spLocks noChangeArrowheads="1"/>
          </p:cNvSpPr>
          <p:nvPr/>
        </p:nvSpPr>
        <p:spPr bwMode="auto">
          <a:xfrm>
            <a:off x="3221038" y="1054100"/>
            <a:ext cx="1095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TextBox 32"/>
          <p:cNvSpPr txBox="1">
            <a:spLocks noChangeArrowheads="1"/>
          </p:cNvSpPr>
          <p:nvPr/>
        </p:nvSpPr>
        <p:spPr bwMode="auto">
          <a:xfrm>
            <a:off x="771525" y="4927600"/>
            <a:ext cx="17256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TextBox 33"/>
          <p:cNvSpPr txBox="1">
            <a:spLocks noChangeArrowheads="1"/>
          </p:cNvSpPr>
          <p:nvPr/>
        </p:nvSpPr>
        <p:spPr bwMode="auto">
          <a:xfrm>
            <a:off x="847725" y="4437063"/>
            <a:ext cx="1095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TextBox 36"/>
          <p:cNvSpPr txBox="1">
            <a:spLocks noChangeArrowheads="1"/>
          </p:cNvSpPr>
          <p:nvPr/>
        </p:nvSpPr>
        <p:spPr bwMode="auto">
          <a:xfrm>
            <a:off x="4152900" y="4854575"/>
            <a:ext cx="1095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TextBox 64"/>
          <p:cNvSpPr txBox="1">
            <a:spLocks noChangeArrowheads="1"/>
          </p:cNvSpPr>
          <p:nvPr/>
        </p:nvSpPr>
        <p:spPr bwMode="auto">
          <a:xfrm>
            <a:off x="7464425" y="3063875"/>
            <a:ext cx="39258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endParaRPr>
          </a:p>
        </p:txBody>
      </p:sp>
      <p:sp>
        <p:nvSpPr>
          <p:cNvPr id="24" name="矩形 57"/>
          <p:cNvSpPr>
            <a:spLocks noChangeArrowheads="1"/>
          </p:cNvSpPr>
          <p:nvPr/>
        </p:nvSpPr>
        <p:spPr bwMode="auto">
          <a:xfrm>
            <a:off x="7464425" y="2493963"/>
            <a:ext cx="1619250" cy="425450"/>
          </a:xfrm>
          <a:prstGeom prst="rect">
            <a:avLst/>
          </a:prstGeom>
          <a:solidFill>
            <a:srgbClr val="E25E0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smtClean="0">
                <a:ln>
                  <a:noFill/>
                </a:ln>
                <a:effectLst/>
                <a:uLnTx/>
                <a:uFillTx/>
              </a:rPr>
              <a:t>YOUR TITLE</a:t>
            </a:r>
            <a:endParaRPr kumimoji="0" lang="zh-CN" altLang="en-US" sz="1800" b="0" i="0" u="none" strike="noStrike" kern="0" cap="none" spc="0" normalizeH="0" baseline="0" noProof="0" smtClean="0">
              <a:ln>
                <a:noFill/>
              </a:ln>
              <a:effectLst/>
              <a:uLnTx/>
              <a:uFillTx/>
            </a:endParaRPr>
          </a:p>
        </p:txBody>
      </p:sp>
      <p:sp>
        <p:nvSpPr>
          <p:cNvPr id="25" name="TextBox 64"/>
          <p:cNvSpPr txBox="1">
            <a:spLocks noChangeArrowheads="1"/>
          </p:cNvSpPr>
          <p:nvPr/>
        </p:nvSpPr>
        <p:spPr bwMode="auto">
          <a:xfrm>
            <a:off x="7464425" y="4130675"/>
            <a:ext cx="39258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8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endParaRPr>
          </a:p>
        </p:txBody>
      </p:sp>
      <p:sp>
        <p:nvSpPr>
          <p:cNvPr id="26"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2386" b="22386"/>
          <a:stretch>
            <a:fillRect/>
          </a:stretch>
        </p:blipFill>
        <p:spPr/>
      </p:pic>
      <p:sp>
        <p:nvSpPr>
          <p:cNvPr id="6" name="圆角矩形 5"/>
          <p:cNvSpPr>
            <a:spLocks noChangeAspect="1"/>
          </p:cNvSpPr>
          <p:nvPr/>
        </p:nvSpPr>
        <p:spPr>
          <a:xfrm>
            <a:off x="5336031" y="4855435"/>
            <a:ext cx="720000" cy="72000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a:spLocks noChangeAspect="1"/>
          </p:cNvSpPr>
          <p:nvPr/>
        </p:nvSpPr>
        <p:spPr>
          <a:xfrm>
            <a:off x="6150923" y="4855435"/>
            <a:ext cx="720000" cy="72000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a:spLocks noChangeAspect="1"/>
          </p:cNvSpPr>
          <p:nvPr/>
        </p:nvSpPr>
        <p:spPr>
          <a:xfrm>
            <a:off x="6965815" y="4855435"/>
            <a:ext cx="720000" cy="72000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a:spLocks noChangeAspect="1"/>
          </p:cNvSpPr>
          <p:nvPr/>
        </p:nvSpPr>
        <p:spPr>
          <a:xfrm>
            <a:off x="4521139" y="4855435"/>
            <a:ext cx="720000" cy="72000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9788" y="4799936"/>
            <a:ext cx="3517059" cy="830997"/>
          </a:xfrm>
          <a:prstGeom prst="rect">
            <a:avLst/>
          </a:prstGeom>
        </p:spPr>
        <p:txBody>
          <a:bodyPr wrap="square">
            <a:spAutoFit/>
          </a:bodyPr>
          <a:lstStyle/>
          <a:p>
            <a:pPr algn="r"/>
            <a:r>
              <a:rPr lang="en-US" altLang="zh-CN" sz="1200" dirty="0"/>
              <a:t>This text will not appear in a consistent order. Using default text is a simple way to create the appearance of content without having to create it.</a:t>
            </a:r>
            <a:endParaRPr lang="zh-CN" altLang="en-US" sz="1200" dirty="0"/>
          </a:p>
        </p:txBody>
      </p:sp>
      <p:sp>
        <p:nvSpPr>
          <p:cNvPr id="11" name="矩形 10"/>
          <p:cNvSpPr/>
          <p:nvPr/>
        </p:nvSpPr>
        <p:spPr>
          <a:xfrm>
            <a:off x="7835153" y="4799936"/>
            <a:ext cx="3517059" cy="830997"/>
          </a:xfrm>
          <a:prstGeom prst="rect">
            <a:avLst/>
          </a:prstGeom>
        </p:spPr>
        <p:txBody>
          <a:bodyPr wrap="square">
            <a:spAutoFit/>
          </a:bodyPr>
          <a:lstStyle/>
          <a:p>
            <a:r>
              <a:rPr lang="en-US" altLang="zh-CN" sz="1200" dirty="0"/>
              <a:t>This text will not appear in a consistent order. Using default text is a simple way to create the appearance of content without having to create it.</a:t>
            </a:r>
            <a:endParaRPr lang="zh-CN" altLang="en-US" sz="1200" dirty="0"/>
          </a:p>
        </p:txBody>
      </p:sp>
      <p:grpSp>
        <p:nvGrpSpPr>
          <p:cNvPr id="12" name="Group 4"/>
          <p:cNvGrpSpPr>
            <a:grpSpLocks noChangeAspect="1"/>
          </p:cNvGrpSpPr>
          <p:nvPr/>
        </p:nvGrpSpPr>
        <p:grpSpPr bwMode="auto">
          <a:xfrm>
            <a:off x="5426031" y="4939611"/>
            <a:ext cx="540000" cy="534809"/>
            <a:chOff x="3684" y="2007"/>
            <a:chExt cx="312" cy="309"/>
          </a:xfrm>
          <a:solidFill>
            <a:schemeClr val="tx1"/>
          </a:solidFill>
        </p:grpSpPr>
        <p:sp>
          <p:nvSpPr>
            <p:cNvPr id="13"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Freeform 5"/>
          <p:cNvSpPr>
            <a:spLocks noChangeAspect="1" noEditPoints="1"/>
          </p:cNvSpPr>
          <p:nvPr/>
        </p:nvSpPr>
        <p:spPr bwMode="auto">
          <a:xfrm>
            <a:off x="4651639" y="4954150"/>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Group 5"/>
          <p:cNvGrpSpPr>
            <a:grpSpLocks noChangeAspect="1"/>
          </p:cNvGrpSpPr>
          <p:nvPr/>
        </p:nvGrpSpPr>
        <p:grpSpPr bwMode="auto">
          <a:xfrm>
            <a:off x="6240923" y="4939217"/>
            <a:ext cx="540000" cy="502711"/>
            <a:chOff x="1577" y="314"/>
            <a:chExt cx="782" cy="728"/>
          </a:xfrm>
          <a:solidFill>
            <a:schemeClr val="tx1"/>
          </a:solidFill>
        </p:grpSpPr>
        <p:sp>
          <p:nvSpPr>
            <p:cNvPr id="21"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Freeform 5"/>
          <p:cNvSpPr>
            <a:spLocks noChangeAspect="1" noEditPoints="1"/>
          </p:cNvSpPr>
          <p:nvPr/>
        </p:nvSpPr>
        <p:spPr bwMode="auto">
          <a:xfrm>
            <a:off x="7055815" y="5026927"/>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34496" b="34496"/>
          <a:stretch>
            <a:fillRect/>
          </a:stretch>
        </p:blipFill>
        <p:spPr/>
      </p:pic>
      <p:sp>
        <p:nvSpPr>
          <p:cNvPr id="6" name="文本框 5"/>
          <p:cNvSpPr txBox="1"/>
          <p:nvPr/>
        </p:nvSpPr>
        <p:spPr>
          <a:xfrm>
            <a:off x="1807882" y="4531028"/>
            <a:ext cx="8695765" cy="1477328"/>
          </a:xfrm>
          <a:prstGeom prst="rect">
            <a:avLst/>
          </a:prstGeom>
          <a:noFill/>
        </p:spPr>
        <p:txBody>
          <a:bodyPr wrap="square" rtlCol="0">
            <a:spAutoFit/>
          </a:bodyPr>
          <a:lstStyle/>
          <a:p>
            <a:pPr algn="ctr">
              <a:lnSpc>
                <a:spcPct val="150000"/>
              </a:lnSpc>
            </a:pPr>
            <a:r>
              <a:rPr lang="en-US" altLang="zh-CN" sz="2000" dirty="0" smtClean="0">
                <a:solidFill>
                  <a:srgbClr val="E25E0E"/>
                </a:solidFill>
              </a:rPr>
              <a:t>THIS TEXT WILL NOT APPEAR IN A CONSISTENT ORDER. </a:t>
            </a:r>
            <a:endParaRPr lang="en-US" altLang="zh-CN" sz="2000" dirty="0" smtClean="0">
              <a:solidFill>
                <a:srgbClr val="E25E0E"/>
              </a:solidFill>
            </a:endParaRPr>
          </a:p>
          <a:p>
            <a:pPr algn="ctr">
              <a:lnSpc>
                <a:spcPct val="150000"/>
              </a:lnSpc>
            </a:pPr>
            <a:r>
              <a:rPr lang="en-US" altLang="zh-CN" sz="2000" dirty="0" smtClean="0">
                <a:solidFill>
                  <a:srgbClr val="E25E0E"/>
                </a:solidFill>
              </a:rPr>
              <a:t>USING DEFAULT TEXT IS A SIMPLE WAY TO CREATE THE APPEARANCE OF CONTENT WITHOUT HAVING TO CREATE IT.</a:t>
            </a:r>
            <a:endParaRPr lang="zh-CN" altLang="en-US" sz="2000" dirty="0">
              <a:solidFill>
                <a:srgbClr val="E25E0E"/>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grpSp>
        <p:nvGrpSpPr>
          <p:cNvPr id="6" name="组合 5"/>
          <p:cNvGrpSpPr/>
          <p:nvPr/>
        </p:nvGrpSpPr>
        <p:grpSpPr>
          <a:xfrm>
            <a:off x="1618829" y="2349000"/>
            <a:ext cx="1080000" cy="1080000"/>
            <a:chOff x="2967127" y="3028128"/>
            <a:chExt cx="1080000" cy="1080000"/>
          </a:xfrm>
        </p:grpSpPr>
        <p:sp>
          <p:nvSpPr>
            <p:cNvPr id="7" name="圆角矩形 6"/>
            <p:cNvSpPr>
              <a:spLocks noChangeAspect="1"/>
            </p:cNvSpPr>
            <p:nvPr/>
          </p:nvSpPr>
          <p:spPr>
            <a:xfrm rot="1800000">
              <a:off x="2967127" y="3028128"/>
              <a:ext cx="1080000" cy="1080000"/>
            </a:xfrm>
            <a:prstGeom prst="roundRect">
              <a:avLst>
                <a:gd name="adj" fmla="val 3000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a:spLocks noChangeAspect="1"/>
            </p:cNvSpPr>
            <p:nvPr/>
          </p:nvSpPr>
          <p:spPr>
            <a:xfrm rot="2700000">
              <a:off x="2967127" y="3028128"/>
              <a:ext cx="1080000" cy="1080000"/>
            </a:xfrm>
            <a:prstGeom prst="roundRect">
              <a:avLst>
                <a:gd name="adj" fmla="val 3000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2158829" y="3519152"/>
            <a:ext cx="0" cy="54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38252" y="4171560"/>
            <a:ext cx="1641154"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EC792D"/>
                </a:solidFill>
              </a:rPr>
              <a:t>ADD TEXT HERE</a:t>
            </a:r>
            <a:endParaRPr lang="zh-CN" altLang="en-US" sz="1600" dirty="0">
              <a:solidFill>
                <a:srgbClr val="EC792D"/>
              </a:solidFill>
            </a:endParaRPr>
          </a:p>
        </p:txBody>
      </p:sp>
      <p:sp>
        <p:nvSpPr>
          <p:cNvPr id="11" name="文本框 10"/>
          <p:cNvSpPr txBox="1"/>
          <p:nvPr/>
        </p:nvSpPr>
        <p:spPr>
          <a:xfrm>
            <a:off x="898829" y="4653621"/>
            <a:ext cx="2520000" cy="900246"/>
          </a:xfrm>
          <a:prstGeom prst="rect">
            <a:avLst/>
          </a:prstGeom>
          <a:noFill/>
        </p:spPr>
        <p:txBody>
          <a:bodyPr wrap="square" rtlCol="0">
            <a:spAutoFit/>
          </a:bodyPr>
          <a:lstStyle/>
          <a:p>
            <a:pPr algn="ctr">
              <a:lnSpc>
                <a:spcPct val="125000"/>
              </a:lnSpc>
              <a:spcAft>
                <a:spcPts val="800"/>
              </a:spcAft>
            </a:pPr>
            <a:r>
              <a:rPr lang="en-US" altLang="zh-CN" sz="1400" dirty="0"/>
              <a:t>People tend to read writing. This text will not appear in a consistent order.</a:t>
            </a:r>
            <a:endParaRPr lang="zh-CN" altLang="en-US" sz="1400" dirty="0"/>
          </a:p>
        </p:txBody>
      </p:sp>
      <p:grpSp>
        <p:nvGrpSpPr>
          <p:cNvPr id="12" name="组合 11"/>
          <p:cNvGrpSpPr/>
          <p:nvPr/>
        </p:nvGrpSpPr>
        <p:grpSpPr>
          <a:xfrm>
            <a:off x="4246584" y="2349000"/>
            <a:ext cx="1080000" cy="1080000"/>
            <a:chOff x="2967127" y="3028128"/>
            <a:chExt cx="1080000" cy="1080000"/>
          </a:xfrm>
          <a:solidFill>
            <a:srgbClr val="E25E0E"/>
          </a:solidFill>
        </p:grpSpPr>
        <p:sp>
          <p:nvSpPr>
            <p:cNvPr id="13" name="圆角矩形 12"/>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4786584" y="3519152"/>
            <a:ext cx="0" cy="54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966007" y="4171560"/>
            <a:ext cx="1641154"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EC792D"/>
                </a:solidFill>
              </a:rPr>
              <a:t>ADD TEXT HERE</a:t>
            </a:r>
            <a:endParaRPr lang="zh-CN" altLang="en-US" sz="1600" dirty="0">
              <a:solidFill>
                <a:srgbClr val="EC792D"/>
              </a:solidFill>
            </a:endParaRPr>
          </a:p>
        </p:txBody>
      </p:sp>
      <p:sp>
        <p:nvSpPr>
          <p:cNvPr id="17" name="文本框 16"/>
          <p:cNvSpPr txBox="1"/>
          <p:nvPr/>
        </p:nvSpPr>
        <p:spPr>
          <a:xfrm>
            <a:off x="3526584" y="4653621"/>
            <a:ext cx="2520000" cy="900246"/>
          </a:xfrm>
          <a:prstGeom prst="rect">
            <a:avLst/>
          </a:prstGeom>
          <a:noFill/>
        </p:spPr>
        <p:txBody>
          <a:bodyPr wrap="square" rtlCol="0">
            <a:spAutoFit/>
          </a:bodyPr>
          <a:lstStyle/>
          <a:p>
            <a:pPr algn="ctr">
              <a:lnSpc>
                <a:spcPct val="125000"/>
              </a:lnSpc>
              <a:spcAft>
                <a:spcPts val="800"/>
              </a:spcAft>
            </a:pPr>
            <a:r>
              <a:rPr lang="en-US" altLang="zh-CN" sz="1400" dirty="0"/>
              <a:t>People tend to read writing. This text will not appear in a consistent order.</a:t>
            </a:r>
            <a:endParaRPr lang="zh-CN" altLang="en-US" sz="1400" dirty="0"/>
          </a:p>
        </p:txBody>
      </p:sp>
      <p:grpSp>
        <p:nvGrpSpPr>
          <p:cNvPr id="18" name="组合 17"/>
          <p:cNvGrpSpPr/>
          <p:nvPr/>
        </p:nvGrpSpPr>
        <p:grpSpPr>
          <a:xfrm>
            <a:off x="6874339" y="2349000"/>
            <a:ext cx="1080000" cy="1080000"/>
            <a:chOff x="2967127" y="3028128"/>
            <a:chExt cx="1080000" cy="1080000"/>
          </a:xfrm>
          <a:solidFill>
            <a:srgbClr val="E25E0E"/>
          </a:solidFill>
        </p:grpSpPr>
        <p:sp>
          <p:nvSpPr>
            <p:cNvPr id="19" name="圆角矩形 18"/>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p:nvPr/>
        </p:nvCxnSpPr>
        <p:spPr>
          <a:xfrm>
            <a:off x="7414339" y="3519152"/>
            <a:ext cx="0" cy="54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593762" y="4171560"/>
            <a:ext cx="1641154"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EC792D"/>
                </a:solidFill>
              </a:rPr>
              <a:t>ADD TEXT HERE</a:t>
            </a:r>
            <a:endParaRPr lang="zh-CN" altLang="en-US" sz="1600" dirty="0">
              <a:solidFill>
                <a:srgbClr val="EC792D"/>
              </a:solidFill>
            </a:endParaRPr>
          </a:p>
        </p:txBody>
      </p:sp>
      <p:sp>
        <p:nvSpPr>
          <p:cNvPr id="23" name="文本框 22"/>
          <p:cNvSpPr txBox="1"/>
          <p:nvPr/>
        </p:nvSpPr>
        <p:spPr>
          <a:xfrm>
            <a:off x="6154339" y="4653621"/>
            <a:ext cx="2520000" cy="900246"/>
          </a:xfrm>
          <a:prstGeom prst="rect">
            <a:avLst/>
          </a:prstGeom>
          <a:noFill/>
        </p:spPr>
        <p:txBody>
          <a:bodyPr wrap="square" rtlCol="0">
            <a:spAutoFit/>
          </a:bodyPr>
          <a:lstStyle/>
          <a:p>
            <a:pPr algn="ctr">
              <a:lnSpc>
                <a:spcPct val="125000"/>
              </a:lnSpc>
              <a:spcAft>
                <a:spcPts val="800"/>
              </a:spcAft>
            </a:pPr>
            <a:r>
              <a:rPr lang="en-US" altLang="zh-CN" sz="1400" dirty="0"/>
              <a:t>People tend to read writing. This text will not appear in a consistent order.</a:t>
            </a:r>
            <a:endParaRPr lang="zh-CN" altLang="en-US" sz="1400" dirty="0"/>
          </a:p>
        </p:txBody>
      </p:sp>
      <p:grpSp>
        <p:nvGrpSpPr>
          <p:cNvPr id="24" name="组合 23"/>
          <p:cNvGrpSpPr/>
          <p:nvPr/>
        </p:nvGrpSpPr>
        <p:grpSpPr>
          <a:xfrm>
            <a:off x="9502095" y="2349000"/>
            <a:ext cx="1080000" cy="1080000"/>
            <a:chOff x="2967127" y="3028128"/>
            <a:chExt cx="1080000" cy="1080000"/>
          </a:xfrm>
          <a:solidFill>
            <a:srgbClr val="E25E0E"/>
          </a:solidFill>
        </p:grpSpPr>
        <p:sp>
          <p:nvSpPr>
            <p:cNvPr id="25" name="圆角矩形 24"/>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10042095" y="3519152"/>
            <a:ext cx="0" cy="54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221518" y="4171560"/>
            <a:ext cx="1641154"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EC792D"/>
                </a:solidFill>
              </a:rPr>
              <a:t>ADD TEXT HERE</a:t>
            </a:r>
            <a:endParaRPr lang="zh-CN" altLang="en-US" sz="1600" dirty="0">
              <a:solidFill>
                <a:srgbClr val="EC792D"/>
              </a:solidFill>
            </a:endParaRPr>
          </a:p>
        </p:txBody>
      </p:sp>
      <p:sp>
        <p:nvSpPr>
          <p:cNvPr id="29" name="文本框 28"/>
          <p:cNvSpPr txBox="1"/>
          <p:nvPr/>
        </p:nvSpPr>
        <p:spPr>
          <a:xfrm>
            <a:off x="8782095" y="4653621"/>
            <a:ext cx="2520000" cy="900246"/>
          </a:xfrm>
          <a:prstGeom prst="rect">
            <a:avLst/>
          </a:prstGeom>
          <a:noFill/>
        </p:spPr>
        <p:txBody>
          <a:bodyPr wrap="square" rtlCol="0">
            <a:spAutoFit/>
          </a:bodyPr>
          <a:lstStyle/>
          <a:p>
            <a:pPr algn="ctr">
              <a:lnSpc>
                <a:spcPct val="125000"/>
              </a:lnSpc>
              <a:spcAft>
                <a:spcPts val="800"/>
              </a:spcAft>
            </a:pPr>
            <a:r>
              <a:rPr lang="en-US" altLang="zh-CN" sz="1400" dirty="0"/>
              <a:t>People tend to read writing. This text will not appear in a consistent order.</a:t>
            </a:r>
            <a:endParaRPr lang="zh-CN" altLang="en-US" sz="1400" dirty="0"/>
          </a:p>
        </p:txBody>
      </p:sp>
      <p:sp>
        <p:nvSpPr>
          <p:cNvPr id="30" name="KSO_Shape"/>
          <p:cNvSpPr>
            <a:spLocks noChangeAspect="1"/>
          </p:cNvSpPr>
          <p:nvPr/>
        </p:nvSpPr>
        <p:spPr bwMode="auto">
          <a:xfrm>
            <a:off x="1798829" y="2568665"/>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KSO_Shape"/>
          <p:cNvSpPr>
            <a:spLocks noChangeAspect="1"/>
          </p:cNvSpPr>
          <p:nvPr/>
        </p:nvSpPr>
        <p:spPr bwMode="auto">
          <a:xfrm>
            <a:off x="4522584" y="2493986"/>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2" name="KSO_Shape"/>
          <p:cNvSpPr>
            <a:spLocks noChangeAspect="1"/>
          </p:cNvSpPr>
          <p:nvPr/>
        </p:nvSpPr>
        <p:spPr bwMode="auto">
          <a:xfrm>
            <a:off x="7147339" y="247890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a:spLocks noChangeAspect="1"/>
          </p:cNvSpPr>
          <p:nvPr/>
        </p:nvSpPr>
        <p:spPr bwMode="auto">
          <a:xfrm>
            <a:off x="9684495" y="2529000"/>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30"/>
          <p:cNvSpPr/>
          <p:nvPr/>
        </p:nvSpPr>
        <p:spPr bwMode="auto">
          <a:xfrm rot="3292421">
            <a:off x="1016795" y="2790031"/>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rgbClr val="E25E0E"/>
          </a:solidFill>
          <a:ln w="12700" cmpd="sng">
            <a:solidFill>
              <a:srgbClr val="FFFFFF"/>
            </a:solidFill>
            <a:prstDash val="sysDash"/>
            <a:miter lim="800000"/>
            <a:tailEnd type="triangle" w="med" len="med"/>
          </a:ln>
        </p:spPr>
        <p:txBody>
          <a:bodyPr lIns="0" tIns="468000" rIns="0" bIns="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任意多边形 31"/>
          <p:cNvSpPr/>
          <p:nvPr/>
        </p:nvSpPr>
        <p:spPr bwMode="auto">
          <a:xfrm rot="19588634">
            <a:off x="1881188" y="1712913"/>
            <a:ext cx="2446337" cy="2012950"/>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rgbClr val="E25E0E"/>
          </a:solidFill>
          <a:ln w="12700" cmpd="sng">
            <a:solidFill>
              <a:srgbClr val="FFFFFF"/>
            </a:solidFill>
            <a:prstDash val="sysDash"/>
            <a:miter lim="800000"/>
            <a:tailEnd type="triangle" w="med" len="med"/>
          </a:ln>
        </p:spPr>
        <p:txBody>
          <a:bodyPr lIns="0" tIns="108000" rIns="0" bIns="0"/>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任意多边形 34"/>
          <p:cNvSpPr/>
          <p:nvPr/>
        </p:nvSpPr>
        <p:spPr bwMode="auto">
          <a:xfrm rot="974914">
            <a:off x="2763838" y="2165350"/>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E25E0E"/>
          </a:solidFill>
          <a:ln w="12700" cmpd="sng">
            <a:solidFill>
              <a:srgbClr val="FFFFFF"/>
            </a:solidFill>
            <a:prstDash val="sysDash"/>
            <a:miter lim="800000"/>
            <a:tailEnd type="triangle" w="med" len="med"/>
          </a:ln>
        </p:spPr>
        <p:txBody>
          <a:bodyPr lIns="72000" tIns="108000" rIns="0" bIns="0"/>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任意多边形 37"/>
          <p:cNvSpPr/>
          <p:nvPr/>
        </p:nvSpPr>
        <p:spPr bwMode="auto">
          <a:xfrm rot="16521308">
            <a:off x="2759869" y="3309144"/>
            <a:ext cx="2449512" cy="1733550"/>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rgbClr val="E25E0E"/>
          </a:solidFill>
          <a:ln w="12700" cmpd="sng">
            <a:solidFill>
              <a:srgbClr val="FFFFFF"/>
            </a:solidFill>
            <a:prstDash val="sysDash"/>
            <a:miter lim="800000"/>
            <a:tailEnd type="triangle" w="med" len="med"/>
          </a:ln>
        </p:spPr>
        <p:txBody>
          <a:bodyPr lIns="0" tIns="576000" rIns="0" bIns="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任意多边形 43"/>
          <p:cNvSpPr/>
          <p:nvPr/>
        </p:nvSpPr>
        <p:spPr bwMode="auto">
          <a:xfrm rot="21115618">
            <a:off x="1641475" y="3541713"/>
            <a:ext cx="2449513" cy="1822450"/>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E25E0E"/>
          </a:solidFill>
          <a:ln w="12700" cmpd="sng">
            <a:solidFill>
              <a:srgbClr val="FFFFFF"/>
            </a:solidFill>
            <a:prstDash val="sysDash"/>
            <a:miter lim="800000"/>
            <a:tailEnd type="triangle" w="med" len="med"/>
          </a:ln>
        </p:spPr>
        <p:txBody>
          <a:bodyPr lIns="0" tIns="648000" rIns="0" bIns="0"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0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9" name="Group 15"/>
          <p:cNvGrpSpPr/>
          <p:nvPr/>
        </p:nvGrpSpPr>
        <p:grpSpPr bwMode="auto">
          <a:xfrm>
            <a:off x="6430963" y="1892300"/>
            <a:ext cx="3849687" cy="938213"/>
            <a:chOff x="0" y="0"/>
            <a:chExt cx="3850501" cy="937974"/>
          </a:xfrm>
        </p:grpSpPr>
        <p:sp>
          <p:nvSpPr>
            <p:cNvPr id="30" name="文本框 48"/>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1"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
        <p:nvSpPr>
          <p:cNvPr id="32" name="矩形 11"/>
          <p:cNvSpPr>
            <a:spLocks noChangeArrowheads="1"/>
          </p:cNvSpPr>
          <p:nvPr/>
        </p:nvSpPr>
        <p:spPr bwMode="auto">
          <a:xfrm>
            <a:off x="6359525" y="1939925"/>
            <a:ext cx="71438" cy="827088"/>
          </a:xfrm>
          <a:prstGeom prst="rect">
            <a:avLst/>
          </a:prstGeom>
          <a:solidFill>
            <a:srgbClr val="E25E0E"/>
          </a:solidFill>
          <a:ln w="9525">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grpSp>
        <p:nvGrpSpPr>
          <p:cNvPr id="33" name="Group 19"/>
          <p:cNvGrpSpPr/>
          <p:nvPr/>
        </p:nvGrpSpPr>
        <p:grpSpPr bwMode="auto">
          <a:xfrm>
            <a:off x="6430963" y="3116263"/>
            <a:ext cx="3849687" cy="938212"/>
            <a:chOff x="0" y="0"/>
            <a:chExt cx="3850501" cy="937974"/>
          </a:xfrm>
        </p:grpSpPr>
        <p:sp>
          <p:nvSpPr>
            <p:cNvPr id="34" name="文本框 71"/>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5"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
        <p:nvSpPr>
          <p:cNvPr id="36" name="矩形 70"/>
          <p:cNvSpPr>
            <a:spLocks noChangeArrowheads="1"/>
          </p:cNvSpPr>
          <p:nvPr/>
        </p:nvSpPr>
        <p:spPr bwMode="auto">
          <a:xfrm>
            <a:off x="6359525" y="3163888"/>
            <a:ext cx="71438" cy="825500"/>
          </a:xfrm>
          <a:prstGeom prst="rect">
            <a:avLst/>
          </a:prstGeom>
          <a:solidFill>
            <a:srgbClr val="E25E0E"/>
          </a:solidFill>
          <a:ln w="9525">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grpSp>
        <p:nvGrpSpPr>
          <p:cNvPr id="37" name="Group 23"/>
          <p:cNvGrpSpPr/>
          <p:nvPr/>
        </p:nvGrpSpPr>
        <p:grpSpPr bwMode="auto">
          <a:xfrm>
            <a:off x="6430963" y="4340225"/>
            <a:ext cx="3849687" cy="936625"/>
            <a:chOff x="0" y="0"/>
            <a:chExt cx="3850501" cy="937974"/>
          </a:xfrm>
        </p:grpSpPr>
        <p:sp>
          <p:nvSpPr>
            <p:cNvPr id="38" name="文本框 76"/>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9"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
        <p:nvSpPr>
          <p:cNvPr id="40" name="矩形 75"/>
          <p:cNvSpPr>
            <a:spLocks noChangeArrowheads="1"/>
          </p:cNvSpPr>
          <p:nvPr/>
        </p:nvSpPr>
        <p:spPr bwMode="auto">
          <a:xfrm>
            <a:off x="6359525" y="4387850"/>
            <a:ext cx="71438" cy="825500"/>
          </a:xfrm>
          <a:prstGeom prst="rect">
            <a:avLst/>
          </a:prstGeom>
          <a:solidFill>
            <a:srgbClr val="E25E0E"/>
          </a:solidFill>
          <a:ln w="9525">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41"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a:spLocks noChangeArrowheads="1"/>
          </p:cNvSpPr>
          <p:nvPr/>
        </p:nvSpPr>
        <p:spPr bwMode="auto">
          <a:xfrm>
            <a:off x="10180638" y="3325813"/>
            <a:ext cx="14525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 name="燕尾形箭头 23"/>
          <p:cNvSpPr>
            <a:spLocks noChangeArrowheads="1"/>
          </p:cNvSpPr>
          <p:nvPr/>
        </p:nvSpPr>
        <p:spPr bwMode="auto">
          <a:xfrm rot="16200000">
            <a:off x="7877175" y="1982788"/>
            <a:ext cx="1258888" cy="1306512"/>
          </a:xfrm>
          <a:prstGeom prst="notchedRightArrow">
            <a:avLst>
              <a:gd name="adj1" fmla="val 60009"/>
              <a:gd name="adj2" fmla="val 36500"/>
            </a:avLst>
          </a:prstGeom>
          <a:solidFill>
            <a:srgbClr val="E25E0E"/>
          </a:solidFill>
          <a:ln>
            <a:noFill/>
          </a:ln>
          <a:effectLst>
            <a:outerShdw dist="25401" dir="2700000" algn="ctr" rotWithShape="0">
              <a:srgbClr val="000000">
                <a:alpha val="14000"/>
              </a:srgbClr>
            </a:outerShdw>
          </a:effectLst>
        </p:spPr>
        <p:txBody>
          <a:bodyPr lIns="28800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燕尾形箭头 24"/>
          <p:cNvSpPr>
            <a:spLocks noChangeArrowheads="1"/>
          </p:cNvSpPr>
          <p:nvPr/>
        </p:nvSpPr>
        <p:spPr bwMode="auto">
          <a:xfrm>
            <a:off x="8896350" y="3000375"/>
            <a:ext cx="1258888" cy="1306513"/>
          </a:xfrm>
          <a:prstGeom prst="notchedRightArrow">
            <a:avLst>
              <a:gd name="adj1" fmla="val 60009"/>
              <a:gd name="adj2" fmla="val 365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燕尾形箭头 25"/>
          <p:cNvSpPr>
            <a:spLocks noChangeArrowheads="1"/>
          </p:cNvSpPr>
          <p:nvPr/>
        </p:nvSpPr>
        <p:spPr bwMode="auto">
          <a:xfrm flipH="1">
            <a:off x="6851650" y="3000375"/>
            <a:ext cx="1258888" cy="1306513"/>
          </a:xfrm>
          <a:prstGeom prst="notchedRightArrow">
            <a:avLst>
              <a:gd name="adj1" fmla="val 60009"/>
              <a:gd name="adj2" fmla="val 365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TextBox 7"/>
          <p:cNvSpPr txBox="1">
            <a:spLocks noChangeArrowheads="1"/>
          </p:cNvSpPr>
          <p:nvPr/>
        </p:nvSpPr>
        <p:spPr bwMode="auto">
          <a:xfrm>
            <a:off x="7885113" y="3476625"/>
            <a:ext cx="1243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标题</a:t>
            </a:r>
            <a:endParaRPr kumimoji="0" lang="zh-CN" altLang="en-US" sz="24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TextBox 8"/>
          <p:cNvSpPr txBox="1">
            <a:spLocks noChangeArrowheads="1"/>
          </p:cNvSpPr>
          <p:nvPr/>
        </p:nvSpPr>
        <p:spPr bwMode="auto">
          <a:xfrm>
            <a:off x="5440363" y="3332163"/>
            <a:ext cx="14176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TextBox 8"/>
          <p:cNvSpPr txBox="1">
            <a:spLocks noChangeArrowheads="1"/>
          </p:cNvSpPr>
          <p:nvPr/>
        </p:nvSpPr>
        <p:spPr bwMode="auto">
          <a:xfrm>
            <a:off x="7772400" y="1363663"/>
            <a:ext cx="1484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燕尾形箭头 29"/>
          <p:cNvSpPr>
            <a:spLocks noChangeArrowheads="1"/>
          </p:cNvSpPr>
          <p:nvPr/>
        </p:nvSpPr>
        <p:spPr bwMode="auto">
          <a:xfrm rot="5400000" flipV="1">
            <a:off x="7874000" y="4025901"/>
            <a:ext cx="1258887" cy="1306512"/>
          </a:xfrm>
          <a:prstGeom prst="notchedRightArrow">
            <a:avLst>
              <a:gd name="adj1" fmla="val 60009"/>
              <a:gd name="adj2" fmla="val 36500"/>
            </a:avLst>
          </a:prstGeom>
          <a:solidFill>
            <a:srgbClr val="E25E0E"/>
          </a:solidFill>
          <a:ln>
            <a:noFill/>
          </a:ln>
          <a:effectLst>
            <a:outerShdw dist="25401" dir="2700000" algn="ctr" rotWithShape="0">
              <a:srgbClr val="000000">
                <a:alpha val="14000"/>
              </a:srgbClr>
            </a:outerShdw>
          </a:effectLst>
        </p:spPr>
        <p:txBody>
          <a:bodyPr lIns="28800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TextBox 8"/>
          <p:cNvSpPr txBox="1">
            <a:spLocks noChangeArrowheads="1"/>
          </p:cNvSpPr>
          <p:nvPr/>
        </p:nvSpPr>
        <p:spPr bwMode="auto">
          <a:xfrm>
            <a:off x="7747000" y="5318125"/>
            <a:ext cx="1509713"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请在此处输入您的文本</a:t>
            </a:r>
            <a:endPar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2" name="Group 19"/>
          <p:cNvGrpSpPr/>
          <p:nvPr/>
        </p:nvGrpSpPr>
        <p:grpSpPr bwMode="auto">
          <a:xfrm>
            <a:off x="1160463" y="1892300"/>
            <a:ext cx="3849687" cy="938213"/>
            <a:chOff x="0" y="0"/>
            <a:chExt cx="3850501" cy="937974"/>
          </a:xfrm>
        </p:grpSpPr>
        <p:sp>
          <p:nvSpPr>
            <p:cNvPr id="13" name="文本框 32"/>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
        <p:nvSpPr>
          <p:cNvPr id="15" name="矩形 34"/>
          <p:cNvSpPr>
            <a:spLocks noChangeArrowheads="1"/>
          </p:cNvSpPr>
          <p:nvPr/>
        </p:nvSpPr>
        <p:spPr bwMode="auto">
          <a:xfrm>
            <a:off x="1089025" y="1939925"/>
            <a:ext cx="71438" cy="827088"/>
          </a:xfrm>
          <a:prstGeom prst="rect">
            <a:avLst/>
          </a:prstGeom>
          <a:solidFill>
            <a:srgbClr val="E25E0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grpSp>
        <p:nvGrpSpPr>
          <p:cNvPr id="16" name="Group 23"/>
          <p:cNvGrpSpPr/>
          <p:nvPr/>
        </p:nvGrpSpPr>
        <p:grpSpPr bwMode="auto">
          <a:xfrm>
            <a:off x="1160463" y="3116263"/>
            <a:ext cx="3849687" cy="938212"/>
            <a:chOff x="0" y="0"/>
            <a:chExt cx="3850501" cy="937974"/>
          </a:xfrm>
        </p:grpSpPr>
        <p:sp>
          <p:nvSpPr>
            <p:cNvPr id="17" name="文本框 36"/>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
        <p:nvSpPr>
          <p:cNvPr id="19" name="矩形 38"/>
          <p:cNvSpPr>
            <a:spLocks noChangeArrowheads="1"/>
          </p:cNvSpPr>
          <p:nvPr/>
        </p:nvSpPr>
        <p:spPr bwMode="auto">
          <a:xfrm>
            <a:off x="1089025" y="3163888"/>
            <a:ext cx="71438" cy="825500"/>
          </a:xfrm>
          <a:prstGeom prst="rect">
            <a:avLst/>
          </a:prstGeom>
          <a:solidFill>
            <a:srgbClr val="E25E0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grpSp>
        <p:nvGrpSpPr>
          <p:cNvPr id="20" name="Group 27"/>
          <p:cNvGrpSpPr/>
          <p:nvPr/>
        </p:nvGrpSpPr>
        <p:grpSpPr bwMode="auto">
          <a:xfrm>
            <a:off x="1160463" y="4340225"/>
            <a:ext cx="3849687" cy="936625"/>
            <a:chOff x="0" y="0"/>
            <a:chExt cx="3850501" cy="937974"/>
          </a:xfrm>
        </p:grpSpPr>
        <p:sp>
          <p:nvSpPr>
            <p:cNvPr id="21" name="文本框 40"/>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MORE THAN TEMPLATE</a:t>
              </a:r>
              <a:endParaRPr kumimoji="0" lang="zh-CN" altLang="en-US" sz="14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smtClean="0">
                <a:ln>
                  <a:noFill/>
                </a:ln>
                <a:solidFill>
                  <a:srgbClr val="FFFFFF"/>
                </a:solidFill>
                <a:effectLst/>
                <a:uLnTx/>
                <a:uFillTx/>
                <a:latin typeface="Adobe Gothic Std B" pitchFamily="34" charset="-128"/>
                <a:ea typeface="冬青黑体简体中文 W3" pitchFamily="2" charset="-122"/>
              </a:endParaRPr>
            </a:p>
          </p:txBody>
        </p:sp>
      </p:grpSp>
      <p:sp>
        <p:nvSpPr>
          <p:cNvPr id="23" name="矩形 42"/>
          <p:cNvSpPr>
            <a:spLocks noChangeArrowheads="1"/>
          </p:cNvSpPr>
          <p:nvPr/>
        </p:nvSpPr>
        <p:spPr bwMode="auto">
          <a:xfrm>
            <a:off x="1089025" y="4387850"/>
            <a:ext cx="71438" cy="825500"/>
          </a:xfrm>
          <a:prstGeom prst="rect">
            <a:avLst/>
          </a:prstGeom>
          <a:solidFill>
            <a:srgbClr val="E25E0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24"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42"/>
          <p:cNvSpPr txBox="1">
            <a:spLocks noChangeArrowheads="1"/>
          </p:cNvSpPr>
          <p:nvPr/>
        </p:nvSpPr>
        <p:spPr bwMode="auto">
          <a:xfrm>
            <a:off x="1381125" y="1295400"/>
            <a:ext cx="1077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rPr>
              <a:t>Strength</a:t>
            </a:r>
            <a:endPar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endParaRPr>
          </a:p>
        </p:txBody>
      </p:sp>
      <p:pic>
        <p:nvPicPr>
          <p:cNvPr id="4" name="Group 104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6863" y="2078038"/>
            <a:ext cx="738187"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49"/>
          <p:cNvSpPr txBox="1">
            <a:spLocks noChangeArrowheads="1"/>
          </p:cNvSpPr>
          <p:nvPr/>
        </p:nvSpPr>
        <p:spPr bwMode="auto">
          <a:xfrm>
            <a:off x="866775" y="4548188"/>
            <a:ext cx="2082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smtClean="0">
                <a:ln>
                  <a:noFill/>
                </a:ln>
                <a:solidFill>
                  <a:srgbClr val="E25E0E"/>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600" b="0" i="0" u="none" strike="noStrike" kern="0" cap="none" spc="0" normalizeH="0" baseline="0" noProof="0" dirty="0" smtClean="0">
              <a:ln>
                <a:noFill/>
              </a:ln>
              <a:solidFill>
                <a:srgbClr val="E25E0E"/>
              </a:solidFill>
              <a:effectLst/>
              <a:uLnTx/>
              <a:uFillTx/>
              <a:latin typeface="Calibri" panose="020F0502020204030204" pitchFamily="34" charset="0"/>
              <a:ea typeface="宋体" panose="02010600030101010101" pitchFamily="2" charset="-122"/>
            </a:endParaRPr>
          </a:p>
        </p:txBody>
      </p:sp>
      <p:pic>
        <p:nvPicPr>
          <p:cNvPr id="6" name="Group 10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2090738"/>
            <a:ext cx="981075"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58"/>
          <p:cNvSpPr txBox="1">
            <a:spLocks noChangeArrowheads="1"/>
          </p:cNvSpPr>
          <p:nvPr/>
        </p:nvSpPr>
        <p:spPr bwMode="auto">
          <a:xfrm>
            <a:off x="3778250" y="1295400"/>
            <a:ext cx="1236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rPr>
              <a:t>Weakness</a:t>
            </a:r>
            <a:endPar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endParaRPr>
          </a:p>
        </p:txBody>
      </p:sp>
      <p:sp>
        <p:nvSpPr>
          <p:cNvPr id="8" name="TextBox 64"/>
          <p:cNvSpPr txBox="1">
            <a:spLocks noChangeArrowheads="1"/>
          </p:cNvSpPr>
          <p:nvPr/>
        </p:nvSpPr>
        <p:spPr bwMode="auto">
          <a:xfrm>
            <a:off x="3659188" y="4548188"/>
            <a:ext cx="2082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E25E0E"/>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600" b="0" i="0" u="none" strike="noStrike" kern="0" cap="none" spc="0" normalizeH="0" baseline="0" noProof="0" smtClean="0">
              <a:ln>
                <a:noFill/>
              </a:ln>
              <a:solidFill>
                <a:srgbClr val="E25E0E"/>
              </a:solidFill>
              <a:effectLst/>
              <a:uLnTx/>
              <a:uFillTx/>
              <a:latin typeface="Calibri" panose="020F0502020204030204" pitchFamily="34" charset="0"/>
              <a:ea typeface="宋体" panose="02010600030101010101" pitchFamily="2" charset="-122"/>
            </a:endParaRPr>
          </a:p>
        </p:txBody>
      </p:sp>
      <p:pic>
        <p:nvPicPr>
          <p:cNvPr id="9" name="Group 10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7013" y="1987550"/>
            <a:ext cx="1579562"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59"/>
          <p:cNvSpPr txBox="1">
            <a:spLocks noChangeArrowheads="1"/>
          </p:cNvSpPr>
          <p:nvPr/>
        </p:nvSpPr>
        <p:spPr bwMode="auto">
          <a:xfrm>
            <a:off x="6559550" y="1295400"/>
            <a:ext cx="1465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rPr>
              <a:t>Opportunity</a:t>
            </a:r>
            <a:endPar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endParaRPr>
          </a:p>
        </p:txBody>
      </p:sp>
      <p:sp>
        <p:nvSpPr>
          <p:cNvPr id="11" name="TextBox 65"/>
          <p:cNvSpPr txBox="1">
            <a:spLocks noChangeArrowheads="1"/>
          </p:cNvSpPr>
          <p:nvPr/>
        </p:nvSpPr>
        <p:spPr bwMode="auto">
          <a:xfrm>
            <a:off x="6450013" y="4548188"/>
            <a:ext cx="2082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E25E0E"/>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600" b="0" i="0" u="none" strike="noStrike" kern="0" cap="none" spc="0" normalizeH="0" baseline="0" noProof="0" smtClean="0">
              <a:ln>
                <a:noFill/>
              </a:ln>
              <a:solidFill>
                <a:srgbClr val="E25E0E"/>
              </a:solidFill>
              <a:effectLst/>
              <a:uLnTx/>
              <a:uFillTx/>
              <a:latin typeface="Calibri" panose="020F0502020204030204" pitchFamily="34" charset="0"/>
              <a:ea typeface="宋体" panose="02010600030101010101" pitchFamily="2" charset="-122"/>
            </a:endParaRPr>
          </a:p>
        </p:txBody>
      </p:sp>
      <p:sp>
        <p:nvSpPr>
          <p:cNvPr id="12" name="Freeform 28"/>
          <p:cNvSpPr>
            <a:spLocks noChangeAspect="1" noEditPoints="1"/>
          </p:cNvSpPr>
          <p:nvPr/>
        </p:nvSpPr>
        <p:spPr bwMode="auto">
          <a:xfrm>
            <a:off x="9713913" y="2078038"/>
            <a:ext cx="989012" cy="2378075"/>
          </a:xfrm>
          <a:custGeom>
            <a:avLst/>
            <a:gdLst>
              <a:gd name="T0" fmla="*/ 302 w 351"/>
              <a:gd name="T1" fmla="*/ 169 h 845"/>
              <a:gd name="T2" fmla="*/ 282 w 351"/>
              <a:gd name="T3" fmla="*/ 133 h 845"/>
              <a:gd name="T4" fmla="*/ 201 w 351"/>
              <a:gd name="T5" fmla="*/ 109 h 845"/>
              <a:gd name="T6" fmla="*/ 199 w 351"/>
              <a:gd name="T7" fmla="*/ 66 h 845"/>
              <a:gd name="T8" fmla="*/ 198 w 351"/>
              <a:gd name="T9" fmla="*/ 38 h 845"/>
              <a:gd name="T10" fmla="*/ 127 w 351"/>
              <a:gd name="T11" fmla="*/ 33 h 845"/>
              <a:gd name="T12" fmla="*/ 128 w 351"/>
              <a:gd name="T13" fmla="*/ 78 h 845"/>
              <a:gd name="T14" fmla="*/ 118 w 351"/>
              <a:gd name="T15" fmla="*/ 115 h 845"/>
              <a:gd name="T16" fmla="*/ 72 w 351"/>
              <a:gd name="T17" fmla="*/ 127 h 845"/>
              <a:gd name="T18" fmla="*/ 39 w 351"/>
              <a:gd name="T19" fmla="*/ 165 h 845"/>
              <a:gd name="T20" fmla="*/ 23 w 351"/>
              <a:gd name="T21" fmla="*/ 209 h 845"/>
              <a:gd name="T22" fmla="*/ 5 w 351"/>
              <a:gd name="T23" fmla="*/ 277 h 845"/>
              <a:gd name="T24" fmla="*/ 37 w 351"/>
              <a:gd name="T25" fmla="*/ 344 h 845"/>
              <a:gd name="T26" fmla="*/ 47 w 351"/>
              <a:gd name="T27" fmla="*/ 358 h 845"/>
              <a:gd name="T28" fmla="*/ 56 w 351"/>
              <a:gd name="T29" fmla="*/ 392 h 845"/>
              <a:gd name="T30" fmla="*/ 69 w 351"/>
              <a:gd name="T31" fmla="*/ 476 h 845"/>
              <a:gd name="T32" fmla="*/ 91 w 351"/>
              <a:gd name="T33" fmla="*/ 545 h 845"/>
              <a:gd name="T34" fmla="*/ 105 w 351"/>
              <a:gd name="T35" fmla="*/ 678 h 845"/>
              <a:gd name="T36" fmla="*/ 110 w 351"/>
              <a:gd name="T37" fmla="*/ 753 h 845"/>
              <a:gd name="T38" fmla="*/ 115 w 351"/>
              <a:gd name="T39" fmla="*/ 778 h 845"/>
              <a:gd name="T40" fmla="*/ 107 w 351"/>
              <a:gd name="T41" fmla="*/ 795 h 845"/>
              <a:gd name="T42" fmla="*/ 84 w 351"/>
              <a:gd name="T43" fmla="*/ 817 h 845"/>
              <a:gd name="T44" fmla="*/ 152 w 351"/>
              <a:gd name="T45" fmla="*/ 807 h 845"/>
              <a:gd name="T46" fmla="*/ 176 w 351"/>
              <a:gd name="T47" fmla="*/ 776 h 845"/>
              <a:gd name="T48" fmla="*/ 187 w 351"/>
              <a:gd name="T49" fmla="*/ 798 h 845"/>
              <a:gd name="T50" fmla="*/ 173 w 351"/>
              <a:gd name="T51" fmla="*/ 823 h 845"/>
              <a:gd name="T52" fmla="*/ 166 w 351"/>
              <a:gd name="T53" fmla="*/ 843 h 845"/>
              <a:gd name="T54" fmla="*/ 234 w 351"/>
              <a:gd name="T55" fmla="*/ 828 h 845"/>
              <a:gd name="T56" fmla="*/ 239 w 351"/>
              <a:gd name="T57" fmla="*/ 800 h 845"/>
              <a:gd name="T58" fmla="*/ 251 w 351"/>
              <a:gd name="T59" fmla="*/ 745 h 845"/>
              <a:gd name="T60" fmla="*/ 252 w 351"/>
              <a:gd name="T61" fmla="*/ 513 h 845"/>
              <a:gd name="T62" fmla="*/ 289 w 351"/>
              <a:gd name="T63" fmla="*/ 474 h 845"/>
              <a:gd name="T64" fmla="*/ 298 w 351"/>
              <a:gd name="T65" fmla="*/ 419 h 845"/>
              <a:gd name="T66" fmla="*/ 291 w 351"/>
              <a:gd name="T67" fmla="*/ 344 h 845"/>
              <a:gd name="T68" fmla="*/ 339 w 351"/>
              <a:gd name="T69" fmla="*/ 275 h 845"/>
              <a:gd name="T70" fmla="*/ 61 w 351"/>
              <a:gd name="T71" fmla="*/ 255 h 845"/>
              <a:gd name="T72" fmla="*/ 55 w 351"/>
              <a:gd name="T73" fmla="*/ 268 h 845"/>
              <a:gd name="T74" fmla="*/ 85 w 351"/>
              <a:gd name="T75" fmla="*/ 328 h 845"/>
              <a:gd name="T76" fmla="*/ 111 w 351"/>
              <a:gd name="T77" fmla="*/ 350 h 845"/>
              <a:gd name="T78" fmla="*/ 126 w 351"/>
              <a:gd name="T79" fmla="*/ 112 h 845"/>
              <a:gd name="T80" fmla="*/ 147 w 351"/>
              <a:gd name="T81" fmla="*/ 131 h 845"/>
              <a:gd name="T82" fmla="*/ 129 w 351"/>
              <a:gd name="T83" fmla="*/ 147 h 845"/>
              <a:gd name="T84" fmla="*/ 142 w 351"/>
              <a:gd name="T85" fmla="*/ 140 h 845"/>
              <a:gd name="T86" fmla="*/ 141 w 351"/>
              <a:gd name="T87" fmla="*/ 361 h 845"/>
              <a:gd name="T88" fmla="*/ 179 w 351"/>
              <a:gd name="T89" fmla="*/ 721 h 845"/>
              <a:gd name="T90" fmla="*/ 169 w 351"/>
              <a:gd name="T91" fmla="*/ 651 h 845"/>
              <a:gd name="T92" fmla="*/ 171 w 351"/>
              <a:gd name="T93" fmla="*/ 566 h 845"/>
              <a:gd name="T94" fmla="*/ 188 w 351"/>
              <a:gd name="T95" fmla="*/ 626 h 845"/>
              <a:gd name="T96" fmla="*/ 223 w 351"/>
              <a:gd name="T97" fmla="*/ 320 h 845"/>
              <a:gd name="T98" fmla="*/ 143 w 351"/>
              <a:gd name="T99" fmla="*/ 360 h 845"/>
              <a:gd name="T100" fmla="*/ 176 w 351"/>
              <a:gd name="T101" fmla="*/ 157 h 845"/>
              <a:gd name="T102" fmla="*/ 154 w 351"/>
              <a:gd name="T103" fmla="*/ 132 h 845"/>
              <a:gd name="T104" fmla="*/ 187 w 351"/>
              <a:gd name="T105" fmla="*/ 239 h 845"/>
              <a:gd name="T106" fmla="*/ 258 w 351"/>
              <a:gd name="T107" fmla="*/ 345 h 845"/>
              <a:gd name="T108" fmla="*/ 250 w 351"/>
              <a:gd name="T109" fmla="*/ 332 h 845"/>
              <a:gd name="T110" fmla="*/ 275 w 351"/>
              <a:gd name="T111" fmla="*/ 269 h 845"/>
              <a:gd name="T112" fmla="*/ 285 w 351"/>
              <a:gd name="T113" fmla="*/ 25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1" h="845">
                <a:moveTo>
                  <a:pt x="345" y="232"/>
                </a:moveTo>
                <a:cubicBezTo>
                  <a:pt x="340" y="219"/>
                  <a:pt x="330" y="208"/>
                  <a:pt x="328" y="204"/>
                </a:cubicBezTo>
                <a:cubicBezTo>
                  <a:pt x="325" y="200"/>
                  <a:pt x="320" y="194"/>
                  <a:pt x="319" y="191"/>
                </a:cubicBezTo>
                <a:cubicBezTo>
                  <a:pt x="318" y="188"/>
                  <a:pt x="316" y="189"/>
                  <a:pt x="315" y="189"/>
                </a:cubicBezTo>
                <a:cubicBezTo>
                  <a:pt x="315" y="189"/>
                  <a:pt x="314" y="188"/>
                  <a:pt x="313" y="186"/>
                </a:cubicBezTo>
                <a:cubicBezTo>
                  <a:pt x="310" y="183"/>
                  <a:pt x="308" y="179"/>
                  <a:pt x="307" y="177"/>
                </a:cubicBezTo>
                <a:cubicBezTo>
                  <a:pt x="305" y="176"/>
                  <a:pt x="305" y="175"/>
                  <a:pt x="304" y="174"/>
                </a:cubicBezTo>
                <a:cubicBezTo>
                  <a:pt x="302" y="172"/>
                  <a:pt x="302" y="171"/>
                  <a:pt x="302" y="169"/>
                </a:cubicBezTo>
                <a:cubicBezTo>
                  <a:pt x="301" y="167"/>
                  <a:pt x="300" y="166"/>
                  <a:pt x="299" y="164"/>
                </a:cubicBezTo>
                <a:cubicBezTo>
                  <a:pt x="297" y="162"/>
                  <a:pt x="294" y="161"/>
                  <a:pt x="293" y="161"/>
                </a:cubicBezTo>
                <a:cubicBezTo>
                  <a:pt x="292" y="161"/>
                  <a:pt x="291" y="160"/>
                  <a:pt x="291" y="159"/>
                </a:cubicBezTo>
                <a:cubicBezTo>
                  <a:pt x="290" y="158"/>
                  <a:pt x="289" y="156"/>
                  <a:pt x="289" y="155"/>
                </a:cubicBezTo>
                <a:cubicBezTo>
                  <a:pt x="288" y="155"/>
                  <a:pt x="288" y="154"/>
                  <a:pt x="288" y="152"/>
                </a:cubicBezTo>
                <a:cubicBezTo>
                  <a:pt x="288" y="150"/>
                  <a:pt x="287" y="148"/>
                  <a:pt x="287" y="146"/>
                </a:cubicBezTo>
                <a:cubicBezTo>
                  <a:pt x="286" y="145"/>
                  <a:pt x="286" y="144"/>
                  <a:pt x="285" y="142"/>
                </a:cubicBezTo>
                <a:cubicBezTo>
                  <a:pt x="285" y="139"/>
                  <a:pt x="283" y="135"/>
                  <a:pt x="282" y="133"/>
                </a:cubicBezTo>
                <a:cubicBezTo>
                  <a:pt x="279" y="125"/>
                  <a:pt x="276" y="125"/>
                  <a:pt x="275" y="125"/>
                </a:cubicBezTo>
                <a:cubicBezTo>
                  <a:pt x="274" y="125"/>
                  <a:pt x="274" y="124"/>
                  <a:pt x="274" y="124"/>
                </a:cubicBezTo>
                <a:cubicBezTo>
                  <a:pt x="274" y="124"/>
                  <a:pt x="270" y="122"/>
                  <a:pt x="269" y="122"/>
                </a:cubicBezTo>
                <a:cubicBezTo>
                  <a:pt x="266" y="122"/>
                  <a:pt x="263" y="121"/>
                  <a:pt x="261" y="120"/>
                </a:cubicBezTo>
                <a:cubicBezTo>
                  <a:pt x="258" y="119"/>
                  <a:pt x="249" y="118"/>
                  <a:pt x="247" y="118"/>
                </a:cubicBezTo>
                <a:cubicBezTo>
                  <a:pt x="242" y="117"/>
                  <a:pt x="231" y="115"/>
                  <a:pt x="227" y="114"/>
                </a:cubicBezTo>
                <a:cubicBezTo>
                  <a:pt x="223" y="114"/>
                  <a:pt x="211" y="111"/>
                  <a:pt x="208" y="110"/>
                </a:cubicBezTo>
                <a:cubicBezTo>
                  <a:pt x="204" y="110"/>
                  <a:pt x="203" y="109"/>
                  <a:pt x="201" y="109"/>
                </a:cubicBezTo>
                <a:cubicBezTo>
                  <a:pt x="200" y="109"/>
                  <a:pt x="198" y="109"/>
                  <a:pt x="197" y="108"/>
                </a:cubicBezTo>
                <a:cubicBezTo>
                  <a:pt x="195" y="106"/>
                  <a:pt x="190" y="104"/>
                  <a:pt x="189" y="103"/>
                </a:cubicBezTo>
                <a:cubicBezTo>
                  <a:pt x="187" y="102"/>
                  <a:pt x="188" y="101"/>
                  <a:pt x="188" y="99"/>
                </a:cubicBezTo>
                <a:cubicBezTo>
                  <a:pt x="189" y="96"/>
                  <a:pt x="191" y="85"/>
                  <a:pt x="191" y="84"/>
                </a:cubicBezTo>
                <a:cubicBezTo>
                  <a:pt x="191" y="84"/>
                  <a:pt x="191" y="84"/>
                  <a:pt x="192" y="84"/>
                </a:cubicBezTo>
                <a:cubicBezTo>
                  <a:pt x="192" y="84"/>
                  <a:pt x="193" y="84"/>
                  <a:pt x="194" y="83"/>
                </a:cubicBezTo>
                <a:cubicBezTo>
                  <a:pt x="195" y="83"/>
                  <a:pt x="196" y="81"/>
                  <a:pt x="196" y="80"/>
                </a:cubicBezTo>
                <a:cubicBezTo>
                  <a:pt x="198" y="77"/>
                  <a:pt x="199" y="67"/>
                  <a:pt x="199" y="66"/>
                </a:cubicBezTo>
                <a:cubicBezTo>
                  <a:pt x="199" y="66"/>
                  <a:pt x="198" y="62"/>
                  <a:pt x="198" y="60"/>
                </a:cubicBezTo>
                <a:cubicBezTo>
                  <a:pt x="198" y="59"/>
                  <a:pt x="199" y="58"/>
                  <a:pt x="199" y="57"/>
                </a:cubicBezTo>
                <a:cubicBezTo>
                  <a:pt x="200" y="56"/>
                  <a:pt x="198" y="55"/>
                  <a:pt x="197" y="55"/>
                </a:cubicBezTo>
                <a:cubicBezTo>
                  <a:pt x="197" y="55"/>
                  <a:pt x="197" y="54"/>
                  <a:pt x="197" y="54"/>
                </a:cubicBezTo>
                <a:cubicBezTo>
                  <a:pt x="197" y="53"/>
                  <a:pt x="197" y="51"/>
                  <a:pt x="197" y="49"/>
                </a:cubicBezTo>
                <a:cubicBezTo>
                  <a:pt x="197" y="48"/>
                  <a:pt x="198" y="46"/>
                  <a:pt x="197" y="44"/>
                </a:cubicBezTo>
                <a:cubicBezTo>
                  <a:pt x="197" y="43"/>
                  <a:pt x="197" y="42"/>
                  <a:pt x="197" y="42"/>
                </a:cubicBezTo>
                <a:cubicBezTo>
                  <a:pt x="198" y="42"/>
                  <a:pt x="198" y="40"/>
                  <a:pt x="198" y="38"/>
                </a:cubicBezTo>
                <a:cubicBezTo>
                  <a:pt x="198" y="29"/>
                  <a:pt x="196" y="26"/>
                  <a:pt x="194" y="21"/>
                </a:cubicBezTo>
                <a:cubicBezTo>
                  <a:pt x="192" y="15"/>
                  <a:pt x="184" y="12"/>
                  <a:pt x="183" y="11"/>
                </a:cubicBezTo>
                <a:cubicBezTo>
                  <a:pt x="181" y="11"/>
                  <a:pt x="180" y="7"/>
                  <a:pt x="176" y="6"/>
                </a:cubicBezTo>
                <a:cubicBezTo>
                  <a:pt x="177" y="6"/>
                  <a:pt x="164" y="0"/>
                  <a:pt x="147" y="6"/>
                </a:cubicBezTo>
                <a:cubicBezTo>
                  <a:pt x="145" y="6"/>
                  <a:pt x="143" y="8"/>
                  <a:pt x="141" y="8"/>
                </a:cubicBezTo>
                <a:cubicBezTo>
                  <a:pt x="136" y="9"/>
                  <a:pt x="135" y="11"/>
                  <a:pt x="133" y="14"/>
                </a:cubicBezTo>
                <a:cubicBezTo>
                  <a:pt x="132" y="15"/>
                  <a:pt x="131" y="18"/>
                  <a:pt x="129" y="20"/>
                </a:cubicBezTo>
                <a:cubicBezTo>
                  <a:pt x="126" y="23"/>
                  <a:pt x="127" y="30"/>
                  <a:pt x="127" y="33"/>
                </a:cubicBezTo>
                <a:cubicBezTo>
                  <a:pt x="126" y="40"/>
                  <a:pt x="125" y="50"/>
                  <a:pt x="125" y="49"/>
                </a:cubicBezTo>
                <a:cubicBezTo>
                  <a:pt x="125" y="50"/>
                  <a:pt x="124" y="49"/>
                  <a:pt x="123" y="49"/>
                </a:cubicBezTo>
                <a:cubicBezTo>
                  <a:pt x="123" y="48"/>
                  <a:pt x="122" y="48"/>
                  <a:pt x="121" y="47"/>
                </a:cubicBezTo>
                <a:cubicBezTo>
                  <a:pt x="118" y="47"/>
                  <a:pt x="117" y="53"/>
                  <a:pt x="118" y="58"/>
                </a:cubicBezTo>
                <a:cubicBezTo>
                  <a:pt x="118" y="58"/>
                  <a:pt x="118" y="66"/>
                  <a:pt x="120" y="72"/>
                </a:cubicBezTo>
                <a:cubicBezTo>
                  <a:pt x="121" y="74"/>
                  <a:pt x="122" y="75"/>
                  <a:pt x="122" y="76"/>
                </a:cubicBezTo>
                <a:cubicBezTo>
                  <a:pt x="123" y="77"/>
                  <a:pt x="125" y="78"/>
                  <a:pt x="126" y="78"/>
                </a:cubicBezTo>
                <a:cubicBezTo>
                  <a:pt x="126" y="78"/>
                  <a:pt x="128" y="78"/>
                  <a:pt x="128" y="78"/>
                </a:cubicBezTo>
                <a:cubicBezTo>
                  <a:pt x="128" y="78"/>
                  <a:pt x="128" y="80"/>
                  <a:pt x="129" y="82"/>
                </a:cubicBezTo>
                <a:cubicBezTo>
                  <a:pt x="129" y="83"/>
                  <a:pt x="129" y="87"/>
                  <a:pt x="129" y="90"/>
                </a:cubicBezTo>
                <a:cubicBezTo>
                  <a:pt x="129" y="93"/>
                  <a:pt x="130" y="98"/>
                  <a:pt x="130" y="100"/>
                </a:cubicBezTo>
                <a:cubicBezTo>
                  <a:pt x="130" y="101"/>
                  <a:pt x="129" y="101"/>
                  <a:pt x="129" y="102"/>
                </a:cubicBezTo>
                <a:cubicBezTo>
                  <a:pt x="129" y="102"/>
                  <a:pt x="127" y="103"/>
                  <a:pt x="126" y="105"/>
                </a:cubicBezTo>
                <a:cubicBezTo>
                  <a:pt x="125" y="107"/>
                  <a:pt x="125" y="110"/>
                  <a:pt x="125" y="110"/>
                </a:cubicBezTo>
                <a:cubicBezTo>
                  <a:pt x="125" y="111"/>
                  <a:pt x="124" y="111"/>
                  <a:pt x="123" y="112"/>
                </a:cubicBezTo>
                <a:cubicBezTo>
                  <a:pt x="122" y="113"/>
                  <a:pt x="119" y="115"/>
                  <a:pt x="118" y="115"/>
                </a:cubicBezTo>
                <a:cubicBezTo>
                  <a:pt x="117" y="116"/>
                  <a:pt x="116" y="116"/>
                  <a:pt x="115" y="116"/>
                </a:cubicBezTo>
                <a:cubicBezTo>
                  <a:pt x="114" y="117"/>
                  <a:pt x="110" y="118"/>
                  <a:pt x="107" y="118"/>
                </a:cubicBezTo>
                <a:cubicBezTo>
                  <a:pt x="105" y="119"/>
                  <a:pt x="102" y="120"/>
                  <a:pt x="100" y="120"/>
                </a:cubicBezTo>
                <a:cubicBezTo>
                  <a:pt x="98" y="121"/>
                  <a:pt x="96" y="121"/>
                  <a:pt x="94" y="122"/>
                </a:cubicBezTo>
                <a:cubicBezTo>
                  <a:pt x="92" y="122"/>
                  <a:pt x="90" y="123"/>
                  <a:pt x="87" y="123"/>
                </a:cubicBezTo>
                <a:cubicBezTo>
                  <a:pt x="85" y="124"/>
                  <a:pt x="84" y="124"/>
                  <a:pt x="80" y="125"/>
                </a:cubicBezTo>
                <a:cubicBezTo>
                  <a:pt x="77" y="126"/>
                  <a:pt x="75" y="126"/>
                  <a:pt x="74" y="127"/>
                </a:cubicBezTo>
                <a:cubicBezTo>
                  <a:pt x="74" y="127"/>
                  <a:pt x="73" y="127"/>
                  <a:pt x="72" y="127"/>
                </a:cubicBezTo>
                <a:cubicBezTo>
                  <a:pt x="70" y="127"/>
                  <a:pt x="68" y="128"/>
                  <a:pt x="65" y="129"/>
                </a:cubicBezTo>
                <a:cubicBezTo>
                  <a:pt x="62" y="130"/>
                  <a:pt x="56" y="133"/>
                  <a:pt x="55" y="134"/>
                </a:cubicBezTo>
                <a:cubicBezTo>
                  <a:pt x="54" y="134"/>
                  <a:pt x="54" y="135"/>
                  <a:pt x="53" y="135"/>
                </a:cubicBezTo>
                <a:cubicBezTo>
                  <a:pt x="52" y="135"/>
                  <a:pt x="52" y="136"/>
                  <a:pt x="50" y="137"/>
                </a:cubicBezTo>
                <a:cubicBezTo>
                  <a:pt x="49" y="138"/>
                  <a:pt x="47" y="144"/>
                  <a:pt x="46" y="146"/>
                </a:cubicBezTo>
                <a:cubicBezTo>
                  <a:pt x="45" y="148"/>
                  <a:pt x="44" y="151"/>
                  <a:pt x="43" y="153"/>
                </a:cubicBezTo>
                <a:cubicBezTo>
                  <a:pt x="43" y="154"/>
                  <a:pt x="43" y="156"/>
                  <a:pt x="42" y="157"/>
                </a:cubicBezTo>
                <a:cubicBezTo>
                  <a:pt x="42" y="158"/>
                  <a:pt x="40" y="162"/>
                  <a:pt x="39" y="165"/>
                </a:cubicBezTo>
                <a:cubicBezTo>
                  <a:pt x="39" y="167"/>
                  <a:pt x="39" y="171"/>
                  <a:pt x="39" y="171"/>
                </a:cubicBezTo>
                <a:cubicBezTo>
                  <a:pt x="39" y="172"/>
                  <a:pt x="39" y="172"/>
                  <a:pt x="38" y="173"/>
                </a:cubicBezTo>
                <a:cubicBezTo>
                  <a:pt x="37" y="174"/>
                  <a:pt x="35" y="178"/>
                  <a:pt x="35" y="180"/>
                </a:cubicBezTo>
                <a:cubicBezTo>
                  <a:pt x="34" y="181"/>
                  <a:pt x="35" y="186"/>
                  <a:pt x="35" y="186"/>
                </a:cubicBezTo>
                <a:cubicBezTo>
                  <a:pt x="35" y="187"/>
                  <a:pt x="32" y="191"/>
                  <a:pt x="31" y="193"/>
                </a:cubicBezTo>
                <a:cubicBezTo>
                  <a:pt x="29" y="194"/>
                  <a:pt x="29" y="198"/>
                  <a:pt x="28" y="198"/>
                </a:cubicBezTo>
                <a:cubicBezTo>
                  <a:pt x="28" y="198"/>
                  <a:pt x="28" y="199"/>
                  <a:pt x="27" y="201"/>
                </a:cubicBezTo>
                <a:cubicBezTo>
                  <a:pt x="25" y="203"/>
                  <a:pt x="23" y="208"/>
                  <a:pt x="23" y="209"/>
                </a:cubicBezTo>
                <a:cubicBezTo>
                  <a:pt x="23" y="210"/>
                  <a:pt x="22" y="210"/>
                  <a:pt x="20" y="213"/>
                </a:cubicBezTo>
                <a:cubicBezTo>
                  <a:pt x="18" y="217"/>
                  <a:pt x="15" y="224"/>
                  <a:pt x="15" y="226"/>
                </a:cubicBezTo>
                <a:cubicBezTo>
                  <a:pt x="14" y="228"/>
                  <a:pt x="13" y="229"/>
                  <a:pt x="11" y="230"/>
                </a:cubicBezTo>
                <a:cubicBezTo>
                  <a:pt x="9" y="232"/>
                  <a:pt x="7" y="233"/>
                  <a:pt x="5" y="236"/>
                </a:cubicBezTo>
                <a:cubicBezTo>
                  <a:pt x="4" y="238"/>
                  <a:pt x="4" y="245"/>
                  <a:pt x="4" y="247"/>
                </a:cubicBezTo>
                <a:cubicBezTo>
                  <a:pt x="3" y="250"/>
                  <a:pt x="2" y="254"/>
                  <a:pt x="1" y="257"/>
                </a:cubicBezTo>
                <a:cubicBezTo>
                  <a:pt x="0" y="260"/>
                  <a:pt x="2" y="261"/>
                  <a:pt x="3" y="265"/>
                </a:cubicBezTo>
                <a:cubicBezTo>
                  <a:pt x="3" y="268"/>
                  <a:pt x="5" y="274"/>
                  <a:pt x="5" y="277"/>
                </a:cubicBezTo>
                <a:cubicBezTo>
                  <a:pt x="6" y="280"/>
                  <a:pt x="6" y="282"/>
                  <a:pt x="6" y="284"/>
                </a:cubicBezTo>
                <a:cubicBezTo>
                  <a:pt x="6" y="286"/>
                  <a:pt x="8" y="290"/>
                  <a:pt x="8" y="291"/>
                </a:cubicBezTo>
                <a:cubicBezTo>
                  <a:pt x="10" y="297"/>
                  <a:pt x="17" y="309"/>
                  <a:pt x="20" y="313"/>
                </a:cubicBezTo>
                <a:cubicBezTo>
                  <a:pt x="22" y="317"/>
                  <a:pt x="32" y="335"/>
                  <a:pt x="33" y="336"/>
                </a:cubicBezTo>
                <a:cubicBezTo>
                  <a:pt x="33" y="336"/>
                  <a:pt x="32" y="336"/>
                  <a:pt x="32" y="337"/>
                </a:cubicBezTo>
                <a:cubicBezTo>
                  <a:pt x="32" y="337"/>
                  <a:pt x="33" y="339"/>
                  <a:pt x="34" y="340"/>
                </a:cubicBezTo>
                <a:cubicBezTo>
                  <a:pt x="35" y="341"/>
                  <a:pt x="35" y="341"/>
                  <a:pt x="35" y="341"/>
                </a:cubicBezTo>
                <a:cubicBezTo>
                  <a:pt x="36" y="342"/>
                  <a:pt x="36" y="343"/>
                  <a:pt x="37" y="344"/>
                </a:cubicBezTo>
                <a:cubicBezTo>
                  <a:pt x="38" y="345"/>
                  <a:pt x="38" y="346"/>
                  <a:pt x="38" y="346"/>
                </a:cubicBezTo>
                <a:cubicBezTo>
                  <a:pt x="39" y="347"/>
                  <a:pt x="40" y="349"/>
                  <a:pt x="41" y="350"/>
                </a:cubicBezTo>
                <a:cubicBezTo>
                  <a:pt x="41" y="350"/>
                  <a:pt x="41" y="351"/>
                  <a:pt x="42" y="351"/>
                </a:cubicBezTo>
                <a:cubicBezTo>
                  <a:pt x="42" y="352"/>
                  <a:pt x="42" y="353"/>
                  <a:pt x="43" y="353"/>
                </a:cubicBezTo>
                <a:cubicBezTo>
                  <a:pt x="43" y="353"/>
                  <a:pt x="43" y="354"/>
                  <a:pt x="43" y="354"/>
                </a:cubicBezTo>
                <a:cubicBezTo>
                  <a:pt x="44" y="355"/>
                  <a:pt x="44" y="356"/>
                  <a:pt x="45" y="356"/>
                </a:cubicBezTo>
                <a:cubicBezTo>
                  <a:pt x="45" y="356"/>
                  <a:pt x="45" y="356"/>
                  <a:pt x="46" y="356"/>
                </a:cubicBezTo>
                <a:cubicBezTo>
                  <a:pt x="46" y="356"/>
                  <a:pt x="46" y="356"/>
                  <a:pt x="47" y="358"/>
                </a:cubicBezTo>
                <a:cubicBezTo>
                  <a:pt x="48" y="360"/>
                  <a:pt x="49" y="360"/>
                  <a:pt x="49" y="362"/>
                </a:cubicBezTo>
                <a:cubicBezTo>
                  <a:pt x="50" y="363"/>
                  <a:pt x="52" y="367"/>
                  <a:pt x="52" y="369"/>
                </a:cubicBezTo>
                <a:cubicBezTo>
                  <a:pt x="53" y="370"/>
                  <a:pt x="53" y="371"/>
                  <a:pt x="53" y="371"/>
                </a:cubicBezTo>
                <a:cubicBezTo>
                  <a:pt x="54" y="371"/>
                  <a:pt x="53" y="369"/>
                  <a:pt x="53" y="367"/>
                </a:cubicBezTo>
                <a:cubicBezTo>
                  <a:pt x="53" y="365"/>
                  <a:pt x="54" y="368"/>
                  <a:pt x="55" y="369"/>
                </a:cubicBezTo>
                <a:cubicBezTo>
                  <a:pt x="56" y="370"/>
                  <a:pt x="56" y="370"/>
                  <a:pt x="57" y="370"/>
                </a:cubicBezTo>
                <a:cubicBezTo>
                  <a:pt x="57" y="370"/>
                  <a:pt x="57" y="371"/>
                  <a:pt x="57" y="374"/>
                </a:cubicBezTo>
                <a:cubicBezTo>
                  <a:pt x="57" y="378"/>
                  <a:pt x="56" y="385"/>
                  <a:pt x="56" y="392"/>
                </a:cubicBezTo>
                <a:cubicBezTo>
                  <a:pt x="56" y="399"/>
                  <a:pt x="55" y="418"/>
                  <a:pt x="55" y="421"/>
                </a:cubicBezTo>
                <a:cubicBezTo>
                  <a:pt x="55" y="424"/>
                  <a:pt x="55" y="427"/>
                  <a:pt x="55" y="433"/>
                </a:cubicBezTo>
                <a:cubicBezTo>
                  <a:pt x="55" y="439"/>
                  <a:pt x="54" y="461"/>
                  <a:pt x="54" y="464"/>
                </a:cubicBezTo>
                <a:cubicBezTo>
                  <a:pt x="54" y="466"/>
                  <a:pt x="54" y="466"/>
                  <a:pt x="55" y="467"/>
                </a:cubicBezTo>
                <a:cubicBezTo>
                  <a:pt x="56" y="468"/>
                  <a:pt x="57" y="469"/>
                  <a:pt x="57" y="469"/>
                </a:cubicBezTo>
                <a:cubicBezTo>
                  <a:pt x="58" y="469"/>
                  <a:pt x="59" y="470"/>
                  <a:pt x="60" y="471"/>
                </a:cubicBezTo>
                <a:cubicBezTo>
                  <a:pt x="62" y="472"/>
                  <a:pt x="64" y="474"/>
                  <a:pt x="65" y="474"/>
                </a:cubicBezTo>
                <a:cubicBezTo>
                  <a:pt x="65" y="475"/>
                  <a:pt x="68" y="475"/>
                  <a:pt x="69" y="476"/>
                </a:cubicBezTo>
                <a:cubicBezTo>
                  <a:pt x="71" y="476"/>
                  <a:pt x="74" y="477"/>
                  <a:pt x="76" y="478"/>
                </a:cubicBezTo>
                <a:cubicBezTo>
                  <a:pt x="77" y="478"/>
                  <a:pt x="80" y="479"/>
                  <a:pt x="81" y="479"/>
                </a:cubicBezTo>
                <a:cubicBezTo>
                  <a:pt x="82" y="479"/>
                  <a:pt x="82" y="479"/>
                  <a:pt x="82" y="479"/>
                </a:cubicBezTo>
                <a:cubicBezTo>
                  <a:pt x="82" y="480"/>
                  <a:pt x="82" y="483"/>
                  <a:pt x="82" y="485"/>
                </a:cubicBezTo>
                <a:cubicBezTo>
                  <a:pt x="83" y="488"/>
                  <a:pt x="84" y="495"/>
                  <a:pt x="84" y="498"/>
                </a:cubicBezTo>
                <a:cubicBezTo>
                  <a:pt x="85" y="502"/>
                  <a:pt x="86" y="513"/>
                  <a:pt x="87" y="514"/>
                </a:cubicBezTo>
                <a:cubicBezTo>
                  <a:pt x="87" y="516"/>
                  <a:pt x="87" y="517"/>
                  <a:pt x="88" y="520"/>
                </a:cubicBezTo>
                <a:cubicBezTo>
                  <a:pt x="88" y="524"/>
                  <a:pt x="90" y="539"/>
                  <a:pt x="91" y="545"/>
                </a:cubicBezTo>
                <a:cubicBezTo>
                  <a:pt x="92" y="552"/>
                  <a:pt x="95" y="566"/>
                  <a:pt x="96" y="573"/>
                </a:cubicBezTo>
                <a:cubicBezTo>
                  <a:pt x="97" y="578"/>
                  <a:pt x="98" y="580"/>
                  <a:pt x="98" y="582"/>
                </a:cubicBezTo>
                <a:cubicBezTo>
                  <a:pt x="98" y="584"/>
                  <a:pt x="99" y="595"/>
                  <a:pt x="99" y="599"/>
                </a:cubicBezTo>
                <a:cubicBezTo>
                  <a:pt x="99" y="603"/>
                  <a:pt x="100" y="614"/>
                  <a:pt x="100" y="616"/>
                </a:cubicBezTo>
                <a:cubicBezTo>
                  <a:pt x="100" y="618"/>
                  <a:pt x="100" y="621"/>
                  <a:pt x="100" y="624"/>
                </a:cubicBezTo>
                <a:cubicBezTo>
                  <a:pt x="101" y="627"/>
                  <a:pt x="103" y="650"/>
                  <a:pt x="103" y="655"/>
                </a:cubicBezTo>
                <a:cubicBezTo>
                  <a:pt x="104" y="658"/>
                  <a:pt x="104" y="660"/>
                  <a:pt x="104" y="662"/>
                </a:cubicBezTo>
                <a:cubicBezTo>
                  <a:pt x="104" y="663"/>
                  <a:pt x="105" y="674"/>
                  <a:pt x="105" y="678"/>
                </a:cubicBezTo>
                <a:cubicBezTo>
                  <a:pt x="106" y="683"/>
                  <a:pt x="108" y="689"/>
                  <a:pt x="108" y="692"/>
                </a:cubicBezTo>
                <a:cubicBezTo>
                  <a:pt x="108" y="695"/>
                  <a:pt x="109" y="705"/>
                  <a:pt x="109" y="709"/>
                </a:cubicBezTo>
                <a:cubicBezTo>
                  <a:pt x="110" y="714"/>
                  <a:pt x="110" y="719"/>
                  <a:pt x="110" y="721"/>
                </a:cubicBezTo>
                <a:cubicBezTo>
                  <a:pt x="110" y="722"/>
                  <a:pt x="111" y="726"/>
                  <a:pt x="112" y="730"/>
                </a:cubicBezTo>
                <a:cubicBezTo>
                  <a:pt x="113" y="734"/>
                  <a:pt x="114" y="746"/>
                  <a:pt x="114" y="747"/>
                </a:cubicBezTo>
                <a:cubicBezTo>
                  <a:pt x="114" y="749"/>
                  <a:pt x="114" y="748"/>
                  <a:pt x="112" y="748"/>
                </a:cubicBezTo>
                <a:cubicBezTo>
                  <a:pt x="111" y="748"/>
                  <a:pt x="110" y="749"/>
                  <a:pt x="109" y="750"/>
                </a:cubicBezTo>
                <a:cubicBezTo>
                  <a:pt x="109" y="751"/>
                  <a:pt x="109" y="752"/>
                  <a:pt x="110" y="753"/>
                </a:cubicBezTo>
                <a:cubicBezTo>
                  <a:pt x="110" y="756"/>
                  <a:pt x="114" y="757"/>
                  <a:pt x="115" y="757"/>
                </a:cubicBezTo>
                <a:cubicBezTo>
                  <a:pt x="117" y="757"/>
                  <a:pt x="117" y="757"/>
                  <a:pt x="117" y="758"/>
                </a:cubicBezTo>
                <a:cubicBezTo>
                  <a:pt x="118" y="758"/>
                  <a:pt x="118" y="762"/>
                  <a:pt x="118" y="762"/>
                </a:cubicBezTo>
                <a:cubicBezTo>
                  <a:pt x="118" y="763"/>
                  <a:pt x="118" y="763"/>
                  <a:pt x="117" y="763"/>
                </a:cubicBezTo>
                <a:cubicBezTo>
                  <a:pt x="117" y="763"/>
                  <a:pt x="116" y="764"/>
                  <a:pt x="116" y="766"/>
                </a:cubicBezTo>
                <a:cubicBezTo>
                  <a:pt x="116" y="767"/>
                  <a:pt x="115" y="773"/>
                  <a:pt x="114" y="775"/>
                </a:cubicBezTo>
                <a:cubicBezTo>
                  <a:pt x="114" y="777"/>
                  <a:pt x="114" y="777"/>
                  <a:pt x="114" y="778"/>
                </a:cubicBezTo>
                <a:cubicBezTo>
                  <a:pt x="114" y="778"/>
                  <a:pt x="114" y="778"/>
                  <a:pt x="115" y="778"/>
                </a:cubicBezTo>
                <a:cubicBezTo>
                  <a:pt x="115" y="779"/>
                  <a:pt x="114" y="779"/>
                  <a:pt x="113" y="780"/>
                </a:cubicBezTo>
                <a:cubicBezTo>
                  <a:pt x="113" y="780"/>
                  <a:pt x="112" y="781"/>
                  <a:pt x="112" y="782"/>
                </a:cubicBezTo>
                <a:cubicBezTo>
                  <a:pt x="111" y="783"/>
                  <a:pt x="112" y="784"/>
                  <a:pt x="112" y="785"/>
                </a:cubicBezTo>
                <a:cubicBezTo>
                  <a:pt x="112" y="785"/>
                  <a:pt x="112" y="786"/>
                  <a:pt x="111" y="787"/>
                </a:cubicBezTo>
                <a:cubicBezTo>
                  <a:pt x="110" y="789"/>
                  <a:pt x="109" y="791"/>
                  <a:pt x="109" y="791"/>
                </a:cubicBezTo>
                <a:cubicBezTo>
                  <a:pt x="109" y="792"/>
                  <a:pt x="109" y="793"/>
                  <a:pt x="108" y="793"/>
                </a:cubicBezTo>
                <a:cubicBezTo>
                  <a:pt x="108" y="794"/>
                  <a:pt x="107" y="794"/>
                  <a:pt x="107" y="794"/>
                </a:cubicBezTo>
                <a:cubicBezTo>
                  <a:pt x="107" y="794"/>
                  <a:pt x="107" y="794"/>
                  <a:pt x="107" y="795"/>
                </a:cubicBezTo>
                <a:cubicBezTo>
                  <a:pt x="106" y="795"/>
                  <a:pt x="107" y="796"/>
                  <a:pt x="106" y="797"/>
                </a:cubicBezTo>
                <a:cubicBezTo>
                  <a:pt x="105" y="798"/>
                  <a:pt x="102" y="799"/>
                  <a:pt x="99" y="800"/>
                </a:cubicBezTo>
                <a:cubicBezTo>
                  <a:pt x="97" y="801"/>
                  <a:pt x="96" y="803"/>
                  <a:pt x="94" y="804"/>
                </a:cubicBezTo>
                <a:cubicBezTo>
                  <a:pt x="93" y="805"/>
                  <a:pt x="91" y="805"/>
                  <a:pt x="90" y="806"/>
                </a:cubicBezTo>
                <a:cubicBezTo>
                  <a:pt x="89" y="806"/>
                  <a:pt x="88" y="807"/>
                  <a:pt x="88" y="808"/>
                </a:cubicBezTo>
                <a:cubicBezTo>
                  <a:pt x="88" y="808"/>
                  <a:pt x="88" y="808"/>
                  <a:pt x="87" y="810"/>
                </a:cubicBezTo>
                <a:cubicBezTo>
                  <a:pt x="85" y="811"/>
                  <a:pt x="85" y="814"/>
                  <a:pt x="85" y="815"/>
                </a:cubicBezTo>
                <a:cubicBezTo>
                  <a:pt x="85" y="817"/>
                  <a:pt x="86" y="817"/>
                  <a:pt x="84" y="817"/>
                </a:cubicBezTo>
                <a:cubicBezTo>
                  <a:pt x="84" y="817"/>
                  <a:pt x="82" y="818"/>
                  <a:pt x="82" y="818"/>
                </a:cubicBezTo>
                <a:cubicBezTo>
                  <a:pt x="82" y="818"/>
                  <a:pt x="81" y="822"/>
                  <a:pt x="82" y="823"/>
                </a:cubicBezTo>
                <a:cubicBezTo>
                  <a:pt x="82" y="824"/>
                  <a:pt x="84" y="825"/>
                  <a:pt x="88" y="825"/>
                </a:cubicBezTo>
                <a:cubicBezTo>
                  <a:pt x="92" y="826"/>
                  <a:pt x="109" y="826"/>
                  <a:pt x="113" y="826"/>
                </a:cubicBezTo>
                <a:cubicBezTo>
                  <a:pt x="122" y="826"/>
                  <a:pt x="133" y="823"/>
                  <a:pt x="134" y="822"/>
                </a:cubicBezTo>
                <a:cubicBezTo>
                  <a:pt x="143" y="820"/>
                  <a:pt x="143" y="815"/>
                  <a:pt x="145" y="813"/>
                </a:cubicBezTo>
                <a:cubicBezTo>
                  <a:pt x="146" y="810"/>
                  <a:pt x="149" y="808"/>
                  <a:pt x="150" y="807"/>
                </a:cubicBezTo>
                <a:cubicBezTo>
                  <a:pt x="150" y="807"/>
                  <a:pt x="151" y="807"/>
                  <a:pt x="152" y="807"/>
                </a:cubicBezTo>
                <a:cubicBezTo>
                  <a:pt x="154" y="808"/>
                  <a:pt x="157" y="808"/>
                  <a:pt x="158" y="808"/>
                </a:cubicBezTo>
                <a:cubicBezTo>
                  <a:pt x="161" y="808"/>
                  <a:pt x="169" y="805"/>
                  <a:pt x="171" y="803"/>
                </a:cubicBezTo>
                <a:cubicBezTo>
                  <a:pt x="179" y="800"/>
                  <a:pt x="180" y="798"/>
                  <a:pt x="180" y="797"/>
                </a:cubicBezTo>
                <a:cubicBezTo>
                  <a:pt x="181" y="795"/>
                  <a:pt x="179" y="788"/>
                  <a:pt x="178" y="786"/>
                </a:cubicBezTo>
                <a:cubicBezTo>
                  <a:pt x="178" y="784"/>
                  <a:pt x="178" y="783"/>
                  <a:pt x="177" y="783"/>
                </a:cubicBezTo>
                <a:cubicBezTo>
                  <a:pt x="176" y="782"/>
                  <a:pt x="176" y="782"/>
                  <a:pt x="176" y="782"/>
                </a:cubicBezTo>
                <a:cubicBezTo>
                  <a:pt x="176" y="782"/>
                  <a:pt x="176" y="779"/>
                  <a:pt x="175" y="777"/>
                </a:cubicBezTo>
                <a:cubicBezTo>
                  <a:pt x="175" y="775"/>
                  <a:pt x="176" y="776"/>
                  <a:pt x="176" y="776"/>
                </a:cubicBezTo>
                <a:cubicBezTo>
                  <a:pt x="176" y="776"/>
                  <a:pt x="177" y="776"/>
                  <a:pt x="178" y="777"/>
                </a:cubicBezTo>
                <a:cubicBezTo>
                  <a:pt x="178" y="777"/>
                  <a:pt x="180" y="778"/>
                  <a:pt x="180" y="779"/>
                </a:cubicBezTo>
                <a:cubicBezTo>
                  <a:pt x="181" y="780"/>
                  <a:pt x="182" y="782"/>
                  <a:pt x="182" y="783"/>
                </a:cubicBezTo>
                <a:cubicBezTo>
                  <a:pt x="183" y="784"/>
                  <a:pt x="184" y="786"/>
                  <a:pt x="184" y="787"/>
                </a:cubicBezTo>
                <a:cubicBezTo>
                  <a:pt x="185" y="788"/>
                  <a:pt x="185" y="788"/>
                  <a:pt x="185" y="789"/>
                </a:cubicBezTo>
                <a:cubicBezTo>
                  <a:pt x="185" y="790"/>
                  <a:pt x="187" y="792"/>
                  <a:pt x="187" y="793"/>
                </a:cubicBezTo>
                <a:cubicBezTo>
                  <a:pt x="188" y="794"/>
                  <a:pt x="188" y="794"/>
                  <a:pt x="187" y="795"/>
                </a:cubicBezTo>
                <a:cubicBezTo>
                  <a:pt x="187" y="796"/>
                  <a:pt x="187" y="797"/>
                  <a:pt x="187" y="798"/>
                </a:cubicBezTo>
                <a:cubicBezTo>
                  <a:pt x="187" y="799"/>
                  <a:pt x="187" y="799"/>
                  <a:pt x="186" y="800"/>
                </a:cubicBezTo>
                <a:cubicBezTo>
                  <a:pt x="186" y="802"/>
                  <a:pt x="185" y="804"/>
                  <a:pt x="184" y="805"/>
                </a:cubicBezTo>
                <a:cubicBezTo>
                  <a:pt x="184" y="805"/>
                  <a:pt x="183" y="806"/>
                  <a:pt x="182" y="808"/>
                </a:cubicBezTo>
                <a:cubicBezTo>
                  <a:pt x="181" y="809"/>
                  <a:pt x="181" y="810"/>
                  <a:pt x="181" y="810"/>
                </a:cubicBezTo>
                <a:cubicBezTo>
                  <a:pt x="181" y="811"/>
                  <a:pt x="181" y="811"/>
                  <a:pt x="180" y="811"/>
                </a:cubicBezTo>
                <a:cubicBezTo>
                  <a:pt x="180" y="812"/>
                  <a:pt x="177" y="813"/>
                  <a:pt x="176" y="815"/>
                </a:cubicBezTo>
                <a:cubicBezTo>
                  <a:pt x="175" y="816"/>
                  <a:pt x="174" y="818"/>
                  <a:pt x="174" y="819"/>
                </a:cubicBezTo>
                <a:cubicBezTo>
                  <a:pt x="174" y="820"/>
                  <a:pt x="173" y="822"/>
                  <a:pt x="173" y="823"/>
                </a:cubicBezTo>
                <a:cubicBezTo>
                  <a:pt x="172" y="823"/>
                  <a:pt x="172" y="824"/>
                  <a:pt x="172" y="825"/>
                </a:cubicBezTo>
                <a:cubicBezTo>
                  <a:pt x="172" y="825"/>
                  <a:pt x="172" y="825"/>
                  <a:pt x="172" y="825"/>
                </a:cubicBezTo>
                <a:cubicBezTo>
                  <a:pt x="171" y="826"/>
                  <a:pt x="171" y="827"/>
                  <a:pt x="171" y="828"/>
                </a:cubicBezTo>
                <a:cubicBezTo>
                  <a:pt x="170" y="829"/>
                  <a:pt x="169" y="830"/>
                  <a:pt x="169" y="832"/>
                </a:cubicBezTo>
                <a:cubicBezTo>
                  <a:pt x="168" y="834"/>
                  <a:pt x="169" y="835"/>
                  <a:pt x="168" y="836"/>
                </a:cubicBezTo>
                <a:cubicBezTo>
                  <a:pt x="168" y="836"/>
                  <a:pt x="167" y="837"/>
                  <a:pt x="166" y="838"/>
                </a:cubicBezTo>
                <a:cubicBezTo>
                  <a:pt x="165" y="839"/>
                  <a:pt x="166" y="839"/>
                  <a:pt x="166" y="840"/>
                </a:cubicBezTo>
                <a:cubicBezTo>
                  <a:pt x="165" y="841"/>
                  <a:pt x="165" y="842"/>
                  <a:pt x="166" y="843"/>
                </a:cubicBezTo>
                <a:cubicBezTo>
                  <a:pt x="166" y="844"/>
                  <a:pt x="168" y="845"/>
                  <a:pt x="172" y="845"/>
                </a:cubicBezTo>
                <a:cubicBezTo>
                  <a:pt x="177" y="845"/>
                  <a:pt x="181" y="845"/>
                  <a:pt x="187" y="845"/>
                </a:cubicBezTo>
                <a:cubicBezTo>
                  <a:pt x="193" y="845"/>
                  <a:pt x="195" y="845"/>
                  <a:pt x="195" y="845"/>
                </a:cubicBezTo>
                <a:cubicBezTo>
                  <a:pt x="195" y="844"/>
                  <a:pt x="196" y="844"/>
                  <a:pt x="198" y="844"/>
                </a:cubicBezTo>
                <a:cubicBezTo>
                  <a:pt x="200" y="844"/>
                  <a:pt x="212" y="843"/>
                  <a:pt x="214" y="843"/>
                </a:cubicBezTo>
                <a:cubicBezTo>
                  <a:pt x="230" y="839"/>
                  <a:pt x="230" y="833"/>
                  <a:pt x="231" y="831"/>
                </a:cubicBezTo>
                <a:cubicBezTo>
                  <a:pt x="232" y="829"/>
                  <a:pt x="232" y="828"/>
                  <a:pt x="232" y="828"/>
                </a:cubicBezTo>
                <a:cubicBezTo>
                  <a:pt x="233" y="828"/>
                  <a:pt x="234" y="828"/>
                  <a:pt x="234" y="828"/>
                </a:cubicBezTo>
                <a:cubicBezTo>
                  <a:pt x="235" y="828"/>
                  <a:pt x="238" y="825"/>
                  <a:pt x="239" y="824"/>
                </a:cubicBezTo>
                <a:cubicBezTo>
                  <a:pt x="240" y="823"/>
                  <a:pt x="240" y="822"/>
                  <a:pt x="240" y="821"/>
                </a:cubicBezTo>
                <a:cubicBezTo>
                  <a:pt x="241" y="819"/>
                  <a:pt x="240" y="812"/>
                  <a:pt x="240" y="810"/>
                </a:cubicBezTo>
                <a:cubicBezTo>
                  <a:pt x="240" y="807"/>
                  <a:pt x="239" y="807"/>
                  <a:pt x="238" y="807"/>
                </a:cubicBezTo>
                <a:cubicBezTo>
                  <a:pt x="238" y="807"/>
                  <a:pt x="238" y="807"/>
                  <a:pt x="238" y="806"/>
                </a:cubicBezTo>
                <a:cubicBezTo>
                  <a:pt x="238" y="806"/>
                  <a:pt x="238" y="806"/>
                  <a:pt x="239" y="805"/>
                </a:cubicBezTo>
                <a:cubicBezTo>
                  <a:pt x="239" y="805"/>
                  <a:pt x="239" y="804"/>
                  <a:pt x="239" y="803"/>
                </a:cubicBezTo>
                <a:cubicBezTo>
                  <a:pt x="239" y="802"/>
                  <a:pt x="239" y="801"/>
                  <a:pt x="239" y="800"/>
                </a:cubicBezTo>
                <a:cubicBezTo>
                  <a:pt x="240" y="798"/>
                  <a:pt x="240" y="794"/>
                  <a:pt x="241" y="793"/>
                </a:cubicBezTo>
                <a:cubicBezTo>
                  <a:pt x="241" y="791"/>
                  <a:pt x="241" y="790"/>
                  <a:pt x="241" y="790"/>
                </a:cubicBezTo>
                <a:cubicBezTo>
                  <a:pt x="241" y="789"/>
                  <a:pt x="242" y="789"/>
                  <a:pt x="242" y="788"/>
                </a:cubicBezTo>
                <a:cubicBezTo>
                  <a:pt x="243" y="786"/>
                  <a:pt x="243" y="784"/>
                  <a:pt x="244" y="781"/>
                </a:cubicBezTo>
                <a:cubicBezTo>
                  <a:pt x="245" y="777"/>
                  <a:pt x="245" y="776"/>
                  <a:pt x="246" y="776"/>
                </a:cubicBezTo>
                <a:cubicBezTo>
                  <a:pt x="247" y="775"/>
                  <a:pt x="247" y="775"/>
                  <a:pt x="248" y="774"/>
                </a:cubicBezTo>
                <a:cubicBezTo>
                  <a:pt x="249" y="772"/>
                  <a:pt x="249" y="766"/>
                  <a:pt x="249" y="762"/>
                </a:cubicBezTo>
                <a:cubicBezTo>
                  <a:pt x="250" y="758"/>
                  <a:pt x="251" y="748"/>
                  <a:pt x="251" y="745"/>
                </a:cubicBezTo>
                <a:cubicBezTo>
                  <a:pt x="252" y="742"/>
                  <a:pt x="252" y="731"/>
                  <a:pt x="252" y="727"/>
                </a:cubicBezTo>
                <a:cubicBezTo>
                  <a:pt x="252" y="723"/>
                  <a:pt x="253" y="699"/>
                  <a:pt x="253" y="692"/>
                </a:cubicBezTo>
                <a:cubicBezTo>
                  <a:pt x="254" y="685"/>
                  <a:pt x="254" y="661"/>
                  <a:pt x="254" y="659"/>
                </a:cubicBezTo>
                <a:cubicBezTo>
                  <a:pt x="254" y="656"/>
                  <a:pt x="254" y="624"/>
                  <a:pt x="254" y="619"/>
                </a:cubicBezTo>
                <a:cubicBezTo>
                  <a:pt x="254" y="614"/>
                  <a:pt x="253" y="597"/>
                  <a:pt x="253" y="596"/>
                </a:cubicBezTo>
                <a:cubicBezTo>
                  <a:pt x="253" y="596"/>
                  <a:pt x="253" y="594"/>
                  <a:pt x="253" y="594"/>
                </a:cubicBezTo>
                <a:cubicBezTo>
                  <a:pt x="253" y="592"/>
                  <a:pt x="253" y="554"/>
                  <a:pt x="253" y="549"/>
                </a:cubicBezTo>
                <a:cubicBezTo>
                  <a:pt x="253" y="545"/>
                  <a:pt x="252" y="517"/>
                  <a:pt x="252" y="513"/>
                </a:cubicBezTo>
                <a:cubicBezTo>
                  <a:pt x="252" y="510"/>
                  <a:pt x="251" y="467"/>
                  <a:pt x="251" y="466"/>
                </a:cubicBezTo>
                <a:cubicBezTo>
                  <a:pt x="251" y="465"/>
                  <a:pt x="251" y="465"/>
                  <a:pt x="252" y="466"/>
                </a:cubicBezTo>
                <a:cubicBezTo>
                  <a:pt x="252" y="467"/>
                  <a:pt x="254" y="470"/>
                  <a:pt x="255" y="471"/>
                </a:cubicBezTo>
                <a:cubicBezTo>
                  <a:pt x="256" y="472"/>
                  <a:pt x="258" y="474"/>
                  <a:pt x="259" y="474"/>
                </a:cubicBezTo>
                <a:cubicBezTo>
                  <a:pt x="259" y="474"/>
                  <a:pt x="263" y="475"/>
                  <a:pt x="264" y="476"/>
                </a:cubicBezTo>
                <a:cubicBezTo>
                  <a:pt x="264" y="476"/>
                  <a:pt x="269" y="476"/>
                  <a:pt x="271" y="476"/>
                </a:cubicBezTo>
                <a:cubicBezTo>
                  <a:pt x="274" y="476"/>
                  <a:pt x="279" y="475"/>
                  <a:pt x="280" y="475"/>
                </a:cubicBezTo>
                <a:cubicBezTo>
                  <a:pt x="281" y="475"/>
                  <a:pt x="287" y="474"/>
                  <a:pt x="289" y="474"/>
                </a:cubicBezTo>
                <a:cubicBezTo>
                  <a:pt x="290" y="474"/>
                  <a:pt x="293" y="472"/>
                  <a:pt x="295" y="471"/>
                </a:cubicBezTo>
                <a:cubicBezTo>
                  <a:pt x="297" y="471"/>
                  <a:pt x="299" y="470"/>
                  <a:pt x="300" y="469"/>
                </a:cubicBezTo>
                <a:cubicBezTo>
                  <a:pt x="300" y="469"/>
                  <a:pt x="301" y="468"/>
                  <a:pt x="301" y="467"/>
                </a:cubicBezTo>
                <a:cubicBezTo>
                  <a:pt x="301" y="466"/>
                  <a:pt x="300" y="459"/>
                  <a:pt x="300" y="457"/>
                </a:cubicBezTo>
                <a:cubicBezTo>
                  <a:pt x="299" y="455"/>
                  <a:pt x="299" y="451"/>
                  <a:pt x="299" y="449"/>
                </a:cubicBezTo>
                <a:cubicBezTo>
                  <a:pt x="299" y="446"/>
                  <a:pt x="298" y="442"/>
                  <a:pt x="298" y="438"/>
                </a:cubicBezTo>
                <a:cubicBezTo>
                  <a:pt x="298" y="434"/>
                  <a:pt x="298" y="428"/>
                  <a:pt x="298" y="426"/>
                </a:cubicBezTo>
                <a:cubicBezTo>
                  <a:pt x="298" y="425"/>
                  <a:pt x="298" y="421"/>
                  <a:pt x="298" y="419"/>
                </a:cubicBezTo>
                <a:cubicBezTo>
                  <a:pt x="298" y="415"/>
                  <a:pt x="297" y="411"/>
                  <a:pt x="297" y="407"/>
                </a:cubicBezTo>
                <a:cubicBezTo>
                  <a:pt x="297" y="402"/>
                  <a:pt x="296" y="398"/>
                  <a:pt x="296" y="397"/>
                </a:cubicBezTo>
                <a:cubicBezTo>
                  <a:pt x="296" y="396"/>
                  <a:pt x="296" y="392"/>
                  <a:pt x="295" y="389"/>
                </a:cubicBezTo>
                <a:cubicBezTo>
                  <a:pt x="295" y="384"/>
                  <a:pt x="294" y="370"/>
                  <a:pt x="293" y="368"/>
                </a:cubicBezTo>
                <a:cubicBezTo>
                  <a:pt x="293" y="366"/>
                  <a:pt x="294" y="366"/>
                  <a:pt x="294" y="366"/>
                </a:cubicBezTo>
                <a:cubicBezTo>
                  <a:pt x="294" y="366"/>
                  <a:pt x="294" y="364"/>
                  <a:pt x="294" y="363"/>
                </a:cubicBezTo>
                <a:cubicBezTo>
                  <a:pt x="294" y="361"/>
                  <a:pt x="293" y="358"/>
                  <a:pt x="293" y="357"/>
                </a:cubicBezTo>
                <a:cubicBezTo>
                  <a:pt x="293" y="353"/>
                  <a:pt x="291" y="344"/>
                  <a:pt x="291" y="344"/>
                </a:cubicBezTo>
                <a:cubicBezTo>
                  <a:pt x="291" y="343"/>
                  <a:pt x="291" y="343"/>
                  <a:pt x="291" y="342"/>
                </a:cubicBezTo>
                <a:cubicBezTo>
                  <a:pt x="291" y="341"/>
                  <a:pt x="291" y="341"/>
                  <a:pt x="291" y="341"/>
                </a:cubicBezTo>
                <a:cubicBezTo>
                  <a:pt x="290" y="341"/>
                  <a:pt x="290" y="340"/>
                  <a:pt x="290" y="339"/>
                </a:cubicBezTo>
                <a:cubicBezTo>
                  <a:pt x="290" y="338"/>
                  <a:pt x="291" y="338"/>
                  <a:pt x="292" y="337"/>
                </a:cubicBezTo>
                <a:cubicBezTo>
                  <a:pt x="293" y="335"/>
                  <a:pt x="301" y="326"/>
                  <a:pt x="303" y="323"/>
                </a:cubicBezTo>
                <a:cubicBezTo>
                  <a:pt x="306" y="319"/>
                  <a:pt x="321" y="301"/>
                  <a:pt x="323" y="298"/>
                </a:cubicBezTo>
                <a:cubicBezTo>
                  <a:pt x="325" y="295"/>
                  <a:pt x="329" y="288"/>
                  <a:pt x="332" y="285"/>
                </a:cubicBezTo>
                <a:cubicBezTo>
                  <a:pt x="334" y="282"/>
                  <a:pt x="338" y="277"/>
                  <a:pt x="339" y="275"/>
                </a:cubicBezTo>
                <a:cubicBezTo>
                  <a:pt x="340" y="274"/>
                  <a:pt x="342" y="270"/>
                  <a:pt x="343" y="268"/>
                </a:cubicBezTo>
                <a:cubicBezTo>
                  <a:pt x="344" y="267"/>
                  <a:pt x="347" y="262"/>
                  <a:pt x="347" y="260"/>
                </a:cubicBezTo>
                <a:cubicBezTo>
                  <a:pt x="348" y="259"/>
                  <a:pt x="349" y="256"/>
                  <a:pt x="349" y="254"/>
                </a:cubicBezTo>
                <a:cubicBezTo>
                  <a:pt x="351" y="243"/>
                  <a:pt x="346" y="234"/>
                  <a:pt x="345" y="232"/>
                </a:cubicBezTo>
                <a:close/>
                <a:moveTo>
                  <a:pt x="54" y="267"/>
                </a:moveTo>
                <a:cubicBezTo>
                  <a:pt x="55" y="266"/>
                  <a:pt x="55" y="265"/>
                  <a:pt x="56" y="265"/>
                </a:cubicBezTo>
                <a:cubicBezTo>
                  <a:pt x="56" y="265"/>
                  <a:pt x="59" y="262"/>
                  <a:pt x="60" y="261"/>
                </a:cubicBezTo>
                <a:cubicBezTo>
                  <a:pt x="60" y="259"/>
                  <a:pt x="61" y="258"/>
                  <a:pt x="61" y="255"/>
                </a:cubicBezTo>
                <a:cubicBezTo>
                  <a:pt x="61" y="253"/>
                  <a:pt x="61" y="246"/>
                  <a:pt x="61" y="245"/>
                </a:cubicBezTo>
                <a:cubicBezTo>
                  <a:pt x="61" y="244"/>
                  <a:pt x="62" y="243"/>
                  <a:pt x="62" y="245"/>
                </a:cubicBezTo>
                <a:cubicBezTo>
                  <a:pt x="62" y="248"/>
                  <a:pt x="63" y="256"/>
                  <a:pt x="63" y="258"/>
                </a:cubicBezTo>
                <a:cubicBezTo>
                  <a:pt x="63" y="261"/>
                  <a:pt x="63" y="278"/>
                  <a:pt x="63" y="280"/>
                </a:cubicBezTo>
                <a:cubicBezTo>
                  <a:pt x="63" y="283"/>
                  <a:pt x="63" y="286"/>
                  <a:pt x="62" y="285"/>
                </a:cubicBezTo>
                <a:cubicBezTo>
                  <a:pt x="62" y="285"/>
                  <a:pt x="62" y="284"/>
                  <a:pt x="61" y="282"/>
                </a:cubicBezTo>
                <a:cubicBezTo>
                  <a:pt x="60" y="280"/>
                  <a:pt x="59" y="276"/>
                  <a:pt x="58" y="274"/>
                </a:cubicBezTo>
                <a:cubicBezTo>
                  <a:pt x="56" y="272"/>
                  <a:pt x="55" y="269"/>
                  <a:pt x="55" y="268"/>
                </a:cubicBezTo>
                <a:cubicBezTo>
                  <a:pt x="54" y="268"/>
                  <a:pt x="54" y="267"/>
                  <a:pt x="54" y="267"/>
                </a:cubicBezTo>
                <a:close/>
                <a:moveTo>
                  <a:pt x="77" y="332"/>
                </a:moveTo>
                <a:cubicBezTo>
                  <a:pt x="74" y="334"/>
                  <a:pt x="68" y="338"/>
                  <a:pt x="65" y="342"/>
                </a:cubicBezTo>
                <a:cubicBezTo>
                  <a:pt x="62" y="346"/>
                  <a:pt x="59" y="350"/>
                  <a:pt x="56" y="355"/>
                </a:cubicBezTo>
                <a:cubicBezTo>
                  <a:pt x="54" y="353"/>
                  <a:pt x="54" y="353"/>
                  <a:pt x="54" y="353"/>
                </a:cubicBezTo>
                <a:cubicBezTo>
                  <a:pt x="54" y="353"/>
                  <a:pt x="57" y="347"/>
                  <a:pt x="61" y="343"/>
                </a:cubicBezTo>
                <a:cubicBezTo>
                  <a:pt x="65" y="339"/>
                  <a:pt x="71" y="333"/>
                  <a:pt x="75" y="332"/>
                </a:cubicBezTo>
                <a:cubicBezTo>
                  <a:pt x="79" y="330"/>
                  <a:pt x="85" y="328"/>
                  <a:pt x="85" y="328"/>
                </a:cubicBezTo>
                <a:cubicBezTo>
                  <a:pt x="87" y="329"/>
                  <a:pt x="87" y="329"/>
                  <a:pt x="87" y="329"/>
                </a:cubicBezTo>
                <a:cubicBezTo>
                  <a:pt x="87" y="329"/>
                  <a:pt x="80" y="330"/>
                  <a:pt x="77" y="332"/>
                </a:cubicBezTo>
                <a:close/>
                <a:moveTo>
                  <a:pt x="114" y="782"/>
                </a:moveTo>
                <a:cubicBezTo>
                  <a:pt x="113" y="785"/>
                  <a:pt x="112" y="783"/>
                  <a:pt x="112" y="782"/>
                </a:cubicBezTo>
                <a:cubicBezTo>
                  <a:pt x="113" y="782"/>
                  <a:pt x="114" y="780"/>
                  <a:pt x="114" y="782"/>
                </a:cubicBezTo>
                <a:close/>
                <a:moveTo>
                  <a:pt x="123" y="362"/>
                </a:moveTo>
                <a:cubicBezTo>
                  <a:pt x="120" y="363"/>
                  <a:pt x="118" y="362"/>
                  <a:pt x="116" y="361"/>
                </a:cubicBezTo>
                <a:cubicBezTo>
                  <a:pt x="118" y="357"/>
                  <a:pt x="115" y="354"/>
                  <a:pt x="111" y="350"/>
                </a:cubicBezTo>
                <a:cubicBezTo>
                  <a:pt x="107" y="346"/>
                  <a:pt x="101" y="343"/>
                  <a:pt x="98" y="338"/>
                </a:cubicBezTo>
                <a:cubicBezTo>
                  <a:pt x="94" y="333"/>
                  <a:pt x="97" y="332"/>
                  <a:pt x="95" y="320"/>
                </a:cubicBezTo>
                <a:cubicBezTo>
                  <a:pt x="94" y="308"/>
                  <a:pt x="93" y="297"/>
                  <a:pt x="93" y="289"/>
                </a:cubicBezTo>
                <a:cubicBezTo>
                  <a:pt x="94" y="280"/>
                  <a:pt x="95" y="263"/>
                  <a:pt x="98" y="251"/>
                </a:cubicBezTo>
                <a:cubicBezTo>
                  <a:pt x="101" y="238"/>
                  <a:pt x="101" y="228"/>
                  <a:pt x="101" y="211"/>
                </a:cubicBezTo>
                <a:cubicBezTo>
                  <a:pt x="101" y="195"/>
                  <a:pt x="107" y="183"/>
                  <a:pt x="111" y="170"/>
                </a:cubicBezTo>
                <a:cubicBezTo>
                  <a:pt x="114" y="158"/>
                  <a:pt x="115" y="143"/>
                  <a:pt x="120" y="132"/>
                </a:cubicBezTo>
                <a:cubicBezTo>
                  <a:pt x="125" y="121"/>
                  <a:pt x="126" y="112"/>
                  <a:pt x="126" y="112"/>
                </a:cubicBezTo>
                <a:cubicBezTo>
                  <a:pt x="126" y="112"/>
                  <a:pt x="126" y="110"/>
                  <a:pt x="126" y="107"/>
                </a:cubicBezTo>
                <a:cubicBezTo>
                  <a:pt x="127" y="103"/>
                  <a:pt x="129" y="103"/>
                  <a:pt x="129" y="103"/>
                </a:cubicBezTo>
                <a:cubicBezTo>
                  <a:pt x="129" y="103"/>
                  <a:pt x="130" y="104"/>
                  <a:pt x="130" y="106"/>
                </a:cubicBezTo>
                <a:cubicBezTo>
                  <a:pt x="130" y="107"/>
                  <a:pt x="131" y="114"/>
                  <a:pt x="131" y="115"/>
                </a:cubicBezTo>
                <a:cubicBezTo>
                  <a:pt x="132" y="116"/>
                  <a:pt x="133" y="118"/>
                  <a:pt x="137" y="122"/>
                </a:cubicBezTo>
                <a:cubicBezTo>
                  <a:pt x="142" y="127"/>
                  <a:pt x="146" y="129"/>
                  <a:pt x="148" y="130"/>
                </a:cubicBezTo>
                <a:cubicBezTo>
                  <a:pt x="150" y="132"/>
                  <a:pt x="149" y="132"/>
                  <a:pt x="149" y="132"/>
                </a:cubicBezTo>
                <a:cubicBezTo>
                  <a:pt x="149" y="132"/>
                  <a:pt x="149" y="132"/>
                  <a:pt x="147" y="131"/>
                </a:cubicBezTo>
                <a:cubicBezTo>
                  <a:pt x="145" y="131"/>
                  <a:pt x="139" y="144"/>
                  <a:pt x="137" y="151"/>
                </a:cubicBezTo>
                <a:cubicBezTo>
                  <a:pt x="134" y="158"/>
                  <a:pt x="133" y="159"/>
                  <a:pt x="132" y="159"/>
                </a:cubicBezTo>
                <a:cubicBezTo>
                  <a:pt x="132" y="159"/>
                  <a:pt x="131" y="157"/>
                  <a:pt x="131" y="155"/>
                </a:cubicBezTo>
                <a:cubicBezTo>
                  <a:pt x="130" y="154"/>
                  <a:pt x="130" y="152"/>
                  <a:pt x="127" y="135"/>
                </a:cubicBezTo>
                <a:cubicBezTo>
                  <a:pt x="125" y="122"/>
                  <a:pt x="126" y="120"/>
                  <a:pt x="126" y="116"/>
                </a:cubicBezTo>
                <a:cubicBezTo>
                  <a:pt x="126" y="112"/>
                  <a:pt x="126" y="112"/>
                  <a:pt x="126" y="112"/>
                </a:cubicBezTo>
                <a:cubicBezTo>
                  <a:pt x="126" y="112"/>
                  <a:pt x="125" y="117"/>
                  <a:pt x="125" y="123"/>
                </a:cubicBezTo>
                <a:cubicBezTo>
                  <a:pt x="125" y="129"/>
                  <a:pt x="128" y="139"/>
                  <a:pt x="129" y="147"/>
                </a:cubicBezTo>
                <a:cubicBezTo>
                  <a:pt x="130" y="154"/>
                  <a:pt x="132" y="160"/>
                  <a:pt x="133" y="160"/>
                </a:cubicBezTo>
                <a:cubicBezTo>
                  <a:pt x="133" y="161"/>
                  <a:pt x="135" y="157"/>
                  <a:pt x="138" y="150"/>
                </a:cubicBezTo>
                <a:cubicBezTo>
                  <a:pt x="139" y="147"/>
                  <a:pt x="140" y="143"/>
                  <a:pt x="141" y="141"/>
                </a:cubicBezTo>
                <a:cubicBezTo>
                  <a:pt x="141" y="140"/>
                  <a:pt x="141" y="140"/>
                  <a:pt x="141" y="140"/>
                </a:cubicBezTo>
                <a:cubicBezTo>
                  <a:pt x="141" y="140"/>
                  <a:pt x="141" y="140"/>
                  <a:pt x="142" y="140"/>
                </a:cubicBezTo>
                <a:cubicBezTo>
                  <a:pt x="143" y="137"/>
                  <a:pt x="144" y="135"/>
                  <a:pt x="144" y="134"/>
                </a:cubicBezTo>
                <a:cubicBezTo>
                  <a:pt x="146" y="131"/>
                  <a:pt x="147" y="132"/>
                  <a:pt x="148" y="133"/>
                </a:cubicBezTo>
                <a:cubicBezTo>
                  <a:pt x="146" y="133"/>
                  <a:pt x="142" y="138"/>
                  <a:pt x="142" y="140"/>
                </a:cubicBezTo>
                <a:cubicBezTo>
                  <a:pt x="141" y="140"/>
                  <a:pt x="141" y="140"/>
                  <a:pt x="141" y="141"/>
                </a:cubicBezTo>
                <a:cubicBezTo>
                  <a:pt x="141" y="141"/>
                  <a:pt x="141" y="142"/>
                  <a:pt x="143" y="144"/>
                </a:cubicBezTo>
                <a:cubicBezTo>
                  <a:pt x="146" y="146"/>
                  <a:pt x="147" y="146"/>
                  <a:pt x="146" y="147"/>
                </a:cubicBezTo>
                <a:cubicBezTo>
                  <a:pt x="146" y="149"/>
                  <a:pt x="144" y="152"/>
                  <a:pt x="143" y="157"/>
                </a:cubicBezTo>
                <a:cubicBezTo>
                  <a:pt x="142" y="161"/>
                  <a:pt x="136" y="171"/>
                  <a:pt x="133" y="192"/>
                </a:cubicBezTo>
                <a:cubicBezTo>
                  <a:pt x="129" y="214"/>
                  <a:pt x="126" y="239"/>
                  <a:pt x="125" y="269"/>
                </a:cubicBezTo>
                <a:cubicBezTo>
                  <a:pt x="123" y="299"/>
                  <a:pt x="121" y="338"/>
                  <a:pt x="121" y="338"/>
                </a:cubicBezTo>
                <a:cubicBezTo>
                  <a:pt x="141" y="361"/>
                  <a:pt x="141" y="361"/>
                  <a:pt x="141" y="361"/>
                </a:cubicBezTo>
                <a:cubicBezTo>
                  <a:pt x="141" y="361"/>
                  <a:pt x="126" y="362"/>
                  <a:pt x="123" y="362"/>
                </a:cubicBezTo>
                <a:close/>
                <a:moveTo>
                  <a:pt x="191" y="666"/>
                </a:moveTo>
                <a:cubicBezTo>
                  <a:pt x="190" y="669"/>
                  <a:pt x="188" y="675"/>
                  <a:pt x="187" y="678"/>
                </a:cubicBezTo>
                <a:cubicBezTo>
                  <a:pt x="186" y="680"/>
                  <a:pt x="186" y="681"/>
                  <a:pt x="185" y="682"/>
                </a:cubicBezTo>
                <a:cubicBezTo>
                  <a:pt x="185" y="683"/>
                  <a:pt x="184" y="686"/>
                  <a:pt x="184" y="687"/>
                </a:cubicBezTo>
                <a:cubicBezTo>
                  <a:pt x="183" y="688"/>
                  <a:pt x="183" y="688"/>
                  <a:pt x="183" y="690"/>
                </a:cubicBezTo>
                <a:cubicBezTo>
                  <a:pt x="183" y="692"/>
                  <a:pt x="182" y="696"/>
                  <a:pt x="181" y="702"/>
                </a:cubicBezTo>
                <a:cubicBezTo>
                  <a:pt x="181" y="707"/>
                  <a:pt x="180" y="717"/>
                  <a:pt x="179" y="721"/>
                </a:cubicBezTo>
                <a:cubicBezTo>
                  <a:pt x="178" y="724"/>
                  <a:pt x="177" y="728"/>
                  <a:pt x="177" y="729"/>
                </a:cubicBezTo>
                <a:cubicBezTo>
                  <a:pt x="177" y="729"/>
                  <a:pt x="177" y="730"/>
                  <a:pt x="176" y="728"/>
                </a:cubicBezTo>
                <a:cubicBezTo>
                  <a:pt x="175" y="726"/>
                  <a:pt x="171" y="718"/>
                  <a:pt x="169" y="714"/>
                </a:cubicBezTo>
                <a:cubicBezTo>
                  <a:pt x="168" y="710"/>
                  <a:pt x="166" y="706"/>
                  <a:pt x="166" y="705"/>
                </a:cubicBezTo>
                <a:cubicBezTo>
                  <a:pt x="166" y="704"/>
                  <a:pt x="166" y="701"/>
                  <a:pt x="166" y="699"/>
                </a:cubicBezTo>
                <a:cubicBezTo>
                  <a:pt x="167" y="697"/>
                  <a:pt x="168" y="683"/>
                  <a:pt x="168" y="679"/>
                </a:cubicBezTo>
                <a:cubicBezTo>
                  <a:pt x="168" y="674"/>
                  <a:pt x="168" y="665"/>
                  <a:pt x="168" y="661"/>
                </a:cubicBezTo>
                <a:cubicBezTo>
                  <a:pt x="168" y="656"/>
                  <a:pt x="168" y="654"/>
                  <a:pt x="169" y="651"/>
                </a:cubicBezTo>
                <a:cubicBezTo>
                  <a:pt x="169" y="647"/>
                  <a:pt x="169" y="644"/>
                  <a:pt x="169" y="642"/>
                </a:cubicBezTo>
                <a:cubicBezTo>
                  <a:pt x="169" y="641"/>
                  <a:pt x="169" y="639"/>
                  <a:pt x="169" y="637"/>
                </a:cubicBezTo>
                <a:cubicBezTo>
                  <a:pt x="169" y="635"/>
                  <a:pt x="169" y="630"/>
                  <a:pt x="169" y="627"/>
                </a:cubicBezTo>
                <a:cubicBezTo>
                  <a:pt x="169" y="623"/>
                  <a:pt x="170" y="618"/>
                  <a:pt x="170" y="613"/>
                </a:cubicBezTo>
                <a:cubicBezTo>
                  <a:pt x="171" y="608"/>
                  <a:pt x="172" y="604"/>
                  <a:pt x="172" y="603"/>
                </a:cubicBezTo>
                <a:cubicBezTo>
                  <a:pt x="172" y="602"/>
                  <a:pt x="171" y="596"/>
                  <a:pt x="171" y="592"/>
                </a:cubicBezTo>
                <a:cubicBezTo>
                  <a:pt x="171" y="588"/>
                  <a:pt x="171" y="576"/>
                  <a:pt x="171" y="572"/>
                </a:cubicBezTo>
                <a:cubicBezTo>
                  <a:pt x="171" y="568"/>
                  <a:pt x="171" y="566"/>
                  <a:pt x="171" y="566"/>
                </a:cubicBezTo>
                <a:cubicBezTo>
                  <a:pt x="171" y="565"/>
                  <a:pt x="171" y="564"/>
                  <a:pt x="171" y="566"/>
                </a:cubicBezTo>
                <a:cubicBezTo>
                  <a:pt x="172" y="568"/>
                  <a:pt x="173" y="573"/>
                  <a:pt x="173" y="576"/>
                </a:cubicBezTo>
                <a:cubicBezTo>
                  <a:pt x="174" y="579"/>
                  <a:pt x="175" y="585"/>
                  <a:pt x="175" y="586"/>
                </a:cubicBezTo>
                <a:cubicBezTo>
                  <a:pt x="175" y="587"/>
                  <a:pt x="175" y="588"/>
                  <a:pt x="175" y="589"/>
                </a:cubicBezTo>
                <a:cubicBezTo>
                  <a:pt x="175" y="590"/>
                  <a:pt x="176" y="593"/>
                  <a:pt x="176" y="594"/>
                </a:cubicBezTo>
                <a:cubicBezTo>
                  <a:pt x="176" y="595"/>
                  <a:pt x="178" y="601"/>
                  <a:pt x="180" y="604"/>
                </a:cubicBezTo>
                <a:cubicBezTo>
                  <a:pt x="181" y="607"/>
                  <a:pt x="184" y="613"/>
                  <a:pt x="185" y="616"/>
                </a:cubicBezTo>
                <a:cubicBezTo>
                  <a:pt x="186" y="618"/>
                  <a:pt x="188" y="623"/>
                  <a:pt x="188" y="626"/>
                </a:cubicBezTo>
                <a:cubicBezTo>
                  <a:pt x="189" y="629"/>
                  <a:pt x="190" y="631"/>
                  <a:pt x="190" y="633"/>
                </a:cubicBezTo>
                <a:cubicBezTo>
                  <a:pt x="190" y="634"/>
                  <a:pt x="191" y="638"/>
                  <a:pt x="190" y="640"/>
                </a:cubicBezTo>
                <a:cubicBezTo>
                  <a:pt x="190" y="641"/>
                  <a:pt x="191" y="645"/>
                  <a:pt x="191" y="647"/>
                </a:cubicBezTo>
                <a:cubicBezTo>
                  <a:pt x="191" y="650"/>
                  <a:pt x="192" y="653"/>
                  <a:pt x="192" y="654"/>
                </a:cubicBezTo>
                <a:cubicBezTo>
                  <a:pt x="192" y="656"/>
                  <a:pt x="192" y="657"/>
                  <a:pt x="192" y="658"/>
                </a:cubicBezTo>
                <a:cubicBezTo>
                  <a:pt x="192" y="660"/>
                  <a:pt x="193" y="661"/>
                  <a:pt x="193" y="662"/>
                </a:cubicBezTo>
                <a:cubicBezTo>
                  <a:pt x="193" y="662"/>
                  <a:pt x="193" y="662"/>
                  <a:pt x="191" y="666"/>
                </a:cubicBezTo>
                <a:close/>
                <a:moveTo>
                  <a:pt x="223" y="320"/>
                </a:moveTo>
                <a:cubicBezTo>
                  <a:pt x="217" y="324"/>
                  <a:pt x="215" y="325"/>
                  <a:pt x="212" y="325"/>
                </a:cubicBezTo>
                <a:cubicBezTo>
                  <a:pt x="209" y="326"/>
                  <a:pt x="204" y="328"/>
                  <a:pt x="199" y="330"/>
                </a:cubicBezTo>
                <a:cubicBezTo>
                  <a:pt x="195" y="332"/>
                  <a:pt x="192" y="333"/>
                  <a:pt x="188" y="336"/>
                </a:cubicBezTo>
                <a:cubicBezTo>
                  <a:pt x="185" y="338"/>
                  <a:pt x="178" y="342"/>
                  <a:pt x="174" y="344"/>
                </a:cubicBezTo>
                <a:cubicBezTo>
                  <a:pt x="170" y="347"/>
                  <a:pt x="168" y="348"/>
                  <a:pt x="169" y="350"/>
                </a:cubicBezTo>
                <a:cubicBezTo>
                  <a:pt x="170" y="353"/>
                  <a:pt x="173" y="353"/>
                  <a:pt x="173" y="353"/>
                </a:cubicBezTo>
                <a:cubicBezTo>
                  <a:pt x="173" y="353"/>
                  <a:pt x="168" y="355"/>
                  <a:pt x="162" y="357"/>
                </a:cubicBezTo>
                <a:cubicBezTo>
                  <a:pt x="157" y="359"/>
                  <a:pt x="143" y="360"/>
                  <a:pt x="143" y="360"/>
                </a:cubicBezTo>
                <a:cubicBezTo>
                  <a:pt x="143" y="360"/>
                  <a:pt x="150" y="354"/>
                  <a:pt x="156" y="348"/>
                </a:cubicBezTo>
                <a:cubicBezTo>
                  <a:pt x="162" y="342"/>
                  <a:pt x="165" y="338"/>
                  <a:pt x="165" y="338"/>
                </a:cubicBezTo>
                <a:cubicBezTo>
                  <a:pt x="165" y="338"/>
                  <a:pt x="166" y="326"/>
                  <a:pt x="167" y="295"/>
                </a:cubicBezTo>
                <a:cubicBezTo>
                  <a:pt x="167" y="264"/>
                  <a:pt x="168" y="246"/>
                  <a:pt x="168" y="228"/>
                </a:cubicBezTo>
                <a:cubicBezTo>
                  <a:pt x="169" y="210"/>
                  <a:pt x="169" y="198"/>
                  <a:pt x="167" y="183"/>
                </a:cubicBezTo>
                <a:cubicBezTo>
                  <a:pt x="166" y="167"/>
                  <a:pt x="159" y="149"/>
                  <a:pt x="159" y="149"/>
                </a:cubicBezTo>
                <a:cubicBezTo>
                  <a:pt x="163" y="143"/>
                  <a:pt x="163" y="143"/>
                  <a:pt x="163" y="143"/>
                </a:cubicBezTo>
                <a:cubicBezTo>
                  <a:pt x="163" y="143"/>
                  <a:pt x="175" y="157"/>
                  <a:pt x="176" y="157"/>
                </a:cubicBezTo>
                <a:cubicBezTo>
                  <a:pt x="176" y="157"/>
                  <a:pt x="177" y="156"/>
                  <a:pt x="179" y="152"/>
                </a:cubicBezTo>
                <a:cubicBezTo>
                  <a:pt x="180" y="149"/>
                  <a:pt x="184" y="139"/>
                  <a:pt x="187" y="135"/>
                </a:cubicBezTo>
                <a:cubicBezTo>
                  <a:pt x="187" y="134"/>
                  <a:pt x="187" y="133"/>
                  <a:pt x="186" y="134"/>
                </a:cubicBezTo>
                <a:cubicBezTo>
                  <a:pt x="186" y="135"/>
                  <a:pt x="182" y="141"/>
                  <a:pt x="180" y="148"/>
                </a:cubicBezTo>
                <a:cubicBezTo>
                  <a:pt x="177" y="154"/>
                  <a:pt x="176" y="156"/>
                  <a:pt x="176" y="156"/>
                </a:cubicBezTo>
                <a:cubicBezTo>
                  <a:pt x="176" y="156"/>
                  <a:pt x="174" y="155"/>
                  <a:pt x="172" y="152"/>
                </a:cubicBezTo>
                <a:cubicBezTo>
                  <a:pt x="169" y="148"/>
                  <a:pt x="158" y="133"/>
                  <a:pt x="157" y="133"/>
                </a:cubicBezTo>
                <a:cubicBezTo>
                  <a:pt x="156" y="132"/>
                  <a:pt x="154" y="132"/>
                  <a:pt x="154" y="132"/>
                </a:cubicBezTo>
                <a:cubicBezTo>
                  <a:pt x="154" y="132"/>
                  <a:pt x="162" y="124"/>
                  <a:pt x="164" y="123"/>
                </a:cubicBezTo>
                <a:cubicBezTo>
                  <a:pt x="164" y="123"/>
                  <a:pt x="166" y="123"/>
                  <a:pt x="170" y="122"/>
                </a:cubicBezTo>
                <a:cubicBezTo>
                  <a:pt x="174" y="120"/>
                  <a:pt x="176" y="118"/>
                  <a:pt x="179" y="115"/>
                </a:cubicBezTo>
                <a:cubicBezTo>
                  <a:pt x="181" y="112"/>
                  <a:pt x="186" y="107"/>
                  <a:pt x="187" y="106"/>
                </a:cubicBezTo>
                <a:cubicBezTo>
                  <a:pt x="187" y="106"/>
                  <a:pt x="188" y="117"/>
                  <a:pt x="187" y="126"/>
                </a:cubicBezTo>
                <a:cubicBezTo>
                  <a:pt x="187" y="135"/>
                  <a:pt x="187" y="150"/>
                  <a:pt x="187" y="150"/>
                </a:cubicBezTo>
                <a:cubicBezTo>
                  <a:pt x="187" y="150"/>
                  <a:pt x="185" y="171"/>
                  <a:pt x="185" y="193"/>
                </a:cubicBezTo>
                <a:cubicBezTo>
                  <a:pt x="185" y="214"/>
                  <a:pt x="185" y="227"/>
                  <a:pt x="187" y="239"/>
                </a:cubicBezTo>
                <a:cubicBezTo>
                  <a:pt x="190" y="251"/>
                  <a:pt x="194" y="265"/>
                  <a:pt x="200" y="274"/>
                </a:cubicBezTo>
                <a:cubicBezTo>
                  <a:pt x="206" y="282"/>
                  <a:pt x="207" y="282"/>
                  <a:pt x="212" y="286"/>
                </a:cubicBezTo>
                <a:cubicBezTo>
                  <a:pt x="217" y="291"/>
                  <a:pt x="224" y="302"/>
                  <a:pt x="224" y="302"/>
                </a:cubicBezTo>
                <a:cubicBezTo>
                  <a:pt x="224" y="302"/>
                  <a:pt x="223" y="305"/>
                  <a:pt x="225" y="306"/>
                </a:cubicBezTo>
                <a:cubicBezTo>
                  <a:pt x="227" y="308"/>
                  <a:pt x="231" y="310"/>
                  <a:pt x="231" y="310"/>
                </a:cubicBezTo>
                <a:cubicBezTo>
                  <a:pt x="231" y="310"/>
                  <a:pt x="232" y="314"/>
                  <a:pt x="232" y="316"/>
                </a:cubicBezTo>
                <a:cubicBezTo>
                  <a:pt x="232" y="317"/>
                  <a:pt x="229" y="317"/>
                  <a:pt x="223" y="320"/>
                </a:cubicBezTo>
                <a:close/>
                <a:moveTo>
                  <a:pt x="258" y="345"/>
                </a:moveTo>
                <a:cubicBezTo>
                  <a:pt x="256" y="344"/>
                  <a:pt x="256" y="345"/>
                  <a:pt x="256" y="345"/>
                </a:cubicBezTo>
                <a:cubicBezTo>
                  <a:pt x="256" y="345"/>
                  <a:pt x="255" y="346"/>
                  <a:pt x="255" y="346"/>
                </a:cubicBezTo>
                <a:cubicBezTo>
                  <a:pt x="254" y="346"/>
                  <a:pt x="254" y="346"/>
                  <a:pt x="254" y="346"/>
                </a:cubicBezTo>
                <a:cubicBezTo>
                  <a:pt x="256" y="344"/>
                  <a:pt x="256" y="344"/>
                  <a:pt x="256" y="344"/>
                </a:cubicBezTo>
                <a:cubicBezTo>
                  <a:pt x="256" y="344"/>
                  <a:pt x="252" y="341"/>
                  <a:pt x="247" y="333"/>
                </a:cubicBezTo>
                <a:cubicBezTo>
                  <a:pt x="243" y="326"/>
                  <a:pt x="234" y="318"/>
                  <a:pt x="235" y="317"/>
                </a:cubicBezTo>
                <a:cubicBezTo>
                  <a:pt x="235" y="317"/>
                  <a:pt x="235" y="316"/>
                  <a:pt x="236" y="316"/>
                </a:cubicBezTo>
                <a:cubicBezTo>
                  <a:pt x="236" y="317"/>
                  <a:pt x="246" y="327"/>
                  <a:pt x="250" y="332"/>
                </a:cubicBezTo>
                <a:cubicBezTo>
                  <a:pt x="254" y="336"/>
                  <a:pt x="262" y="344"/>
                  <a:pt x="262" y="344"/>
                </a:cubicBezTo>
                <a:cubicBezTo>
                  <a:pt x="262" y="344"/>
                  <a:pt x="259" y="345"/>
                  <a:pt x="258" y="345"/>
                </a:cubicBezTo>
                <a:close/>
                <a:moveTo>
                  <a:pt x="285" y="258"/>
                </a:moveTo>
                <a:cubicBezTo>
                  <a:pt x="284" y="260"/>
                  <a:pt x="282" y="264"/>
                  <a:pt x="280" y="266"/>
                </a:cubicBezTo>
                <a:cubicBezTo>
                  <a:pt x="279" y="268"/>
                  <a:pt x="277" y="271"/>
                  <a:pt x="277" y="272"/>
                </a:cubicBezTo>
                <a:cubicBezTo>
                  <a:pt x="277" y="274"/>
                  <a:pt x="278" y="275"/>
                  <a:pt x="277" y="276"/>
                </a:cubicBezTo>
                <a:cubicBezTo>
                  <a:pt x="277" y="276"/>
                  <a:pt x="276" y="277"/>
                  <a:pt x="276" y="276"/>
                </a:cubicBezTo>
                <a:cubicBezTo>
                  <a:pt x="275" y="274"/>
                  <a:pt x="275" y="271"/>
                  <a:pt x="275" y="269"/>
                </a:cubicBezTo>
                <a:cubicBezTo>
                  <a:pt x="275" y="268"/>
                  <a:pt x="275" y="264"/>
                  <a:pt x="275" y="260"/>
                </a:cubicBezTo>
                <a:cubicBezTo>
                  <a:pt x="275" y="256"/>
                  <a:pt x="276" y="252"/>
                  <a:pt x="276" y="250"/>
                </a:cubicBezTo>
                <a:cubicBezTo>
                  <a:pt x="276" y="248"/>
                  <a:pt x="276" y="244"/>
                  <a:pt x="276" y="244"/>
                </a:cubicBezTo>
                <a:cubicBezTo>
                  <a:pt x="276" y="243"/>
                  <a:pt x="276" y="243"/>
                  <a:pt x="277" y="243"/>
                </a:cubicBezTo>
                <a:cubicBezTo>
                  <a:pt x="278" y="243"/>
                  <a:pt x="280" y="244"/>
                  <a:pt x="281" y="245"/>
                </a:cubicBezTo>
                <a:cubicBezTo>
                  <a:pt x="282" y="247"/>
                  <a:pt x="285" y="250"/>
                  <a:pt x="286" y="251"/>
                </a:cubicBezTo>
                <a:cubicBezTo>
                  <a:pt x="287" y="252"/>
                  <a:pt x="288" y="253"/>
                  <a:pt x="288" y="254"/>
                </a:cubicBezTo>
                <a:cubicBezTo>
                  <a:pt x="288" y="255"/>
                  <a:pt x="287" y="255"/>
                  <a:pt x="285"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TextBox 60"/>
          <p:cNvSpPr txBox="1">
            <a:spLocks noChangeArrowheads="1"/>
          </p:cNvSpPr>
          <p:nvPr/>
        </p:nvSpPr>
        <p:spPr bwMode="auto">
          <a:xfrm>
            <a:off x="9713913" y="1295400"/>
            <a:ext cx="866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rPr>
              <a:t>Threat</a:t>
            </a:r>
            <a:endParaRPr kumimoji="0" lang="en-US" sz="2000" b="0"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Segoe UI" panose="020B0502040204020203" pitchFamily="34" charset="0"/>
            </a:endParaRPr>
          </a:p>
        </p:txBody>
      </p:sp>
      <p:sp>
        <p:nvSpPr>
          <p:cNvPr id="14" name="TextBox 66"/>
          <p:cNvSpPr txBox="1">
            <a:spLocks noChangeArrowheads="1"/>
          </p:cNvSpPr>
          <p:nvPr/>
        </p:nvSpPr>
        <p:spPr bwMode="auto">
          <a:xfrm>
            <a:off x="9242425" y="4548188"/>
            <a:ext cx="2082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E25E0E"/>
                </a:solidFill>
                <a:effectLst/>
                <a:uLnTx/>
                <a:uFillTx/>
                <a:latin typeface="Calibri" panose="020F0502020204030204" pitchFamily="34" charset="0"/>
                <a:ea typeface="宋体" panose="02010600030101010101" pitchFamily="2" charset="-122"/>
              </a:rPr>
              <a:t>This is a sample text, insert your text here. Delete this text and replace with your own text.</a:t>
            </a:r>
            <a:endParaRPr kumimoji="0" lang="en-US" sz="1600" b="0" i="0" u="none" strike="noStrike" kern="0" cap="none" spc="0" normalizeH="0" baseline="0" noProof="0" smtClean="0">
              <a:ln>
                <a:noFill/>
              </a:ln>
              <a:solidFill>
                <a:srgbClr val="E25E0E"/>
              </a:solidFill>
              <a:effectLst/>
              <a:uLnTx/>
              <a:uFillTx/>
              <a:latin typeface="Calibri" panose="020F0502020204030204" pitchFamily="34" charset="0"/>
              <a:ea typeface="宋体" panose="02010600030101010101" pitchFamily="2" charset="-122"/>
            </a:endParaRPr>
          </a:p>
        </p:txBody>
      </p:sp>
      <p:sp>
        <p:nvSpPr>
          <p:cNvPr id="15"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31"/>
          <p:cNvSpPr/>
          <p:nvPr/>
        </p:nvSpPr>
        <p:spPr bwMode="auto">
          <a:xfrm>
            <a:off x="4221163" y="1838325"/>
            <a:ext cx="1876425" cy="1876425"/>
          </a:xfrm>
          <a:custGeom>
            <a:avLst/>
            <a:gdLst>
              <a:gd name="T0" fmla="*/ 0 w 1367938"/>
              <a:gd name="T1" fmla="*/ 0 h 1367940"/>
              <a:gd name="T2" fmla="*/ 911959 w 1367938"/>
              <a:gd name="T3" fmla="*/ 455980 h 1367940"/>
              <a:gd name="T4" fmla="*/ 1367938 w 1367938"/>
              <a:gd name="T5" fmla="*/ 911960 h 1367940"/>
              <a:gd name="T6" fmla="*/ 911959 w 1367938"/>
              <a:gd name="T7" fmla="*/ 1367940 h 1367940"/>
              <a:gd name="T8" fmla="*/ 911959 w 1367938"/>
              <a:gd name="T9" fmla="*/ 1367939 h 1367940"/>
              <a:gd name="T10" fmla="*/ 455979 w 1367938"/>
              <a:gd name="T11" fmla="*/ 911959 h 1367940"/>
              <a:gd name="T12" fmla="*/ 0 w 1367938"/>
              <a:gd name="T13" fmla="*/ 0 h 1367940"/>
            </a:gdLst>
            <a:ahLst/>
            <a:cxnLst>
              <a:cxn ang="0">
                <a:pos x="T0" y="T1"/>
              </a:cxn>
              <a:cxn ang="0">
                <a:pos x="T2" y="T3"/>
              </a:cxn>
              <a:cxn ang="0">
                <a:pos x="T4" y="T5"/>
              </a:cxn>
              <a:cxn ang="0">
                <a:pos x="T6" y="T7"/>
              </a:cxn>
              <a:cxn ang="0">
                <a:pos x="T8" y="T9"/>
              </a:cxn>
              <a:cxn ang="0">
                <a:pos x="T10" y="T11"/>
              </a:cxn>
              <a:cxn ang="0">
                <a:pos x="T12" y="T13"/>
              </a:cxn>
            </a:cxnLst>
            <a:rect l="0" t="0" r="r" b="b"/>
            <a:pathLst>
              <a:path w="1367938" h="1367940">
                <a:moveTo>
                  <a:pt x="0" y="0"/>
                </a:moveTo>
                <a:cubicBezTo>
                  <a:pt x="303986" y="303987"/>
                  <a:pt x="607973" y="455980"/>
                  <a:pt x="911959" y="455980"/>
                </a:cubicBezTo>
                <a:cubicBezTo>
                  <a:pt x="1163789" y="455980"/>
                  <a:pt x="1367938" y="660129"/>
                  <a:pt x="1367938" y="911960"/>
                </a:cubicBezTo>
                <a:cubicBezTo>
                  <a:pt x="1367938" y="1163791"/>
                  <a:pt x="1163789" y="1367940"/>
                  <a:pt x="911959" y="1367940"/>
                </a:cubicBezTo>
                <a:lnTo>
                  <a:pt x="911959" y="1367939"/>
                </a:lnTo>
                <a:cubicBezTo>
                  <a:pt x="660129" y="1367939"/>
                  <a:pt x="455979" y="1163790"/>
                  <a:pt x="455979" y="911959"/>
                </a:cubicBezTo>
                <a:cubicBezTo>
                  <a:pt x="455979" y="607973"/>
                  <a:pt x="303986" y="303987"/>
                  <a:pt x="0" y="0"/>
                </a:cubicBezTo>
                <a:close/>
              </a:path>
            </a:pathLst>
          </a:custGeom>
          <a:solidFill>
            <a:srgbClr val="E25E0E"/>
          </a:solidFill>
          <a:ln>
            <a:noFill/>
          </a:ln>
          <a:effectLst>
            <a:outerShdw dist="25401" dir="2700000" algn="ctr" rotWithShape="0">
              <a:srgbClr val="000000">
                <a:alpha val="14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任意多边形 32"/>
          <p:cNvSpPr/>
          <p:nvPr/>
        </p:nvSpPr>
        <p:spPr bwMode="auto">
          <a:xfrm>
            <a:off x="6124575" y="3714750"/>
            <a:ext cx="1876425" cy="1876425"/>
          </a:xfrm>
          <a:custGeom>
            <a:avLst/>
            <a:gdLst>
              <a:gd name="T0" fmla="*/ 455979 w 1367938"/>
              <a:gd name="T1" fmla="*/ 0 h 1367940"/>
              <a:gd name="T2" fmla="*/ 455979 w 1367938"/>
              <a:gd name="T3" fmla="*/ 1 h 1367940"/>
              <a:gd name="T4" fmla="*/ 911959 w 1367938"/>
              <a:gd name="T5" fmla="*/ 455981 h 1367940"/>
              <a:gd name="T6" fmla="*/ 1367938 w 1367938"/>
              <a:gd name="T7" fmla="*/ 1367940 h 1367940"/>
              <a:gd name="T8" fmla="*/ 455979 w 1367938"/>
              <a:gd name="T9" fmla="*/ 911960 h 1367940"/>
              <a:gd name="T10" fmla="*/ 0 w 1367938"/>
              <a:gd name="T11" fmla="*/ 455980 h 1367940"/>
              <a:gd name="T12" fmla="*/ 455979 w 1367938"/>
              <a:gd name="T13" fmla="*/ 0 h 1367940"/>
            </a:gdLst>
            <a:ahLst/>
            <a:cxnLst>
              <a:cxn ang="0">
                <a:pos x="T0" y="T1"/>
              </a:cxn>
              <a:cxn ang="0">
                <a:pos x="T2" y="T3"/>
              </a:cxn>
              <a:cxn ang="0">
                <a:pos x="T4" y="T5"/>
              </a:cxn>
              <a:cxn ang="0">
                <a:pos x="T6" y="T7"/>
              </a:cxn>
              <a:cxn ang="0">
                <a:pos x="T8" y="T9"/>
              </a:cxn>
              <a:cxn ang="0">
                <a:pos x="T10" y="T11"/>
              </a:cxn>
              <a:cxn ang="0">
                <a:pos x="T12" y="T13"/>
              </a:cxn>
            </a:cxnLst>
            <a:rect l="0" t="0" r="r" b="b"/>
            <a:pathLst>
              <a:path w="1367938" h="1367940">
                <a:moveTo>
                  <a:pt x="455979" y="0"/>
                </a:moveTo>
                <a:lnTo>
                  <a:pt x="455979" y="1"/>
                </a:lnTo>
                <a:cubicBezTo>
                  <a:pt x="707810" y="1"/>
                  <a:pt x="911959" y="204150"/>
                  <a:pt x="911959" y="455981"/>
                </a:cubicBezTo>
                <a:cubicBezTo>
                  <a:pt x="911959" y="759967"/>
                  <a:pt x="1063952" y="1063953"/>
                  <a:pt x="1367938" y="1367940"/>
                </a:cubicBezTo>
                <a:cubicBezTo>
                  <a:pt x="1063952" y="1063953"/>
                  <a:pt x="759966" y="911960"/>
                  <a:pt x="455979" y="911960"/>
                </a:cubicBezTo>
                <a:cubicBezTo>
                  <a:pt x="204149" y="911960"/>
                  <a:pt x="0" y="707811"/>
                  <a:pt x="0" y="455980"/>
                </a:cubicBezTo>
                <a:cubicBezTo>
                  <a:pt x="0" y="204149"/>
                  <a:pt x="204149" y="0"/>
                  <a:pt x="455979" y="0"/>
                </a:cubicBezTo>
                <a:close/>
              </a:path>
            </a:pathLst>
          </a:custGeom>
          <a:solidFill>
            <a:srgbClr val="E25E0E"/>
          </a:solidFill>
          <a:ln>
            <a:noFill/>
          </a:ln>
          <a:effectLst>
            <a:outerShdw dist="25401" dir="2700000" algn="ctr" rotWithShape="0">
              <a:srgbClr val="000000">
                <a:alpha val="14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任意多边形 33"/>
          <p:cNvSpPr/>
          <p:nvPr/>
        </p:nvSpPr>
        <p:spPr bwMode="auto">
          <a:xfrm>
            <a:off x="4221163" y="3714750"/>
            <a:ext cx="1876425" cy="1876425"/>
          </a:xfrm>
          <a:custGeom>
            <a:avLst/>
            <a:gdLst>
              <a:gd name="T0" fmla="*/ 911958 w 1367937"/>
              <a:gd name="T1" fmla="*/ 0 h 1367940"/>
              <a:gd name="T2" fmla="*/ 1367937 w 1367937"/>
              <a:gd name="T3" fmla="*/ 455980 h 1367940"/>
              <a:gd name="T4" fmla="*/ 911958 w 1367937"/>
              <a:gd name="T5" fmla="*/ 911960 h 1367940"/>
              <a:gd name="T6" fmla="*/ 0 w 1367937"/>
              <a:gd name="T7" fmla="*/ 1367940 h 1367940"/>
              <a:gd name="T8" fmla="*/ 455979 w 1367937"/>
              <a:gd name="T9" fmla="*/ 455980 h 1367940"/>
              <a:gd name="T10" fmla="*/ 911958 w 1367937"/>
              <a:gd name="T11" fmla="*/ 0 h 1367940"/>
            </a:gdLst>
            <a:ahLst/>
            <a:cxnLst>
              <a:cxn ang="0">
                <a:pos x="T0" y="T1"/>
              </a:cxn>
              <a:cxn ang="0">
                <a:pos x="T2" y="T3"/>
              </a:cxn>
              <a:cxn ang="0">
                <a:pos x="T4" y="T5"/>
              </a:cxn>
              <a:cxn ang="0">
                <a:pos x="T6" y="T7"/>
              </a:cxn>
              <a:cxn ang="0">
                <a:pos x="T8" y="T9"/>
              </a:cxn>
              <a:cxn ang="0">
                <a:pos x="T10" y="T11"/>
              </a:cxn>
            </a:cxnLst>
            <a:rect l="0" t="0" r="r" b="b"/>
            <a:pathLst>
              <a:path w="1367937" h="1367940">
                <a:moveTo>
                  <a:pt x="911958" y="0"/>
                </a:moveTo>
                <a:cubicBezTo>
                  <a:pt x="1163788" y="0"/>
                  <a:pt x="1367937" y="204149"/>
                  <a:pt x="1367937" y="455980"/>
                </a:cubicBezTo>
                <a:cubicBezTo>
                  <a:pt x="1367937" y="707811"/>
                  <a:pt x="1163788" y="911960"/>
                  <a:pt x="911958" y="911960"/>
                </a:cubicBezTo>
                <a:cubicBezTo>
                  <a:pt x="607972" y="911960"/>
                  <a:pt x="303986" y="1063953"/>
                  <a:pt x="0" y="1367940"/>
                </a:cubicBezTo>
                <a:cubicBezTo>
                  <a:pt x="303986" y="1063953"/>
                  <a:pt x="455979" y="759967"/>
                  <a:pt x="455979" y="455980"/>
                </a:cubicBezTo>
                <a:cubicBezTo>
                  <a:pt x="455979" y="204149"/>
                  <a:pt x="660128" y="0"/>
                  <a:pt x="911958" y="0"/>
                </a:cubicBezTo>
                <a:close/>
              </a:path>
            </a:pathLst>
          </a:custGeom>
          <a:solidFill>
            <a:srgbClr val="E25E0E"/>
          </a:solidFill>
          <a:ln>
            <a:noFill/>
          </a:ln>
          <a:effectLst>
            <a:outerShdw dist="25401" dir="2700000" algn="ctr" rotWithShape="0">
              <a:srgbClr val="000000">
                <a:alpha val="14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任意多边形 35"/>
          <p:cNvSpPr/>
          <p:nvPr/>
        </p:nvSpPr>
        <p:spPr bwMode="auto">
          <a:xfrm>
            <a:off x="6124575" y="1838325"/>
            <a:ext cx="1876425" cy="1876425"/>
          </a:xfrm>
          <a:custGeom>
            <a:avLst/>
            <a:gdLst>
              <a:gd name="T0" fmla="*/ 1193604 w 1367937"/>
              <a:gd name="T1" fmla="*/ 55512 h 1367940"/>
              <a:gd name="T2" fmla="*/ 1193604 w 1367937"/>
              <a:gd name="T3" fmla="*/ 63885 h 1367940"/>
              <a:gd name="T4" fmla="*/ 1167470 w 1367937"/>
              <a:gd name="T5" fmla="*/ 63885 h 1367940"/>
              <a:gd name="T6" fmla="*/ 1193604 w 1367937"/>
              <a:gd name="T7" fmla="*/ 55512 h 1367940"/>
              <a:gd name="T8" fmla="*/ 1367937 w 1367937"/>
              <a:gd name="T9" fmla="*/ 0 h 1367940"/>
              <a:gd name="T10" fmla="*/ 911958 w 1367937"/>
              <a:gd name="T11" fmla="*/ 911960 h 1367940"/>
              <a:gd name="T12" fmla="*/ 455979 w 1367937"/>
              <a:gd name="T13" fmla="*/ 1367940 h 1367940"/>
              <a:gd name="T14" fmla="*/ 0 w 1367937"/>
              <a:gd name="T15" fmla="*/ 911960 h 1367940"/>
              <a:gd name="T16" fmla="*/ 455979 w 1367937"/>
              <a:gd name="T17" fmla="*/ 455980 h 1367940"/>
              <a:gd name="T18" fmla="*/ 1367937 w 1367937"/>
              <a:gd name="T19" fmla="*/ 0 h 1367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7937" h="1367940">
                <a:moveTo>
                  <a:pt x="1193604" y="55512"/>
                </a:moveTo>
                <a:lnTo>
                  <a:pt x="1193604" y="63885"/>
                </a:lnTo>
                <a:lnTo>
                  <a:pt x="1167470" y="63885"/>
                </a:lnTo>
                <a:lnTo>
                  <a:pt x="1193604" y="55512"/>
                </a:lnTo>
                <a:close/>
                <a:moveTo>
                  <a:pt x="1367937" y="0"/>
                </a:moveTo>
                <a:cubicBezTo>
                  <a:pt x="1063951" y="303987"/>
                  <a:pt x="911958" y="607973"/>
                  <a:pt x="911958" y="911960"/>
                </a:cubicBezTo>
                <a:cubicBezTo>
                  <a:pt x="911958" y="1163791"/>
                  <a:pt x="707809" y="1367940"/>
                  <a:pt x="455979" y="1367940"/>
                </a:cubicBezTo>
                <a:cubicBezTo>
                  <a:pt x="204149" y="1367940"/>
                  <a:pt x="0" y="1163791"/>
                  <a:pt x="0" y="911960"/>
                </a:cubicBezTo>
                <a:cubicBezTo>
                  <a:pt x="0" y="660129"/>
                  <a:pt x="204149" y="455980"/>
                  <a:pt x="455979" y="455980"/>
                </a:cubicBezTo>
                <a:cubicBezTo>
                  <a:pt x="759965" y="455980"/>
                  <a:pt x="1063951" y="303987"/>
                  <a:pt x="1367937" y="0"/>
                </a:cubicBezTo>
                <a:close/>
              </a:path>
            </a:pathLst>
          </a:custGeom>
          <a:solidFill>
            <a:srgbClr val="E25E0E"/>
          </a:solidFill>
          <a:ln>
            <a:noFill/>
          </a:ln>
          <a:effectLst>
            <a:outerShdw dist="25401" dir="2700000" algn="ctr" rotWithShape="0">
              <a:srgbClr val="000000">
                <a:alpha val="14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7" name="直接连接符 36"/>
          <p:cNvCxnSpPr>
            <a:cxnSpLocks noChangeShapeType="1"/>
          </p:cNvCxnSpPr>
          <p:nvPr/>
        </p:nvCxnSpPr>
        <p:spPr bwMode="auto">
          <a:xfrm>
            <a:off x="4090988" y="1566863"/>
            <a:ext cx="0" cy="1352550"/>
          </a:xfrm>
          <a:prstGeom prst="line">
            <a:avLst/>
          </a:prstGeom>
          <a:noFill/>
          <a:ln w="9525" cmpd="sng">
            <a:solidFill>
              <a:srgbClr val="BFBFBF"/>
            </a:solidFill>
            <a:prstDash val="sysDash"/>
            <a:round/>
          </a:ln>
          <a:extLst>
            <a:ext uri="{909E8E84-426E-40DD-AFC4-6F175D3DCCD1}">
              <a14:hiddenFill xmlns:a14="http://schemas.microsoft.com/office/drawing/2010/main">
                <a:noFill/>
              </a14:hiddenFill>
            </a:ext>
          </a:extLst>
        </p:spPr>
      </p:cxnSp>
      <p:sp>
        <p:nvSpPr>
          <p:cNvPr id="8" name="TextBox 31"/>
          <p:cNvSpPr txBox="1">
            <a:spLocks noChangeArrowheads="1"/>
          </p:cNvSpPr>
          <p:nvPr/>
        </p:nvSpPr>
        <p:spPr bwMode="auto">
          <a:xfrm>
            <a:off x="2238375" y="1597025"/>
            <a:ext cx="182562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小标题</a:t>
            </a:r>
            <a:endParaRPr kumimoji="0" 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9" name="直接连接符 38"/>
          <p:cNvCxnSpPr>
            <a:cxnSpLocks noChangeShapeType="1"/>
          </p:cNvCxnSpPr>
          <p:nvPr/>
        </p:nvCxnSpPr>
        <p:spPr bwMode="auto">
          <a:xfrm>
            <a:off x="4090988" y="4524375"/>
            <a:ext cx="0" cy="1352550"/>
          </a:xfrm>
          <a:prstGeom prst="line">
            <a:avLst/>
          </a:prstGeom>
          <a:noFill/>
          <a:ln w="9525" cmpd="sng">
            <a:solidFill>
              <a:srgbClr val="BFBFBF"/>
            </a:solidFill>
            <a:prstDash val="sysDash"/>
            <a:round/>
          </a:ln>
          <a:extLst>
            <a:ext uri="{909E8E84-426E-40DD-AFC4-6F175D3DCCD1}">
              <a14:hiddenFill xmlns:a14="http://schemas.microsoft.com/office/drawing/2010/main">
                <a:noFill/>
              </a14:hiddenFill>
            </a:ext>
          </a:extLst>
        </p:spPr>
      </p:cxnSp>
      <p:cxnSp>
        <p:nvCxnSpPr>
          <p:cNvPr id="10" name="直接连接符 39"/>
          <p:cNvCxnSpPr>
            <a:cxnSpLocks noChangeShapeType="1"/>
          </p:cNvCxnSpPr>
          <p:nvPr/>
        </p:nvCxnSpPr>
        <p:spPr bwMode="auto">
          <a:xfrm>
            <a:off x="8089900" y="1566863"/>
            <a:ext cx="0" cy="1352550"/>
          </a:xfrm>
          <a:prstGeom prst="line">
            <a:avLst/>
          </a:prstGeom>
          <a:noFill/>
          <a:ln w="9525" cmpd="sng">
            <a:solidFill>
              <a:srgbClr val="BFBFBF"/>
            </a:solidFill>
            <a:prstDash val="sysDash"/>
            <a:round/>
          </a:ln>
          <a:extLst>
            <a:ext uri="{909E8E84-426E-40DD-AFC4-6F175D3DCCD1}">
              <a14:hiddenFill xmlns:a14="http://schemas.microsoft.com/office/drawing/2010/main">
                <a:noFill/>
              </a14:hiddenFill>
            </a:ext>
          </a:extLst>
        </p:spPr>
      </p:cxnSp>
      <p:cxnSp>
        <p:nvCxnSpPr>
          <p:cNvPr id="11" name="直接连接符 40"/>
          <p:cNvCxnSpPr>
            <a:cxnSpLocks noChangeShapeType="1"/>
          </p:cNvCxnSpPr>
          <p:nvPr/>
        </p:nvCxnSpPr>
        <p:spPr bwMode="auto">
          <a:xfrm>
            <a:off x="8089900" y="4524375"/>
            <a:ext cx="0" cy="1352550"/>
          </a:xfrm>
          <a:prstGeom prst="line">
            <a:avLst/>
          </a:prstGeom>
          <a:noFill/>
          <a:ln w="9525" cmpd="sng">
            <a:solidFill>
              <a:srgbClr val="BFBFBF"/>
            </a:solidFill>
            <a:prstDash val="sysDash"/>
            <a:round/>
          </a:ln>
          <a:extLst>
            <a:ext uri="{909E8E84-426E-40DD-AFC4-6F175D3DCCD1}">
              <a14:hiddenFill xmlns:a14="http://schemas.microsoft.com/office/drawing/2010/main">
                <a:noFill/>
              </a14:hiddenFill>
            </a:ext>
          </a:extLst>
        </p:spPr>
      </p:cxnSp>
      <p:sp>
        <p:nvSpPr>
          <p:cNvPr id="12" name="TextBox 31"/>
          <p:cNvSpPr txBox="1">
            <a:spLocks noChangeArrowheads="1"/>
          </p:cNvSpPr>
          <p:nvPr/>
        </p:nvSpPr>
        <p:spPr bwMode="auto">
          <a:xfrm>
            <a:off x="2238375" y="4554538"/>
            <a:ext cx="1825625"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小标题</a:t>
            </a:r>
            <a:endParaRPr kumimoji="0" 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TextBox 31"/>
          <p:cNvSpPr txBox="1">
            <a:spLocks noChangeArrowheads="1"/>
          </p:cNvSpPr>
          <p:nvPr/>
        </p:nvSpPr>
        <p:spPr bwMode="auto">
          <a:xfrm>
            <a:off x="8128000" y="1597025"/>
            <a:ext cx="182562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小标题</a:t>
            </a:r>
            <a:endParaRPr kumimoji="0" 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TextBox 31"/>
          <p:cNvSpPr txBox="1">
            <a:spLocks noChangeArrowheads="1"/>
          </p:cNvSpPr>
          <p:nvPr/>
        </p:nvSpPr>
        <p:spPr bwMode="auto">
          <a:xfrm>
            <a:off x="8128000" y="4554538"/>
            <a:ext cx="1825625"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小标题</a:t>
            </a:r>
            <a:endParaRPr kumimoji="0" lang="en-US" sz="2000" b="1"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rPr>
              <a:t>请在此处输入文本</a:t>
            </a:r>
            <a:endParaRPr kumimoji="0" lang="en-US" sz="16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椭圆 44"/>
          <p:cNvSpPr>
            <a:spLocks noChangeArrowheads="1"/>
          </p:cNvSpPr>
          <p:nvPr/>
        </p:nvSpPr>
        <p:spPr bwMode="auto">
          <a:xfrm>
            <a:off x="5348288" y="2946400"/>
            <a:ext cx="1527175" cy="1527175"/>
          </a:xfrm>
          <a:prstGeom prst="ellipse">
            <a:avLst/>
          </a:prstGeom>
          <a:solidFill>
            <a:srgbClr val="FFFFFF">
              <a:alpha val="48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FFFFFF"/>
              </a:solidFill>
              <a:effectLst/>
              <a:uLnTx/>
              <a:uFillTx/>
            </a:endParaRPr>
          </a:p>
        </p:txBody>
      </p:sp>
      <p:sp>
        <p:nvSpPr>
          <p:cNvPr id="16" name="椭圆 45"/>
          <p:cNvSpPr>
            <a:spLocks noChangeArrowheads="1"/>
          </p:cNvSpPr>
          <p:nvPr/>
        </p:nvSpPr>
        <p:spPr bwMode="auto">
          <a:xfrm>
            <a:off x="5549900" y="3148013"/>
            <a:ext cx="1122363" cy="1123950"/>
          </a:xfrm>
          <a:prstGeom prst="ellipse">
            <a:avLst/>
          </a:prstGeom>
          <a:solidFill>
            <a:srgbClr val="FFFFFF">
              <a:alpha val="48000"/>
            </a:srgbClr>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eaLnBrk="1" fontAlgn="auto" latinLnBrk="0" hangingPunct="1">
              <a:lnSpc>
                <a:spcPct val="114000"/>
              </a:lnSpc>
              <a:spcBef>
                <a:spcPts val="0"/>
              </a:spcBef>
              <a:spcAft>
                <a:spcPts val="0"/>
              </a:spcAft>
              <a:buClrTx/>
              <a:buSzTx/>
              <a:buFontTx/>
              <a:buNone/>
              <a:defRPr/>
            </a:pPr>
            <a:r>
              <a:rPr kumimoji="0" lang="zh-CN" altLang="en-US" sz="2400" b="0" i="0" u="none" strike="noStrike" kern="0" cap="none" spc="0" normalizeH="0" baseline="0" noProof="0" smtClean="0">
                <a:ln>
                  <a:noFill/>
                </a:ln>
                <a:solidFill>
                  <a:srgbClr val="254460"/>
                </a:solidFill>
                <a:effectLst/>
                <a:uLnTx/>
                <a:uFillTx/>
                <a:latin typeface="微软雅黑" panose="020B0503020204020204" pitchFamily="34" charset="-122"/>
                <a:ea typeface="微软雅黑" panose="020B0503020204020204" pitchFamily="34" charset="-122"/>
              </a:rPr>
              <a:t>标题</a:t>
            </a:r>
            <a:endParaRPr kumimoji="0" lang="zh-CN" altLang="en-US" sz="2400" b="0" i="0" u="none" strike="noStrike" kern="0" cap="none" spc="0" normalizeH="0" baseline="0" noProof="0" smtClean="0">
              <a:ln>
                <a:noFill/>
              </a:ln>
              <a:solidFill>
                <a:srgbClr val="254460"/>
              </a:solidFill>
              <a:effectLst/>
              <a:uLnTx/>
              <a:uFillTx/>
              <a:latin typeface="微软雅黑" panose="020B0503020204020204" pitchFamily="34" charset="-122"/>
              <a:ea typeface="微软雅黑" panose="020B0503020204020204" pitchFamily="34" charset="-122"/>
            </a:endParaRPr>
          </a:p>
        </p:txBody>
      </p:sp>
      <p:sp>
        <p:nvSpPr>
          <p:cNvPr id="17"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
        <p:nvSpPr>
          <p:cNvPr id="6" name="矩形 5"/>
          <p:cNvSpPr/>
          <p:nvPr/>
        </p:nvSpPr>
        <p:spPr>
          <a:xfrm>
            <a:off x="1983401" y="2175569"/>
            <a:ext cx="1440000" cy="1980000"/>
          </a:xfrm>
          <a:prstGeom prst="rect">
            <a:avLst/>
          </a:prstGeom>
          <a:noFill/>
          <a:ln>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a:spLocks noChangeAspect="1"/>
          </p:cNvSpPr>
          <p:nvPr/>
        </p:nvSpPr>
        <p:spPr>
          <a:xfrm>
            <a:off x="2163401" y="2349000"/>
            <a:ext cx="1080000" cy="108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5134" y="2175569"/>
            <a:ext cx="1440000" cy="1980000"/>
          </a:xfrm>
          <a:prstGeom prst="rect">
            <a:avLst/>
          </a:prstGeom>
          <a:noFill/>
          <a:ln>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4425134" y="2349000"/>
            <a:ext cx="1080000" cy="108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06867" y="2175569"/>
            <a:ext cx="1440000" cy="1980000"/>
          </a:xfrm>
          <a:prstGeom prst="rect">
            <a:avLst/>
          </a:prstGeom>
          <a:noFill/>
          <a:ln>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6686867" y="2349000"/>
            <a:ext cx="1080000" cy="108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768599" y="2175569"/>
            <a:ext cx="1440000" cy="1980000"/>
          </a:xfrm>
          <a:prstGeom prst="rect">
            <a:avLst/>
          </a:prstGeom>
          <a:noFill/>
          <a:ln>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8948599" y="2349000"/>
            <a:ext cx="1080000" cy="108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121671" y="3623007"/>
            <a:ext cx="1163460" cy="338554"/>
          </a:xfrm>
          <a:prstGeom prst="rect">
            <a:avLst/>
          </a:prstGeom>
          <a:noFill/>
        </p:spPr>
        <p:txBody>
          <a:bodyPr wrap="none" rtlCol="0">
            <a:spAutoFit/>
          </a:bodyPr>
          <a:lstStyle/>
          <a:p>
            <a:pPr algn="ctr"/>
            <a:r>
              <a:rPr lang="en-US" altLang="zh-CN" sz="1600" dirty="0" smtClean="0">
                <a:solidFill>
                  <a:srgbClr val="EC792D"/>
                </a:solidFill>
              </a:rPr>
              <a:t>TEXT HERE</a:t>
            </a:r>
            <a:endParaRPr lang="zh-CN" altLang="en-US" sz="1600" dirty="0">
              <a:solidFill>
                <a:srgbClr val="EC792D"/>
              </a:solidFill>
            </a:endParaRPr>
          </a:p>
        </p:txBody>
      </p:sp>
      <p:sp>
        <p:nvSpPr>
          <p:cNvPr id="15" name="文本框 14"/>
          <p:cNvSpPr txBox="1"/>
          <p:nvPr/>
        </p:nvSpPr>
        <p:spPr>
          <a:xfrm>
            <a:off x="4383404" y="3623007"/>
            <a:ext cx="1163460" cy="338554"/>
          </a:xfrm>
          <a:prstGeom prst="rect">
            <a:avLst/>
          </a:prstGeom>
          <a:noFill/>
        </p:spPr>
        <p:txBody>
          <a:bodyPr wrap="none" rtlCol="0">
            <a:spAutoFit/>
          </a:bodyPr>
          <a:lstStyle/>
          <a:p>
            <a:pPr algn="ctr"/>
            <a:r>
              <a:rPr lang="en-US" altLang="zh-CN" sz="1600" dirty="0" smtClean="0">
                <a:solidFill>
                  <a:srgbClr val="EC792D"/>
                </a:solidFill>
              </a:rPr>
              <a:t>TEXT HERE</a:t>
            </a:r>
            <a:endParaRPr lang="zh-CN" altLang="en-US" sz="1600" dirty="0">
              <a:solidFill>
                <a:srgbClr val="EC792D"/>
              </a:solidFill>
            </a:endParaRPr>
          </a:p>
        </p:txBody>
      </p:sp>
      <p:sp>
        <p:nvSpPr>
          <p:cNvPr id="16" name="文本框 15"/>
          <p:cNvSpPr txBox="1"/>
          <p:nvPr/>
        </p:nvSpPr>
        <p:spPr>
          <a:xfrm>
            <a:off x="6647748" y="3623007"/>
            <a:ext cx="1163460" cy="338554"/>
          </a:xfrm>
          <a:prstGeom prst="rect">
            <a:avLst/>
          </a:prstGeom>
          <a:noFill/>
        </p:spPr>
        <p:txBody>
          <a:bodyPr wrap="none" rtlCol="0">
            <a:spAutoFit/>
          </a:bodyPr>
          <a:lstStyle/>
          <a:p>
            <a:pPr algn="ctr"/>
            <a:r>
              <a:rPr lang="en-US" altLang="zh-CN" sz="1600" dirty="0" smtClean="0">
                <a:solidFill>
                  <a:srgbClr val="EC792D"/>
                </a:solidFill>
              </a:rPr>
              <a:t>TEXT HERE</a:t>
            </a:r>
            <a:endParaRPr lang="zh-CN" altLang="en-US" sz="1600" dirty="0">
              <a:solidFill>
                <a:srgbClr val="EC792D"/>
              </a:solidFill>
            </a:endParaRPr>
          </a:p>
        </p:txBody>
      </p:sp>
      <p:sp>
        <p:nvSpPr>
          <p:cNvPr id="17" name="文本框 16"/>
          <p:cNvSpPr txBox="1"/>
          <p:nvPr/>
        </p:nvSpPr>
        <p:spPr>
          <a:xfrm>
            <a:off x="8906869" y="3623007"/>
            <a:ext cx="1163460" cy="338554"/>
          </a:xfrm>
          <a:prstGeom prst="rect">
            <a:avLst/>
          </a:prstGeom>
          <a:noFill/>
        </p:spPr>
        <p:txBody>
          <a:bodyPr wrap="none" rtlCol="0">
            <a:spAutoFit/>
          </a:bodyPr>
          <a:lstStyle/>
          <a:p>
            <a:pPr algn="ctr"/>
            <a:r>
              <a:rPr lang="en-US" altLang="zh-CN" sz="1600" dirty="0" smtClean="0">
                <a:solidFill>
                  <a:srgbClr val="EC792D"/>
                </a:solidFill>
              </a:rPr>
              <a:t>TEXT HERE</a:t>
            </a:r>
            <a:endParaRPr lang="zh-CN" altLang="en-US" sz="1600" dirty="0">
              <a:solidFill>
                <a:srgbClr val="EC792D"/>
              </a:solidFill>
            </a:endParaRPr>
          </a:p>
        </p:txBody>
      </p:sp>
      <p:sp>
        <p:nvSpPr>
          <p:cNvPr id="18" name="矩形 17"/>
          <p:cNvSpPr/>
          <p:nvPr/>
        </p:nvSpPr>
        <p:spPr>
          <a:xfrm>
            <a:off x="838200" y="4623606"/>
            <a:ext cx="10512425" cy="900246"/>
          </a:xfrm>
          <a:prstGeom prst="rect">
            <a:avLst/>
          </a:prstGeom>
        </p:spPr>
        <p:txBody>
          <a:bodyPr wrap="square">
            <a:spAutoFit/>
          </a:bodyPr>
          <a:lstStyle/>
          <a:p>
            <a:pPr>
              <a:lnSpc>
                <a:spcPct val="125000"/>
              </a:lnSpc>
            </a:pPr>
            <a:r>
              <a:rPr lang="en-US" altLang="zh-CN" sz="1400" dirty="0">
                <a:solidFill>
                  <a:schemeClr val="tx1">
                    <a:lumMod val="65000"/>
                    <a:lumOff val="35000"/>
                  </a:schemeClr>
                </a:solidFill>
              </a:rPr>
              <a:t>Your design looks awesome by the way. People tend to read writing. This text will not appear in a consistent order. Using default text is a simple way to create the appearance of content without having to create it. Humans are creative beings. If it is not real text, they will focus on the design.</a:t>
            </a:r>
            <a:endParaRPr lang="en-US" altLang="zh-CN" sz="1400" dirty="0">
              <a:solidFill>
                <a:schemeClr val="tx1">
                  <a:lumMod val="65000"/>
                  <a:lumOff val="35000"/>
                </a:schemeClr>
              </a:solidFill>
            </a:endParaRPr>
          </a:p>
        </p:txBody>
      </p:sp>
      <p:sp>
        <p:nvSpPr>
          <p:cNvPr id="19" name="KSO_Shape"/>
          <p:cNvSpPr>
            <a:spLocks noChangeAspect="1"/>
          </p:cNvSpPr>
          <p:nvPr/>
        </p:nvSpPr>
        <p:spPr>
          <a:xfrm>
            <a:off x="4695134" y="2669400"/>
            <a:ext cx="540000" cy="5031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KSO_Shape"/>
          <p:cNvSpPr>
            <a:spLocks noChangeAspect="1"/>
          </p:cNvSpPr>
          <p:nvPr/>
        </p:nvSpPr>
        <p:spPr>
          <a:xfrm>
            <a:off x="2433401" y="2669400"/>
            <a:ext cx="540000" cy="4392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16"/>
          <p:cNvSpPr>
            <a:spLocks noChangeAspect="1"/>
          </p:cNvSpPr>
          <p:nvPr/>
        </p:nvSpPr>
        <p:spPr bwMode="auto">
          <a:xfrm>
            <a:off x="6956867" y="2717885"/>
            <a:ext cx="540000" cy="440705"/>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tx1"/>
          </a:solidFill>
          <a:ln>
            <a:noFill/>
          </a:ln>
        </p:spPr>
        <p:txBody>
          <a:bodyPr/>
          <a:lstStyle/>
          <a:p>
            <a:endParaRPr lang="zh-CN" altLang="en-US"/>
          </a:p>
        </p:txBody>
      </p:sp>
      <p:sp>
        <p:nvSpPr>
          <p:cNvPr id="22" name="Freeform 24"/>
          <p:cNvSpPr>
            <a:spLocks noChangeAspect="1"/>
          </p:cNvSpPr>
          <p:nvPr/>
        </p:nvSpPr>
        <p:spPr bwMode="auto">
          <a:xfrm>
            <a:off x="9361540" y="2650950"/>
            <a:ext cx="254118" cy="540000"/>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tx1"/>
          </a:solidFill>
          <a:ln>
            <a:noFill/>
          </a:ln>
        </p:spPr>
        <p:txBody>
          <a:bodyPr/>
          <a:lstStyle/>
          <a:p>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0035" r="20035"/>
          <a:stretch>
            <a:fillRect/>
          </a:stretch>
        </p:blipFill>
        <p:spPr/>
      </p:pic>
      <p:grpSp>
        <p:nvGrpSpPr>
          <p:cNvPr id="6" name="组合 5"/>
          <p:cNvGrpSpPr/>
          <p:nvPr/>
        </p:nvGrpSpPr>
        <p:grpSpPr>
          <a:xfrm>
            <a:off x="5352000" y="1269000"/>
            <a:ext cx="6840000" cy="4320000"/>
            <a:chOff x="5352000" y="1269000"/>
            <a:chExt cx="6840000" cy="4320000"/>
          </a:xfrm>
        </p:grpSpPr>
        <p:sp>
          <p:nvSpPr>
            <p:cNvPr id="7" name="矩形 6"/>
            <p:cNvSpPr/>
            <p:nvPr/>
          </p:nvSpPr>
          <p:spPr>
            <a:xfrm>
              <a:off x="5352000" y="1269000"/>
              <a:ext cx="6840000" cy="4320000"/>
            </a:xfrm>
            <a:prstGeom prst="rect">
              <a:avLst/>
            </a:prstGeom>
            <a:solidFill>
              <a:srgbClr val="E25E0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2000" y="1269000"/>
              <a:ext cx="108000" cy="432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6251388" y="1848936"/>
            <a:ext cx="5100825" cy="829073"/>
          </a:xfrm>
          <a:prstGeom prst="rect">
            <a:avLst/>
          </a:prstGeom>
        </p:spPr>
        <p:txBody>
          <a:bodyPr wrap="square">
            <a:spAutoFit/>
          </a:bodyPr>
          <a:lstStyle/>
          <a:p>
            <a:pPr>
              <a:lnSpc>
                <a:spcPct val="114000"/>
              </a:lnSpc>
            </a:pPr>
            <a:r>
              <a:rPr lang="en-US" altLang="zh-CN" sz="1400" dirty="0"/>
              <a:t>The standard default text is designed to ramble about nothing. Thank you for using this application. </a:t>
            </a:r>
            <a:r>
              <a:rPr lang="en-US" altLang="zh-CN" sz="1400" dirty="0" smtClean="0"/>
              <a:t>People </a:t>
            </a:r>
            <a:r>
              <a:rPr lang="en-US" altLang="zh-CN" sz="1400" dirty="0"/>
              <a:t>tend to read writing. </a:t>
            </a:r>
            <a:endParaRPr lang="zh-CN" altLang="en-US" sz="1400" dirty="0"/>
          </a:p>
        </p:txBody>
      </p:sp>
      <p:sp>
        <p:nvSpPr>
          <p:cNvPr id="10" name="Freeform 121"/>
          <p:cNvSpPr>
            <a:spLocks noEditPoints="1"/>
          </p:cNvSpPr>
          <p:nvPr/>
        </p:nvSpPr>
        <p:spPr bwMode="auto">
          <a:xfrm>
            <a:off x="5615388" y="2076147"/>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rgbClr val="262626"/>
          </a:solidFill>
          <a:ln>
            <a:noFill/>
          </a:ln>
        </p:spPr>
        <p:txBody>
          <a:bodyPr vert="horz" wrap="square" lIns="91440" tIns="45720" rIns="91440" bIns="45720" numCol="1" anchor="t" anchorCtr="0" compatLnSpc="1"/>
          <a:lstStyle/>
          <a:p>
            <a:endParaRPr lang="zh-TW" altLang="en-US"/>
          </a:p>
        </p:txBody>
      </p:sp>
      <p:sp>
        <p:nvSpPr>
          <p:cNvPr id="11" name="矩形 10"/>
          <p:cNvSpPr/>
          <p:nvPr/>
        </p:nvSpPr>
        <p:spPr>
          <a:xfrm>
            <a:off x="6251388" y="3022863"/>
            <a:ext cx="5100825" cy="829073"/>
          </a:xfrm>
          <a:prstGeom prst="rect">
            <a:avLst/>
          </a:prstGeom>
        </p:spPr>
        <p:txBody>
          <a:bodyPr wrap="square">
            <a:spAutoFit/>
          </a:bodyPr>
          <a:lstStyle/>
          <a:p>
            <a:pPr>
              <a:lnSpc>
                <a:spcPct val="114000"/>
              </a:lnSpc>
            </a:pPr>
            <a:r>
              <a:rPr lang="en-US" altLang="zh-CN" sz="1400" dirty="0"/>
              <a:t>The standard default text is designed to ramble about nothing. Thank you for using this application. </a:t>
            </a:r>
            <a:r>
              <a:rPr lang="en-US" altLang="zh-CN" sz="1400" dirty="0" smtClean="0"/>
              <a:t>People </a:t>
            </a:r>
            <a:r>
              <a:rPr lang="en-US" altLang="zh-CN" sz="1400" dirty="0"/>
              <a:t>tend to read writing. </a:t>
            </a:r>
            <a:endParaRPr lang="zh-CN" altLang="en-US" sz="1400" dirty="0"/>
          </a:p>
        </p:txBody>
      </p:sp>
      <p:sp>
        <p:nvSpPr>
          <p:cNvPr id="12" name="Freeform 121"/>
          <p:cNvSpPr>
            <a:spLocks noEditPoints="1"/>
          </p:cNvSpPr>
          <p:nvPr/>
        </p:nvSpPr>
        <p:spPr bwMode="auto">
          <a:xfrm>
            <a:off x="5615388" y="3248184"/>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rgbClr val="262626"/>
          </a:solidFill>
          <a:ln>
            <a:noFill/>
          </a:ln>
        </p:spPr>
        <p:txBody>
          <a:bodyPr vert="horz" wrap="square" lIns="91440" tIns="45720" rIns="91440" bIns="45720" numCol="1" anchor="t" anchorCtr="0" compatLnSpc="1"/>
          <a:lstStyle/>
          <a:p>
            <a:endParaRPr lang="zh-TW" altLang="en-US"/>
          </a:p>
        </p:txBody>
      </p:sp>
      <p:sp>
        <p:nvSpPr>
          <p:cNvPr id="13" name="矩形 12"/>
          <p:cNvSpPr/>
          <p:nvPr/>
        </p:nvSpPr>
        <p:spPr>
          <a:xfrm>
            <a:off x="6251388" y="4196789"/>
            <a:ext cx="5100825" cy="829073"/>
          </a:xfrm>
          <a:prstGeom prst="rect">
            <a:avLst/>
          </a:prstGeom>
        </p:spPr>
        <p:txBody>
          <a:bodyPr wrap="square">
            <a:spAutoFit/>
          </a:bodyPr>
          <a:lstStyle/>
          <a:p>
            <a:pPr>
              <a:lnSpc>
                <a:spcPct val="114000"/>
              </a:lnSpc>
            </a:pPr>
            <a:r>
              <a:rPr lang="en-US" altLang="zh-CN" sz="1400" dirty="0"/>
              <a:t>The standard default text is designed to ramble about nothing. Thank you for using this application. </a:t>
            </a:r>
            <a:r>
              <a:rPr lang="en-US" altLang="zh-CN" sz="1400" dirty="0" smtClean="0"/>
              <a:t>People </a:t>
            </a:r>
            <a:r>
              <a:rPr lang="en-US" altLang="zh-CN" sz="1400" dirty="0"/>
              <a:t>tend to read writing. </a:t>
            </a:r>
            <a:endParaRPr lang="zh-CN" altLang="en-US" sz="1400" dirty="0"/>
          </a:p>
        </p:txBody>
      </p:sp>
      <p:sp>
        <p:nvSpPr>
          <p:cNvPr id="14" name="Freeform 121"/>
          <p:cNvSpPr>
            <a:spLocks noEditPoints="1"/>
          </p:cNvSpPr>
          <p:nvPr/>
        </p:nvSpPr>
        <p:spPr bwMode="auto">
          <a:xfrm>
            <a:off x="5615388" y="4424000"/>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rgbClr val="262626"/>
          </a:solidFill>
          <a:ln>
            <a:noFill/>
          </a:ln>
        </p:spPr>
        <p:txBody>
          <a:bodyPr vert="horz" wrap="square" lIns="91440" tIns="45720" rIns="91440" bIns="45720" numCol="1" anchor="t" anchorCtr="0" compatLnSpc="1"/>
          <a:lstStyle/>
          <a:p>
            <a:endParaRPr lang="zh-TW"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796" b="7796"/>
          <a:stretch>
            <a:fillRect/>
          </a:stretch>
        </p:blipFill>
        <p:spPr/>
      </p:pic>
      <p:sp>
        <p:nvSpPr>
          <p:cNvPr id="6" name="圆角矩形 5"/>
          <p:cNvSpPr/>
          <p:nvPr/>
        </p:nvSpPr>
        <p:spPr>
          <a:xfrm>
            <a:off x="5629835" y="1906494"/>
            <a:ext cx="5722378" cy="3645647"/>
          </a:xfrm>
          <a:prstGeom prst="roundRect">
            <a:avLst>
              <a:gd name="adj" fmla="val 4699"/>
            </a:avLst>
          </a:prstGeom>
          <a:solidFill>
            <a:srgbClr val="E25E0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a:spLocks noChangeAspect="1"/>
          </p:cNvSpPr>
          <p:nvPr/>
        </p:nvSpPr>
        <p:spPr>
          <a:xfrm>
            <a:off x="6069013" y="2385438"/>
            <a:ext cx="540000" cy="540000"/>
          </a:xfrm>
          <a:prstGeom prst="roundRect">
            <a:avLst>
              <a:gd name="adj" fmla="val 3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a:spLocks noChangeAspect="1"/>
          </p:cNvSpPr>
          <p:nvPr/>
        </p:nvSpPr>
        <p:spPr>
          <a:xfrm>
            <a:off x="6069013" y="3374544"/>
            <a:ext cx="540000" cy="540000"/>
          </a:xfrm>
          <a:prstGeom prst="roundRect">
            <a:avLst>
              <a:gd name="adj" fmla="val 3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a:spLocks noChangeAspect="1"/>
          </p:cNvSpPr>
          <p:nvPr/>
        </p:nvSpPr>
        <p:spPr>
          <a:xfrm>
            <a:off x="6069013" y="4357756"/>
            <a:ext cx="540000" cy="540000"/>
          </a:xfrm>
          <a:prstGeom prst="roundRect">
            <a:avLst>
              <a:gd name="adj" fmla="val 3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744353" y="2385438"/>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20" name="文本框 19"/>
          <p:cNvSpPr txBox="1"/>
          <p:nvPr/>
        </p:nvSpPr>
        <p:spPr>
          <a:xfrm>
            <a:off x="6744353" y="3374544"/>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21" name="文本框 20"/>
          <p:cNvSpPr txBox="1"/>
          <p:nvPr/>
        </p:nvSpPr>
        <p:spPr>
          <a:xfrm>
            <a:off x="6744353" y="4357756"/>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22" name="KSO_Shape"/>
          <p:cNvSpPr>
            <a:spLocks noChangeAspect="1"/>
          </p:cNvSpPr>
          <p:nvPr/>
        </p:nvSpPr>
        <p:spPr bwMode="auto">
          <a:xfrm>
            <a:off x="6159013" y="2475438"/>
            <a:ext cx="360000" cy="360000"/>
          </a:xfrm>
          <a:custGeom>
            <a:avLst/>
            <a:gdLst>
              <a:gd name="T0" fmla="*/ 1665347 w 2276475"/>
              <a:gd name="T1" fmla="*/ 841942 h 2276475"/>
              <a:gd name="T2" fmla="*/ 1695902 w 2276475"/>
              <a:gd name="T3" fmla="*/ 899243 h 2276475"/>
              <a:gd name="T4" fmla="*/ 1676772 w 2276475"/>
              <a:gd name="T5" fmla="*/ 962379 h 2276475"/>
              <a:gd name="T6" fmla="*/ 1619649 w 2276475"/>
              <a:gd name="T7" fmla="*/ 993151 h 2276475"/>
              <a:gd name="T8" fmla="*/ 1556149 w 2276475"/>
              <a:gd name="T9" fmla="*/ 974051 h 2276475"/>
              <a:gd name="T10" fmla="*/ 1525329 w 2276475"/>
              <a:gd name="T11" fmla="*/ 916751 h 2276475"/>
              <a:gd name="T12" fmla="*/ 1544459 w 2276475"/>
              <a:gd name="T13" fmla="*/ 853614 h 2276475"/>
              <a:gd name="T14" fmla="*/ 1601848 w 2276475"/>
              <a:gd name="T15" fmla="*/ 822842 h 2276475"/>
              <a:gd name="T16" fmla="*/ 892720 w 2276475"/>
              <a:gd name="T17" fmla="*/ 924611 h 2276475"/>
              <a:gd name="T18" fmla="*/ 799728 w 2276475"/>
              <a:gd name="T19" fmla="*/ 714470 h 2276475"/>
              <a:gd name="T20" fmla="*/ 839316 w 2276475"/>
              <a:gd name="T21" fmla="*/ 796667 h 2276475"/>
              <a:gd name="T22" fmla="*/ 801854 w 2276475"/>
              <a:gd name="T23" fmla="*/ 926478 h 2276475"/>
              <a:gd name="T24" fmla="*/ 634469 w 2276475"/>
              <a:gd name="T25" fmla="*/ 1048575 h 2276475"/>
              <a:gd name="T26" fmla="*/ 778473 w 2276475"/>
              <a:gd name="T27" fmla="*/ 856518 h 2276475"/>
              <a:gd name="T28" fmla="*/ 767314 w 2276475"/>
              <a:gd name="T29" fmla="*/ 760756 h 2276475"/>
              <a:gd name="T30" fmla="*/ 665555 w 2276475"/>
              <a:gd name="T31" fmla="*/ 751445 h 2276475"/>
              <a:gd name="T32" fmla="*/ 678042 w 2276475"/>
              <a:gd name="T33" fmla="*/ 694786 h 2276475"/>
              <a:gd name="T34" fmla="*/ 1310715 w 2276475"/>
              <a:gd name="T35" fmla="*/ 813778 h 2276475"/>
              <a:gd name="T36" fmla="*/ 1397931 w 2276475"/>
              <a:gd name="T37" fmla="*/ 804995 h 2276475"/>
              <a:gd name="T38" fmla="*/ 1449359 w 2276475"/>
              <a:gd name="T39" fmla="*/ 864347 h 2276475"/>
              <a:gd name="T40" fmla="*/ 1404558 w 2276475"/>
              <a:gd name="T41" fmla="*/ 907464 h 2276475"/>
              <a:gd name="T42" fmla="*/ 1370362 w 2276475"/>
              <a:gd name="T43" fmla="*/ 853967 h 2276475"/>
              <a:gd name="T44" fmla="*/ 1295604 w 2276475"/>
              <a:gd name="T45" fmla="*/ 872066 h 2276475"/>
              <a:gd name="T46" fmla="*/ 395199 w 2276475"/>
              <a:gd name="T47" fmla="*/ 499761 h 2276475"/>
              <a:gd name="T48" fmla="*/ 462659 w 2276475"/>
              <a:gd name="T49" fmla="*/ 938864 h 2276475"/>
              <a:gd name="T50" fmla="*/ 354033 w 2276475"/>
              <a:gd name="T51" fmla="*/ 990931 h 2276475"/>
              <a:gd name="T52" fmla="*/ 497452 w 2276475"/>
              <a:gd name="T53" fmla="*/ 1186177 h 2276475"/>
              <a:gd name="T54" fmla="*/ 798633 w 2276475"/>
              <a:gd name="T55" fmla="*/ 1479710 h 2276475"/>
              <a:gd name="T56" fmla="*/ 946035 w 2276475"/>
              <a:gd name="T57" fmla="*/ 1558605 h 2276475"/>
              <a:gd name="T58" fmla="*/ 995967 w 2276475"/>
              <a:gd name="T59" fmla="*/ 1430034 h 2276475"/>
              <a:gd name="T60" fmla="*/ 1420382 w 2276475"/>
              <a:gd name="T61" fmla="*/ 1537885 h 2276475"/>
              <a:gd name="T62" fmla="*/ 1382667 w 2276475"/>
              <a:gd name="T63" fmla="*/ 1902609 h 2276475"/>
              <a:gd name="T64" fmla="*/ 1091049 w 2276475"/>
              <a:gd name="T65" fmla="*/ 1858513 h 2276475"/>
              <a:gd name="T66" fmla="*/ 793852 w 2276475"/>
              <a:gd name="T67" fmla="*/ 1745085 h 2276475"/>
              <a:gd name="T68" fmla="*/ 461597 w 2276475"/>
              <a:gd name="T69" fmla="*/ 1522212 h 2276475"/>
              <a:gd name="T70" fmla="*/ 192819 w 2276475"/>
              <a:gd name="T71" fmla="*/ 1204505 h 2276475"/>
              <a:gd name="T72" fmla="*/ 55774 w 2276475"/>
              <a:gd name="T73" fmla="*/ 893440 h 2276475"/>
              <a:gd name="T74" fmla="*/ 531 w 2276475"/>
              <a:gd name="T75" fmla="*/ 575734 h 2276475"/>
              <a:gd name="T76" fmla="*/ 39307 w 2276475"/>
              <a:gd name="T77" fmla="*/ 485947 h 2276475"/>
              <a:gd name="T78" fmla="*/ 1085346 w 2276475"/>
              <a:gd name="T79" fmla="*/ 221054 h 2276475"/>
              <a:gd name="T80" fmla="*/ 1123871 w 2276475"/>
              <a:gd name="T81" fmla="*/ 272864 h 2276475"/>
              <a:gd name="T82" fmla="*/ 1114306 w 2276475"/>
              <a:gd name="T83" fmla="*/ 338755 h 2276475"/>
              <a:gd name="T84" fmla="*/ 1062496 w 2276475"/>
              <a:gd name="T85" fmla="*/ 377280 h 2276475"/>
              <a:gd name="T86" fmla="*/ 996340 w 2276475"/>
              <a:gd name="T87" fmla="*/ 367715 h 2276475"/>
              <a:gd name="T88" fmla="*/ 957814 w 2276475"/>
              <a:gd name="T89" fmla="*/ 315905 h 2276475"/>
              <a:gd name="T90" fmla="*/ 967645 w 2276475"/>
              <a:gd name="T91" fmla="*/ 249748 h 2276475"/>
              <a:gd name="T92" fmla="*/ 1019454 w 2276475"/>
              <a:gd name="T93" fmla="*/ 211223 h 2276475"/>
              <a:gd name="T94" fmla="*/ 1252615 w 2276475"/>
              <a:gd name="T95" fmla="*/ 30831 h 2276475"/>
              <a:gd name="T96" fmla="*/ 1561933 w 2276475"/>
              <a:gd name="T97" fmla="*/ 184188 h 2276475"/>
              <a:gd name="T98" fmla="*/ 1793656 w 2276475"/>
              <a:gd name="T99" fmla="*/ 453693 h 2276475"/>
              <a:gd name="T100" fmla="*/ 1898623 w 2276475"/>
              <a:gd name="T101" fmla="*/ 778215 h 2276475"/>
              <a:gd name="T102" fmla="*/ 1874440 w 2276475"/>
              <a:gd name="T103" fmla="*/ 1115229 h 2276475"/>
              <a:gd name="T104" fmla="*/ 1720844 w 2276475"/>
              <a:gd name="T105" fmla="*/ 1424603 h 2276475"/>
              <a:gd name="T106" fmla="*/ 1665571 w 2276475"/>
              <a:gd name="T107" fmla="*/ 1264335 h 2276475"/>
              <a:gd name="T108" fmla="*/ 1761236 w 2276475"/>
              <a:gd name="T109" fmla="*/ 991374 h 2276475"/>
              <a:gd name="T110" fmla="*/ 1747684 w 2276475"/>
              <a:gd name="T111" fmla="*/ 705922 h 2276475"/>
              <a:gd name="T112" fmla="*/ 1624648 w 2276475"/>
              <a:gd name="T113" fmla="*/ 441467 h 2276475"/>
              <a:gd name="T114" fmla="*/ 1401428 w 2276475"/>
              <a:gd name="T115" fmla="*/ 239471 h 2276475"/>
              <a:gd name="T116" fmla="*/ 1128516 w 2276475"/>
              <a:gd name="T117" fmla="*/ 143789 h 2276475"/>
              <a:gd name="T118" fmla="*/ 842849 w 2276475"/>
              <a:gd name="T119" fmla="*/ 157344 h 2276475"/>
              <a:gd name="T120" fmla="*/ 578705 w 2276475"/>
              <a:gd name="T121" fmla="*/ 280668 h 2276475"/>
              <a:gd name="T122" fmla="*/ 552930 w 2276475"/>
              <a:gd name="T123" fmla="*/ 133690 h 2276475"/>
              <a:gd name="T124" fmla="*/ 873408 w 2276475"/>
              <a:gd name="T125" fmla="*/ 12492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3" name="KSO_Shape"/>
          <p:cNvSpPr>
            <a:spLocks noChangeAspect="1"/>
          </p:cNvSpPr>
          <p:nvPr/>
        </p:nvSpPr>
        <p:spPr>
          <a:xfrm>
            <a:off x="6159013" y="3498144"/>
            <a:ext cx="360000" cy="2928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4" name="KSO_Shape"/>
          <p:cNvSpPr>
            <a:spLocks noChangeAspect="1"/>
          </p:cNvSpPr>
          <p:nvPr/>
        </p:nvSpPr>
        <p:spPr>
          <a:xfrm>
            <a:off x="6159013" y="4460056"/>
            <a:ext cx="360000" cy="335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5" name="圆角矩形 24"/>
          <p:cNvSpPr/>
          <p:nvPr/>
        </p:nvSpPr>
        <p:spPr>
          <a:xfrm>
            <a:off x="10895013" y="1449294"/>
            <a:ext cx="914400" cy="914400"/>
          </a:xfrm>
          <a:prstGeom prst="roundRect">
            <a:avLst>
              <a:gd name="adj" fmla="val 7517"/>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a:spLocks noChangeAspect="1" noChangeArrowheads="1"/>
          </p:cNvSpPr>
          <p:nvPr/>
        </p:nvSpPr>
        <p:spPr bwMode="auto">
          <a:xfrm>
            <a:off x="11082213" y="1640094"/>
            <a:ext cx="540000" cy="5328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66949" y="3069000"/>
            <a:ext cx="4258102" cy="720000"/>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Impact" panose="020B0806030902050204" pitchFamily="34" charset="0"/>
              </a:rPr>
              <a:t>MORE THAN PPT</a:t>
            </a:r>
            <a:endParaRPr lang="zh-CN" altLang="en-US" sz="2800" dirty="0">
              <a:latin typeface="Impact" panose="020B0806030902050204" pitchFamily="34" charset="0"/>
            </a:endParaRPr>
          </a:p>
        </p:txBody>
      </p:sp>
      <p:sp>
        <p:nvSpPr>
          <p:cNvPr id="3" name="文本框 2"/>
          <p:cNvSpPr txBox="1"/>
          <p:nvPr/>
        </p:nvSpPr>
        <p:spPr>
          <a:xfrm>
            <a:off x="5251134" y="4114800"/>
            <a:ext cx="1689735" cy="396240"/>
          </a:xfrm>
          <a:prstGeom prst="rect">
            <a:avLst/>
          </a:prstGeom>
          <a:noFill/>
        </p:spPr>
        <p:txBody>
          <a:bodyPr wrap="none" rtlCol="0">
            <a:spAutoFit/>
          </a:bodyPr>
          <a:lstStyle/>
          <a:p>
            <a:pPr algn="ctr">
              <a:lnSpc>
                <a:spcPct val="125000"/>
              </a:lnSpc>
              <a:spcAft>
                <a:spcPts val="800"/>
              </a:spcAft>
            </a:pPr>
            <a:r>
              <a:rPr lang="zh-CN" altLang="en-US" sz="1600" dirty="0" smtClean="0">
                <a:solidFill>
                  <a:schemeClr val="tx1"/>
                </a:solidFill>
                <a:latin typeface="+mj-lt"/>
              </a:rPr>
              <a:t>达人ppt模板素材</a:t>
            </a:r>
            <a:endParaRPr lang="zh-CN" altLang="en-US" sz="1600" dirty="0" smtClean="0">
              <a:solidFill>
                <a:schemeClr val="tx1"/>
              </a:solidFill>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
        <p:nvSpPr>
          <p:cNvPr id="31" name="矩形 30"/>
          <p:cNvSpPr/>
          <p:nvPr/>
        </p:nvSpPr>
        <p:spPr>
          <a:xfrm>
            <a:off x="0" y="1709518"/>
            <a:ext cx="12192000" cy="2160000"/>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a:spLocks noChangeAspect="1"/>
          </p:cNvSpPr>
          <p:nvPr/>
        </p:nvSpPr>
        <p:spPr>
          <a:xfrm>
            <a:off x="1835298" y="2112061"/>
            <a:ext cx="1080000" cy="1080000"/>
          </a:xfrm>
          <a:prstGeom prst="round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a:spLocks noChangeAspect="1"/>
          </p:cNvSpPr>
          <p:nvPr/>
        </p:nvSpPr>
        <p:spPr>
          <a:xfrm>
            <a:off x="4315766" y="2112061"/>
            <a:ext cx="1080000" cy="1080000"/>
          </a:xfrm>
          <a:prstGeom prst="round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a:spLocks noChangeAspect="1"/>
          </p:cNvSpPr>
          <p:nvPr/>
        </p:nvSpPr>
        <p:spPr>
          <a:xfrm>
            <a:off x="9276703" y="2112061"/>
            <a:ext cx="1080000" cy="1080000"/>
          </a:xfrm>
          <a:prstGeom prst="round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a:spLocks noChangeAspect="1"/>
          </p:cNvSpPr>
          <p:nvPr/>
        </p:nvSpPr>
        <p:spPr>
          <a:xfrm>
            <a:off x="6796234" y="2112061"/>
            <a:ext cx="1080000" cy="1080000"/>
          </a:xfrm>
          <a:prstGeom prst="roundRect">
            <a:avLst/>
          </a:prstGeom>
          <a:noFill/>
          <a:ln w="1905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793568" y="3293035"/>
            <a:ext cx="1163460"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262626"/>
                </a:solidFill>
              </a:rPr>
              <a:t>TEXT HERE</a:t>
            </a:r>
            <a:endParaRPr lang="zh-CN" altLang="en-US" sz="1600" dirty="0">
              <a:solidFill>
                <a:srgbClr val="262626"/>
              </a:solidFill>
            </a:endParaRPr>
          </a:p>
        </p:txBody>
      </p:sp>
      <p:sp>
        <p:nvSpPr>
          <p:cNvPr id="37" name="文本框 36"/>
          <p:cNvSpPr txBox="1"/>
          <p:nvPr/>
        </p:nvSpPr>
        <p:spPr>
          <a:xfrm>
            <a:off x="4274036" y="3293035"/>
            <a:ext cx="1163460"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262626"/>
                </a:solidFill>
              </a:rPr>
              <a:t>TEXT HERE</a:t>
            </a:r>
            <a:endParaRPr lang="zh-CN" altLang="en-US" sz="1600" dirty="0">
              <a:solidFill>
                <a:srgbClr val="262626"/>
              </a:solidFill>
            </a:endParaRPr>
          </a:p>
        </p:txBody>
      </p:sp>
      <p:sp>
        <p:nvSpPr>
          <p:cNvPr id="38" name="文本框 37"/>
          <p:cNvSpPr txBox="1"/>
          <p:nvPr/>
        </p:nvSpPr>
        <p:spPr>
          <a:xfrm>
            <a:off x="6754504" y="3293035"/>
            <a:ext cx="1163460"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262626"/>
                </a:solidFill>
              </a:rPr>
              <a:t>TEXT HERE</a:t>
            </a:r>
            <a:endParaRPr lang="zh-CN" altLang="en-US" sz="1600" dirty="0">
              <a:solidFill>
                <a:srgbClr val="262626"/>
              </a:solidFill>
            </a:endParaRPr>
          </a:p>
        </p:txBody>
      </p:sp>
      <p:sp>
        <p:nvSpPr>
          <p:cNvPr id="39" name="文本框 38"/>
          <p:cNvSpPr txBox="1"/>
          <p:nvPr/>
        </p:nvSpPr>
        <p:spPr>
          <a:xfrm>
            <a:off x="9234972" y="3293035"/>
            <a:ext cx="1163460" cy="369653"/>
          </a:xfrm>
          <a:prstGeom prst="rect">
            <a:avLst/>
          </a:prstGeom>
          <a:noFill/>
        </p:spPr>
        <p:txBody>
          <a:bodyPr wrap="none" rtlCol="0">
            <a:spAutoFit/>
          </a:bodyPr>
          <a:lstStyle/>
          <a:p>
            <a:pPr algn="ctr">
              <a:lnSpc>
                <a:spcPct val="125000"/>
              </a:lnSpc>
              <a:spcAft>
                <a:spcPts val="800"/>
              </a:spcAft>
            </a:pPr>
            <a:r>
              <a:rPr lang="en-US" altLang="zh-CN" sz="1600" dirty="0" smtClean="0">
                <a:solidFill>
                  <a:srgbClr val="262626"/>
                </a:solidFill>
              </a:rPr>
              <a:t>TEXT HERE</a:t>
            </a:r>
            <a:endParaRPr lang="zh-CN" altLang="en-US" sz="1600" dirty="0">
              <a:solidFill>
                <a:srgbClr val="262626"/>
              </a:solidFill>
            </a:endParaRPr>
          </a:p>
        </p:txBody>
      </p:sp>
      <p:sp>
        <p:nvSpPr>
          <p:cNvPr id="40" name="文本框 39"/>
          <p:cNvSpPr txBox="1"/>
          <p:nvPr/>
        </p:nvSpPr>
        <p:spPr>
          <a:xfrm>
            <a:off x="1748117" y="3993146"/>
            <a:ext cx="8695765" cy="1477328"/>
          </a:xfrm>
          <a:prstGeom prst="rect">
            <a:avLst/>
          </a:prstGeom>
          <a:noFill/>
        </p:spPr>
        <p:txBody>
          <a:bodyPr wrap="square" rtlCol="0">
            <a:spAutoFit/>
          </a:bodyPr>
          <a:lstStyle/>
          <a:p>
            <a:pPr algn="ctr">
              <a:lnSpc>
                <a:spcPct val="150000"/>
              </a:lnSpc>
            </a:pPr>
            <a:r>
              <a:rPr lang="en-US" altLang="zh-CN" sz="2000" dirty="0" smtClean="0">
                <a:solidFill>
                  <a:srgbClr val="E25E0E"/>
                </a:solidFill>
              </a:rPr>
              <a:t>THIS TEXT WILL NOT APPEAR IN A CONSISTENT ORDER. </a:t>
            </a:r>
            <a:endParaRPr lang="en-US" altLang="zh-CN" sz="2000" dirty="0" smtClean="0">
              <a:solidFill>
                <a:srgbClr val="E25E0E"/>
              </a:solidFill>
            </a:endParaRPr>
          </a:p>
          <a:p>
            <a:pPr algn="ctr">
              <a:lnSpc>
                <a:spcPct val="150000"/>
              </a:lnSpc>
            </a:pPr>
            <a:r>
              <a:rPr lang="en-US" altLang="zh-CN" sz="2000" dirty="0" smtClean="0">
                <a:solidFill>
                  <a:srgbClr val="E25E0E"/>
                </a:solidFill>
              </a:rPr>
              <a:t>USING DEFAULT TEXT IS A SIMPLE WAY TO CREATE THE APPEARANCE OF CONTENT WITHOUT HAVING TO CREATE IT.</a:t>
            </a:r>
            <a:endParaRPr lang="zh-CN" altLang="en-US" sz="2000" dirty="0">
              <a:solidFill>
                <a:srgbClr val="E25E0E"/>
              </a:solidFill>
            </a:endParaRPr>
          </a:p>
        </p:txBody>
      </p:sp>
      <p:sp>
        <p:nvSpPr>
          <p:cNvPr id="41" name="圆角矩形 40"/>
          <p:cNvSpPr/>
          <p:nvPr/>
        </p:nvSpPr>
        <p:spPr>
          <a:xfrm>
            <a:off x="5015999" y="5486953"/>
            <a:ext cx="2160000" cy="54000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TITILE HERE</a:t>
            </a:r>
            <a:endParaRPr lang="zh-CN" altLang="en-US" dirty="0"/>
          </a:p>
        </p:txBody>
      </p:sp>
      <p:sp>
        <p:nvSpPr>
          <p:cNvPr id="42" name="KSO_Shape"/>
          <p:cNvSpPr>
            <a:spLocks noChangeAspect="1"/>
          </p:cNvSpPr>
          <p:nvPr/>
        </p:nvSpPr>
        <p:spPr bwMode="auto">
          <a:xfrm>
            <a:off x="2015298" y="2295061"/>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rgbClr val="262626"/>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3" name="KSO_Shape"/>
          <p:cNvSpPr>
            <a:spLocks noChangeAspect="1"/>
          </p:cNvSpPr>
          <p:nvPr/>
        </p:nvSpPr>
        <p:spPr bwMode="auto">
          <a:xfrm>
            <a:off x="4591766" y="2292812"/>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262626"/>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4" name="KSO_Shape"/>
          <p:cNvSpPr>
            <a:spLocks noChangeAspect="1"/>
          </p:cNvSpPr>
          <p:nvPr/>
        </p:nvSpPr>
        <p:spPr bwMode="auto">
          <a:xfrm>
            <a:off x="7069234" y="229043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262626"/>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5" name="KSO_Shape"/>
          <p:cNvSpPr>
            <a:spLocks noChangeAspect="1"/>
          </p:cNvSpPr>
          <p:nvPr/>
        </p:nvSpPr>
        <p:spPr bwMode="auto">
          <a:xfrm>
            <a:off x="9459102" y="2290431"/>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rgbClr val="262626"/>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4146" b="4146"/>
          <a:stretch>
            <a:fillRect/>
          </a:stretch>
        </p:blipFill>
        <p:spPr/>
      </p:pic>
      <p:sp>
        <p:nvSpPr>
          <p:cNvPr id="6" name="圆角矩形 5"/>
          <p:cNvSpPr>
            <a:spLocks noChangeAspect="1"/>
          </p:cNvSpPr>
          <p:nvPr/>
        </p:nvSpPr>
        <p:spPr>
          <a:xfrm>
            <a:off x="6675718" y="2092591"/>
            <a:ext cx="540000" cy="540000"/>
          </a:xfrm>
          <a:prstGeom prst="roundRect">
            <a:avLst>
              <a:gd name="adj" fmla="val 3000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a:spLocks noChangeAspect="1"/>
          </p:cNvSpPr>
          <p:nvPr/>
        </p:nvSpPr>
        <p:spPr>
          <a:xfrm>
            <a:off x="6675718" y="3081697"/>
            <a:ext cx="540000" cy="540000"/>
          </a:xfrm>
          <a:prstGeom prst="roundRect">
            <a:avLst>
              <a:gd name="adj" fmla="val 3000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a:spLocks noChangeAspect="1"/>
          </p:cNvSpPr>
          <p:nvPr/>
        </p:nvSpPr>
        <p:spPr>
          <a:xfrm>
            <a:off x="6675718" y="4064909"/>
            <a:ext cx="540000" cy="540000"/>
          </a:xfrm>
          <a:prstGeom prst="roundRect">
            <a:avLst>
              <a:gd name="adj" fmla="val 3000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a:spLocks noChangeAspect="1"/>
          </p:cNvSpPr>
          <p:nvPr/>
        </p:nvSpPr>
        <p:spPr>
          <a:xfrm>
            <a:off x="6675718" y="5048121"/>
            <a:ext cx="540000" cy="540000"/>
          </a:xfrm>
          <a:prstGeom prst="roundRect">
            <a:avLst>
              <a:gd name="adj" fmla="val 3000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351058" y="2092591"/>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11" name="文本框 10"/>
          <p:cNvSpPr txBox="1"/>
          <p:nvPr/>
        </p:nvSpPr>
        <p:spPr>
          <a:xfrm>
            <a:off x="7351058" y="3081697"/>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12" name="文本框 11"/>
          <p:cNvSpPr txBox="1"/>
          <p:nvPr/>
        </p:nvSpPr>
        <p:spPr>
          <a:xfrm>
            <a:off x="7351058" y="4064909"/>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13" name="文本框 12"/>
          <p:cNvSpPr txBox="1"/>
          <p:nvPr/>
        </p:nvSpPr>
        <p:spPr>
          <a:xfrm>
            <a:off x="7351058" y="5048121"/>
            <a:ext cx="4207435" cy="630942"/>
          </a:xfrm>
          <a:prstGeom prst="rect">
            <a:avLst/>
          </a:prstGeom>
          <a:noFill/>
        </p:spPr>
        <p:txBody>
          <a:bodyPr wrap="square" rtlCol="0">
            <a:spAutoFit/>
          </a:bodyPr>
          <a:lstStyle/>
          <a:p>
            <a:pPr>
              <a:lnSpc>
                <a:spcPct val="125000"/>
              </a:lnSpc>
              <a:spcAft>
                <a:spcPts val="800"/>
              </a:spcAft>
            </a:pPr>
            <a:r>
              <a:rPr lang="en-US" altLang="zh-CN" sz="1400"/>
              <a:t>Using default text is a simple way to create the appearance of content without having to create it.</a:t>
            </a:r>
            <a:endParaRPr lang="zh-CN" altLang="en-US" sz="1400" dirty="0"/>
          </a:p>
        </p:txBody>
      </p:sp>
      <p:sp>
        <p:nvSpPr>
          <p:cNvPr id="14" name="KSO_Shape"/>
          <p:cNvSpPr>
            <a:spLocks noChangeAspect="1"/>
          </p:cNvSpPr>
          <p:nvPr/>
        </p:nvSpPr>
        <p:spPr bwMode="auto">
          <a:xfrm>
            <a:off x="6765718" y="2182591"/>
            <a:ext cx="360000" cy="360000"/>
          </a:xfrm>
          <a:custGeom>
            <a:avLst/>
            <a:gdLst>
              <a:gd name="T0" fmla="*/ 1665347 w 2276475"/>
              <a:gd name="T1" fmla="*/ 841942 h 2276475"/>
              <a:gd name="T2" fmla="*/ 1695902 w 2276475"/>
              <a:gd name="T3" fmla="*/ 899243 h 2276475"/>
              <a:gd name="T4" fmla="*/ 1676772 w 2276475"/>
              <a:gd name="T5" fmla="*/ 962379 h 2276475"/>
              <a:gd name="T6" fmla="*/ 1619649 w 2276475"/>
              <a:gd name="T7" fmla="*/ 993151 h 2276475"/>
              <a:gd name="T8" fmla="*/ 1556149 w 2276475"/>
              <a:gd name="T9" fmla="*/ 974051 h 2276475"/>
              <a:gd name="T10" fmla="*/ 1525329 w 2276475"/>
              <a:gd name="T11" fmla="*/ 916751 h 2276475"/>
              <a:gd name="T12" fmla="*/ 1544459 w 2276475"/>
              <a:gd name="T13" fmla="*/ 853614 h 2276475"/>
              <a:gd name="T14" fmla="*/ 1601848 w 2276475"/>
              <a:gd name="T15" fmla="*/ 822842 h 2276475"/>
              <a:gd name="T16" fmla="*/ 892720 w 2276475"/>
              <a:gd name="T17" fmla="*/ 924611 h 2276475"/>
              <a:gd name="T18" fmla="*/ 799728 w 2276475"/>
              <a:gd name="T19" fmla="*/ 714470 h 2276475"/>
              <a:gd name="T20" fmla="*/ 839316 w 2276475"/>
              <a:gd name="T21" fmla="*/ 796667 h 2276475"/>
              <a:gd name="T22" fmla="*/ 801854 w 2276475"/>
              <a:gd name="T23" fmla="*/ 926478 h 2276475"/>
              <a:gd name="T24" fmla="*/ 634469 w 2276475"/>
              <a:gd name="T25" fmla="*/ 1048575 h 2276475"/>
              <a:gd name="T26" fmla="*/ 778473 w 2276475"/>
              <a:gd name="T27" fmla="*/ 856518 h 2276475"/>
              <a:gd name="T28" fmla="*/ 767314 w 2276475"/>
              <a:gd name="T29" fmla="*/ 760756 h 2276475"/>
              <a:gd name="T30" fmla="*/ 665555 w 2276475"/>
              <a:gd name="T31" fmla="*/ 751445 h 2276475"/>
              <a:gd name="T32" fmla="*/ 678042 w 2276475"/>
              <a:gd name="T33" fmla="*/ 694786 h 2276475"/>
              <a:gd name="T34" fmla="*/ 1310715 w 2276475"/>
              <a:gd name="T35" fmla="*/ 813778 h 2276475"/>
              <a:gd name="T36" fmla="*/ 1397931 w 2276475"/>
              <a:gd name="T37" fmla="*/ 804995 h 2276475"/>
              <a:gd name="T38" fmla="*/ 1449359 w 2276475"/>
              <a:gd name="T39" fmla="*/ 864347 h 2276475"/>
              <a:gd name="T40" fmla="*/ 1404558 w 2276475"/>
              <a:gd name="T41" fmla="*/ 907464 h 2276475"/>
              <a:gd name="T42" fmla="*/ 1370362 w 2276475"/>
              <a:gd name="T43" fmla="*/ 853967 h 2276475"/>
              <a:gd name="T44" fmla="*/ 1295604 w 2276475"/>
              <a:gd name="T45" fmla="*/ 872066 h 2276475"/>
              <a:gd name="T46" fmla="*/ 395199 w 2276475"/>
              <a:gd name="T47" fmla="*/ 499761 h 2276475"/>
              <a:gd name="T48" fmla="*/ 462659 w 2276475"/>
              <a:gd name="T49" fmla="*/ 938864 h 2276475"/>
              <a:gd name="T50" fmla="*/ 354033 w 2276475"/>
              <a:gd name="T51" fmla="*/ 990931 h 2276475"/>
              <a:gd name="T52" fmla="*/ 497452 w 2276475"/>
              <a:gd name="T53" fmla="*/ 1186177 h 2276475"/>
              <a:gd name="T54" fmla="*/ 798633 w 2276475"/>
              <a:gd name="T55" fmla="*/ 1479710 h 2276475"/>
              <a:gd name="T56" fmla="*/ 946035 w 2276475"/>
              <a:gd name="T57" fmla="*/ 1558605 h 2276475"/>
              <a:gd name="T58" fmla="*/ 995967 w 2276475"/>
              <a:gd name="T59" fmla="*/ 1430034 h 2276475"/>
              <a:gd name="T60" fmla="*/ 1420382 w 2276475"/>
              <a:gd name="T61" fmla="*/ 1537885 h 2276475"/>
              <a:gd name="T62" fmla="*/ 1382667 w 2276475"/>
              <a:gd name="T63" fmla="*/ 1902609 h 2276475"/>
              <a:gd name="T64" fmla="*/ 1091049 w 2276475"/>
              <a:gd name="T65" fmla="*/ 1858513 h 2276475"/>
              <a:gd name="T66" fmla="*/ 793852 w 2276475"/>
              <a:gd name="T67" fmla="*/ 1745085 h 2276475"/>
              <a:gd name="T68" fmla="*/ 461597 w 2276475"/>
              <a:gd name="T69" fmla="*/ 1522212 h 2276475"/>
              <a:gd name="T70" fmla="*/ 192819 w 2276475"/>
              <a:gd name="T71" fmla="*/ 1204505 h 2276475"/>
              <a:gd name="T72" fmla="*/ 55774 w 2276475"/>
              <a:gd name="T73" fmla="*/ 893440 h 2276475"/>
              <a:gd name="T74" fmla="*/ 531 w 2276475"/>
              <a:gd name="T75" fmla="*/ 575734 h 2276475"/>
              <a:gd name="T76" fmla="*/ 39307 w 2276475"/>
              <a:gd name="T77" fmla="*/ 485947 h 2276475"/>
              <a:gd name="T78" fmla="*/ 1085346 w 2276475"/>
              <a:gd name="T79" fmla="*/ 221054 h 2276475"/>
              <a:gd name="T80" fmla="*/ 1123871 w 2276475"/>
              <a:gd name="T81" fmla="*/ 272864 h 2276475"/>
              <a:gd name="T82" fmla="*/ 1114306 w 2276475"/>
              <a:gd name="T83" fmla="*/ 338755 h 2276475"/>
              <a:gd name="T84" fmla="*/ 1062496 w 2276475"/>
              <a:gd name="T85" fmla="*/ 377280 h 2276475"/>
              <a:gd name="T86" fmla="*/ 996340 w 2276475"/>
              <a:gd name="T87" fmla="*/ 367715 h 2276475"/>
              <a:gd name="T88" fmla="*/ 957814 w 2276475"/>
              <a:gd name="T89" fmla="*/ 315905 h 2276475"/>
              <a:gd name="T90" fmla="*/ 967645 w 2276475"/>
              <a:gd name="T91" fmla="*/ 249748 h 2276475"/>
              <a:gd name="T92" fmla="*/ 1019454 w 2276475"/>
              <a:gd name="T93" fmla="*/ 211223 h 2276475"/>
              <a:gd name="T94" fmla="*/ 1252615 w 2276475"/>
              <a:gd name="T95" fmla="*/ 30831 h 2276475"/>
              <a:gd name="T96" fmla="*/ 1561933 w 2276475"/>
              <a:gd name="T97" fmla="*/ 184188 h 2276475"/>
              <a:gd name="T98" fmla="*/ 1793656 w 2276475"/>
              <a:gd name="T99" fmla="*/ 453693 h 2276475"/>
              <a:gd name="T100" fmla="*/ 1898623 w 2276475"/>
              <a:gd name="T101" fmla="*/ 778215 h 2276475"/>
              <a:gd name="T102" fmla="*/ 1874440 w 2276475"/>
              <a:gd name="T103" fmla="*/ 1115229 h 2276475"/>
              <a:gd name="T104" fmla="*/ 1720844 w 2276475"/>
              <a:gd name="T105" fmla="*/ 1424603 h 2276475"/>
              <a:gd name="T106" fmla="*/ 1665571 w 2276475"/>
              <a:gd name="T107" fmla="*/ 1264335 h 2276475"/>
              <a:gd name="T108" fmla="*/ 1761236 w 2276475"/>
              <a:gd name="T109" fmla="*/ 991374 h 2276475"/>
              <a:gd name="T110" fmla="*/ 1747684 w 2276475"/>
              <a:gd name="T111" fmla="*/ 705922 h 2276475"/>
              <a:gd name="T112" fmla="*/ 1624648 w 2276475"/>
              <a:gd name="T113" fmla="*/ 441467 h 2276475"/>
              <a:gd name="T114" fmla="*/ 1401428 w 2276475"/>
              <a:gd name="T115" fmla="*/ 239471 h 2276475"/>
              <a:gd name="T116" fmla="*/ 1128516 w 2276475"/>
              <a:gd name="T117" fmla="*/ 143789 h 2276475"/>
              <a:gd name="T118" fmla="*/ 842849 w 2276475"/>
              <a:gd name="T119" fmla="*/ 157344 h 2276475"/>
              <a:gd name="T120" fmla="*/ 578705 w 2276475"/>
              <a:gd name="T121" fmla="*/ 280668 h 2276475"/>
              <a:gd name="T122" fmla="*/ 552930 w 2276475"/>
              <a:gd name="T123" fmla="*/ 133690 h 2276475"/>
              <a:gd name="T124" fmla="*/ 873408 w 2276475"/>
              <a:gd name="T125" fmla="*/ 12492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KSO_Shape"/>
          <p:cNvSpPr>
            <a:spLocks noChangeAspect="1"/>
          </p:cNvSpPr>
          <p:nvPr/>
        </p:nvSpPr>
        <p:spPr>
          <a:xfrm>
            <a:off x="6765718" y="3205297"/>
            <a:ext cx="360000" cy="2928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6" name="KSO_Shape"/>
          <p:cNvSpPr>
            <a:spLocks noChangeAspect="1"/>
          </p:cNvSpPr>
          <p:nvPr/>
        </p:nvSpPr>
        <p:spPr>
          <a:xfrm>
            <a:off x="6765718" y="4167209"/>
            <a:ext cx="360000" cy="335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7" name="KSO_Shape"/>
          <p:cNvSpPr>
            <a:spLocks noChangeAspect="1" noChangeArrowheads="1"/>
          </p:cNvSpPr>
          <p:nvPr/>
        </p:nvSpPr>
        <p:spPr bwMode="auto">
          <a:xfrm>
            <a:off x="6765718" y="5140521"/>
            <a:ext cx="360000" cy="3552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graphicFrame>
        <p:nvGraphicFramePr>
          <p:cNvPr id="6" name="图表 5"/>
          <p:cNvGraphicFramePr/>
          <p:nvPr/>
        </p:nvGraphicFramePr>
        <p:xfrm>
          <a:off x="839788" y="1937259"/>
          <a:ext cx="2160000" cy="21600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7" name="图表 6"/>
          <p:cNvGraphicFramePr/>
          <p:nvPr/>
        </p:nvGraphicFramePr>
        <p:xfrm>
          <a:off x="3623930" y="1937259"/>
          <a:ext cx="2160000" cy="216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p:nvPr/>
        </p:nvGraphicFramePr>
        <p:xfrm>
          <a:off x="6408072" y="1937259"/>
          <a:ext cx="2160000" cy="216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nvGraphicFramePr>
        <p:xfrm>
          <a:off x="9192213" y="1937259"/>
          <a:ext cx="2160000" cy="2160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p:cNvSpPr txBox="1"/>
          <p:nvPr/>
        </p:nvSpPr>
        <p:spPr>
          <a:xfrm>
            <a:off x="1380336" y="2615875"/>
            <a:ext cx="1107996" cy="785600"/>
          </a:xfrm>
          <a:prstGeom prst="rect">
            <a:avLst/>
          </a:prstGeom>
          <a:noFill/>
        </p:spPr>
        <p:txBody>
          <a:bodyPr wrap="none" rtlCol="0">
            <a:spAutoFit/>
          </a:bodyPr>
          <a:lstStyle/>
          <a:p>
            <a:pPr algn="ctr">
              <a:lnSpc>
                <a:spcPct val="125000"/>
              </a:lnSpc>
              <a:spcAft>
                <a:spcPts val="800"/>
              </a:spcAft>
            </a:pPr>
            <a:r>
              <a:rPr lang="en-US" altLang="zh-CN" sz="4000" dirty="0" smtClean="0">
                <a:solidFill>
                  <a:srgbClr val="E25E0E"/>
                </a:solidFill>
                <a:latin typeface="+mj-lt"/>
              </a:rPr>
              <a:t>72%</a:t>
            </a:r>
            <a:endParaRPr lang="zh-CN" altLang="en-US" sz="4000" dirty="0">
              <a:solidFill>
                <a:srgbClr val="E25E0E"/>
              </a:solidFill>
              <a:latin typeface="+mj-lt"/>
            </a:endParaRPr>
          </a:p>
        </p:txBody>
      </p:sp>
      <p:sp>
        <p:nvSpPr>
          <p:cNvPr id="11" name="文本框 10"/>
          <p:cNvSpPr txBox="1"/>
          <p:nvPr/>
        </p:nvSpPr>
        <p:spPr>
          <a:xfrm>
            <a:off x="4154474" y="2615875"/>
            <a:ext cx="1116010" cy="785600"/>
          </a:xfrm>
          <a:prstGeom prst="rect">
            <a:avLst/>
          </a:prstGeom>
          <a:noFill/>
        </p:spPr>
        <p:txBody>
          <a:bodyPr wrap="none" rtlCol="0">
            <a:spAutoFit/>
          </a:bodyPr>
          <a:lstStyle/>
          <a:p>
            <a:pPr algn="ctr">
              <a:lnSpc>
                <a:spcPct val="125000"/>
              </a:lnSpc>
              <a:spcAft>
                <a:spcPts val="800"/>
              </a:spcAft>
            </a:pPr>
            <a:r>
              <a:rPr lang="en-US" altLang="zh-CN" sz="4000" dirty="0" smtClean="0">
                <a:solidFill>
                  <a:srgbClr val="E25E0E"/>
                </a:solidFill>
                <a:latin typeface="+mj-lt"/>
              </a:rPr>
              <a:t>86%</a:t>
            </a:r>
            <a:endParaRPr lang="zh-CN" altLang="en-US" sz="4000" dirty="0">
              <a:solidFill>
                <a:srgbClr val="E25E0E"/>
              </a:solidFill>
              <a:latin typeface="+mj-lt"/>
            </a:endParaRPr>
          </a:p>
        </p:txBody>
      </p:sp>
      <p:sp>
        <p:nvSpPr>
          <p:cNvPr id="12" name="文本框 11"/>
          <p:cNvSpPr txBox="1"/>
          <p:nvPr/>
        </p:nvSpPr>
        <p:spPr>
          <a:xfrm>
            <a:off x="6932620" y="2615875"/>
            <a:ext cx="1116010" cy="785600"/>
          </a:xfrm>
          <a:prstGeom prst="rect">
            <a:avLst/>
          </a:prstGeom>
          <a:noFill/>
        </p:spPr>
        <p:txBody>
          <a:bodyPr wrap="none" rtlCol="0">
            <a:spAutoFit/>
          </a:bodyPr>
          <a:lstStyle/>
          <a:p>
            <a:pPr algn="ctr">
              <a:lnSpc>
                <a:spcPct val="125000"/>
              </a:lnSpc>
              <a:spcAft>
                <a:spcPts val="800"/>
              </a:spcAft>
            </a:pPr>
            <a:r>
              <a:rPr lang="en-US" altLang="zh-CN" sz="4000" dirty="0" smtClean="0">
                <a:solidFill>
                  <a:srgbClr val="E25E0E"/>
                </a:solidFill>
                <a:latin typeface="+mj-lt"/>
              </a:rPr>
              <a:t>69%</a:t>
            </a:r>
            <a:endParaRPr lang="zh-CN" altLang="en-US" sz="4000" dirty="0">
              <a:solidFill>
                <a:srgbClr val="E25E0E"/>
              </a:solidFill>
              <a:latin typeface="+mj-lt"/>
            </a:endParaRPr>
          </a:p>
        </p:txBody>
      </p:sp>
      <p:sp>
        <p:nvSpPr>
          <p:cNvPr id="13" name="文本框 12"/>
          <p:cNvSpPr txBox="1"/>
          <p:nvPr/>
        </p:nvSpPr>
        <p:spPr>
          <a:xfrm>
            <a:off x="9720598" y="2615875"/>
            <a:ext cx="1107996" cy="785600"/>
          </a:xfrm>
          <a:prstGeom prst="rect">
            <a:avLst/>
          </a:prstGeom>
          <a:noFill/>
        </p:spPr>
        <p:txBody>
          <a:bodyPr wrap="none" rtlCol="0">
            <a:spAutoFit/>
          </a:bodyPr>
          <a:lstStyle/>
          <a:p>
            <a:pPr algn="ctr">
              <a:lnSpc>
                <a:spcPct val="125000"/>
              </a:lnSpc>
              <a:spcAft>
                <a:spcPts val="800"/>
              </a:spcAft>
            </a:pPr>
            <a:r>
              <a:rPr lang="en-US" altLang="zh-CN" sz="4000" dirty="0" smtClean="0">
                <a:solidFill>
                  <a:srgbClr val="E25E0E"/>
                </a:solidFill>
                <a:latin typeface="+mj-lt"/>
              </a:rPr>
              <a:t>76%</a:t>
            </a:r>
            <a:endParaRPr lang="zh-CN" altLang="en-US" sz="4000" dirty="0">
              <a:solidFill>
                <a:srgbClr val="E25E0E"/>
              </a:solidFill>
              <a:latin typeface="+mj-lt"/>
            </a:endParaRPr>
          </a:p>
        </p:txBody>
      </p:sp>
      <p:sp>
        <p:nvSpPr>
          <p:cNvPr id="14" name="椭圆 13"/>
          <p:cNvSpPr>
            <a:spLocks noChangeAspect="1"/>
          </p:cNvSpPr>
          <p:nvPr/>
        </p:nvSpPr>
        <p:spPr>
          <a:xfrm>
            <a:off x="4442479" y="3571044"/>
            <a:ext cx="540000" cy="54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004596" y="3571044"/>
            <a:ext cx="540000" cy="54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661421" y="3571044"/>
            <a:ext cx="540000" cy="54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7223537" y="3571044"/>
            <a:ext cx="540000" cy="5400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1931421"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712479"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11575"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274596"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349691" y="4487743"/>
            <a:ext cx="1163460" cy="338554"/>
          </a:xfrm>
          <a:prstGeom prst="rect">
            <a:avLst/>
          </a:prstGeom>
          <a:noFill/>
        </p:spPr>
        <p:txBody>
          <a:bodyPr wrap="none" rtlCol="0">
            <a:spAutoFit/>
          </a:bodyPr>
          <a:lstStyle/>
          <a:p>
            <a:pPr algn="ctr"/>
            <a:r>
              <a:rPr lang="en-US" altLang="zh-CN" sz="1600" dirty="0" smtClean="0">
                <a:solidFill>
                  <a:schemeClr val="tx1">
                    <a:lumMod val="65000"/>
                    <a:lumOff val="35000"/>
                  </a:schemeClr>
                </a:solidFill>
              </a:rPr>
              <a:t>TEXT HERE</a:t>
            </a:r>
            <a:endParaRPr lang="zh-CN" altLang="en-US" sz="1600" dirty="0">
              <a:solidFill>
                <a:schemeClr val="tx1">
                  <a:lumMod val="65000"/>
                  <a:lumOff val="35000"/>
                </a:schemeClr>
              </a:solidFill>
            </a:endParaRPr>
          </a:p>
        </p:txBody>
      </p:sp>
      <p:sp>
        <p:nvSpPr>
          <p:cNvPr id="23" name="文本框 22"/>
          <p:cNvSpPr txBox="1"/>
          <p:nvPr/>
        </p:nvSpPr>
        <p:spPr>
          <a:xfrm>
            <a:off x="4136725" y="4487743"/>
            <a:ext cx="1163460" cy="338554"/>
          </a:xfrm>
          <a:prstGeom prst="rect">
            <a:avLst/>
          </a:prstGeom>
          <a:noFill/>
        </p:spPr>
        <p:txBody>
          <a:bodyPr wrap="none" rtlCol="0">
            <a:spAutoFit/>
          </a:bodyPr>
          <a:lstStyle/>
          <a:p>
            <a:pPr algn="ctr"/>
            <a:r>
              <a:rPr lang="en-US" altLang="zh-CN" sz="1600" dirty="0" smtClean="0">
                <a:solidFill>
                  <a:schemeClr val="tx1">
                    <a:lumMod val="65000"/>
                    <a:lumOff val="35000"/>
                  </a:schemeClr>
                </a:solidFill>
              </a:rPr>
              <a:t>TEXT HERE</a:t>
            </a:r>
            <a:endParaRPr lang="zh-CN" altLang="en-US" sz="1600" dirty="0">
              <a:solidFill>
                <a:schemeClr val="tx1">
                  <a:lumMod val="65000"/>
                  <a:lumOff val="35000"/>
                </a:schemeClr>
              </a:solidFill>
            </a:endParaRPr>
          </a:p>
        </p:txBody>
      </p:sp>
      <p:sp>
        <p:nvSpPr>
          <p:cNvPr id="24" name="文本框 23"/>
          <p:cNvSpPr txBox="1"/>
          <p:nvPr/>
        </p:nvSpPr>
        <p:spPr>
          <a:xfrm>
            <a:off x="6933814" y="4487743"/>
            <a:ext cx="1163460" cy="338554"/>
          </a:xfrm>
          <a:prstGeom prst="rect">
            <a:avLst/>
          </a:prstGeom>
          <a:noFill/>
        </p:spPr>
        <p:txBody>
          <a:bodyPr wrap="none" rtlCol="0">
            <a:spAutoFit/>
          </a:bodyPr>
          <a:lstStyle/>
          <a:p>
            <a:pPr algn="ctr"/>
            <a:r>
              <a:rPr lang="en-US" altLang="zh-CN" sz="1600" dirty="0" smtClean="0">
                <a:solidFill>
                  <a:schemeClr val="tx1">
                    <a:lumMod val="65000"/>
                    <a:lumOff val="35000"/>
                  </a:schemeClr>
                </a:solidFill>
              </a:rPr>
              <a:t>TEXT HERE</a:t>
            </a:r>
            <a:endParaRPr lang="zh-CN" altLang="en-US" sz="1600" dirty="0">
              <a:solidFill>
                <a:schemeClr val="tx1">
                  <a:lumMod val="65000"/>
                  <a:lumOff val="35000"/>
                </a:schemeClr>
              </a:solidFill>
            </a:endParaRPr>
          </a:p>
        </p:txBody>
      </p:sp>
      <p:sp>
        <p:nvSpPr>
          <p:cNvPr id="25" name="文本框 24"/>
          <p:cNvSpPr txBox="1"/>
          <p:nvPr/>
        </p:nvSpPr>
        <p:spPr>
          <a:xfrm>
            <a:off x="9692866" y="4487743"/>
            <a:ext cx="1163460" cy="338554"/>
          </a:xfrm>
          <a:prstGeom prst="rect">
            <a:avLst/>
          </a:prstGeom>
          <a:noFill/>
        </p:spPr>
        <p:txBody>
          <a:bodyPr wrap="none" rtlCol="0">
            <a:spAutoFit/>
          </a:bodyPr>
          <a:lstStyle/>
          <a:p>
            <a:pPr algn="ctr"/>
            <a:r>
              <a:rPr lang="en-US" altLang="zh-CN" sz="1600" dirty="0" smtClean="0">
                <a:solidFill>
                  <a:schemeClr val="tx1">
                    <a:lumMod val="65000"/>
                    <a:lumOff val="35000"/>
                  </a:schemeClr>
                </a:solidFill>
              </a:rPr>
              <a:t>TEXT HERE</a:t>
            </a:r>
            <a:endParaRPr lang="zh-CN" altLang="en-US" sz="1600" dirty="0">
              <a:solidFill>
                <a:schemeClr val="tx1">
                  <a:lumMod val="65000"/>
                  <a:lumOff val="35000"/>
                </a:schemeClr>
              </a:solidFill>
            </a:endParaRPr>
          </a:p>
        </p:txBody>
      </p:sp>
      <p:sp>
        <p:nvSpPr>
          <p:cNvPr id="26" name="文本框 25"/>
          <p:cNvSpPr txBox="1"/>
          <p:nvPr/>
        </p:nvSpPr>
        <p:spPr>
          <a:xfrm>
            <a:off x="1380336" y="5197312"/>
            <a:ext cx="9448258" cy="900246"/>
          </a:xfrm>
          <a:prstGeom prst="rect">
            <a:avLst/>
          </a:prstGeom>
          <a:noFill/>
        </p:spPr>
        <p:txBody>
          <a:bodyPr wrap="square" rtlCol="0">
            <a:spAutoFit/>
          </a:bodyPr>
          <a:lstStyle/>
          <a:p>
            <a:pPr>
              <a:lnSpc>
                <a:spcPct val="125000"/>
              </a:lnSpc>
              <a:spcAft>
                <a:spcPts val="800"/>
              </a:spcAft>
            </a:pPr>
            <a:r>
              <a:rPr lang="en-US" altLang="zh-CN" sz="1400" dirty="0"/>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dirty="0"/>
          </a:p>
        </p:txBody>
      </p:sp>
      <p:sp>
        <p:nvSpPr>
          <p:cNvPr id="27" name="KSO_Shape"/>
          <p:cNvSpPr>
            <a:spLocks noChangeAspect="1" noChangeArrowheads="1"/>
          </p:cNvSpPr>
          <p:nvPr/>
        </p:nvSpPr>
        <p:spPr bwMode="auto">
          <a:xfrm>
            <a:off x="1751421" y="3684728"/>
            <a:ext cx="360000" cy="300000"/>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tx1"/>
          </a:solidFill>
          <a:ln>
            <a:noFill/>
          </a:ln>
        </p:spPr>
        <p:txBody>
          <a:bodyPr bIns="432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28" name="KSO_Shape"/>
          <p:cNvSpPr>
            <a:spLocks noChangeAspect="1"/>
          </p:cNvSpPr>
          <p:nvPr/>
        </p:nvSpPr>
        <p:spPr bwMode="auto">
          <a:xfrm>
            <a:off x="4616479" y="3660284"/>
            <a:ext cx="192000" cy="360000"/>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29" name="KSO_Shape"/>
          <p:cNvSpPr>
            <a:spLocks noChangeAspect="1"/>
          </p:cNvSpPr>
          <p:nvPr/>
        </p:nvSpPr>
        <p:spPr bwMode="auto">
          <a:xfrm>
            <a:off x="10094596" y="3696532"/>
            <a:ext cx="360000" cy="26940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p:spPr>
        <p:txBody>
          <a:bodyPr bIns="36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30" name="KSO_Shape"/>
          <p:cNvSpPr>
            <a:spLocks noChangeAspect="1"/>
          </p:cNvSpPr>
          <p:nvPr/>
        </p:nvSpPr>
        <p:spPr bwMode="auto">
          <a:xfrm>
            <a:off x="7331575" y="3705728"/>
            <a:ext cx="360000" cy="25800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grpSp>
        <p:nvGrpSpPr>
          <p:cNvPr id="4" name="Group 10"/>
          <p:cNvGrpSpPr/>
          <p:nvPr/>
        </p:nvGrpSpPr>
        <p:grpSpPr bwMode="auto">
          <a:xfrm>
            <a:off x="550863" y="1206500"/>
            <a:ext cx="5416550" cy="4756150"/>
            <a:chOff x="0" y="0"/>
            <a:chExt cx="5857875" cy="5143500"/>
          </a:xfrm>
        </p:grpSpPr>
        <p:pic>
          <p:nvPicPr>
            <p:cNvPr id="5" name="Group 91"/>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341" y="-26646"/>
              <a:ext cx="5980081" cy="526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39"/>
            <p:cNvSpPr>
              <a:spLocks noChangeArrowheads="1"/>
            </p:cNvSpPr>
            <p:nvPr/>
          </p:nvSpPr>
          <p:spPr bwMode="auto">
            <a:xfrm>
              <a:off x="5443537" y="3840163"/>
              <a:ext cx="76200" cy="44450"/>
            </a:xfrm>
            <a:prstGeom prst="ellipse">
              <a:avLst/>
            </a:prstGeom>
            <a:solidFill>
              <a:schemeClr val="bg1">
                <a:alpha val="21999"/>
              </a:schemeClr>
            </a:solidFill>
            <a:ln w="6350" cmpd="sng">
              <a:solidFill>
                <a:schemeClr val="bg1">
                  <a:alpha val="48999"/>
                </a:schemeClr>
              </a:solidFill>
              <a:round/>
            </a:ln>
          </p:spPr>
          <p:txBody>
            <a:bodyPr anchor="ctr"/>
            <a:lstStyle/>
            <a:p>
              <a:pPr algn="ctr" eaLnBrk="1" hangingPunct="1"/>
              <a:endParaRPr lang="zh-CN" altLang="en-US" sz="2400">
                <a:solidFill>
                  <a:srgbClr val="FFFFFF"/>
                </a:solidFill>
              </a:endParaRPr>
            </a:p>
          </p:txBody>
        </p:sp>
        <p:sp>
          <p:nvSpPr>
            <p:cNvPr id="7" name="椭圆 40"/>
            <p:cNvSpPr>
              <a:spLocks noChangeArrowheads="1"/>
            </p:cNvSpPr>
            <p:nvPr/>
          </p:nvSpPr>
          <p:spPr bwMode="auto">
            <a:xfrm>
              <a:off x="5372100" y="3916363"/>
              <a:ext cx="74612" cy="46037"/>
            </a:xfrm>
            <a:prstGeom prst="ellipse">
              <a:avLst/>
            </a:prstGeom>
            <a:solidFill>
              <a:schemeClr val="bg1">
                <a:alpha val="21999"/>
              </a:schemeClr>
            </a:solidFill>
            <a:ln w="6350" cmpd="sng">
              <a:solidFill>
                <a:schemeClr val="bg1">
                  <a:alpha val="48999"/>
                </a:schemeClr>
              </a:solidFill>
              <a:round/>
            </a:ln>
          </p:spPr>
          <p:txBody>
            <a:bodyPr anchor="ctr"/>
            <a:lstStyle/>
            <a:p>
              <a:pPr algn="ctr" eaLnBrk="1" hangingPunct="1"/>
              <a:endParaRPr lang="zh-CN" altLang="en-US" sz="2400">
                <a:solidFill>
                  <a:srgbClr val="FFFFFF"/>
                </a:solidFill>
              </a:endParaRPr>
            </a:p>
          </p:txBody>
        </p:sp>
        <p:sp>
          <p:nvSpPr>
            <p:cNvPr id="8" name="椭圆 41"/>
            <p:cNvSpPr>
              <a:spLocks noChangeArrowheads="1"/>
            </p:cNvSpPr>
            <p:nvPr/>
          </p:nvSpPr>
          <p:spPr bwMode="auto">
            <a:xfrm>
              <a:off x="4624387" y="4659313"/>
              <a:ext cx="74613" cy="44450"/>
            </a:xfrm>
            <a:prstGeom prst="ellipse">
              <a:avLst/>
            </a:prstGeom>
            <a:solidFill>
              <a:schemeClr val="bg1">
                <a:alpha val="21999"/>
              </a:schemeClr>
            </a:solidFill>
            <a:ln w="6350" cmpd="sng">
              <a:solidFill>
                <a:schemeClr val="bg1">
                  <a:alpha val="48999"/>
                </a:schemeClr>
              </a:solidFill>
              <a:round/>
            </a:ln>
          </p:spPr>
          <p:txBody>
            <a:bodyPr anchor="ctr"/>
            <a:lstStyle/>
            <a:p>
              <a:pPr algn="ctr" eaLnBrk="1" hangingPunct="1"/>
              <a:endParaRPr lang="zh-CN" altLang="en-US" sz="2400">
                <a:solidFill>
                  <a:srgbClr val="FFFFFF"/>
                </a:solidFill>
              </a:endParaRPr>
            </a:p>
          </p:txBody>
        </p:sp>
      </p:grpSp>
      <p:pic>
        <p:nvPicPr>
          <p:cNvPr id="9" name="组合 10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9875" y="2005013"/>
            <a:ext cx="1122363"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682"/>
          <p:cNvSpPr txBox="1">
            <a:spLocks noChangeArrowheads="1"/>
          </p:cNvSpPr>
          <p:nvPr/>
        </p:nvSpPr>
        <p:spPr bwMode="auto">
          <a:xfrm>
            <a:off x="8166100" y="2101850"/>
            <a:ext cx="12668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6000" dirty="0">
                <a:solidFill>
                  <a:srgbClr val="E25E0E"/>
                </a:solidFill>
                <a:latin typeface="Impact" panose="020B0806030902050204" pitchFamily="34" charset="0"/>
                <a:ea typeface="方正中等线简体" panose="03000509000000000000" pitchFamily="65" charset="-122"/>
              </a:rPr>
              <a:t>20</a:t>
            </a:r>
            <a:r>
              <a:rPr lang="en-US" sz="3200" dirty="0">
                <a:solidFill>
                  <a:srgbClr val="E25E0E"/>
                </a:solidFill>
                <a:latin typeface="Impact" panose="020B0806030902050204" pitchFamily="34" charset="0"/>
                <a:ea typeface="方正中等线简体" panose="03000509000000000000" pitchFamily="65" charset="-122"/>
              </a:rPr>
              <a:t>%</a:t>
            </a:r>
            <a:endParaRPr lang="zh-CN" altLang="en-US" sz="5400" dirty="0">
              <a:solidFill>
                <a:srgbClr val="E25E0E"/>
              </a:solidFill>
              <a:latin typeface="Impact" panose="020B0806030902050204" pitchFamily="34" charset="0"/>
              <a:ea typeface="方正中等线简体" panose="03000509000000000000" pitchFamily="65" charset="-122"/>
            </a:endParaRPr>
          </a:p>
        </p:txBody>
      </p:sp>
      <p:sp>
        <p:nvSpPr>
          <p:cNvPr id="11" name="矩形 1"/>
          <p:cNvSpPr>
            <a:spLocks noChangeArrowheads="1"/>
          </p:cNvSpPr>
          <p:nvPr/>
        </p:nvSpPr>
        <p:spPr bwMode="auto">
          <a:xfrm>
            <a:off x="9628188" y="2174875"/>
            <a:ext cx="16954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en-US" sz="1100" dirty="0">
                <a:solidFill>
                  <a:srgbClr val="E25E0E"/>
                </a:solidFill>
                <a:latin typeface="微软雅黑" panose="020B0503020204020204" pitchFamily="34" charset="-122"/>
                <a:ea typeface="微软雅黑" panose="020B0503020204020204" pitchFamily="34" charset="-122"/>
              </a:rPr>
              <a:t>Here input your text.</a:t>
            </a:r>
            <a:endParaRPr lang="en-US" sz="1100" dirty="0">
              <a:solidFill>
                <a:srgbClr val="E25E0E"/>
              </a:solidFill>
              <a:latin typeface="微软雅黑" panose="020B0503020204020204" pitchFamily="34" charset="-122"/>
              <a:ea typeface="微软雅黑" panose="020B0503020204020204" pitchFamily="34" charset="-122"/>
            </a:endParaRPr>
          </a:p>
          <a:p>
            <a:pPr algn="ctr" eaLnBrk="1" hangingPunct="1">
              <a:lnSpc>
                <a:spcPct val="150000"/>
              </a:lnSpc>
            </a:pPr>
            <a:r>
              <a:rPr lang="en-US" sz="1100" dirty="0">
                <a:solidFill>
                  <a:srgbClr val="E25E0E"/>
                </a:solidFill>
                <a:latin typeface="微软雅黑" panose="020B0503020204020204" pitchFamily="34" charset="-122"/>
                <a:ea typeface="微软雅黑" panose="020B0503020204020204" pitchFamily="34" charset="-122"/>
              </a:rPr>
              <a:t>Here input your text.</a:t>
            </a:r>
            <a:endParaRPr lang="en-US" sz="1100" dirty="0">
              <a:solidFill>
                <a:srgbClr val="E25E0E"/>
              </a:solidFill>
              <a:latin typeface="微软雅黑" panose="020B0503020204020204" pitchFamily="34" charset="-122"/>
              <a:ea typeface="微软雅黑" panose="020B0503020204020204" pitchFamily="34" charset="-122"/>
            </a:endParaRPr>
          </a:p>
          <a:p>
            <a:pPr algn="ctr" eaLnBrk="1" hangingPunct="1">
              <a:lnSpc>
                <a:spcPct val="150000"/>
              </a:lnSpc>
            </a:pPr>
            <a:r>
              <a:rPr lang="en-US" sz="1100" dirty="0">
                <a:solidFill>
                  <a:srgbClr val="E25E0E"/>
                </a:solidFill>
                <a:latin typeface="微软雅黑" panose="020B0503020204020204" pitchFamily="34" charset="-122"/>
                <a:ea typeface="微软雅黑" panose="020B0503020204020204" pitchFamily="34" charset="-122"/>
              </a:rPr>
              <a:t>Here input your text.</a:t>
            </a:r>
            <a:endParaRPr lang="en-US" sz="1100" dirty="0">
              <a:solidFill>
                <a:srgbClr val="E25E0E"/>
              </a:solidFill>
              <a:latin typeface="微软雅黑" panose="020B0503020204020204" pitchFamily="34" charset="-122"/>
              <a:ea typeface="微软雅黑" panose="020B0503020204020204" pitchFamily="34" charset="-122"/>
            </a:endParaRPr>
          </a:p>
        </p:txBody>
      </p:sp>
      <p:pic>
        <p:nvPicPr>
          <p:cNvPr id="12" name="组合 1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0338" y="3876675"/>
            <a:ext cx="1463675"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82"/>
          <p:cNvSpPr txBox="1">
            <a:spLocks noChangeArrowheads="1"/>
          </p:cNvSpPr>
          <p:nvPr/>
        </p:nvSpPr>
        <p:spPr bwMode="auto">
          <a:xfrm>
            <a:off x="8145463" y="3946525"/>
            <a:ext cx="1173162"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6000" dirty="0">
                <a:solidFill>
                  <a:srgbClr val="E25E0E"/>
                </a:solidFill>
                <a:latin typeface="Impact" panose="020B0806030902050204" pitchFamily="34" charset="0"/>
                <a:ea typeface="方正中等线简体" panose="03000509000000000000" pitchFamily="65" charset="-122"/>
              </a:rPr>
              <a:t>18</a:t>
            </a:r>
            <a:r>
              <a:rPr lang="en-US" sz="3200" dirty="0">
                <a:solidFill>
                  <a:srgbClr val="E25E0E"/>
                </a:solidFill>
                <a:latin typeface="Impact" panose="020B0806030902050204" pitchFamily="34" charset="0"/>
                <a:ea typeface="方正中等线简体" panose="03000509000000000000" pitchFamily="65" charset="-122"/>
              </a:rPr>
              <a:t>%</a:t>
            </a:r>
            <a:endParaRPr lang="zh-CN" altLang="en-US" sz="5400" dirty="0">
              <a:solidFill>
                <a:srgbClr val="E25E0E"/>
              </a:solidFill>
              <a:latin typeface="Impact" panose="020B0806030902050204" pitchFamily="34" charset="0"/>
              <a:ea typeface="方正中等线简体" panose="03000509000000000000" pitchFamily="65" charset="-122"/>
            </a:endParaRPr>
          </a:p>
        </p:txBody>
      </p:sp>
      <p:sp>
        <p:nvSpPr>
          <p:cNvPr id="14" name="矩形 1"/>
          <p:cNvSpPr>
            <a:spLocks noChangeArrowheads="1"/>
          </p:cNvSpPr>
          <p:nvPr/>
        </p:nvSpPr>
        <p:spPr bwMode="auto">
          <a:xfrm>
            <a:off x="9656763" y="4019550"/>
            <a:ext cx="16954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en-US" sz="1100" dirty="0">
                <a:solidFill>
                  <a:srgbClr val="E25E0E"/>
                </a:solidFill>
                <a:latin typeface="微软雅黑" panose="020B0503020204020204" pitchFamily="34" charset="-122"/>
                <a:ea typeface="微软雅黑" panose="020B0503020204020204" pitchFamily="34" charset="-122"/>
              </a:rPr>
              <a:t>Here input your text.</a:t>
            </a:r>
            <a:endParaRPr lang="en-US" sz="1100" dirty="0">
              <a:solidFill>
                <a:srgbClr val="E25E0E"/>
              </a:solidFill>
              <a:latin typeface="微软雅黑" panose="020B0503020204020204" pitchFamily="34" charset="-122"/>
              <a:ea typeface="微软雅黑" panose="020B0503020204020204" pitchFamily="34" charset="-122"/>
            </a:endParaRPr>
          </a:p>
          <a:p>
            <a:pPr algn="ctr" eaLnBrk="1" hangingPunct="1">
              <a:lnSpc>
                <a:spcPct val="150000"/>
              </a:lnSpc>
            </a:pPr>
            <a:r>
              <a:rPr lang="en-US" sz="1100" dirty="0">
                <a:solidFill>
                  <a:srgbClr val="E25E0E"/>
                </a:solidFill>
                <a:latin typeface="微软雅黑" panose="020B0503020204020204" pitchFamily="34" charset="-122"/>
                <a:ea typeface="微软雅黑" panose="020B0503020204020204" pitchFamily="34" charset="-122"/>
              </a:rPr>
              <a:t>Here input your text.</a:t>
            </a:r>
            <a:endParaRPr lang="en-US" sz="1100" dirty="0">
              <a:solidFill>
                <a:srgbClr val="E25E0E"/>
              </a:solidFill>
              <a:latin typeface="微软雅黑" panose="020B0503020204020204" pitchFamily="34" charset="-122"/>
              <a:ea typeface="微软雅黑" panose="020B0503020204020204" pitchFamily="34" charset="-122"/>
            </a:endParaRPr>
          </a:p>
          <a:p>
            <a:pPr algn="ctr" eaLnBrk="1" hangingPunct="1">
              <a:lnSpc>
                <a:spcPct val="150000"/>
              </a:lnSpc>
            </a:pPr>
            <a:r>
              <a:rPr lang="en-US" sz="1100" dirty="0">
                <a:solidFill>
                  <a:srgbClr val="E25E0E"/>
                </a:solidFill>
                <a:latin typeface="微软雅黑" panose="020B0503020204020204" pitchFamily="34" charset="-122"/>
                <a:ea typeface="微软雅黑" panose="020B0503020204020204" pitchFamily="34" charset="-122"/>
              </a:rPr>
              <a:t>Here input your text.</a:t>
            </a:r>
            <a:endParaRPr lang="en-US" sz="1100" dirty="0">
              <a:solidFill>
                <a:srgbClr val="E25E0E"/>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p:nvPr/>
        </p:nvGrpSpPr>
        <p:grpSpPr bwMode="auto">
          <a:xfrm>
            <a:off x="1905000" y="2205038"/>
            <a:ext cx="1108075" cy="1055687"/>
            <a:chOff x="0" y="0"/>
            <a:chExt cx="831692" cy="792088"/>
          </a:xfrm>
        </p:grpSpPr>
        <p:sp>
          <p:nvSpPr>
            <p:cNvPr id="4" name="正五边形 27"/>
            <p:cNvSpPr>
              <a:spLocks noChangeArrowheads="1"/>
            </p:cNvSpPr>
            <p:nvPr/>
          </p:nvSpPr>
          <p:spPr bwMode="auto">
            <a:xfrm>
              <a:off x="0" y="0"/>
              <a:ext cx="831692" cy="792088"/>
            </a:xfrm>
            <a:prstGeom prst="pentagon">
              <a:avLst/>
            </a:prstGeom>
            <a:noFill/>
            <a:ln w="25400" cmpd="sng">
              <a:solidFill>
                <a:srgbClr val="E25E0E"/>
              </a:solidFill>
              <a:miter lim="800000"/>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FFFF"/>
                </a:solidFill>
                <a:effectLst/>
                <a:uLnTx/>
                <a:uFillTx/>
                <a:latin typeface="Arial" panose="020B0604020202020204" pitchFamily="34" charset="0"/>
                <a:cs typeface="Arial" panose="020B0604020202020204" pitchFamily="34" charset="0"/>
              </a:endParaRPr>
            </a:p>
          </p:txBody>
        </p:sp>
        <p:sp>
          <p:nvSpPr>
            <p:cNvPr id="5" name="Freeform 72"/>
            <p:cNvSpPr>
              <a:spLocks noEditPoints="1"/>
            </p:cNvSpPr>
            <p:nvPr/>
          </p:nvSpPr>
          <p:spPr bwMode="auto">
            <a:xfrm>
              <a:off x="194807" y="196084"/>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E25E0E"/>
            </a:solidFill>
            <a:ln>
              <a:noFill/>
            </a:ln>
            <a:extLst>
              <a:ext uri="{91240B29-F687-4F45-9708-019B960494DF}">
                <a14:hiddenLine xmlns:a14="http://schemas.microsoft.com/office/drawing/2010/main" w="9525">
                  <a:solidFill>
                    <a:srgbClr val="000000"/>
                  </a:solidFill>
                  <a:round/>
                </a14:hiddenLine>
              </a:ext>
            </a:extLst>
          </p:spPr>
          <p:txBody>
            <a:bodyPr lIns="91428" tIns="45715" rIns="91428"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6" name="TextBox 7"/>
          <p:cNvSpPr txBox="1">
            <a:spLocks noChangeArrowheads="1"/>
          </p:cNvSpPr>
          <p:nvPr/>
        </p:nvSpPr>
        <p:spPr bwMode="auto">
          <a:xfrm>
            <a:off x="1162050" y="3738563"/>
            <a:ext cx="2593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rPr>
              <a:t>You can click here to enter you text. You can click here to enter you text.</a:t>
            </a:r>
            <a:endParaRPr kumimoji="0" lang="zh-CN" alt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nvGrpSpPr>
          <p:cNvPr id="7" name="Group 14"/>
          <p:cNvGrpSpPr/>
          <p:nvPr/>
        </p:nvGrpSpPr>
        <p:grpSpPr bwMode="auto">
          <a:xfrm>
            <a:off x="8820150" y="3813175"/>
            <a:ext cx="1108075" cy="1055688"/>
            <a:chOff x="0" y="0"/>
            <a:chExt cx="831692" cy="792088"/>
          </a:xfrm>
        </p:grpSpPr>
        <p:sp>
          <p:nvSpPr>
            <p:cNvPr id="8" name="正五边形 31"/>
            <p:cNvSpPr>
              <a:spLocks noChangeArrowheads="1"/>
            </p:cNvSpPr>
            <p:nvPr/>
          </p:nvSpPr>
          <p:spPr bwMode="auto">
            <a:xfrm>
              <a:off x="0" y="0"/>
              <a:ext cx="831692" cy="792088"/>
            </a:xfrm>
            <a:prstGeom prst="pentagon">
              <a:avLst/>
            </a:prstGeom>
            <a:noFill/>
            <a:ln w="25400" cmpd="sng">
              <a:solidFill>
                <a:srgbClr val="E25E0E"/>
              </a:solidFill>
              <a:miter lim="800000"/>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FFFF"/>
                </a:solidFill>
                <a:effectLst/>
                <a:uLnTx/>
                <a:uFillTx/>
                <a:latin typeface="Arial" panose="020B0604020202020204" pitchFamily="34" charset="0"/>
                <a:cs typeface="Arial" panose="020B0604020202020204" pitchFamily="34" charset="0"/>
              </a:endParaRPr>
            </a:p>
          </p:txBody>
        </p:sp>
        <p:sp>
          <p:nvSpPr>
            <p:cNvPr id="9" name="Freeform 13"/>
            <p:cNvSpPr>
              <a:spLocks noEditPoints="1"/>
            </p:cNvSpPr>
            <p:nvPr/>
          </p:nvSpPr>
          <p:spPr bwMode="auto">
            <a:xfrm>
              <a:off x="284457" y="207649"/>
              <a:ext cx="262778" cy="48436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E25E0E"/>
            </a:solidFill>
            <a:ln>
              <a:noFill/>
            </a:ln>
            <a:extLst>
              <a:ext uri="{91240B29-F687-4F45-9708-019B960494DF}">
                <a14:hiddenLine xmlns:a14="http://schemas.microsoft.com/office/drawing/2010/main" w="9525">
                  <a:solidFill>
                    <a:srgbClr val="000000"/>
                  </a:solidFill>
                  <a:round/>
                </a14:hiddenLine>
              </a:ext>
            </a:extLst>
          </p:spPr>
          <p:txBody>
            <a:bodyPr lIns="91428" tIns="45715" rIns="91428"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0" name="Group 17"/>
          <p:cNvGrpSpPr/>
          <p:nvPr/>
        </p:nvGrpSpPr>
        <p:grpSpPr bwMode="auto">
          <a:xfrm>
            <a:off x="6515100" y="2262188"/>
            <a:ext cx="1108075" cy="1055687"/>
            <a:chOff x="0" y="0"/>
            <a:chExt cx="831692" cy="792088"/>
          </a:xfrm>
        </p:grpSpPr>
        <p:sp>
          <p:nvSpPr>
            <p:cNvPr id="11" name="正五边形 34"/>
            <p:cNvSpPr>
              <a:spLocks noChangeArrowheads="1"/>
            </p:cNvSpPr>
            <p:nvPr/>
          </p:nvSpPr>
          <p:spPr bwMode="auto">
            <a:xfrm>
              <a:off x="0" y="0"/>
              <a:ext cx="831692" cy="792088"/>
            </a:xfrm>
            <a:prstGeom prst="pentagon">
              <a:avLst/>
            </a:prstGeom>
            <a:noFill/>
            <a:ln w="25400" cmpd="sng">
              <a:solidFill>
                <a:srgbClr val="E25E0E"/>
              </a:solidFill>
              <a:miter lim="800000"/>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FFFF"/>
                </a:solidFill>
                <a:effectLst/>
                <a:uLnTx/>
                <a:uFillTx/>
                <a:latin typeface="Arial" panose="020B0604020202020204" pitchFamily="34" charset="0"/>
                <a:cs typeface="Arial" panose="020B0604020202020204" pitchFamily="34" charset="0"/>
              </a:endParaRPr>
            </a:p>
          </p:txBody>
        </p:sp>
        <p:sp>
          <p:nvSpPr>
            <p:cNvPr id="12" name="Freeform 78"/>
            <p:cNvSpPr>
              <a:spLocks noEditPoints="1"/>
            </p:cNvSpPr>
            <p:nvPr/>
          </p:nvSpPr>
          <p:spPr bwMode="auto">
            <a:xfrm>
              <a:off x="221768" y="250987"/>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E25E0E"/>
            </a:solidFill>
            <a:ln w="9525">
              <a:noFill/>
              <a:round/>
            </a:ln>
          </p:spPr>
          <p:txBody>
            <a:bodyPr lIns="91428" tIns="45715" rIns="91428"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3" name="Group 20"/>
          <p:cNvGrpSpPr/>
          <p:nvPr/>
        </p:nvGrpSpPr>
        <p:grpSpPr bwMode="auto">
          <a:xfrm>
            <a:off x="4210050" y="3813175"/>
            <a:ext cx="1108075" cy="1055688"/>
            <a:chOff x="0" y="0"/>
            <a:chExt cx="831692" cy="792088"/>
          </a:xfrm>
        </p:grpSpPr>
        <p:sp>
          <p:nvSpPr>
            <p:cNvPr id="14" name="正五边形 37"/>
            <p:cNvSpPr>
              <a:spLocks noChangeArrowheads="1"/>
            </p:cNvSpPr>
            <p:nvPr/>
          </p:nvSpPr>
          <p:spPr bwMode="auto">
            <a:xfrm>
              <a:off x="0" y="0"/>
              <a:ext cx="831692" cy="792088"/>
            </a:xfrm>
            <a:prstGeom prst="pentagon">
              <a:avLst/>
            </a:prstGeom>
            <a:noFill/>
            <a:ln w="25400" cmpd="sng">
              <a:solidFill>
                <a:srgbClr val="E25E0E"/>
              </a:solidFill>
              <a:miter lim="800000"/>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smtClean="0">
                <a:ln>
                  <a:noFill/>
                </a:ln>
                <a:solidFill>
                  <a:srgbClr val="FFFFFF"/>
                </a:solidFill>
                <a:effectLst/>
                <a:uLnTx/>
                <a:uFillTx/>
                <a:latin typeface="Arial" panose="020B0604020202020204" pitchFamily="34" charset="0"/>
                <a:cs typeface="Arial" panose="020B0604020202020204" pitchFamily="34" charset="0"/>
              </a:endParaRPr>
            </a:p>
          </p:txBody>
        </p:sp>
        <p:sp>
          <p:nvSpPr>
            <p:cNvPr id="15" name="Freeform 77"/>
            <p:cNvSpPr>
              <a:spLocks noEditPoints="1"/>
            </p:cNvSpPr>
            <p:nvPr/>
          </p:nvSpPr>
          <p:spPr bwMode="auto">
            <a:xfrm>
              <a:off x="172291" y="282760"/>
              <a:ext cx="487109" cy="334145"/>
            </a:xfrm>
            <a:custGeom>
              <a:avLst/>
              <a:gdLst>
                <a:gd name="T0" fmla="*/ 340 w 413"/>
                <a:gd name="T1" fmla="*/ 283 h 283"/>
                <a:gd name="T2" fmla="*/ 73 w 413"/>
                <a:gd name="T3" fmla="*/ 283 h 283"/>
                <a:gd name="T4" fmla="*/ 72 w 413"/>
                <a:gd name="T5" fmla="*/ 283 h 283"/>
                <a:gd name="T6" fmla="*/ 0 w 413"/>
                <a:gd name="T7" fmla="*/ 209 h 283"/>
                <a:gd name="T8" fmla="*/ 70 w 413"/>
                <a:gd name="T9" fmla="*/ 135 h 283"/>
                <a:gd name="T10" fmla="*/ 66 w 413"/>
                <a:gd name="T11" fmla="*/ 107 h 283"/>
                <a:gd name="T12" fmla="*/ 173 w 413"/>
                <a:gd name="T13" fmla="*/ 0 h 283"/>
                <a:gd name="T14" fmla="*/ 273 w 413"/>
                <a:gd name="T15" fmla="*/ 69 h 283"/>
                <a:gd name="T16" fmla="*/ 273 w 413"/>
                <a:gd name="T17" fmla="*/ 69 h 283"/>
                <a:gd name="T18" fmla="*/ 346 w 413"/>
                <a:gd name="T19" fmla="*/ 135 h 283"/>
                <a:gd name="T20" fmla="*/ 413 w 413"/>
                <a:gd name="T21" fmla="*/ 209 h 283"/>
                <a:gd name="T22" fmla="*/ 341 w 413"/>
                <a:gd name="T23" fmla="*/ 283 h 283"/>
                <a:gd name="T24" fmla="*/ 340 w 413"/>
                <a:gd name="T25" fmla="*/ 283 h 283"/>
                <a:gd name="T26" fmla="*/ 73 w 413"/>
                <a:gd name="T27" fmla="*/ 268 h 283"/>
                <a:gd name="T28" fmla="*/ 339 w 413"/>
                <a:gd name="T29" fmla="*/ 268 h 283"/>
                <a:gd name="T30" fmla="*/ 340 w 413"/>
                <a:gd name="T31" fmla="*/ 268 h 283"/>
                <a:gd name="T32" fmla="*/ 398 w 413"/>
                <a:gd name="T33" fmla="*/ 209 h 283"/>
                <a:gd name="T34" fmla="*/ 339 w 413"/>
                <a:gd name="T35" fmla="*/ 150 h 283"/>
                <a:gd name="T36" fmla="*/ 332 w 413"/>
                <a:gd name="T37" fmla="*/ 142 h 283"/>
                <a:gd name="T38" fmla="*/ 273 w 413"/>
                <a:gd name="T39" fmla="*/ 83 h 283"/>
                <a:gd name="T40" fmla="*/ 268 w 413"/>
                <a:gd name="T41" fmla="*/ 84 h 283"/>
                <a:gd name="T42" fmla="*/ 261 w 413"/>
                <a:gd name="T43" fmla="*/ 79 h 283"/>
                <a:gd name="T44" fmla="*/ 173 w 413"/>
                <a:gd name="T45" fmla="*/ 15 h 283"/>
                <a:gd name="T46" fmla="*/ 81 w 413"/>
                <a:gd name="T47" fmla="*/ 107 h 283"/>
                <a:gd name="T48" fmla="*/ 87 w 413"/>
                <a:gd name="T49" fmla="*/ 140 h 283"/>
                <a:gd name="T50" fmla="*/ 86 w 413"/>
                <a:gd name="T51" fmla="*/ 147 h 283"/>
                <a:gd name="T52" fmla="*/ 79 w 413"/>
                <a:gd name="T53" fmla="*/ 150 h 283"/>
                <a:gd name="T54" fmla="*/ 73 w 413"/>
                <a:gd name="T55" fmla="*/ 150 h 283"/>
                <a:gd name="T56" fmla="*/ 14 w 413"/>
                <a:gd name="T57" fmla="*/ 209 h 283"/>
                <a:gd name="T58" fmla="*/ 73 w 413"/>
                <a:gd name="T59" fmla="*/ 268 h 283"/>
                <a:gd name="T60" fmla="*/ 73 w 413"/>
                <a:gd name="T61" fmla="*/ 26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rgbClr val="E25E0E"/>
            </a:solidFill>
            <a:ln w="9525">
              <a:noFill/>
              <a:round/>
            </a:ln>
          </p:spPr>
          <p:txBody>
            <a:bodyPr lIns="91428" tIns="45715" rIns="91428"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cxnSp>
        <p:nvCxnSpPr>
          <p:cNvPr id="16" name="直接连接符 39"/>
          <p:cNvCxnSpPr>
            <a:cxnSpLocks noChangeShapeType="1"/>
            <a:stCxn id="4" idx="4"/>
            <a:endCxn id="14" idx="1"/>
          </p:cNvCxnSpPr>
          <p:nvPr/>
        </p:nvCxnSpPr>
        <p:spPr bwMode="auto">
          <a:xfrm>
            <a:off x="2801938" y="3260725"/>
            <a:ext cx="1408112" cy="955675"/>
          </a:xfrm>
          <a:prstGeom prst="line">
            <a:avLst/>
          </a:prstGeom>
          <a:noFill/>
          <a:ln w="9525" cmpd="sng">
            <a:solidFill>
              <a:srgbClr val="E25E0E"/>
            </a:solidFill>
            <a:prstDash val="dash"/>
            <a:round/>
          </a:ln>
          <a:extLst>
            <a:ext uri="{909E8E84-426E-40DD-AFC4-6F175D3DCCD1}">
              <a14:hiddenFill xmlns:a14="http://schemas.microsoft.com/office/drawing/2010/main">
                <a:noFill/>
              </a14:hiddenFill>
            </a:ext>
          </a:extLst>
        </p:spPr>
      </p:cxnSp>
      <p:cxnSp>
        <p:nvCxnSpPr>
          <p:cNvPr id="17" name="直接连接符 40"/>
          <p:cNvCxnSpPr>
            <a:cxnSpLocks noChangeShapeType="1"/>
            <a:stCxn id="11" idx="2"/>
            <a:endCxn id="14" idx="5"/>
          </p:cNvCxnSpPr>
          <p:nvPr/>
        </p:nvCxnSpPr>
        <p:spPr bwMode="auto">
          <a:xfrm flipH="1">
            <a:off x="5318125" y="3317875"/>
            <a:ext cx="1408113" cy="898525"/>
          </a:xfrm>
          <a:prstGeom prst="line">
            <a:avLst/>
          </a:prstGeom>
          <a:noFill/>
          <a:ln w="9525" cmpd="sng">
            <a:solidFill>
              <a:srgbClr val="E25E0E"/>
            </a:solidFill>
            <a:prstDash val="dash"/>
            <a:round/>
          </a:ln>
          <a:extLst>
            <a:ext uri="{909E8E84-426E-40DD-AFC4-6F175D3DCCD1}">
              <a14:hiddenFill xmlns:a14="http://schemas.microsoft.com/office/drawing/2010/main">
                <a:noFill/>
              </a14:hiddenFill>
            </a:ext>
          </a:extLst>
        </p:spPr>
      </p:cxnSp>
      <p:cxnSp>
        <p:nvCxnSpPr>
          <p:cNvPr id="18" name="直接连接符 41"/>
          <p:cNvCxnSpPr>
            <a:cxnSpLocks noChangeShapeType="1"/>
            <a:stCxn id="8" idx="1"/>
            <a:endCxn id="11" idx="4"/>
          </p:cNvCxnSpPr>
          <p:nvPr/>
        </p:nvCxnSpPr>
        <p:spPr bwMode="auto">
          <a:xfrm flipH="1" flipV="1">
            <a:off x="7412038" y="3317875"/>
            <a:ext cx="1408112" cy="898525"/>
          </a:xfrm>
          <a:prstGeom prst="line">
            <a:avLst/>
          </a:prstGeom>
          <a:noFill/>
          <a:ln w="9525" cmpd="sng">
            <a:solidFill>
              <a:srgbClr val="E25E0E"/>
            </a:solidFill>
            <a:prstDash val="dash"/>
            <a:round/>
          </a:ln>
          <a:extLst>
            <a:ext uri="{909E8E84-426E-40DD-AFC4-6F175D3DCCD1}">
              <a14:hiddenFill xmlns:a14="http://schemas.microsoft.com/office/drawing/2010/main">
                <a:noFill/>
              </a14:hiddenFill>
            </a:ext>
          </a:extLst>
        </p:spPr>
      </p:cxnSp>
      <p:sp>
        <p:nvSpPr>
          <p:cNvPr id="19" name="TextBox 27"/>
          <p:cNvSpPr txBox="1">
            <a:spLocks noChangeArrowheads="1"/>
          </p:cNvSpPr>
          <p:nvPr/>
        </p:nvSpPr>
        <p:spPr bwMode="auto">
          <a:xfrm>
            <a:off x="3505200" y="2466975"/>
            <a:ext cx="25939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rPr>
              <a:t>You can click here to enter you text. You can click here to enter you text.</a:t>
            </a:r>
            <a:endParaRPr kumimoji="0" lang="zh-CN" alt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0" name="TextBox 28"/>
          <p:cNvSpPr txBox="1">
            <a:spLocks noChangeArrowheads="1"/>
          </p:cNvSpPr>
          <p:nvPr/>
        </p:nvSpPr>
        <p:spPr bwMode="auto">
          <a:xfrm>
            <a:off x="5786438" y="3941763"/>
            <a:ext cx="2593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rPr>
              <a:t>You can click here to enter you text. You can click here to enter you text.</a:t>
            </a:r>
            <a:endParaRPr kumimoji="0" lang="zh-CN" alt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1" name="TextBox 29"/>
          <p:cNvSpPr txBox="1">
            <a:spLocks noChangeArrowheads="1"/>
          </p:cNvSpPr>
          <p:nvPr/>
        </p:nvSpPr>
        <p:spPr bwMode="auto">
          <a:xfrm>
            <a:off x="8820150" y="2459038"/>
            <a:ext cx="2592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rPr>
              <a:t>You can click here to enter you text. You can click here to enter you text.</a:t>
            </a:r>
            <a:endParaRPr kumimoji="0" lang="zh-CN" altLang="en-US" sz="16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2"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31"/>
          <p:cNvSpPr>
            <a:spLocks noChangeArrowheads="1"/>
          </p:cNvSpPr>
          <p:nvPr/>
        </p:nvSpPr>
        <p:spPr bwMode="auto">
          <a:xfrm rot="972597">
            <a:off x="4049713" y="2803525"/>
            <a:ext cx="1282700" cy="2646363"/>
          </a:xfrm>
          <a:prstGeom prst="roundRect">
            <a:avLst>
              <a:gd name="adj" fmla="val 16667"/>
            </a:avLst>
          </a:prstGeom>
          <a:solidFill>
            <a:srgbClr val="E25E0E"/>
          </a:solidFill>
          <a:ln>
            <a:noFill/>
          </a:ln>
          <a:effectLst>
            <a:outerShdw dist="25401" dir="2700000" algn="ctr" rotWithShape="0">
              <a:srgbClr val="000000">
                <a:alpha val="14000"/>
              </a:srgbClr>
            </a:outerShdw>
          </a:effectLst>
        </p:spPr>
        <p:txBody>
          <a:bodyPr lIns="0" tIns="180000"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rPr>
              <a:t>02</a:t>
            </a:r>
            <a:endParaRPr kumimoji="0" lang="zh-CN" alt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endParaRPr>
          </a:p>
        </p:txBody>
      </p:sp>
      <p:sp>
        <p:nvSpPr>
          <p:cNvPr id="4" name="圆角矩形 32"/>
          <p:cNvSpPr>
            <a:spLocks noChangeArrowheads="1"/>
          </p:cNvSpPr>
          <p:nvPr/>
        </p:nvSpPr>
        <p:spPr bwMode="auto">
          <a:xfrm rot="972597">
            <a:off x="4038600" y="3549650"/>
            <a:ext cx="1109663" cy="1752600"/>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46800" tIns="108000" rIns="46800" bIns="46800"/>
          <a:lstStyle/>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p:txBody>
      </p:sp>
      <p:sp>
        <p:nvSpPr>
          <p:cNvPr id="5" name="圆角矩形 35"/>
          <p:cNvSpPr>
            <a:spLocks noChangeArrowheads="1"/>
          </p:cNvSpPr>
          <p:nvPr/>
        </p:nvSpPr>
        <p:spPr bwMode="auto">
          <a:xfrm rot="1735466">
            <a:off x="2773363" y="2205038"/>
            <a:ext cx="1282700" cy="2646362"/>
          </a:xfrm>
          <a:prstGeom prst="roundRect">
            <a:avLst>
              <a:gd name="adj" fmla="val 16667"/>
            </a:avLst>
          </a:prstGeom>
          <a:solidFill>
            <a:srgbClr val="E25E0E"/>
          </a:solidFill>
          <a:ln>
            <a:noFill/>
          </a:ln>
          <a:effectLst>
            <a:outerShdw dist="25401" dir="2700000" algn="ctr" rotWithShape="0">
              <a:srgbClr val="000000">
                <a:alpha val="14000"/>
              </a:srgbClr>
            </a:outerShdw>
          </a:effectLst>
        </p:spPr>
        <p:txBody>
          <a:bodyPr lIns="0" tIns="180000"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rPr>
              <a:t>01</a:t>
            </a:r>
            <a:endParaRPr kumimoji="0" lang="zh-CN" alt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endParaRPr>
          </a:p>
        </p:txBody>
      </p:sp>
      <p:sp>
        <p:nvSpPr>
          <p:cNvPr id="6" name="圆角矩形 36"/>
          <p:cNvSpPr>
            <a:spLocks noChangeArrowheads="1"/>
          </p:cNvSpPr>
          <p:nvPr/>
        </p:nvSpPr>
        <p:spPr bwMode="auto">
          <a:xfrm rot="1735466">
            <a:off x="2713038" y="2928938"/>
            <a:ext cx="1109662" cy="1752600"/>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46800" tIns="108000" rIns="46800" bIns="46800"/>
          <a:lstStyle/>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p:txBody>
      </p:sp>
      <p:sp>
        <p:nvSpPr>
          <p:cNvPr id="7" name="椭圆 37"/>
          <p:cNvSpPr>
            <a:spLocks noChangeArrowheads="1"/>
          </p:cNvSpPr>
          <p:nvPr/>
        </p:nvSpPr>
        <p:spPr bwMode="auto">
          <a:xfrm rot="21573501">
            <a:off x="3502025" y="2208213"/>
            <a:ext cx="150813"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8" name="弧形 35"/>
          <p:cNvSpPr/>
          <p:nvPr/>
        </p:nvSpPr>
        <p:spPr bwMode="auto">
          <a:xfrm rot="21573501">
            <a:off x="2419350" y="1712913"/>
            <a:ext cx="1152525" cy="596900"/>
          </a:xfrm>
          <a:custGeom>
            <a:avLst/>
            <a:gdLst>
              <a:gd name="T0" fmla="*/ 41060 w 1442020"/>
              <a:gd name="T1" fmla="*/ 0 h 661277"/>
              <a:gd name="T2" fmla="*/ 1439354 w 1442020"/>
              <a:gd name="T3" fmla="*/ 661277 h 661277"/>
              <a:gd name="T4" fmla="*/ 0 w 1442020"/>
              <a:gd name="T5" fmla="*/ 661277 h 661277"/>
              <a:gd name="T6" fmla="*/ 41060 w 1442020"/>
              <a:gd name="T7" fmla="*/ 0 h 661277"/>
              <a:gd name="T8" fmla="*/ 41060 w 1442020"/>
              <a:gd name="T9" fmla="*/ 526473 h 661277"/>
              <a:gd name="T10" fmla="*/ 1439354 w 1442020"/>
              <a:gd name="T11" fmla="*/ 661277 h 661277"/>
            </a:gdLst>
            <a:ahLst/>
            <a:cxnLst>
              <a:cxn ang="0">
                <a:pos x="T0" y="T1"/>
              </a:cxn>
              <a:cxn ang="0">
                <a:pos x="T2" y="T3"/>
              </a:cxn>
              <a:cxn ang="0">
                <a:pos x="T4" y="T5"/>
              </a:cxn>
              <a:cxn ang="0">
                <a:pos x="T6" y="T7"/>
              </a:cxn>
              <a:cxn ang="0">
                <a:pos x="T8" y="T9"/>
              </a:cxn>
              <a:cxn ang="0">
                <a:pos x="T10" y="T11"/>
              </a:cxn>
            </a:cxnLst>
            <a:rect l="0" t="0" r="r" b="b"/>
            <a:pathLst>
              <a:path w="1442020" h="661277" stroke="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solidFill>
              <a:srgbClr val="FFFFFF"/>
            </a:solidFill>
            <a:roun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圆角矩形 39"/>
          <p:cNvSpPr>
            <a:spLocks noChangeArrowheads="1"/>
          </p:cNvSpPr>
          <p:nvPr/>
        </p:nvSpPr>
        <p:spPr bwMode="auto">
          <a:xfrm rot="310424">
            <a:off x="5434013" y="3071813"/>
            <a:ext cx="1282700" cy="2646362"/>
          </a:xfrm>
          <a:prstGeom prst="roundRect">
            <a:avLst>
              <a:gd name="adj" fmla="val 16667"/>
            </a:avLst>
          </a:prstGeom>
          <a:solidFill>
            <a:srgbClr val="E25E0E"/>
          </a:solidFill>
          <a:ln>
            <a:noFill/>
          </a:ln>
          <a:effectLst>
            <a:outerShdw dist="25401" dir="2700000" algn="ctr" rotWithShape="0">
              <a:srgbClr val="000000">
                <a:alpha val="14000"/>
              </a:srgbClr>
            </a:outerShdw>
          </a:effectLst>
        </p:spPr>
        <p:txBody>
          <a:bodyPr lIns="0" tIns="180000"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rPr>
              <a:t>03</a:t>
            </a:r>
            <a:endParaRPr kumimoji="0" lang="zh-CN" alt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endParaRPr>
          </a:p>
        </p:txBody>
      </p:sp>
      <p:sp>
        <p:nvSpPr>
          <p:cNvPr id="10" name="圆角矩形 40"/>
          <p:cNvSpPr>
            <a:spLocks noChangeArrowheads="1"/>
          </p:cNvSpPr>
          <p:nvPr/>
        </p:nvSpPr>
        <p:spPr bwMode="auto">
          <a:xfrm rot="310424">
            <a:off x="5481638" y="3830638"/>
            <a:ext cx="1109662" cy="1752600"/>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46800" tIns="108000" rIns="46800" bIns="46800"/>
          <a:lstStyle/>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p:txBody>
      </p:sp>
      <p:sp>
        <p:nvSpPr>
          <p:cNvPr id="11" name="圆角矩形 41"/>
          <p:cNvSpPr>
            <a:spLocks noChangeArrowheads="1"/>
          </p:cNvSpPr>
          <p:nvPr/>
        </p:nvSpPr>
        <p:spPr bwMode="auto">
          <a:xfrm rot="20865428">
            <a:off x="6932613" y="3001963"/>
            <a:ext cx="1282700" cy="2646362"/>
          </a:xfrm>
          <a:prstGeom prst="roundRect">
            <a:avLst>
              <a:gd name="adj" fmla="val 16667"/>
            </a:avLst>
          </a:prstGeom>
          <a:solidFill>
            <a:srgbClr val="E25E0E"/>
          </a:solidFill>
          <a:ln>
            <a:noFill/>
          </a:ln>
          <a:effectLst>
            <a:outerShdw dist="25401" dir="2700000" algn="ctr" rotWithShape="0">
              <a:srgbClr val="000000">
                <a:alpha val="14000"/>
              </a:srgbClr>
            </a:outerShdw>
          </a:effectLst>
        </p:spPr>
        <p:txBody>
          <a:bodyPr lIns="0" tIns="180000"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rPr>
              <a:t>04</a:t>
            </a:r>
            <a:endParaRPr kumimoji="0" lang="zh-CN" alt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endParaRPr>
          </a:p>
        </p:txBody>
      </p:sp>
      <p:sp>
        <p:nvSpPr>
          <p:cNvPr id="12" name="圆角矩形 42"/>
          <p:cNvSpPr>
            <a:spLocks noChangeArrowheads="1"/>
          </p:cNvSpPr>
          <p:nvPr/>
        </p:nvSpPr>
        <p:spPr bwMode="auto">
          <a:xfrm rot="20865428">
            <a:off x="7075488" y="3757613"/>
            <a:ext cx="1109662" cy="1752600"/>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46800" tIns="108000" rIns="46800" bIns="46800"/>
          <a:lstStyle/>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p:txBody>
      </p:sp>
      <p:sp>
        <p:nvSpPr>
          <p:cNvPr id="13" name="圆角矩形 43"/>
          <p:cNvSpPr>
            <a:spLocks noChangeArrowheads="1"/>
          </p:cNvSpPr>
          <p:nvPr/>
        </p:nvSpPr>
        <p:spPr bwMode="auto">
          <a:xfrm rot="19960410">
            <a:off x="8213725" y="2320925"/>
            <a:ext cx="1282700" cy="2646363"/>
          </a:xfrm>
          <a:prstGeom prst="roundRect">
            <a:avLst>
              <a:gd name="adj" fmla="val 16667"/>
            </a:avLst>
          </a:prstGeom>
          <a:solidFill>
            <a:srgbClr val="E25E0E"/>
          </a:solidFill>
          <a:ln>
            <a:noFill/>
          </a:ln>
          <a:effectLst>
            <a:outerShdw dist="25401" dir="2700000" algn="ctr" rotWithShape="0">
              <a:srgbClr val="000000">
                <a:alpha val="14000"/>
              </a:srgbClr>
            </a:outerShdw>
          </a:effectLst>
        </p:spPr>
        <p:txBody>
          <a:bodyPr lIns="0" tIns="180000" rIns="0" bIns="0"/>
          <a:lstStyle/>
          <a:p>
            <a:pPr marL="0" marR="0" lvl="0" indent="0" algn="ctr" defTabSz="914400" eaLnBrk="1" fontAlgn="auto" latinLnBrk="0" hangingPunct="1">
              <a:lnSpc>
                <a:spcPct val="100000"/>
              </a:lnSpc>
              <a:spcBef>
                <a:spcPts val="0"/>
              </a:spcBef>
              <a:spcAft>
                <a:spcPts val="1200"/>
              </a:spcAft>
              <a:buClrTx/>
              <a:buSzTx/>
              <a:buFontTx/>
              <a:buNone/>
              <a:defRPr/>
            </a:pPr>
            <a:r>
              <a:rPr kumimoji="0" 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rPr>
              <a:t>05</a:t>
            </a:r>
            <a:endParaRPr kumimoji="0" lang="zh-CN" altLang="en-US" sz="3200" b="0" i="0" u="none" strike="noStrike" kern="0" cap="none" spc="0" normalizeH="0" baseline="0" noProof="0" smtClean="0">
              <a:ln>
                <a:noFill/>
              </a:ln>
              <a:solidFill>
                <a:srgbClr val="FFFFFF"/>
              </a:solidFill>
              <a:effectLst/>
              <a:uLnTx/>
              <a:uFillTx/>
              <a:latin typeface="Raavi" panose="020B0502040204020203" pitchFamily="34" charset="0"/>
              <a:ea typeface="微软雅黑" panose="020B0503020204020204" pitchFamily="34" charset="-122"/>
            </a:endParaRPr>
          </a:p>
        </p:txBody>
      </p:sp>
      <p:sp>
        <p:nvSpPr>
          <p:cNvPr id="14" name="圆角矩形 44"/>
          <p:cNvSpPr>
            <a:spLocks noChangeArrowheads="1"/>
          </p:cNvSpPr>
          <p:nvPr/>
        </p:nvSpPr>
        <p:spPr bwMode="auto">
          <a:xfrm rot="19960410">
            <a:off x="8448675" y="3044825"/>
            <a:ext cx="1109663" cy="1752600"/>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46800" tIns="108000" rIns="46800" bIns="46800"/>
          <a:lstStyle/>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a:p>
            <a:pPr algn="ctr" eaLnBrk="1" hangingPunct="1">
              <a:lnSpc>
                <a:spcPct val="120000"/>
              </a:lnSpc>
            </a:pPr>
            <a:r>
              <a:rPr lang="zh-CN" altLang="en-US" sz="1400">
                <a:solidFill>
                  <a:srgbClr val="7F7F7F"/>
                </a:solidFill>
                <a:latin typeface="微软雅黑" panose="020B0503020204020204" pitchFamily="34" charset="-122"/>
                <a:ea typeface="微软雅黑" panose="020B0503020204020204" pitchFamily="34" charset="-122"/>
              </a:rPr>
              <a:t>请在此处输入文本</a:t>
            </a:r>
            <a:endParaRPr lang="zh-CN" altLang="en-US" sz="1400">
              <a:solidFill>
                <a:srgbClr val="7F7F7F"/>
              </a:solidFill>
              <a:latin typeface="微软雅黑" panose="020B0503020204020204" pitchFamily="34" charset="-122"/>
              <a:ea typeface="微软雅黑" panose="020B0503020204020204" pitchFamily="34" charset="-122"/>
            </a:endParaRPr>
          </a:p>
        </p:txBody>
      </p:sp>
      <p:sp>
        <p:nvSpPr>
          <p:cNvPr id="15" name="椭圆 45"/>
          <p:cNvSpPr>
            <a:spLocks noChangeArrowheads="1"/>
          </p:cNvSpPr>
          <p:nvPr/>
        </p:nvSpPr>
        <p:spPr bwMode="auto">
          <a:xfrm rot="524387">
            <a:off x="8651875" y="2322513"/>
            <a:ext cx="150813"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16" name="弧形 35"/>
          <p:cNvSpPr/>
          <p:nvPr/>
        </p:nvSpPr>
        <p:spPr bwMode="auto">
          <a:xfrm rot="524387" flipH="1">
            <a:off x="8783638" y="1912938"/>
            <a:ext cx="1217612" cy="608012"/>
          </a:xfrm>
          <a:custGeom>
            <a:avLst/>
            <a:gdLst>
              <a:gd name="T0" fmla="*/ 41060 w 1442020"/>
              <a:gd name="T1" fmla="*/ 0 h 661277"/>
              <a:gd name="T2" fmla="*/ 1439354 w 1442020"/>
              <a:gd name="T3" fmla="*/ 661277 h 661277"/>
              <a:gd name="T4" fmla="*/ 0 w 1442020"/>
              <a:gd name="T5" fmla="*/ 661277 h 661277"/>
              <a:gd name="T6" fmla="*/ 41060 w 1442020"/>
              <a:gd name="T7" fmla="*/ 0 h 661277"/>
              <a:gd name="T8" fmla="*/ 41060 w 1442020"/>
              <a:gd name="T9" fmla="*/ 526473 h 661277"/>
              <a:gd name="T10" fmla="*/ 1439354 w 1442020"/>
              <a:gd name="T11" fmla="*/ 661277 h 661277"/>
            </a:gdLst>
            <a:ahLst/>
            <a:cxnLst>
              <a:cxn ang="0">
                <a:pos x="T0" y="T1"/>
              </a:cxn>
              <a:cxn ang="0">
                <a:pos x="T2" y="T3"/>
              </a:cxn>
              <a:cxn ang="0">
                <a:pos x="T4" y="T5"/>
              </a:cxn>
              <a:cxn ang="0">
                <a:pos x="T6" y="T7"/>
              </a:cxn>
              <a:cxn ang="0">
                <a:pos x="T8" y="T9"/>
              </a:cxn>
              <a:cxn ang="0">
                <a:pos x="T10" y="T11"/>
              </a:cxn>
            </a:cxnLst>
            <a:rect l="0" t="0" r="r" b="b"/>
            <a:pathLst>
              <a:path w="1442020" h="661277" stroke="0">
                <a:moveTo>
                  <a:pt x="41060" y="0"/>
                </a:moveTo>
                <a:cubicBezTo>
                  <a:pt x="819686" y="10213"/>
                  <a:pt x="1439354" y="303264"/>
                  <a:pt x="1439354" y="661277"/>
                </a:cubicBezTo>
                <a:lnTo>
                  <a:pt x="0" y="661277"/>
                </a:lnTo>
                <a:lnTo>
                  <a:pt x="41060" y="0"/>
                </a:lnTo>
                <a:close/>
              </a:path>
              <a:path w="1442020" h="661277" fill="none">
                <a:moveTo>
                  <a:pt x="41060" y="526473"/>
                </a:moveTo>
                <a:cubicBezTo>
                  <a:pt x="1567831" y="772213"/>
                  <a:pt x="1439354" y="303264"/>
                  <a:pt x="1439354" y="661277"/>
                </a:cubicBezTo>
              </a:path>
            </a:pathLst>
          </a:custGeom>
          <a:noFill/>
          <a:ln w="28575" cap="flat" cmpd="sng">
            <a:solidFill>
              <a:srgbClr val="FFFFFF"/>
            </a:solidFill>
            <a:roun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p:nvPr/>
        </p:nvGrpSpPr>
        <p:grpSpPr bwMode="auto">
          <a:xfrm>
            <a:off x="7254875" y="4413250"/>
            <a:ext cx="1365250" cy="1268413"/>
            <a:chOff x="0" y="0"/>
            <a:chExt cx="860" cy="799"/>
          </a:xfrm>
        </p:grpSpPr>
        <p:pic>
          <p:nvPicPr>
            <p:cNvPr id="4" name="椭圆 1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860" cy="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2"/>
            <p:cNvSpPr txBox="1">
              <a:spLocks noChangeArrowheads="1"/>
            </p:cNvSpPr>
            <p:nvPr/>
          </p:nvSpPr>
          <p:spPr bwMode="auto">
            <a:xfrm>
              <a:off x="9" y="11"/>
              <a:ext cx="841"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254460"/>
                  </a:solidFill>
                  <a:latin typeface="微软雅黑" panose="020B0503020204020204" pitchFamily="34" charset="-122"/>
                  <a:ea typeface="微软雅黑" panose="020B0503020204020204" pitchFamily="34" charset="-122"/>
                </a:rPr>
                <a:t>标题</a:t>
              </a:r>
              <a:endParaRPr lang="zh-CN" altLang="en-US">
                <a:solidFill>
                  <a:srgbClr val="254460"/>
                </a:solidFill>
                <a:latin typeface="微软雅黑" panose="020B0503020204020204" pitchFamily="34" charset="-122"/>
                <a:ea typeface="微软雅黑" panose="020B0503020204020204" pitchFamily="34" charset="-122"/>
              </a:endParaRPr>
            </a:p>
          </p:txBody>
        </p:sp>
      </p:grpSp>
      <p:sp>
        <p:nvSpPr>
          <p:cNvPr id="6" name="任意多边形 46"/>
          <p:cNvSpPr/>
          <p:nvPr/>
        </p:nvSpPr>
        <p:spPr bwMode="auto">
          <a:xfrm flipH="1">
            <a:off x="7867650" y="3028950"/>
            <a:ext cx="39688" cy="1463675"/>
          </a:xfrm>
          <a:custGeom>
            <a:avLst/>
            <a:gdLst>
              <a:gd name="T0" fmla="*/ 0 w 40612"/>
              <a:gd name="T1" fmla="*/ 836023 h 836023"/>
              <a:gd name="T2" fmla="*/ 0 w 40612"/>
              <a:gd name="T3" fmla="*/ 0 h 836023"/>
            </a:gdLst>
            <a:ahLst/>
            <a:cxnLst>
              <a:cxn ang="0">
                <a:pos x="T0" y="T1"/>
              </a:cxn>
              <a:cxn ang="0">
                <a:pos x="T2" y="T3"/>
              </a:cxn>
            </a:cxnLst>
            <a:rect l="0" t="0" r="r" b="b"/>
            <a:pathLst>
              <a:path w="40612" h="836023">
                <a:moveTo>
                  <a:pt x="0" y="836023"/>
                </a:moveTo>
                <a:lnTo>
                  <a:pt x="0" y="0"/>
                </a:lnTo>
              </a:path>
            </a:pathLst>
          </a:custGeom>
          <a:noFill/>
          <a:ln w="28575" cap="flat" cmpd="sng">
            <a:solidFill>
              <a:srgbClr val="D9D9D9"/>
            </a:solidFill>
            <a:prstDash val="sysDash"/>
            <a:round/>
            <a:headEnd type="diamond"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KSO_GT4.1"/>
          <p:cNvSpPr txBox="1">
            <a:spLocks noChangeArrowheads="1"/>
          </p:cNvSpPr>
          <p:nvPr/>
        </p:nvSpPr>
        <p:spPr bwMode="auto">
          <a:xfrm>
            <a:off x="7031038" y="1557338"/>
            <a:ext cx="1758950"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p:txBody>
      </p:sp>
      <p:grpSp>
        <p:nvGrpSpPr>
          <p:cNvPr id="8" name="Group 15"/>
          <p:cNvGrpSpPr/>
          <p:nvPr/>
        </p:nvGrpSpPr>
        <p:grpSpPr bwMode="auto">
          <a:xfrm>
            <a:off x="5407025" y="4413250"/>
            <a:ext cx="1365250" cy="1268413"/>
            <a:chOff x="0" y="0"/>
            <a:chExt cx="860" cy="799"/>
          </a:xfrm>
        </p:grpSpPr>
        <p:pic>
          <p:nvPicPr>
            <p:cNvPr id="9" name="椭圆 1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60" cy="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7"/>
            <p:cNvSpPr txBox="1">
              <a:spLocks noChangeArrowheads="1"/>
            </p:cNvSpPr>
            <p:nvPr/>
          </p:nvSpPr>
          <p:spPr bwMode="auto">
            <a:xfrm>
              <a:off x="8" y="11"/>
              <a:ext cx="841"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254460"/>
                  </a:solidFill>
                  <a:latin typeface="微软雅黑" panose="020B0503020204020204" pitchFamily="34" charset="-122"/>
                  <a:ea typeface="微软雅黑" panose="020B0503020204020204" pitchFamily="34" charset="-122"/>
                </a:rPr>
                <a:t>标题</a:t>
              </a:r>
              <a:endParaRPr lang="zh-CN" altLang="en-US">
                <a:solidFill>
                  <a:srgbClr val="254460"/>
                </a:solidFill>
                <a:latin typeface="微软雅黑" panose="020B0503020204020204" pitchFamily="34" charset="-122"/>
                <a:ea typeface="微软雅黑" panose="020B0503020204020204" pitchFamily="34" charset="-122"/>
              </a:endParaRPr>
            </a:p>
          </p:txBody>
        </p:sp>
      </p:grpSp>
      <p:sp>
        <p:nvSpPr>
          <p:cNvPr id="11" name="任意多边形 49"/>
          <p:cNvSpPr/>
          <p:nvPr/>
        </p:nvSpPr>
        <p:spPr bwMode="auto">
          <a:xfrm>
            <a:off x="6088063" y="3751263"/>
            <a:ext cx="0" cy="741362"/>
          </a:xfrm>
          <a:custGeom>
            <a:avLst/>
            <a:gdLst>
              <a:gd name="T0" fmla="*/ 836023 h 836023"/>
              <a:gd name="T1" fmla="*/ 0 h 836023"/>
            </a:gdLst>
            <a:ahLst/>
            <a:cxnLst>
              <a:cxn ang="0">
                <a:pos x="0" y="T0"/>
              </a:cxn>
              <a:cxn ang="0">
                <a:pos x="0" y="T1"/>
              </a:cxn>
            </a:cxnLst>
            <a:rect l="0" t="0" r="r" b="b"/>
            <a:pathLst>
              <a:path h="836023">
                <a:moveTo>
                  <a:pt x="0" y="836023"/>
                </a:moveTo>
                <a:lnTo>
                  <a:pt x="0" y="0"/>
                </a:lnTo>
              </a:path>
            </a:pathLst>
          </a:custGeom>
          <a:noFill/>
          <a:ln w="28575" cap="flat" cmpd="sng">
            <a:solidFill>
              <a:srgbClr val="D9D9D9"/>
            </a:solidFill>
            <a:prstDash val="sysDash"/>
            <a:round/>
            <a:headEnd type="diamond"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KSO_GT3.1"/>
          <p:cNvSpPr txBox="1">
            <a:spLocks noChangeArrowheads="1"/>
          </p:cNvSpPr>
          <p:nvPr/>
        </p:nvSpPr>
        <p:spPr bwMode="auto">
          <a:xfrm>
            <a:off x="5308600" y="2184400"/>
            <a:ext cx="15748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p:txBody>
      </p:sp>
      <p:grpSp>
        <p:nvGrpSpPr>
          <p:cNvPr id="13" name="Group 20"/>
          <p:cNvGrpSpPr/>
          <p:nvPr/>
        </p:nvGrpSpPr>
        <p:grpSpPr bwMode="auto">
          <a:xfrm>
            <a:off x="3614738" y="4413250"/>
            <a:ext cx="1365250" cy="1268413"/>
            <a:chOff x="0" y="0"/>
            <a:chExt cx="860" cy="799"/>
          </a:xfrm>
        </p:grpSpPr>
        <p:pic>
          <p:nvPicPr>
            <p:cNvPr id="14" name="椭圆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60" cy="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22"/>
            <p:cNvSpPr txBox="1">
              <a:spLocks noChangeArrowheads="1"/>
            </p:cNvSpPr>
            <p:nvPr/>
          </p:nvSpPr>
          <p:spPr bwMode="auto">
            <a:xfrm>
              <a:off x="9" y="11"/>
              <a:ext cx="841"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254460"/>
                  </a:solidFill>
                  <a:latin typeface="微软雅黑" panose="020B0503020204020204" pitchFamily="34" charset="-122"/>
                  <a:ea typeface="微软雅黑" panose="020B0503020204020204" pitchFamily="34" charset="-122"/>
                </a:rPr>
                <a:t>标题</a:t>
              </a:r>
              <a:endParaRPr lang="zh-CN" altLang="en-US">
                <a:solidFill>
                  <a:srgbClr val="254460"/>
                </a:solidFill>
                <a:latin typeface="微软雅黑" panose="020B0503020204020204" pitchFamily="34" charset="-122"/>
                <a:ea typeface="微软雅黑" panose="020B0503020204020204" pitchFamily="34" charset="-122"/>
              </a:endParaRPr>
            </a:p>
          </p:txBody>
        </p:sp>
      </p:grpSp>
      <p:sp>
        <p:nvSpPr>
          <p:cNvPr id="16" name="任意多边形 52"/>
          <p:cNvSpPr/>
          <p:nvPr/>
        </p:nvSpPr>
        <p:spPr bwMode="auto">
          <a:xfrm>
            <a:off x="4276725" y="3028950"/>
            <a:ext cx="41275" cy="1463675"/>
          </a:xfrm>
          <a:custGeom>
            <a:avLst/>
            <a:gdLst>
              <a:gd name="T0" fmla="*/ 0 w 40612"/>
              <a:gd name="T1" fmla="*/ 836023 h 836023"/>
              <a:gd name="T2" fmla="*/ 0 w 40612"/>
              <a:gd name="T3" fmla="*/ 0 h 836023"/>
            </a:gdLst>
            <a:ahLst/>
            <a:cxnLst>
              <a:cxn ang="0">
                <a:pos x="T0" y="T1"/>
              </a:cxn>
              <a:cxn ang="0">
                <a:pos x="T2" y="T3"/>
              </a:cxn>
            </a:cxnLst>
            <a:rect l="0" t="0" r="r" b="b"/>
            <a:pathLst>
              <a:path w="40612" h="836023">
                <a:moveTo>
                  <a:pt x="0" y="836023"/>
                </a:moveTo>
                <a:lnTo>
                  <a:pt x="0" y="0"/>
                </a:lnTo>
              </a:path>
            </a:pathLst>
          </a:custGeom>
          <a:noFill/>
          <a:ln w="28575" cap="flat" cmpd="sng">
            <a:solidFill>
              <a:srgbClr val="D9D9D9"/>
            </a:solidFill>
            <a:prstDash val="sysDash"/>
            <a:round/>
            <a:headEnd type="diamond"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KSO_GT2.1"/>
          <p:cNvSpPr txBox="1">
            <a:spLocks noChangeArrowheads="1"/>
          </p:cNvSpPr>
          <p:nvPr/>
        </p:nvSpPr>
        <p:spPr bwMode="auto">
          <a:xfrm>
            <a:off x="3402013" y="1557338"/>
            <a:ext cx="1758950"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p:txBody>
      </p:sp>
      <p:grpSp>
        <p:nvGrpSpPr>
          <p:cNvPr id="18" name="Group 25"/>
          <p:cNvGrpSpPr/>
          <p:nvPr/>
        </p:nvGrpSpPr>
        <p:grpSpPr bwMode="auto">
          <a:xfrm>
            <a:off x="1768475" y="4413250"/>
            <a:ext cx="1365250" cy="1268413"/>
            <a:chOff x="0" y="0"/>
            <a:chExt cx="860" cy="799"/>
          </a:xfrm>
        </p:grpSpPr>
        <p:pic>
          <p:nvPicPr>
            <p:cNvPr id="19" name="椭圆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60" cy="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7"/>
            <p:cNvSpPr txBox="1">
              <a:spLocks noChangeArrowheads="1"/>
            </p:cNvSpPr>
            <p:nvPr/>
          </p:nvSpPr>
          <p:spPr bwMode="auto">
            <a:xfrm>
              <a:off x="8" y="11"/>
              <a:ext cx="841"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254460"/>
                  </a:solidFill>
                  <a:latin typeface="微软雅黑" panose="020B0503020204020204" pitchFamily="34" charset="-122"/>
                  <a:ea typeface="微软雅黑" panose="020B0503020204020204" pitchFamily="34" charset="-122"/>
                </a:rPr>
                <a:t>标题</a:t>
              </a:r>
              <a:endParaRPr lang="zh-CN" altLang="en-US">
                <a:solidFill>
                  <a:srgbClr val="254460"/>
                </a:solidFill>
                <a:latin typeface="微软雅黑" panose="020B0503020204020204" pitchFamily="34" charset="-122"/>
                <a:ea typeface="微软雅黑" panose="020B0503020204020204" pitchFamily="34" charset="-122"/>
              </a:endParaRPr>
            </a:p>
          </p:txBody>
        </p:sp>
      </p:grpSp>
      <p:sp>
        <p:nvSpPr>
          <p:cNvPr id="21" name="任意多边形 55"/>
          <p:cNvSpPr/>
          <p:nvPr/>
        </p:nvSpPr>
        <p:spPr bwMode="auto">
          <a:xfrm>
            <a:off x="2447925" y="3751263"/>
            <a:ext cx="0" cy="741362"/>
          </a:xfrm>
          <a:custGeom>
            <a:avLst/>
            <a:gdLst>
              <a:gd name="T0" fmla="*/ 836023 h 836023"/>
              <a:gd name="T1" fmla="*/ 0 h 836023"/>
            </a:gdLst>
            <a:ahLst/>
            <a:cxnLst>
              <a:cxn ang="0">
                <a:pos x="0" y="T0"/>
              </a:cxn>
              <a:cxn ang="0">
                <a:pos x="0" y="T1"/>
              </a:cxn>
            </a:cxnLst>
            <a:rect l="0" t="0" r="r" b="b"/>
            <a:pathLst>
              <a:path h="836023">
                <a:moveTo>
                  <a:pt x="0" y="836023"/>
                </a:moveTo>
                <a:lnTo>
                  <a:pt x="0" y="0"/>
                </a:lnTo>
              </a:path>
            </a:pathLst>
          </a:custGeom>
          <a:noFill/>
          <a:ln w="28575" cap="flat" cmpd="sng">
            <a:solidFill>
              <a:srgbClr val="D9D9D9"/>
            </a:solidFill>
            <a:prstDash val="sysDash"/>
            <a:round/>
            <a:headEnd type="diamond"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KSO_GT1.1"/>
          <p:cNvSpPr txBox="1">
            <a:spLocks noChangeArrowheads="1"/>
          </p:cNvSpPr>
          <p:nvPr/>
        </p:nvSpPr>
        <p:spPr bwMode="auto">
          <a:xfrm>
            <a:off x="1679575" y="2498725"/>
            <a:ext cx="157480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dirty="0" smtClean="0">
              <a:ln>
                <a:noFill/>
              </a:ln>
              <a:solidFill>
                <a:srgbClr val="E25E0E"/>
              </a:solidFill>
              <a:effectLst/>
              <a:uLnTx/>
              <a:uFillTx/>
              <a:latin typeface="微软雅黑" panose="020B0503020204020204" pitchFamily="34" charset="-122"/>
              <a:ea typeface="微软雅黑" panose="020B0503020204020204" pitchFamily="34" charset="-122"/>
            </a:endParaRPr>
          </a:p>
        </p:txBody>
      </p:sp>
      <p:grpSp>
        <p:nvGrpSpPr>
          <p:cNvPr id="23" name="Group 30"/>
          <p:cNvGrpSpPr/>
          <p:nvPr/>
        </p:nvGrpSpPr>
        <p:grpSpPr bwMode="auto">
          <a:xfrm>
            <a:off x="9034463" y="4413250"/>
            <a:ext cx="1365250" cy="1268413"/>
            <a:chOff x="0" y="0"/>
            <a:chExt cx="860" cy="799"/>
          </a:xfrm>
        </p:grpSpPr>
        <p:pic>
          <p:nvPicPr>
            <p:cNvPr id="24" name="椭圆 1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60" cy="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32"/>
            <p:cNvSpPr txBox="1">
              <a:spLocks noChangeArrowheads="1"/>
            </p:cNvSpPr>
            <p:nvPr/>
          </p:nvSpPr>
          <p:spPr bwMode="auto">
            <a:xfrm>
              <a:off x="9" y="11"/>
              <a:ext cx="841"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a:solidFill>
                    <a:srgbClr val="254460"/>
                  </a:solidFill>
                  <a:latin typeface="微软雅黑" panose="020B0503020204020204" pitchFamily="34" charset="-122"/>
                  <a:ea typeface="微软雅黑" panose="020B0503020204020204" pitchFamily="34" charset="-122"/>
                </a:rPr>
                <a:t>标题</a:t>
              </a:r>
              <a:endParaRPr lang="zh-CN" altLang="en-US">
                <a:solidFill>
                  <a:srgbClr val="254460"/>
                </a:solidFill>
                <a:latin typeface="微软雅黑" panose="020B0503020204020204" pitchFamily="34" charset="-122"/>
                <a:ea typeface="微软雅黑" panose="020B0503020204020204" pitchFamily="34" charset="-122"/>
              </a:endParaRPr>
            </a:p>
          </p:txBody>
        </p:sp>
      </p:grpSp>
      <p:sp>
        <p:nvSpPr>
          <p:cNvPr id="26" name="任意多边形 58"/>
          <p:cNvSpPr/>
          <p:nvPr/>
        </p:nvSpPr>
        <p:spPr bwMode="auto">
          <a:xfrm>
            <a:off x="9717088" y="3751263"/>
            <a:ext cx="0" cy="741362"/>
          </a:xfrm>
          <a:custGeom>
            <a:avLst/>
            <a:gdLst>
              <a:gd name="T0" fmla="*/ 836023 h 836023"/>
              <a:gd name="T1" fmla="*/ 0 h 836023"/>
            </a:gdLst>
            <a:ahLst/>
            <a:cxnLst>
              <a:cxn ang="0">
                <a:pos x="0" y="T0"/>
              </a:cxn>
              <a:cxn ang="0">
                <a:pos x="0" y="T1"/>
              </a:cxn>
            </a:cxnLst>
            <a:rect l="0" t="0" r="r" b="b"/>
            <a:pathLst>
              <a:path h="836023">
                <a:moveTo>
                  <a:pt x="0" y="836023"/>
                </a:moveTo>
                <a:lnTo>
                  <a:pt x="0" y="0"/>
                </a:lnTo>
              </a:path>
            </a:pathLst>
          </a:custGeom>
          <a:noFill/>
          <a:ln w="28575" cap="flat" cmpd="sng">
            <a:solidFill>
              <a:srgbClr val="D9D9D9"/>
            </a:solidFill>
            <a:prstDash val="sysDash"/>
            <a:round/>
            <a:headEnd type="diamond"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KSO_GT3.1"/>
          <p:cNvSpPr txBox="1">
            <a:spLocks noChangeArrowheads="1"/>
          </p:cNvSpPr>
          <p:nvPr/>
        </p:nvSpPr>
        <p:spPr bwMode="auto">
          <a:xfrm>
            <a:off x="8937625" y="2184400"/>
            <a:ext cx="15748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rPr>
              <a:t>此处输入文本</a:t>
            </a:r>
            <a:endParaRPr kumimoji="0" lang="zh-CN" altLang="en-US" sz="1600" b="0" i="0" u="none" strike="noStrike" kern="0" cap="none" spc="0" normalizeH="0" baseline="0" noProof="0" smtClean="0">
              <a:ln>
                <a:noFill/>
              </a:ln>
              <a:solidFill>
                <a:srgbClr val="E25E0E"/>
              </a:solidFill>
              <a:effectLst/>
              <a:uLnTx/>
              <a:uFillTx/>
              <a:latin typeface="微软雅黑" panose="020B0503020204020204" pitchFamily="34" charset="-122"/>
              <a:ea typeface="微软雅黑" panose="020B0503020204020204" pitchFamily="34" charset="-122"/>
            </a:endParaRPr>
          </a:p>
        </p:txBody>
      </p:sp>
      <p:sp>
        <p:nvSpPr>
          <p:cNvPr id="28" name="标题 4"/>
          <p:cNvSpPr>
            <a:spLocks noGrp="1"/>
          </p:cNvSpPr>
          <p:nvPr>
            <p:ph type="title"/>
          </p:nvPr>
        </p:nvSpPr>
        <p:spPr>
          <a:xfrm>
            <a:off x="838200" y="365125"/>
            <a:ext cx="10514013" cy="900000"/>
          </a:xfrm>
        </p:spPr>
        <p:txBody>
          <a:bodyPr/>
          <a:lstStyle/>
          <a:p>
            <a:r>
              <a:rPr lang="en-US" altLang="zh-CN" dirty="0" smtClean="0">
                <a:latin typeface="Impact" panose="020B0806030902050204" pitchFamily="34" charset="0"/>
              </a:rPr>
              <a:t>ADD TITLE HERE</a:t>
            </a:r>
            <a:endParaRPr lang="zh-CN" altLang="en-US" dirty="0">
              <a:latin typeface="Impact" panose="020B080603090205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8685</Words>
  <Application>WPS 演示</Application>
  <PresentationFormat>自定义</PresentationFormat>
  <Paragraphs>473</Paragraphs>
  <Slides>28</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28</vt:i4>
      </vt:variant>
    </vt:vector>
  </HeadingPairs>
  <TitlesOfParts>
    <vt:vector size="50" baseType="lpstr">
      <vt:lpstr>Arial</vt:lpstr>
      <vt:lpstr>宋体</vt:lpstr>
      <vt:lpstr>Wingdings</vt:lpstr>
      <vt:lpstr>Impact</vt:lpstr>
      <vt:lpstr>Calibri</vt:lpstr>
      <vt:lpstr>方正中等线简体</vt:lpstr>
      <vt:lpstr>微软雅黑</vt:lpstr>
      <vt:lpstr>Raavi</vt:lpstr>
      <vt:lpstr>Century Gothic</vt:lpstr>
      <vt:lpstr>Microsoft JhengHei</vt:lpstr>
      <vt:lpstr>Adobe Gothic Std B</vt:lpstr>
      <vt:lpstr>冬青黑体简体中文 W3</vt:lpstr>
      <vt:lpstr>Segoe UI</vt:lpstr>
      <vt:lpstr>微软雅黑 Light</vt:lpstr>
      <vt:lpstr>黑体</vt:lpstr>
      <vt:lpstr>Segoe UI Light</vt:lpstr>
      <vt:lpstr>微软雅黑</vt:lpstr>
      <vt:lpstr>Dirty Grunge</vt:lpstr>
      <vt:lpstr>娘气屌丝帮手机字体</vt:lpstr>
      <vt:lpstr>微软雅黑 Light</vt:lpstr>
      <vt:lpstr>微软雅黑 Light</vt:lpstr>
      <vt:lpstr>Office 主题</vt:lpstr>
      <vt:lpstr>2016 ANNUAL SUMMARY</vt:lpstr>
      <vt:lpstr>ADD TITLE HERE</vt:lpstr>
      <vt:lpstr>ADD TITLE HERE</vt:lpstr>
      <vt:lpstr>ADD TITLE HERE</vt:lpstr>
      <vt:lpstr>ADD TITLE HERE</vt:lpstr>
      <vt:lpstr>ADD TITLE HERE</vt:lpstr>
      <vt:lpstr>ADD TITLE HERE</vt:lpstr>
      <vt:lpstr>ADD TITLE HERE</vt:lpstr>
      <vt:lpstr>ADD TITLE HERE</vt:lpstr>
      <vt:lpstr>ADD TITLE HERE</vt:lpstr>
      <vt:lpstr>PowerPoint 演示文稿</vt:lpstr>
      <vt:lpstr>ADD TITLE HERE</vt:lpstr>
      <vt:lpstr>ADD TITLE HERE</vt:lpstr>
      <vt:lpstr>ADD TITLE HERE</vt:lpstr>
      <vt:lpstr>ADD TITLE HERE</vt:lpstr>
      <vt:lpstr>ADD TITLE HERE</vt:lpstr>
      <vt:lpstr>ADD TITLE HERE</vt:lpstr>
      <vt:lpstr>ADD TITLE HERE</vt:lpstr>
      <vt:lpstr>ADD TITLE HERE</vt:lpstr>
      <vt:lpstr>ADD TITLE HERE</vt:lpstr>
      <vt:lpstr>ADD TITLE HERE</vt:lpstr>
      <vt:lpstr>ADD TITLE HERE</vt:lpstr>
      <vt:lpstr>ADD TITLE HERE</vt:lpstr>
      <vt:lpstr>ADD TITLE HERE</vt:lpstr>
      <vt:lpstr>ADD TITLE HERE</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 ANNUAL SUMMARY</dc:title>
  <dc:creator>哎呀小小草</dc:creator>
  <cp:lastModifiedBy>Administrator</cp:lastModifiedBy>
  <cp:revision>47</cp:revision>
  <dcterms:created xsi:type="dcterms:W3CDTF">2014-05-23T07:15:00Z</dcterms:created>
  <dcterms:modified xsi:type="dcterms:W3CDTF">2016-08-02T01:18:11Z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