
<file path=[Content_Types].xml><?xml version="1.0" encoding="utf-8"?>
<Types xmlns="http://schemas.openxmlformats.org/package/2006/content-types">
  <Default Extension="mp3" ContentType="audio/unknown"/>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46" r:id="rId2"/>
    <p:sldId id="348" r:id="rId3"/>
    <p:sldId id="313" r:id="rId4"/>
    <p:sldId id="259" r:id="rId5"/>
    <p:sldId id="327" r:id="rId6"/>
    <p:sldId id="322" r:id="rId7"/>
    <p:sldId id="261" r:id="rId8"/>
    <p:sldId id="314" r:id="rId9"/>
    <p:sldId id="307" r:id="rId10"/>
    <p:sldId id="328" r:id="rId11"/>
    <p:sldId id="329" r:id="rId12"/>
    <p:sldId id="330" r:id="rId13"/>
    <p:sldId id="308" r:id="rId14"/>
    <p:sldId id="343" r:id="rId15"/>
    <p:sldId id="334" r:id="rId16"/>
    <p:sldId id="335" r:id="rId17"/>
    <p:sldId id="336" r:id="rId18"/>
    <p:sldId id="337" r:id="rId19"/>
    <p:sldId id="316" r:id="rId20"/>
    <p:sldId id="338" r:id="rId21"/>
    <p:sldId id="339" r:id="rId22"/>
    <p:sldId id="340" r:id="rId23"/>
    <p:sldId id="309" r:id="rId24"/>
    <p:sldId id="310" r:id="rId25"/>
    <p:sldId id="349" r:id="rId26"/>
    <p:sldId id="332" r:id="rId27"/>
    <p:sldId id="278" r:id="rId28"/>
    <p:sldId id="341" r:id="rId29"/>
    <p:sldId id="331" r:id="rId30"/>
    <p:sldId id="333" r:id="rId31"/>
    <p:sldId id="342" r:id="rId32"/>
    <p:sldId id="317" r:id="rId33"/>
    <p:sldId id="318"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049" userDrawn="1">
          <p15:clr>
            <a:srgbClr val="A4A3A4"/>
          </p15:clr>
        </p15:guide>
        <p15:guide id="2" pos="55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FFFFFF"/>
    <a:srgbClr val="EB2E0F"/>
    <a:srgbClr val="0F97C7"/>
    <a:srgbClr val="FF0000"/>
    <a:srgbClr val="568D11"/>
    <a:srgbClr val="407434"/>
    <a:srgbClr val="85AD32"/>
    <a:srgbClr val="4AA44A"/>
    <a:srgbClr val="0062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95" autoAdjust="0"/>
  </p:normalViewPr>
  <p:slideViewPr>
    <p:cSldViewPr snapToGrid="0">
      <p:cViewPr>
        <p:scale>
          <a:sx n="93" d="100"/>
          <a:sy n="93" d="100"/>
        </p:scale>
        <p:origin x="-1236" y="-402"/>
      </p:cViewPr>
      <p:guideLst>
        <p:guide orient="horz" pos="1049"/>
        <p:guide pos="5541"/>
      </p:guideLst>
    </p:cSldViewPr>
  </p:slideViewPr>
  <p:notesTextViewPr>
    <p:cViewPr>
      <p:scale>
        <a:sx n="66" d="100"/>
        <a:sy n="66"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t>2015/12/27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t>‹#›</a:t>
            </a:fld>
            <a:endParaRPr lang="zh-CN" altLang="en-US"/>
          </a:p>
        </p:txBody>
      </p:sp>
    </p:spTree>
    <p:extLst>
      <p:ext uri="{BB962C8B-B14F-4D97-AF65-F5344CB8AC3E}">
        <p14:creationId xmlns:p14="http://schemas.microsoft.com/office/powerpoint/2010/main" val="257309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a:t>
            </a:fld>
            <a:endParaRPr lang="zh-CN" altLang="en-US"/>
          </a:p>
        </p:txBody>
      </p:sp>
    </p:spTree>
    <p:extLst>
      <p:ext uri="{BB962C8B-B14F-4D97-AF65-F5344CB8AC3E}">
        <p14:creationId xmlns:p14="http://schemas.microsoft.com/office/powerpoint/2010/main" val="38439065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10</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11</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13</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a:p>
        </p:txBody>
      </p:sp>
    </p:spTree>
    <p:extLst>
      <p:ext uri="{BB962C8B-B14F-4D97-AF65-F5344CB8AC3E}">
        <p14:creationId xmlns:p14="http://schemas.microsoft.com/office/powerpoint/2010/main" val="35622121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15</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17</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18</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19</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487357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20</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21</a:t>
            </a:fld>
            <a:endParaRPr lang="zh-CN" altLang="en-US"/>
          </a:p>
        </p:txBody>
      </p:sp>
    </p:spTree>
    <p:extLst>
      <p:ext uri="{BB962C8B-B14F-4D97-AF65-F5344CB8AC3E}">
        <p14:creationId xmlns:p14="http://schemas.microsoft.com/office/powerpoint/2010/main" val="19273359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22</a:t>
            </a:fld>
            <a:endParaRPr lang="zh-CN" altLang="en-US"/>
          </a:p>
        </p:txBody>
      </p:sp>
    </p:spTree>
    <p:extLst>
      <p:ext uri="{BB962C8B-B14F-4D97-AF65-F5344CB8AC3E}">
        <p14:creationId xmlns:p14="http://schemas.microsoft.com/office/powerpoint/2010/main" val="32039261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a:p>
        </p:txBody>
      </p:sp>
    </p:spTree>
    <p:extLst>
      <p:ext uri="{BB962C8B-B14F-4D97-AF65-F5344CB8AC3E}">
        <p14:creationId xmlns:p14="http://schemas.microsoft.com/office/powerpoint/2010/main" val="15829352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24</a:t>
            </a:fld>
            <a:endParaRPr lang="zh-CN" altLang="en-US"/>
          </a:p>
        </p:txBody>
      </p:sp>
    </p:spTree>
    <p:extLst>
      <p:ext uri="{BB962C8B-B14F-4D97-AF65-F5344CB8AC3E}">
        <p14:creationId xmlns:p14="http://schemas.microsoft.com/office/powerpoint/2010/main" val="20975549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25</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26</a:t>
            </a:fld>
            <a:endParaRPr lang="zh-CN" altLang="en-US"/>
          </a:p>
        </p:txBody>
      </p:sp>
    </p:spTree>
    <p:extLst>
      <p:ext uri="{BB962C8B-B14F-4D97-AF65-F5344CB8AC3E}">
        <p14:creationId xmlns:p14="http://schemas.microsoft.com/office/powerpoint/2010/main" val="23734376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27</a:t>
            </a:fld>
            <a:endParaRPr lang="zh-CN" altLang="en-US"/>
          </a:p>
        </p:txBody>
      </p:sp>
    </p:spTree>
    <p:extLst>
      <p:ext uri="{BB962C8B-B14F-4D97-AF65-F5344CB8AC3E}">
        <p14:creationId xmlns:p14="http://schemas.microsoft.com/office/powerpoint/2010/main" val="14352956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28</a:t>
            </a:fld>
            <a:endParaRPr lang="zh-CN" altLang="en-US"/>
          </a:p>
        </p:txBody>
      </p:sp>
    </p:spTree>
    <p:extLst>
      <p:ext uri="{BB962C8B-B14F-4D97-AF65-F5344CB8AC3E}">
        <p14:creationId xmlns:p14="http://schemas.microsoft.com/office/powerpoint/2010/main" val="13546501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29</a:t>
            </a:fld>
            <a:endParaRPr lang="zh-CN" altLang="en-US"/>
          </a:p>
        </p:txBody>
      </p:sp>
    </p:spTree>
    <p:extLst>
      <p:ext uri="{BB962C8B-B14F-4D97-AF65-F5344CB8AC3E}">
        <p14:creationId xmlns:p14="http://schemas.microsoft.com/office/powerpoint/2010/main" val="3504448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a:p>
        </p:txBody>
      </p:sp>
    </p:spTree>
    <p:extLst>
      <p:ext uri="{BB962C8B-B14F-4D97-AF65-F5344CB8AC3E}">
        <p14:creationId xmlns:p14="http://schemas.microsoft.com/office/powerpoint/2010/main" val="4806871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30</a:t>
            </a:fld>
            <a:endParaRPr lang="zh-CN" altLang="en-US"/>
          </a:p>
        </p:txBody>
      </p:sp>
    </p:spTree>
    <p:extLst>
      <p:ext uri="{BB962C8B-B14F-4D97-AF65-F5344CB8AC3E}">
        <p14:creationId xmlns:p14="http://schemas.microsoft.com/office/powerpoint/2010/main" val="27278093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31</a:t>
            </a:fld>
            <a:endParaRPr lang="zh-CN" altLang="en-US"/>
          </a:p>
        </p:txBody>
      </p:sp>
    </p:spTree>
    <p:extLst>
      <p:ext uri="{BB962C8B-B14F-4D97-AF65-F5344CB8AC3E}">
        <p14:creationId xmlns:p14="http://schemas.microsoft.com/office/powerpoint/2010/main" val="27702186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32</a:t>
            </a:fld>
            <a:endParaRPr lang="zh-CN" altLang="en-US"/>
          </a:p>
        </p:txBody>
      </p:sp>
    </p:spTree>
    <p:extLst>
      <p:ext uri="{BB962C8B-B14F-4D97-AF65-F5344CB8AC3E}">
        <p14:creationId xmlns:p14="http://schemas.microsoft.com/office/powerpoint/2010/main" val="9219120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33</a:t>
            </a:fld>
            <a:endParaRPr lang="zh-CN" altLang="en-US"/>
          </a:p>
        </p:txBody>
      </p:sp>
    </p:spTree>
    <p:extLst>
      <p:ext uri="{BB962C8B-B14F-4D97-AF65-F5344CB8AC3E}">
        <p14:creationId xmlns:p14="http://schemas.microsoft.com/office/powerpoint/2010/main" val="1373287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6</a:t>
            </a:fld>
            <a:endParaRPr lang="zh-CN" altLang="en-US"/>
          </a:p>
        </p:txBody>
      </p:sp>
    </p:spTree>
    <p:extLst>
      <p:ext uri="{BB962C8B-B14F-4D97-AF65-F5344CB8AC3E}">
        <p14:creationId xmlns:p14="http://schemas.microsoft.com/office/powerpoint/2010/main" val="317132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7</a:t>
            </a:fld>
            <a:endParaRPr lang="zh-CN" altLang="en-US"/>
          </a:p>
        </p:txBody>
      </p:sp>
    </p:spTree>
    <p:extLst>
      <p:ext uri="{BB962C8B-B14F-4D97-AF65-F5344CB8AC3E}">
        <p14:creationId xmlns:p14="http://schemas.microsoft.com/office/powerpoint/2010/main" val="2262446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绪论1">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FFCC66">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4167073619"/>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明年工作计划</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0" name="组合 9"/>
          <p:cNvGrpSpPr/>
          <p:nvPr userDrawn="1"/>
        </p:nvGrpSpPr>
        <p:grpSpPr>
          <a:xfrm>
            <a:off x="0" y="1272662"/>
            <a:ext cx="1691680" cy="788186"/>
            <a:chOff x="0" y="1272662"/>
            <a:chExt cx="1691680" cy="788186"/>
          </a:xfrm>
        </p:grpSpPr>
        <p:sp>
          <p:nvSpPr>
            <p:cNvPr id="11" name="矩形 10"/>
            <p:cNvSpPr/>
            <p:nvPr userDrawn="1"/>
          </p:nvSpPr>
          <p:spPr>
            <a:xfrm>
              <a:off x="0" y="1272662"/>
              <a:ext cx="1691680" cy="7881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年度工作概述</a:t>
              </a:r>
              <a:endParaRPr lang="zh-CN" altLang="en-US" sz="18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198889" y="533036"/>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年度工作概述</a:t>
            </a:r>
            <a:endParaRPr lang="zh-CN" altLang="en-US" sz="3600" b="1" dirty="0">
              <a:latin typeface="微软雅黑" pitchFamily="34" charset="-122"/>
              <a:ea typeface="微软雅黑" pitchFamily="34" charset="-122"/>
            </a:endParaRPr>
          </a:p>
        </p:txBody>
      </p:sp>
      <p:sp>
        <p:nvSpPr>
          <p:cNvPr id="16" name="五边形 15"/>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Tree>
    <p:extLst>
      <p:ext uri="{BB962C8B-B14F-4D97-AF65-F5344CB8AC3E}">
        <p14:creationId xmlns:p14="http://schemas.microsoft.com/office/powerpoint/2010/main" val="3314404236"/>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界定与表征">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20172"/>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工作完全情况</a:t>
            </a:r>
            <a:endParaRPr lang="zh-CN" altLang="en-US" sz="3600" b="1" dirty="0">
              <a:latin typeface="微软雅黑" pitchFamily="34" charset="-122"/>
              <a:ea typeface="微软雅黑" pitchFamily="34" charset="-122"/>
            </a:endParaRP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700041805"/>
              </p:ext>
            </p:extLst>
          </p:nvPr>
        </p:nvGraphicFramePr>
        <p:xfrm>
          <a:off x="0" y="1268760"/>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明年工作计划</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800" dirty="0">
              <a:solidFill>
                <a:schemeClr val="tx1"/>
              </a:solidFill>
              <a:latin typeface="微软雅黑" panose="020B0503020204020204" pitchFamily="34" charset="-122"/>
              <a:ea typeface="微软雅黑" panose="020B0503020204020204" pitchFamily="34" charset="-122"/>
            </a:endParaRPr>
          </a:p>
        </p:txBody>
      </p:sp>
      <p:grpSp>
        <p:nvGrpSpPr>
          <p:cNvPr id="27" name="组合 26"/>
          <p:cNvGrpSpPr/>
          <p:nvPr userDrawn="1"/>
        </p:nvGrpSpPr>
        <p:grpSpPr>
          <a:xfrm>
            <a:off x="3668" y="2079006"/>
            <a:ext cx="1691680" cy="788186"/>
            <a:chOff x="0" y="1272662"/>
            <a:chExt cx="1691680" cy="788186"/>
          </a:xfrm>
          <a:solidFill>
            <a:srgbClr val="0070C0"/>
          </a:solidFill>
        </p:grpSpPr>
        <p:sp>
          <p:nvSpPr>
            <p:cNvPr id="28" name="矩形 27"/>
            <p:cNvSpPr/>
            <p:nvPr userDrawn="1"/>
          </p:nvSpPr>
          <p:spPr>
            <a:xfrm>
              <a:off x="0" y="1272662"/>
              <a:ext cx="1691680" cy="7881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工作完成情况</a:t>
              </a:r>
              <a:endParaRPr lang="zh-CN" altLang="en-US" sz="1800"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grpSp>
    </p:spTree>
    <p:extLst>
      <p:ext uri="{BB962C8B-B14F-4D97-AF65-F5344CB8AC3E}">
        <p14:creationId xmlns:p14="http://schemas.microsoft.com/office/powerpoint/2010/main" val="23520807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合理交通结构">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2976341009"/>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bg1"/>
                          </a:solidFill>
                          <a:latin typeface="微软雅黑" panose="020B0503020204020204" pitchFamily="34" charset="-122"/>
                          <a:ea typeface="微软雅黑" panose="020B0503020204020204" pitchFamily="34" charset="-122"/>
                        </a:rPr>
                        <a:t>成功项目展示</a:t>
                      </a:r>
                      <a:endParaRPr lang="zh-CN" altLang="en-US" sz="18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6">
                        <a:lumMod val="75000"/>
                      </a:schemeClr>
                    </a:solidFill>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dirty="0" smtClean="0">
                          <a:solidFill>
                            <a:schemeClr val="tx1"/>
                          </a:solidFill>
                          <a:latin typeface="微软雅黑" panose="020B0503020204020204" pitchFamily="34" charset="-122"/>
                          <a:ea typeface="微软雅黑" panose="020B0503020204020204" pitchFamily="34" charset="-122"/>
                        </a:rPr>
                        <a:t>明年工作计划</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8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成功项目展示</a:t>
            </a:r>
            <a:endParaRPr lang="zh-CN" altLang="en-US" sz="3600" b="1" dirty="0">
              <a:latin typeface="微软雅黑" pitchFamily="34" charset="-122"/>
              <a:ea typeface="微软雅黑" pitchFamily="34" charset="-122"/>
            </a:endParaRP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2" name="等腰三角形 11"/>
          <p:cNvSpPr/>
          <p:nvPr userDrawn="1"/>
        </p:nvSpPr>
        <p:spPr>
          <a:xfrm rot="16200000">
            <a:off x="1547664" y="31742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Tree>
    <p:extLst>
      <p:ext uri="{BB962C8B-B14F-4D97-AF65-F5344CB8AC3E}">
        <p14:creationId xmlns:p14="http://schemas.microsoft.com/office/powerpoint/2010/main" val="34068699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3524337634"/>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792000">
                <a:tc>
                  <a:txBody>
                    <a:bodyPr/>
                    <a:lstStyle/>
                    <a:p>
                      <a:pPr algn="ctr"/>
                      <a:r>
                        <a:rPr lang="zh-CN" altLang="en-US" sz="1800" dirty="0" smtClean="0">
                          <a:solidFill>
                            <a:schemeClr val="bg1"/>
                          </a:solidFill>
                          <a:latin typeface="微软雅黑" panose="020B0503020204020204" pitchFamily="34" charset="-122"/>
                          <a:ea typeface="微软雅黑" panose="020B0503020204020204" pitchFamily="34" charset="-122"/>
                        </a:rPr>
                        <a:t>工作存在不足</a:t>
                      </a:r>
                      <a:endParaRPr lang="zh-CN" altLang="en-US" sz="18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6">
                        <a:lumMod val="75000"/>
                      </a:schemeClr>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dirty="0" smtClean="0">
                          <a:solidFill>
                            <a:schemeClr val="tx1"/>
                          </a:solidFill>
                          <a:latin typeface="微软雅黑" panose="020B0503020204020204" pitchFamily="34" charset="-122"/>
                          <a:ea typeface="微软雅黑" panose="020B0503020204020204" pitchFamily="34" charset="-122"/>
                        </a:rPr>
                        <a:t>明年工作计划</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8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工作存在不足</a:t>
            </a:r>
            <a:endParaRPr lang="zh-CN" altLang="en-US" sz="3600" b="1" dirty="0">
              <a:latin typeface="微软雅黑" pitchFamily="34" charset="-122"/>
              <a:ea typeface="微软雅黑" pitchFamily="34" charset="-122"/>
            </a:endParaRP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Tree>
    <p:extLst>
      <p:ext uri="{BB962C8B-B14F-4D97-AF65-F5344CB8AC3E}">
        <p14:creationId xmlns:p14="http://schemas.microsoft.com/office/powerpoint/2010/main" val="44520991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影响因素辨识1">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rgbClr val="FFCC6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31058"/>
            <a:ext cx="2954655" cy="646331"/>
          </a:xfrm>
          <a:prstGeom prst="rect">
            <a:avLst/>
          </a:prstGeom>
          <a:noFill/>
        </p:spPr>
        <p:txBody>
          <a:bodyPr wrap="none" rtlCol="0">
            <a:spAutoFit/>
          </a:bodyPr>
          <a:lstStyle/>
          <a:p>
            <a:r>
              <a:rPr lang="zh-CN" altLang="en-US" sz="3600" b="1" dirty="0" smtClean="0">
                <a:latin typeface="微软雅黑" pitchFamily="34" charset="-122"/>
                <a:ea typeface="微软雅黑" pitchFamily="34" charset="-122"/>
              </a:rPr>
              <a:t>明年工作计划</a:t>
            </a:r>
            <a:endParaRPr lang="zh-CN" altLang="en-US" sz="3600" b="1" dirty="0">
              <a:latin typeface="微软雅黑" pitchFamily="34" charset="-122"/>
              <a:ea typeface="微软雅黑" pitchFamily="34" charset="-122"/>
            </a:endParaRPr>
          </a:p>
        </p:txBody>
      </p:sp>
      <p:sp>
        <p:nvSpPr>
          <p:cNvPr id="9" name="五边形 8"/>
          <p:cNvSpPr/>
          <p:nvPr userDrawn="1"/>
        </p:nvSpPr>
        <p:spPr>
          <a:xfrm flipH="1">
            <a:off x="11211743" y="5950072"/>
            <a:ext cx="986607" cy="504056"/>
          </a:xfrm>
          <a:prstGeom prst="homePlate">
            <a:avLst/>
          </a:prstGeom>
          <a:solidFill>
            <a:schemeClr val="accent6">
              <a:lumMod val="75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1410791155"/>
              </p:ext>
            </p:extLst>
          </p:nvPr>
        </p:nvGraphicFramePr>
        <p:xfrm>
          <a:off x="8194" y="1295576"/>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成功项目展示</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工作存在不足</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年度工作概述</a:t>
            </a:r>
            <a:endParaRPr lang="zh-CN" altLang="en-US" sz="1800" dirty="0">
              <a:solidFill>
                <a:schemeClr val="tx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3668" y="2079006"/>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chemeClr val="tx1"/>
                </a:solidFill>
                <a:latin typeface="微软雅黑" panose="020B0503020204020204" pitchFamily="34" charset="-122"/>
                <a:ea typeface="微软雅黑" panose="020B0503020204020204" pitchFamily="34" charset="-122"/>
              </a:rPr>
              <a:t>工作完成情况</a:t>
            </a:r>
            <a:endParaRPr lang="zh-CN" altLang="en-US" sz="1800" dirty="0">
              <a:solidFill>
                <a:schemeClr val="tx1"/>
              </a:solidFill>
              <a:latin typeface="微软雅黑" panose="020B0503020204020204" pitchFamily="34" charset="-122"/>
              <a:ea typeface="微软雅黑" panose="020B0503020204020204" pitchFamily="34" charset="-122"/>
            </a:endParaRPr>
          </a:p>
        </p:txBody>
      </p:sp>
      <p:sp>
        <p:nvSpPr>
          <p:cNvPr id="14" name="矩形 13"/>
          <p:cNvSpPr/>
          <p:nvPr userDrawn="1"/>
        </p:nvSpPr>
        <p:spPr>
          <a:xfrm>
            <a:off x="-2439" y="4510374"/>
            <a:ext cx="1691680" cy="7881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明年工作计划</a:t>
            </a:r>
            <a:endParaRPr lang="zh-CN" altLang="en-US" sz="1800" dirty="0">
              <a:latin typeface="微软雅黑" panose="020B0503020204020204" pitchFamily="34" charset="-122"/>
              <a:ea typeface="微软雅黑" panose="020B0503020204020204" pitchFamily="34" charset="-122"/>
            </a:endParaRPr>
          </a:p>
        </p:txBody>
      </p:sp>
      <p:sp>
        <p:nvSpPr>
          <p:cNvPr id="15" name="等腰三角形 14"/>
          <p:cNvSpPr/>
          <p:nvPr userDrawn="1"/>
        </p:nvSpPr>
        <p:spPr>
          <a:xfrm rot="16200000">
            <a:off x="1542926" y="4896801"/>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itchFamily="34" charset="-122"/>
              <a:ea typeface="微软雅黑" pitchFamily="34" charset="-122"/>
            </a:endParaRPr>
          </a:p>
        </p:txBody>
      </p:sp>
    </p:spTree>
    <p:extLst>
      <p:ext uri="{BB962C8B-B14F-4D97-AF65-F5344CB8AC3E}">
        <p14:creationId xmlns:p14="http://schemas.microsoft.com/office/powerpoint/2010/main" val="410604242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0873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a:prstGeom prst="rect">
            <a:avLst/>
          </a:prstGeom>
        </p:spPr>
        <p:txBody>
          <a:bodyPr anchor="b"/>
          <a:lstStyle>
            <a:lvl1pPr algn="ctr">
              <a:defRPr sz="61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162" indent="0" algn="ctr">
              <a:buNone/>
              <a:defRPr sz="2100"/>
            </a:lvl2pPr>
            <a:lvl3pPr marL="914324" indent="0" algn="ctr">
              <a:buNone/>
              <a:defRPr sz="1800"/>
            </a:lvl3pPr>
            <a:lvl4pPr marL="1371486" indent="0" algn="ctr">
              <a:buNone/>
              <a:defRPr sz="1600"/>
            </a:lvl4pPr>
            <a:lvl5pPr marL="1828649" indent="0" algn="ctr">
              <a:buNone/>
              <a:defRPr sz="1600"/>
            </a:lvl5pPr>
            <a:lvl6pPr marL="2285810" indent="0" algn="ctr">
              <a:buNone/>
              <a:defRPr sz="1600"/>
            </a:lvl6pPr>
            <a:lvl7pPr marL="2742973" indent="0" algn="ctr">
              <a:buNone/>
              <a:defRPr sz="1600"/>
            </a:lvl7pPr>
            <a:lvl8pPr marL="3200134" indent="0" algn="ctr">
              <a:buNone/>
              <a:defRPr sz="1600"/>
            </a:lvl8pPr>
            <a:lvl9pPr marL="3657297"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35682A8-D6B6-4FDA-A495-4D437BAFBB60}" type="datetimeFigureOut">
              <a:rPr lang="zh-CN" altLang="en-US" smtClean="0"/>
              <a:t>2015/12/27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ABDD927-E55F-4D12-BD2D-8ABE6C912713}" type="slidenum">
              <a:rPr lang="zh-CN" altLang="en-US" smtClean="0"/>
              <a:t>‹#›</a:t>
            </a:fld>
            <a:endParaRPr lang="zh-CN" altLang="en-US"/>
          </a:p>
        </p:txBody>
      </p:sp>
    </p:spTree>
    <p:extLst>
      <p:ext uri="{BB962C8B-B14F-4D97-AF65-F5344CB8AC3E}">
        <p14:creationId xmlns:p14="http://schemas.microsoft.com/office/powerpoint/2010/main" val="239329623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09600" y="6356351"/>
            <a:ext cx="2844800" cy="365125"/>
          </a:xfrm>
          <a:prstGeom prst="rect">
            <a:avLst/>
          </a:prstGeom>
        </p:spPr>
        <p:txBody>
          <a:bodyPr lIns="121917" tIns="60958" rIns="121917" bIns="60958"/>
          <a:lstStyle/>
          <a:p>
            <a:fld id="{7932891C-557F-4DAE-9C62-7A437A8E1DF4}" type="datetimeFigureOut">
              <a:rPr lang="zh-CN" altLang="en-US" smtClean="0"/>
              <a:t>2015/12/27</a:t>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lIns="121917" tIns="60958" rIns="121917" bIns="60958"/>
          <a:lstStyle/>
          <a:p>
            <a:fld id="{72CD6AF2-9DFB-4C20-B9F9-A186F19BBBF1}" type="slidenum">
              <a:rPr lang="zh-CN" altLang="en-US" smtClean="0"/>
              <a:t>‹#›</a:t>
            </a:fld>
            <a:endParaRPr lang="zh-CN" altLang="en-US"/>
          </a:p>
        </p:txBody>
      </p:sp>
    </p:spTree>
    <p:extLst>
      <p:ext uri="{BB962C8B-B14F-4D97-AF65-F5344CB8AC3E}">
        <p14:creationId xmlns:p14="http://schemas.microsoft.com/office/powerpoint/2010/main" val="228587513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C66">
            <a:alpha val="11000"/>
          </a:srgb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332704"/>
      </p:ext>
    </p:extLst>
  </p:cSld>
  <p:clrMap bg1="lt1" tx1="dk1" bg2="lt2" tx2="dk2" accent1="accent1" accent2="accent2" accent3="accent3" accent4="accent4" accent5="accent5" accent6="accent6" hlink="hlink" folHlink="folHlink"/>
  <p:sldLayoutIdLst>
    <p:sldLayoutId id="2147483651" r:id="rId1"/>
    <p:sldLayoutId id="2147483650" r:id="rId2"/>
    <p:sldLayoutId id="2147483658" r:id="rId3"/>
    <p:sldLayoutId id="2147483662" r:id="rId4"/>
    <p:sldLayoutId id="2147483659" r:id="rId5"/>
    <p:sldLayoutId id="2147483669" r:id="rId6"/>
    <p:sldLayoutId id="2147483673" r:id="rId7"/>
    <p:sldLayoutId id="2147483676"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audio" Target="../media/audio1.wav"/><Relationship Id="rId7"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20.jpg"/><Relationship Id="rId5" Type="http://schemas.openxmlformats.org/officeDocument/2006/relationships/image" Target="../media/image19.jpg"/><Relationship Id="rId10" Type="http://schemas.openxmlformats.org/officeDocument/2006/relationships/image" Target="../media/image8.png"/><Relationship Id="rId4" Type="http://schemas.openxmlformats.org/officeDocument/2006/relationships/image" Target="../media/image18.jpg"/><Relationship Id="rId9" Type="http://schemas.openxmlformats.org/officeDocument/2006/relationships/image" Target="../media/image23.jpg"/></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26.jpg"/><Relationship Id="rId4" Type="http://schemas.openxmlformats.org/officeDocument/2006/relationships/image" Target="../media/image25.jpg"/></Relationships>
</file>

<file path=ppt/slides/_rels/slide1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jpeg"/><Relationship Id="rId7"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4000" b="-4000"/>
          </a:stretch>
        </a:blipFill>
        <a:effectLst/>
      </p:bgPr>
    </p:bg>
    <p:spTree>
      <p:nvGrpSpPr>
        <p:cNvPr id="1" name=""/>
        <p:cNvGrpSpPr/>
        <p:nvPr/>
      </p:nvGrpSpPr>
      <p:grpSpPr>
        <a:xfrm>
          <a:off x="0" y="0"/>
          <a:ext cx="0" cy="0"/>
          <a:chOff x="0" y="0"/>
          <a:chExt cx="0" cy="0"/>
        </a:xfrm>
      </p:grpSpPr>
      <p:pic>
        <p:nvPicPr>
          <p:cNvPr id="2" name="Armik-Red Ros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697364" y="-952500"/>
            <a:ext cx="609600" cy="609600"/>
          </a:xfrm>
          <a:prstGeom prst="rect">
            <a:avLst/>
          </a:prstGeom>
        </p:spPr>
      </p:pic>
      <p:sp>
        <p:nvSpPr>
          <p:cNvPr id="39" name="TextBox 38"/>
          <p:cNvSpPr txBox="1">
            <a:spLocks noChangeArrowheads="1"/>
          </p:cNvSpPr>
          <p:nvPr/>
        </p:nvSpPr>
        <p:spPr bwMode="auto">
          <a:xfrm>
            <a:off x="3069855" y="3058882"/>
            <a:ext cx="7902157" cy="22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r>
              <a:rPr lang="en-US" altLang="zh-CN" sz="8000" dirty="0" smtClean="0">
                <a:solidFill>
                  <a:schemeClr val="accent6">
                    <a:lumMod val="75000"/>
                  </a:schemeClr>
                </a:solidFill>
                <a:latin typeface="Broadway" pitchFamily="82" charset="0"/>
                <a:ea typeface="+mn-ea"/>
              </a:rPr>
              <a:t>                   </a:t>
            </a:r>
            <a:r>
              <a:rPr lang="en-US" altLang="zh-CN" sz="8800" b="1" dirty="0" smtClean="0">
                <a:solidFill>
                  <a:schemeClr val="accent6">
                    <a:lumMod val="75000"/>
                  </a:schemeClr>
                </a:solidFill>
                <a:latin typeface="微软雅黑" pitchFamily="34" charset="-122"/>
                <a:ea typeface="微软雅黑" pitchFamily="34" charset="-122"/>
              </a:rPr>
              <a:t>2016</a:t>
            </a:r>
          </a:p>
          <a:p>
            <a:pPr algn="r"/>
            <a:r>
              <a:rPr lang="zh-CN" altLang="en-US" sz="4800" b="1" dirty="0" smtClean="0">
                <a:solidFill>
                  <a:schemeClr val="accent6">
                    <a:lumMod val="75000"/>
                  </a:schemeClr>
                </a:solidFill>
                <a:latin typeface="微软雅黑" pitchFamily="34" charset="-122"/>
                <a:ea typeface="微软雅黑" pitchFamily="34" charset="-122"/>
              </a:rPr>
              <a:t>年度工作总结汇报</a:t>
            </a:r>
            <a:r>
              <a:rPr lang="en-US" altLang="zh-CN" sz="4800" b="1" dirty="0" smtClean="0">
                <a:solidFill>
                  <a:schemeClr val="accent6">
                    <a:lumMod val="75000"/>
                  </a:schemeClr>
                </a:solidFill>
                <a:latin typeface="微软雅黑" pitchFamily="34" charset="-122"/>
                <a:ea typeface="微软雅黑" pitchFamily="34" charset="-122"/>
              </a:rPr>
              <a:t>PPT</a:t>
            </a:r>
            <a:endParaRPr lang="zh-CN" altLang="en-US" sz="4800" b="1" dirty="0">
              <a:solidFill>
                <a:schemeClr val="accent6">
                  <a:lumMod val="75000"/>
                </a:schemeClr>
              </a:solidFill>
              <a:latin typeface="微软雅黑" pitchFamily="34" charset="-122"/>
              <a:ea typeface="微软雅黑" pitchFamily="34" charset="-122"/>
            </a:endParaRPr>
          </a:p>
        </p:txBody>
      </p:sp>
      <p:sp>
        <p:nvSpPr>
          <p:cNvPr id="3" name="矩形 2"/>
          <p:cNvSpPr/>
          <p:nvPr/>
        </p:nvSpPr>
        <p:spPr>
          <a:xfrm>
            <a:off x="6104587" y="5493846"/>
            <a:ext cx="4826339" cy="400110"/>
          </a:xfrm>
          <a:prstGeom prst="rect">
            <a:avLst/>
          </a:prstGeom>
        </p:spPr>
        <p:txBody>
          <a:bodyPr wrap="square">
            <a:spAutoFit/>
          </a:bodyPr>
          <a:lstStyle/>
          <a:p>
            <a:r>
              <a:rPr lang="en-US" altLang="zh-CN" sz="2000" dirty="0">
                <a:solidFill>
                  <a:schemeClr val="accent6">
                    <a:lumMod val="75000"/>
                  </a:schemeClr>
                </a:solidFill>
              </a:rPr>
              <a:t>Year-end summary &amp; New Year's resolutions</a:t>
            </a:r>
            <a:endParaRPr lang="zh-CN" altLang="en-US" sz="2000" dirty="0">
              <a:solidFill>
                <a:schemeClr val="accent6">
                  <a:lumMod val="75000"/>
                </a:schemeClr>
              </a:solidFill>
              <a:latin typeface="微软雅黑" pitchFamily="34" charset="-122"/>
              <a:ea typeface="微软雅黑" pitchFamily="34" charset="-122"/>
            </a:endParaRPr>
          </a:p>
        </p:txBody>
      </p:sp>
      <p:sp>
        <p:nvSpPr>
          <p:cNvPr id="42" name="TextBox 41"/>
          <p:cNvSpPr txBox="1"/>
          <p:nvPr/>
        </p:nvSpPr>
        <p:spPr>
          <a:xfrm>
            <a:off x="5744189" y="5976082"/>
            <a:ext cx="1816011" cy="369332"/>
          </a:xfrm>
          <a:prstGeom prst="rect">
            <a:avLst/>
          </a:prstGeom>
          <a:noFill/>
        </p:spPr>
        <p:txBody>
          <a:bodyPr wrap="square" rtlCol="0">
            <a:spAutoFit/>
          </a:bodyPr>
          <a:lstStyle/>
          <a:p>
            <a:r>
              <a:rPr lang="zh-CN" altLang="en-US" dirty="0">
                <a:solidFill>
                  <a:schemeClr val="accent6">
                    <a:lumMod val="75000"/>
                  </a:schemeClr>
                </a:solidFill>
                <a:latin typeface="微软雅黑" pitchFamily="34" charset="-122"/>
                <a:ea typeface="微软雅黑" pitchFamily="34" charset="-122"/>
              </a:rPr>
              <a:t>汇报</a:t>
            </a:r>
            <a:r>
              <a:rPr lang="zh-CN" altLang="en-US" dirty="0" smtClean="0">
                <a:solidFill>
                  <a:schemeClr val="accent6">
                    <a:lumMod val="75000"/>
                  </a:schemeClr>
                </a:solidFill>
                <a:latin typeface="微软雅黑" pitchFamily="34" charset="-122"/>
                <a:ea typeface="微软雅黑" pitchFamily="34" charset="-122"/>
              </a:rPr>
              <a:t>人：</a:t>
            </a:r>
            <a:r>
              <a:rPr lang="en-US" altLang="zh-CN" dirty="0" smtClean="0">
                <a:solidFill>
                  <a:schemeClr val="accent6">
                    <a:lumMod val="75000"/>
                  </a:schemeClr>
                </a:solidFill>
                <a:latin typeface="微软雅黑" pitchFamily="34" charset="-122"/>
                <a:ea typeface="微软雅黑" pitchFamily="34" charset="-122"/>
              </a:rPr>
              <a:t>XXX</a:t>
            </a:r>
            <a:endParaRPr lang="zh-CN" altLang="en-US" dirty="0">
              <a:solidFill>
                <a:schemeClr val="accent6">
                  <a:lumMod val="75000"/>
                </a:schemeClr>
              </a:solidFill>
              <a:latin typeface="微软雅黑" pitchFamily="34" charset="-122"/>
              <a:ea typeface="微软雅黑" pitchFamily="34" charset="-122"/>
            </a:endParaRPr>
          </a:p>
        </p:txBody>
      </p:sp>
      <p:sp>
        <p:nvSpPr>
          <p:cNvPr id="43" name="TextBox 42"/>
          <p:cNvSpPr txBox="1"/>
          <p:nvPr/>
        </p:nvSpPr>
        <p:spPr>
          <a:xfrm>
            <a:off x="7790489" y="5976082"/>
            <a:ext cx="1428350" cy="369332"/>
          </a:xfrm>
          <a:prstGeom prst="rect">
            <a:avLst/>
          </a:prstGeom>
          <a:noFill/>
        </p:spPr>
        <p:txBody>
          <a:bodyPr wrap="square" rtlCol="0">
            <a:spAutoFit/>
          </a:bodyPr>
          <a:lstStyle/>
          <a:p>
            <a:r>
              <a:rPr lang="zh-CN" altLang="en-US" dirty="0">
                <a:solidFill>
                  <a:schemeClr val="accent6">
                    <a:lumMod val="75000"/>
                  </a:schemeClr>
                </a:solidFill>
                <a:latin typeface="微软雅黑" pitchFamily="34" charset="-122"/>
                <a:ea typeface="微软雅黑" pitchFamily="34" charset="-122"/>
              </a:rPr>
              <a:t>部门</a:t>
            </a:r>
            <a:r>
              <a:rPr lang="zh-CN" altLang="en-US" dirty="0" smtClean="0">
                <a:solidFill>
                  <a:schemeClr val="accent6">
                    <a:lumMod val="75000"/>
                  </a:schemeClr>
                </a:solidFill>
                <a:latin typeface="微软雅黑" pitchFamily="34" charset="-122"/>
                <a:ea typeface="微软雅黑" pitchFamily="34" charset="-122"/>
              </a:rPr>
              <a:t>：</a:t>
            </a:r>
            <a:r>
              <a:rPr lang="en-US" altLang="zh-CN" dirty="0" smtClean="0">
                <a:solidFill>
                  <a:schemeClr val="accent6">
                    <a:lumMod val="75000"/>
                  </a:schemeClr>
                </a:solidFill>
                <a:latin typeface="微软雅黑" pitchFamily="34" charset="-122"/>
                <a:ea typeface="微软雅黑" pitchFamily="34" charset="-122"/>
              </a:rPr>
              <a:t>XXX</a:t>
            </a:r>
            <a:endParaRPr lang="zh-CN" altLang="en-US" dirty="0">
              <a:solidFill>
                <a:schemeClr val="accent6">
                  <a:lumMod val="75000"/>
                </a:schemeClr>
              </a:solidFill>
              <a:latin typeface="微软雅黑" pitchFamily="34" charset="-122"/>
              <a:ea typeface="微软雅黑" pitchFamily="34" charset="-122"/>
            </a:endParaRPr>
          </a:p>
        </p:txBody>
      </p:sp>
      <p:sp>
        <p:nvSpPr>
          <p:cNvPr id="44" name="TextBox 43"/>
          <p:cNvSpPr txBox="1"/>
          <p:nvPr/>
        </p:nvSpPr>
        <p:spPr>
          <a:xfrm>
            <a:off x="9565359" y="5976082"/>
            <a:ext cx="1549406" cy="369332"/>
          </a:xfrm>
          <a:prstGeom prst="rect">
            <a:avLst/>
          </a:prstGeom>
          <a:noFill/>
        </p:spPr>
        <p:txBody>
          <a:bodyPr wrap="square" rtlCol="0">
            <a:spAutoFit/>
          </a:bodyPr>
          <a:lstStyle/>
          <a:p>
            <a:r>
              <a:rPr lang="zh-CN" altLang="en-US" dirty="0">
                <a:solidFill>
                  <a:schemeClr val="accent6">
                    <a:lumMod val="75000"/>
                  </a:schemeClr>
                </a:solidFill>
                <a:latin typeface="微软雅黑" pitchFamily="34" charset="-122"/>
                <a:ea typeface="微软雅黑" pitchFamily="34" charset="-122"/>
              </a:rPr>
              <a:t>时间</a:t>
            </a:r>
            <a:r>
              <a:rPr lang="zh-CN" altLang="en-US" dirty="0" smtClean="0">
                <a:solidFill>
                  <a:schemeClr val="accent6">
                    <a:lumMod val="75000"/>
                  </a:schemeClr>
                </a:solidFill>
                <a:latin typeface="微软雅黑" pitchFamily="34" charset="-122"/>
                <a:ea typeface="微软雅黑" pitchFamily="34" charset="-122"/>
              </a:rPr>
              <a:t>：</a:t>
            </a:r>
            <a:r>
              <a:rPr lang="en-US" altLang="zh-CN" dirty="0" smtClean="0">
                <a:solidFill>
                  <a:schemeClr val="accent6">
                    <a:lumMod val="75000"/>
                  </a:schemeClr>
                </a:solidFill>
                <a:latin typeface="微软雅黑" pitchFamily="34" charset="-122"/>
                <a:ea typeface="微软雅黑" pitchFamily="34" charset="-122"/>
              </a:rPr>
              <a:t>XXX</a:t>
            </a:r>
            <a:endParaRPr lang="zh-CN" altLang="en-US"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7145137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2"/>
                                        </p:tgtEl>
                                      </p:cBhvr>
                                    </p:cmd>
                                  </p:childTnLst>
                                </p:cTn>
                              </p:par>
                            </p:childTnLst>
                          </p:cTn>
                        </p:par>
                        <p:par>
                          <p:cTn id="7" fill="hold">
                            <p:stCondLst>
                              <p:cond delay="0"/>
                            </p:stCondLst>
                            <p:childTnLst>
                              <p:par>
                                <p:cTn id="8" presetID="23" presetClass="entr" presetSubtype="36" fill="hold" grpId="0" nodeType="afterEffect">
                                  <p:stCondLst>
                                    <p:cond delay="0"/>
                                  </p:stCondLst>
                                  <p:iterate type="lt">
                                    <p:tmPct val="14000"/>
                                  </p:iterate>
                                  <p:childTnLst>
                                    <p:set>
                                      <p:cBhvr>
                                        <p:cTn id="9" dur="1" fill="hold">
                                          <p:stCondLst>
                                            <p:cond delay="0"/>
                                          </p:stCondLst>
                                        </p:cTn>
                                        <p:tgtEl>
                                          <p:spTgt spid="39"/>
                                        </p:tgtEl>
                                        <p:attrNameLst>
                                          <p:attrName>style.visibility</p:attrName>
                                        </p:attrNameLst>
                                      </p:cBhvr>
                                      <p:to>
                                        <p:strVal val="visible"/>
                                      </p:to>
                                    </p:set>
                                    <p:anim calcmode="lin" valueType="num">
                                      <p:cBhvr>
                                        <p:cTn id="10" dur="500" fill="hold"/>
                                        <p:tgtEl>
                                          <p:spTgt spid="39"/>
                                        </p:tgtEl>
                                        <p:attrNameLst>
                                          <p:attrName>ppt_w</p:attrName>
                                        </p:attrNameLst>
                                      </p:cBhvr>
                                      <p:tavLst>
                                        <p:tav tm="0">
                                          <p:val>
                                            <p:strVal val="(6*min(max(#ppt_w*#ppt_h,.3),1)-7.4)/-.7*#ppt_w"/>
                                          </p:val>
                                        </p:tav>
                                        <p:tav tm="100000">
                                          <p:val>
                                            <p:strVal val="#ppt_w"/>
                                          </p:val>
                                        </p:tav>
                                      </p:tavLst>
                                    </p:anim>
                                    <p:anim calcmode="lin" valueType="num">
                                      <p:cBhvr>
                                        <p:cTn id="11" dur="500" fill="hold"/>
                                        <p:tgtEl>
                                          <p:spTgt spid="39"/>
                                        </p:tgtEl>
                                        <p:attrNameLst>
                                          <p:attrName>ppt_h</p:attrName>
                                        </p:attrNameLst>
                                      </p:cBhvr>
                                      <p:tavLst>
                                        <p:tav tm="0">
                                          <p:val>
                                            <p:strVal val="(6*min(max(#ppt_w*#ppt_h,.3),1)-7.4)/-.7*#ppt_h"/>
                                          </p:val>
                                        </p:tav>
                                        <p:tav tm="100000">
                                          <p:val>
                                            <p:strVal val="#ppt_h"/>
                                          </p:val>
                                        </p:tav>
                                      </p:tavLst>
                                    </p:anim>
                                    <p:anim calcmode="lin" valueType="num">
                                      <p:cBhvr>
                                        <p:cTn id="12" dur="500" fill="hold"/>
                                        <p:tgtEl>
                                          <p:spTgt spid="39"/>
                                        </p:tgtEl>
                                        <p:attrNameLst>
                                          <p:attrName>ppt_x</p:attrName>
                                        </p:attrNameLst>
                                      </p:cBhvr>
                                      <p:tavLst>
                                        <p:tav tm="0">
                                          <p:val>
                                            <p:fltVal val="0.5"/>
                                          </p:val>
                                        </p:tav>
                                        <p:tav tm="100000">
                                          <p:val>
                                            <p:strVal val="#ppt_x"/>
                                          </p:val>
                                        </p:tav>
                                      </p:tavLst>
                                    </p:anim>
                                    <p:anim calcmode="lin" valueType="num">
                                      <p:cBhvr>
                                        <p:cTn id="13"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14" fill="hold">
                            <p:stCondLst>
                              <p:cond delay="148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1980"/>
                            </p:stCondLst>
                            <p:childTnLst>
                              <p:par>
                                <p:cTn id="19" presetID="14" presetClass="entr" presetSubtype="10"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randombar(horizontal)">
                                      <p:cBhvr>
                                        <p:cTn id="21" dur="500"/>
                                        <p:tgtEl>
                                          <p:spTgt spid="42"/>
                                        </p:tgtEl>
                                      </p:cBhvr>
                                    </p:animEffect>
                                  </p:childTnLst>
                                </p:cTn>
                              </p:par>
                              <p:par>
                                <p:cTn id="22" presetID="14" presetClass="entr" presetSubtype="10" fill="hold" grpId="0" nodeType="withEffect">
                                  <p:stCondLst>
                                    <p:cond delay="350"/>
                                  </p:stCondLst>
                                  <p:childTnLst>
                                    <p:set>
                                      <p:cBhvr>
                                        <p:cTn id="23" dur="1" fill="hold">
                                          <p:stCondLst>
                                            <p:cond delay="0"/>
                                          </p:stCondLst>
                                        </p:cTn>
                                        <p:tgtEl>
                                          <p:spTgt spid="43"/>
                                        </p:tgtEl>
                                        <p:attrNameLst>
                                          <p:attrName>style.visibility</p:attrName>
                                        </p:attrNameLst>
                                      </p:cBhvr>
                                      <p:to>
                                        <p:strVal val="visible"/>
                                      </p:to>
                                    </p:set>
                                    <p:animEffect transition="in" filter="randombar(horizontal)">
                                      <p:cBhvr>
                                        <p:cTn id="24" dur="500"/>
                                        <p:tgtEl>
                                          <p:spTgt spid="43"/>
                                        </p:tgtEl>
                                      </p:cBhvr>
                                    </p:animEffect>
                                  </p:childTnLst>
                                </p:cTn>
                              </p:par>
                              <p:par>
                                <p:cTn id="25" presetID="14" presetClass="entr" presetSubtype="10" fill="hold" grpId="0" nodeType="withEffect">
                                  <p:stCondLst>
                                    <p:cond delay="700"/>
                                  </p:stCondLst>
                                  <p:childTnLst>
                                    <p:set>
                                      <p:cBhvr>
                                        <p:cTn id="26" dur="1" fill="hold">
                                          <p:stCondLst>
                                            <p:cond delay="0"/>
                                          </p:stCondLst>
                                        </p:cTn>
                                        <p:tgtEl>
                                          <p:spTgt spid="44"/>
                                        </p:tgtEl>
                                        <p:attrNameLst>
                                          <p:attrName>style.visibility</p:attrName>
                                        </p:attrNameLst>
                                      </p:cBhvr>
                                      <p:to>
                                        <p:strVal val="visible"/>
                                      </p:to>
                                    </p:set>
                                    <p:animEffect transition="in" filter="randombar(horizontal)">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8" repeatCount="indefinite" fill="hold" display="0">
                  <p:stCondLst>
                    <p:cond delay="indefinite"/>
                  </p:stCondLst>
                  <p:endCondLst>
                    <p:cond evt="onStopAudio" delay="0">
                      <p:tgtEl>
                        <p:sldTgt/>
                      </p:tgtEl>
                    </p:cond>
                  </p:endCondLst>
                </p:cTn>
                <p:tgtEl>
                  <p:spTgt spid="2"/>
                </p:tgtEl>
              </p:cMediaNode>
            </p:audio>
          </p:childTnLst>
        </p:cTn>
      </p:par>
    </p:tnLst>
    <p:bldLst>
      <p:bldP spid="39" grpId="0"/>
      <p:bldP spid="3" grpId="0"/>
      <p:bldP spid="42" grpId="0"/>
      <p:bldP spid="43" grpId="0"/>
      <p:bldP spid="4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74860" y="1831277"/>
            <a:ext cx="1977691" cy="457931"/>
          </a:xfrm>
          <a:prstGeom prst="rect">
            <a:avLst/>
          </a:prstGeom>
          <a:noFill/>
        </p:spPr>
        <p:txBody>
          <a:bodyPr wrap="none" lIns="102982" tIns="51491" rIns="102982" bIns="51491" rtlCol="0">
            <a:spAutoFit/>
          </a:bodyPr>
          <a:lstStyle/>
          <a:p>
            <a:r>
              <a:rPr lang="zh-CN" altLang="en-US" sz="2300" dirty="0">
                <a:solidFill>
                  <a:schemeClr val="tx1">
                    <a:lumMod val="75000"/>
                    <a:lumOff val="25000"/>
                  </a:schemeClr>
                </a:solidFill>
                <a:latin typeface="微软雅黑" pitchFamily="34" charset="-122"/>
                <a:ea typeface="微软雅黑" pitchFamily="34" charset="-122"/>
              </a:rPr>
              <a:t>点击添加标题</a:t>
            </a:r>
          </a:p>
        </p:txBody>
      </p:sp>
      <p:grpSp>
        <p:nvGrpSpPr>
          <p:cNvPr id="3" name="组合 2"/>
          <p:cNvGrpSpPr/>
          <p:nvPr/>
        </p:nvGrpSpPr>
        <p:grpSpPr>
          <a:xfrm>
            <a:off x="2728348" y="2529228"/>
            <a:ext cx="8453498" cy="529502"/>
            <a:chOff x="885641" y="1768388"/>
            <a:chExt cx="7506112" cy="469766"/>
          </a:xfrm>
        </p:grpSpPr>
        <p:grpSp>
          <p:nvGrpSpPr>
            <p:cNvPr id="4" name="组合 3"/>
            <p:cNvGrpSpPr/>
            <p:nvPr/>
          </p:nvGrpSpPr>
          <p:grpSpPr>
            <a:xfrm>
              <a:off x="885641" y="1768388"/>
              <a:ext cx="6782703" cy="469766"/>
              <a:chOff x="827584" y="1666788"/>
              <a:chExt cx="6782703" cy="469766"/>
            </a:xfrm>
          </p:grpSpPr>
          <p:sp>
            <p:nvSpPr>
              <p:cNvPr id="6" name="TextBox 5"/>
              <p:cNvSpPr txBox="1"/>
              <p:nvPr/>
            </p:nvSpPr>
            <p:spPr>
              <a:xfrm>
                <a:off x="827584" y="1741944"/>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7" name="右箭头 6"/>
              <p:cNvSpPr/>
              <p:nvPr/>
            </p:nvSpPr>
            <p:spPr>
              <a:xfrm>
                <a:off x="1735488" y="1666788"/>
                <a:ext cx="5874799" cy="469766"/>
              </a:xfrm>
              <a:prstGeom prst="rightArrow">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8" name="TextBox 7"/>
              <p:cNvSpPr txBox="1"/>
              <p:nvPr/>
            </p:nvSpPr>
            <p:spPr>
              <a:xfrm>
                <a:off x="1872613" y="1770973"/>
                <a:ext cx="983823" cy="24574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点击添加文字</a:t>
                </a:r>
              </a:p>
            </p:txBody>
          </p:sp>
        </p:grpSp>
        <p:sp>
          <p:nvSpPr>
            <p:cNvPr id="5" name="TextBox 4"/>
            <p:cNvSpPr txBox="1"/>
            <p:nvPr/>
          </p:nvSpPr>
          <p:spPr>
            <a:xfrm>
              <a:off x="7783894" y="1811931"/>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95%</a:t>
              </a:r>
              <a:endParaRPr lang="zh-CN" altLang="en-US" sz="1800" dirty="0">
                <a:latin typeface="微软雅黑" pitchFamily="34" charset="-122"/>
                <a:ea typeface="微软雅黑" pitchFamily="34" charset="-122"/>
              </a:endParaRPr>
            </a:p>
          </p:txBody>
        </p:sp>
      </p:grpSp>
      <p:grpSp>
        <p:nvGrpSpPr>
          <p:cNvPr id="9" name="组合 8"/>
          <p:cNvGrpSpPr/>
          <p:nvPr/>
        </p:nvGrpSpPr>
        <p:grpSpPr>
          <a:xfrm>
            <a:off x="2728348" y="3117349"/>
            <a:ext cx="6410222" cy="529502"/>
            <a:chOff x="885641" y="2301788"/>
            <a:chExt cx="5691826" cy="469766"/>
          </a:xfrm>
        </p:grpSpPr>
        <p:grpSp>
          <p:nvGrpSpPr>
            <p:cNvPr id="10" name="组合 9"/>
            <p:cNvGrpSpPr/>
            <p:nvPr/>
          </p:nvGrpSpPr>
          <p:grpSpPr>
            <a:xfrm>
              <a:off x="885641" y="2301788"/>
              <a:ext cx="5040560" cy="469766"/>
              <a:chOff x="827584" y="2189302"/>
              <a:chExt cx="5040560" cy="469766"/>
            </a:xfrm>
          </p:grpSpPr>
          <p:sp>
            <p:nvSpPr>
              <p:cNvPr id="12" name="TextBox 11"/>
              <p:cNvSpPr txBox="1"/>
              <p:nvPr/>
            </p:nvSpPr>
            <p:spPr>
              <a:xfrm>
                <a:off x="827584" y="2289858"/>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13" name="右箭头 12"/>
              <p:cNvSpPr/>
              <p:nvPr/>
            </p:nvSpPr>
            <p:spPr>
              <a:xfrm>
                <a:off x="1735488" y="2189302"/>
                <a:ext cx="4132656" cy="469766"/>
              </a:xfrm>
              <a:prstGeom prst="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 name="TextBox 13"/>
              <p:cNvSpPr txBox="1"/>
              <p:nvPr/>
            </p:nvSpPr>
            <p:spPr>
              <a:xfrm>
                <a:off x="1872613" y="2278973"/>
                <a:ext cx="983823" cy="24574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点击添加文字</a:t>
                </a:r>
              </a:p>
            </p:txBody>
          </p:sp>
        </p:grpSp>
        <p:sp>
          <p:nvSpPr>
            <p:cNvPr id="11" name="TextBox 10"/>
            <p:cNvSpPr txBox="1"/>
            <p:nvPr/>
          </p:nvSpPr>
          <p:spPr>
            <a:xfrm>
              <a:off x="5969608" y="2363474"/>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75%</a:t>
              </a:r>
              <a:endParaRPr lang="zh-CN" altLang="en-US" sz="1800" dirty="0">
                <a:latin typeface="微软雅黑" pitchFamily="34" charset="-122"/>
                <a:ea typeface="微软雅黑" pitchFamily="34" charset="-122"/>
              </a:endParaRPr>
            </a:p>
          </p:txBody>
        </p:sp>
      </p:grpSp>
      <p:grpSp>
        <p:nvGrpSpPr>
          <p:cNvPr id="15" name="组合 14"/>
          <p:cNvGrpSpPr/>
          <p:nvPr/>
        </p:nvGrpSpPr>
        <p:grpSpPr>
          <a:xfrm>
            <a:off x="2728348" y="3705470"/>
            <a:ext cx="7211186" cy="529502"/>
            <a:chOff x="885641" y="2835188"/>
            <a:chExt cx="6403026" cy="469766"/>
          </a:xfrm>
        </p:grpSpPr>
        <p:grpSp>
          <p:nvGrpSpPr>
            <p:cNvPr id="16" name="组合 15"/>
            <p:cNvGrpSpPr/>
            <p:nvPr/>
          </p:nvGrpSpPr>
          <p:grpSpPr>
            <a:xfrm>
              <a:off x="885641" y="2835188"/>
              <a:ext cx="5688632" cy="469766"/>
              <a:chOff x="827584" y="2682788"/>
              <a:chExt cx="5688632" cy="469766"/>
            </a:xfrm>
          </p:grpSpPr>
          <p:sp>
            <p:nvSpPr>
              <p:cNvPr id="18" name="TextBox 17"/>
              <p:cNvSpPr txBox="1"/>
              <p:nvPr/>
            </p:nvSpPr>
            <p:spPr>
              <a:xfrm>
                <a:off x="827584" y="2779715"/>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19" name="右箭头 18"/>
              <p:cNvSpPr/>
              <p:nvPr/>
            </p:nvSpPr>
            <p:spPr>
              <a:xfrm>
                <a:off x="1735488" y="2682788"/>
                <a:ext cx="4780728" cy="469766"/>
              </a:xfrm>
              <a:prstGeom prst="rightArrow">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1872613" y="2772459"/>
                <a:ext cx="983822" cy="245749"/>
              </a:xfrm>
              <a:prstGeom prst="rect">
                <a:avLst/>
              </a:prstGeom>
              <a:noFill/>
            </p:spPr>
            <p:txBody>
              <a:bodyPr wrap="none" rtlCol="0">
                <a:spAutoFit/>
              </a:bodyPr>
              <a:lstStyle/>
              <a:p>
                <a:r>
                  <a:rPr lang="zh-CN" altLang="en-US" sz="1200" dirty="0">
                    <a:solidFill>
                      <a:schemeClr val="bg1">
                        <a:lumMod val="85000"/>
                      </a:schemeClr>
                    </a:solidFill>
                    <a:latin typeface="微软雅黑" pitchFamily="34" charset="-122"/>
                    <a:ea typeface="微软雅黑" pitchFamily="34" charset="-122"/>
                  </a:rPr>
                  <a:t>点击添加文字</a:t>
                </a:r>
              </a:p>
            </p:txBody>
          </p:sp>
        </p:grpSp>
        <p:sp>
          <p:nvSpPr>
            <p:cNvPr id="17" name="TextBox 16"/>
            <p:cNvSpPr txBox="1"/>
            <p:nvPr/>
          </p:nvSpPr>
          <p:spPr>
            <a:xfrm>
              <a:off x="6680808" y="2900503"/>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85%</a:t>
              </a:r>
              <a:endParaRPr lang="zh-CN" altLang="en-US" sz="1800" dirty="0">
                <a:latin typeface="微软雅黑" pitchFamily="34" charset="-122"/>
                <a:ea typeface="微软雅黑" pitchFamily="34" charset="-122"/>
              </a:endParaRPr>
            </a:p>
          </p:txBody>
        </p:sp>
      </p:grpSp>
      <p:grpSp>
        <p:nvGrpSpPr>
          <p:cNvPr id="21" name="组合 20"/>
          <p:cNvGrpSpPr/>
          <p:nvPr/>
        </p:nvGrpSpPr>
        <p:grpSpPr>
          <a:xfrm>
            <a:off x="2728349" y="4293591"/>
            <a:ext cx="5494834" cy="529502"/>
            <a:chOff x="885641" y="3368588"/>
            <a:chExt cx="4879026" cy="469766"/>
          </a:xfrm>
        </p:grpSpPr>
        <p:grpSp>
          <p:nvGrpSpPr>
            <p:cNvPr id="22" name="组合 21"/>
            <p:cNvGrpSpPr/>
            <p:nvPr/>
          </p:nvGrpSpPr>
          <p:grpSpPr>
            <a:xfrm>
              <a:off x="885641" y="3368588"/>
              <a:ext cx="4176464" cy="469766"/>
              <a:chOff x="827584" y="3190788"/>
              <a:chExt cx="4176464" cy="469766"/>
            </a:xfrm>
          </p:grpSpPr>
          <p:sp>
            <p:nvSpPr>
              <p:cNvPr id="24" name="TextBox 23"/>
              <p:cNvSpPr txBox="1"/>
              <p:nvPr/>
            </p:nvSpPr>
            <p:spPr>
              <a:xfrm>
                <a:off x="827584" y="3288560"/>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25" name="右箭头 24"/>
              <p:cNvSpPr/>
              <p:nvPr/>
            </p:nvSpPr>
            <p:spPr>
              <a:xfrm>
                <a:off x="1735488" y="3190788"/>
                <a:ext cx="3268560" cy="469766"/>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TextBox 25"/>
              <p:cNvSpPr txBox="1"/>
              <p:nvPr/>
            </p:nvSpPr>
            <p:spPr>
              <a:xfrm>
                <a:off x="1872613" y="3280459"/>
                <a:ext cx="983822" cy="245749"/>
              </a:xfrm>
              <a:prstGeom prst="rect">
                <a:avLst/>
              </a:prstGeom>
              <a:noFill/>
            </p:spPr>
            <p:txBody>
              <a:bodyPr wrap="none" rtlCol="0">
                <a:spAutoFit/>
              </a:bodyPr>
              <a:lstStyle/>
              <a:p>
                <a:r>
                  <a:rPr lang="zh-CN" altLang="en-US" sz="1200" dirty="0">
                    <a:latin typeface="微软雅黑" pitchFamily="34" charset="-122"/>
                    <a:ea typeface="微软雅黑" pitchFamily="34" charset="-122"/>
                  </a:rPr>
                  <a:t>点击添加文字</a:t>
                </a:r>
              </a:p>
            </p:txBody>
          </p:sp>
        </p:grpSp>
        <p:sp>
          <p:nvSpPr>
            <p:cNvPr id="23" name="TextBox 22"/>
            <p:cNvSpPr txBox="1"/>
            <p:nvPr/>
          </p:nvSpPr>
          <p:spPr>
            <a:xfrm>
              <a:off x="5156808" y="3437531"/>
              <a:ext cx="607859" cy="338554"/>
            </a:xfrm>
            <a:prstGeom prst="rect">
              <a:avLst/>
            </a:prstGeom>
            <a:noFill/>
          </p:spPr>
          <p:txBody>
            <a:bodyPr wrap="none" rtlCol="0">
              <a:spAutoFit/>
            </a:bodyPr>
            <a:lstStyle/>
            <a:p>
              <a:r>
                <a:rPr lang="en-US" altLang="zh-CN" sz="1800" dirty="0">
                  <a:latin typeface="微软雅黑" pitchFamily="34" charset="-122"/>
                  <a:ea typeface="微软雅黑" pitchFamily="34" charset="-122"/>
                </a:rPr>
                <a:t>52%</a:t>
              </a:r>
              <a:endParaRPr lang="zh-CN" altLang="en-US" sz="1800" dirty="0">
                <a:latin typeface="微软雅黑" pitchFamily="34" charset="-122"/>
                <a:ea typeface="微软雅黑" pitchFamily="34" charset="-122"/>
              </a:endParaRPr>
            </a:p>
          </p:txBody>
        </p:sp>
      </p:grpSp>
      <p:grpSp>
        <p:nvGrpSpPr>
          <p:cNvPr id="27" name="组合 26"/>
          <p:cNvGrpSpPr/>
          <p:nvPr/>
        </p:nvGrpSpPr>
        <p:grpSpPr>
          <a:xfrm>
            <a:off x="2728349" y="4881712"/>
            <a:ext cx="7963170" cy="529502"/>
            <a:chOff x="885641" y="3901988"/>
            <a:chExt cx="7070735" cy="469766"/>
          </a:xfrm>
        </p:grpSpPr>
        <p:grpSp>
          <p:nvGrpSpPr>
            <p:cNvPr id="28" name="组合 27"/>
            <p:cNvGrpSpPr/>
            <p:nvPr/>
          </p:nvGrpSpPr>
          <p:grpSpPr>
            <a:xfrm>
              <a:off x="885641" y="3901988"/>
              <a:ext cx="6336704" cy="469766"/>
              <a:chOff x="827584" y="3800388"/>
              <a:chExt cx="6336704" cy="469766"/>
            </a:xfrm>
          </p:grpSpPr>
          <p:sp>
            <p:nvSpPr>
              <p:cNvPr id="30" name="TextBox 29"/>
              <p:cNvSpPr txBox="1"/>
              <p:nvPr/>
            </p:nvSpPr>
            <p:spPr>
              <a:xfrm>
                <a:off x="827584" y="3933601"/>
                <a:ext cx="800219" cy="276999"/>
              </a:xfrm>
              <a:prstGeom prst="rect">
                <a:avLst/>
              </a:prstGeom>
              <a:noFill/>
            </p:spPr>
            <p:txBody>
              <a:bodyPr wrap="non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添加标题</a:t>
                </a:r>
              </a:p>
            </p:txBody>
          </p:sp>
          <p:sp>
            <p:nvSpPr>
              <p:cNvPr id="31" name="右箭头 30"/>
              <p:cNvSpPr/>
              <p:nvPr/>
            </p:nvSpPr>
            <p:spPr>
              <a:xfrm>
                <a:off x="1735488" y="3800388"/>
                <a:ext cx="5428800" cy="469766"/>
              </a:xfrm>
              <a:prstGeom prst="rightArrow">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1872613" y="3904573"/>
                <a:ext cx="983823" cy="245749"/>
              </a:xfrm>
              <a:prstGeom prst="rect">
                <a:avLst/>
              </a:prstGeom>
              <a:noFill/>
            </p:spPr>
            <p:txBody>
              <a:bodyPr wrap="none" rtlCol="0">
                <a:spAutoFit/>
              </a:bodyPr>
              <a:lstStyle/>
              <a:p>
                <a:r>
                  <a:rPr lang="zh-CN" altLang="en-US" sz="1200" dirty="0">
                    <a:solidFill>
                      <a:schemeClr val="bg1">
                        <a:lumMod val="85000"/>
                      </a:schemeClr>
                    </a:solidFill>
                    <a:latin typeface="微软雅黑" pitchFamily="34" charset="-122"/>
                    <a:ea typeface="微软雅黑" pitchFamily="34" charset="-122"/>
                  </a:rPr>
                  <a:t>点击添加文字</a:t>
                </a:r>
              </a:p>
            </p:txBody>
          </p:sp>
        </p:grpSp>
        <p:sp>
          <p:nvSpPr>
            <p:cNvPr id="29" name="TextBox 28"/>
            <p:cNvSpPr txBox="1"/>
            <p:nvPr/>
          </p:nvSpPr>
          <p:spPr>
            <a:xfrm>
              <a:off x="7304923" y="3945530"/>
              <a:ext cx="651453" cy="338554"/>
            </a:xfrm>
            <a:prstGeom prst="rect">
              <a:avLst/>
            </a:prstGeom>
            <a:noFill/>
          </p:spPr>
          <p:txBody>
            <a:bodyPr wrap="square" rtlCol="0">
              <a:spAutoFit/>
            </a:bodyPr>
            <a:lstStyle/>
            <a:p>
              <a:r>
                <a:rPr lang="en-US" altLang="zh-CN" sz="1800">
                  <a:latin typeface="微软雅黑" pitchFamily="34" charset="-122"/>
                  <a:ea typeface="微软雅黑" pitchFamily="34" charset="-122"/>
                </a:rPr>
                <a:t>87%</a:t>
              </a:r>
              <a:endParaRPr lang="zh-CN" altLang="en-US" sz="1800" dirty="0">
                <a:latin typeface="微软雅黑" pitchFamily="34" charset="-122"/>
                <a:ea typeface="微软雅黑" pitchFamily="34" charset="-122"/>
              </a:endParaRPr>
            </a:p>
          </p:txBody>
        </p:sp>
      </p:grpSp>
      <p:pic>
        <p:nvPicPr>
          <p:cNvPr id="33"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34938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2"/>
                                        </p:tgtEl>
                                        <p:attrNameLst>
                                          <p:attrName>style.visibility</p:attrName>
                                        </p:attrNameLst>
                                      </p:cBhvr>
                                      <p:to>
                                        <p:strVal val="visible"/>
                                      </p:to>
                                    </p:set>
                                    <p:set>
                                      <p:cBhvr>
                                        <p:cTn id="7" dur="683" fill="hold">
                                          <p:stCondLst>
                                            <p:cond delay="0"/>
                                          </p:stCondLst>
                                        </p:cTn>
                                        <p:tgtEl>
                                          <p:spTgt spid="2"/>
                                        </p:tgtEl>
                                        <p:attrNameLst>
                                          <p:attrName>style.rotation</p:attrName>
                                        </p:attrNameLst>
                                      </p:cBhvr>
                                      <p:to>
                                        <p:strVal val="-45.0"/>
                                      </p:to>
                                    </p:set>
                                    <p:anim calcmode="lin" valueType="num">
                                      <p:cBhvr>
                                        <p:cTn id="8" dur="683" fill="hold">
                                          <p:stCondLst>
                                            <p:cond delay="683"/>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2"/>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p:tgtEl>
                                          <p:spTgt spid="3"/>
                                        </p:tgtEl>
                                        <p:attrNameLst>
                                          <p:attrName>ppt_x</p:attrName>
                                        </p:attrNameLst>
                                      </p:cBhvr>
                                      <p:tavLst>
                                        <p:tav tm="0">
                                          <p:val>
                                            <p:strVal val="#ppt_x-#ppt_w*1.125000"/>
                                          </p:val>
                                        </p:tav>
                                        <p:tav tm="100000">
                                          <p:val>
                                            <p:strVal val="#ppt_x"/>
                                          </p:val>
                                        </p:tav>
                                      </p:tavLst>
                                    </p:anim>
                                    <p:animEffect transition="in" filter="wipe(right)">
                                      <p:cBhvr>
                                        <p:cTn id="15" dur="1000"/>
                                        <p:tgtEl>
                                          <p:spTgt spid="3"/>
                                        </p:tgtEl>
                                      </p:cBhvr>
                                    </p:animEffect>
                                  </p:childTnLst>
                                </p:cTn>
                              </p:par>
                              <p:par>
                                <p:cTn id="16" presetID="12" presetClass="entr" presetSubtype="8" fill="hold"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p:tgtEl>
                                          <p:spTgt spid="9"/>
                                        </p:tgtEl>
                                        <p:attrNameLst>
                                          <p:attrName>ppt_x</p:attrName>
                                        </p:attrNameLst>
                                      </p:cBhvr>
                                      <p:tavLst>
                                        <p:tav tm="0">
                                          <p:val>
                                            <p:strVal val="#ppt_x-#ppt_w*1.125000"/>
                                          </p:val>
                                        </p:tav>
                                        <p:tav tm="100000">
                                          <p:val>
                                            <p:strVal val="#ppt_x"/>
                                          </p:val>
                                        </p:tav>
                                      </p:tavLst>
                                    </p:anim>
                                    <p:animEffect transition="in" filter="wipe(right)">
                                      <p:cBhvr>
                                        <p:cTn id="19" dur="1000"/>
                                        <p:tgtEl>
                                          <p:spTgt spid="9"/>
                                        </p:tgtEl>
                                      </p:cBhvr>
                                    </p:animEffect>
                                  </p:childTnLst>
                                </p:cTn>
                              </p:par>
                              <p:par>
                                <p:cTn id="20" presetID="12" presetClass="entr" presetSubtype="8" fill="hold" nodeType="withEffect">
                                  <p:stCondLst>
                                    <p:cond delay="17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ppt_x</p:attrName>
                                        </p:attrNameLst>
                                      </p:cBhvr>
                                      <p:tavLst>
                                        <p:tav tm="0">
                                          <p:val>
                                            <p:strVal val="#ppt_x-#ppt_w*1.125000"/>
                                          </p:val>
                                        </p:tav>
                                        <p:tav tm="100000">
                                          <p:val>
                                            <p:strVal val="#ppt_x"/>
                                          </p:val>
                                        </p:tav>
                                      </p:tavLst>
                                    </p:anim>
                                    <p:animEffect transition="in" filter="wipe(right)">
                                      <p:cBhvr>
                                        <p:cTn id="23" dur="1000"/>
                                        <p:tgtEl>
                                          <p:spTgt spid="15"/>
                                        </p:tgtEl>
                                      </p:cBhvr>
                                    </p:animEffect>
                                  </p:childTnLst>
                                </p:cTn>
                              </p:par>
                              <p:par>
                                <p:cTn id="24" presetID="12" presetClass="entr" presetSubtype="8" fill="hold" nodeType="withEffect">
                                  <p:stCondLst>
                                    <p:cond delay="20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p:tgtEl>
                                          <p:spTgt spid="21"/>
                                        </p:tgtEl>
                                        <p:attrNameLst>
                                          <p:attrName>ppt_x</p:attrName>
                                        </p:attrNameLst>
                                      </p:cBhvr>
                                      <p:tavLst>
                                        <p:tav tm="0">
                                          <p:val>
                                            <p:strVal val="#ppt_x-#ppt_w*1.125000"/>
                                          </p:val>
                                        </p:tav>
                                        <p:tav tm="100000">
                                          <p:val>
                                            <p:strVal val="#ppt_x"/>
                                          </p:val>
                                        </p:tav>
                                      </p:tavLst>
                                    </p:anim>
                                    <p:animEffect transition="in" filter="wipe(right)">
                                      <p:cBhvr>
                                        <p:cTn id="27" dur="1000"/>
                                        <p:tgtEl>
                                          <p:spTgt spid="21"/>
                                        </p:tgtEl>
                                      </p:cBhvr>
                                    </p:animEffect>
                                  </p:childTnLst>
                                </p:cTn>
                              </p:par>
                              <p:par>
                                <p:cTn id="28" presetID="12" presetClass="entr" presetSubtype="8" fill="hold" nodeType="withEffect">
                                  <p:stCondLst>
                                    <p:cond delay="23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p:tgtEl>
                                          <p:spTgt spid="27"/>
                                        </p:tgtEl>
                                        <p:attrNameLst>
                                          <p:attrName>ppt_x</p:attrName>
                                        </p:attrNameLst>
                                      </p:cBhvr>
                                      <p:tavLst>
                                        <p:tav tm="0">
                                          <p:val>
                                            <p:strVal val="#ppt_x-#ppt_w*1.125000"/>
                                          </p:val>
                                        </p:tav>
                                        <p:tav tm="100000">
                                          <p:val>
                                            <p:strVal val="#ppt_x"/>
                                          </p:val>
                                        </p:tav>
                                      </p:tavLst>
                                    </p:anim>
                                    <p:animEffect transition="in" filter="wipe(righ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62173" y="3960620"/>
            <a:ext cx="5292237" cy="11333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3" name="矩形 2"/>
          <p:cNvSpPr/>
          <p:nvPr/>
        </p:nvSpPr>
        <p:spPr>
          <a:xfrm>
            <a:off x="4075532" y="1960209"/>
            <a:ext cx="5292237" cy="11333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4" name="椭圆 64"/>
          <p:cNvSpPr>
            <a:spLocks noChangeArrowheads="1"/>
          </p:cNvSpPr>
          <p:nvPr/>
        </p:nvSpPr>
        <p:spPr bwMode="auto">
          <a:xfrm>
            <a:off x="2798098" y="1681301"/>
            <a:ext cx="1401247" cy="1401665"/>
          </a:xfrm>
          <a:prstGeom prst="ellipse">
            <a:avLst/>
          </a:prstGeom>
          <a:solidFill>
            <a:schemeClr val="accent6">
              <a:lumMod val="75000"/>
            </a:schemeClr>
          </a:solidFill>
          <a:ln w="190500" cap="sq" cmpd="sng">
            <a:solidFill>
              <a:srgbClr val="C8C6BD"/>
            </a:solidFill>
            <a:round/>
            <a:headEnd/>
            <a:tailEnd/>
          </a:ln>
        </p:spPr>
        <p:txBody>
          <a:bodyPr lIns="77232" tIns="38616" rIns="77232" bIns="38616"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完成情况</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sp>
        <p:nvSpPr>
          <p:cNvPr id="5" name="TextBox 4"/>
          <p:cNvSpPr txBox="1"/>
          <p:nvPr/>
        </p:nvSpPr>
        <p:spPr>
          <a:xfrm>
            <a:off x="4468175" y="2100910"/>
            <a:ext cx="4988085" cy="1758446"/>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6" name="椭圆 64"/>
          <p:cNvSpPr>
            <a:spLocks noChangeArrowheads="1"/>
          </p:cNvSpPr>
          <p:nvPr/>
        </p:nvSpPr>
        <p:spPr bwMode="auto">
          <a:xfrm>
            <a:off x="9671921" y="3442406"/>
            <a:ext cx="1401247" cy="1401665"/>
          </a:xfrm>
          <a:prstGeom prst="ellipse">
            <a:avLst/>
          </a:prstGeom>
          <a:solidFill>
            <a:schemeClr val="accent6">
              <a:lumMod val="75000"/>
            </a:schemeClr>
          </a:solidFill>
          <a:ln w="190500" cap="sq" cmpd="sng">
            <a:solidFill>
              <a:srgbClr val="C8C6BD"/>
            </a:solidFill>
            <a:round/>
            <a:headEnd/>
            <a:tailEnd/>
          </a:ln>
        </p:spPr>
        <p:txBody>
          <a:bodyPr lIns="77232" tIns="38616" rIns="77232" bIns="38616"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完成情况</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TextBox 6"/>
          <p:cNvSpPr txBox="1"/>
          <p:nvPr/>
        </p:nvSpPr>
        <p:spPr>
          <a:xfrm>
            <a:off x="4468175" y="4143238"/>
            <a:ext cx="4988085" cy="1758446"/>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pic>
        <p:nvPicPr>
          <p:cNvPr id="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34938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4"/>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5"/>
                                        </p:tgtEl>
                                        <p:attrNameLst>
                                          <p:attrName>style.visibility</p:attrName>
                                        </p:attrNameLst>
                                      </p:cBhvr>
                                      <p:to>
                                        <p:strVal val="visible"/>
                                      </p:to>
                                    </p:set>
                                    <p:animEffect transition="in" filter="wipe(left)">
                                      <p:cBhvr>
                                        <p:cTn id="18" dur="100"/>
                                        <p:tgtEl>
                                          <p:spTgt spid="5"/>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5"/>
                                        </p:tgtEl>
                                      </p:cBhvr>
                                      <p:to x="80000" y="100000"/>
                                    </p:animScale>
                                    <p:anim by="(#ppt_w*0.10)" calcmode="lin" valueType="num">
                                      <p:cBhvr>
                                        <p:cTn id="21" dur="50" autoRev="1" fill="hold">
                                          <p:stCondLst>
                                            <p:cond delay="0"/>
                                          </p:stCondLst>
                                        </p:cTn>
                                        <p:tgtEl>
                                          <p:spTgt spid="5"/>
                                        </p:tgtEl>
                                        <p:attrNameLst>
                                          <p:attrName>ppt_x</p:attrName>
                                        </p:attrNameLst>
                                      </p:cBhvr>
                                    </p:anim>
                                    <p:anim by="(-#ppt_w*0.10)" calcmode="lin" valueType="num">
                                      <p:cBhvr>
                                        <p:cTn id="22" dur="50" autoRev="1" fill="hold">
                                          <p:stCondLst>
                                            <p:cond delay="0"/>
                                          </p:stCondLst>
                                        </p:cTn>
                                        <p:tgtEl>
                                          <p:spTgt spid="5"/>
                                        </p:tgtEl>
                                        <p:attrNameLst>
                                          <p:attrName>ppt_y</p:attrName>
                                        </p:attrNameLst>
                                      </p:cBhvr>
                                    </p:anim>
                                    <p:animRot by="-480000">
                                      <p:cBhvr>
                                        <p:cTn id="23" dur="50" autoRev="1" fill="hold">
                                          <p:stCondLst>
                                            <p:cond delay="0"/>
                                          </p:stCondLst>
                                        </p:cTn>
                                        <p:tgtEl>
                                          <p:spTgt spid="5"/>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6"/>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right)">
                                      <p:cBhvr>
                                        <p:cTn id="34" dur="500"/>
                                        <p:tgtEl>
                                          <p:spTgt spid="2"/>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7"/>
                                        </p:tgtEl>
                                        <p:attrNameLst>
                                          <p:attrName>style.visibility</p:attrName>
                                        </p:attrNameLst>
                                      </p:cBhvr>
                                      <p:to>
                                        <p:strVal val="visible"/>
                                      </p:to>
                                    </p:set>
                                    <p:animEffect transition="in" filter="wipe(left)">
                                      <p:cBhvr>
                                        <p:cTn id="38" dur="100"/>
                                        <p:tgtEl>
                                          <p:spTgt spid="7"/>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7"/>
                                        </p:tgtEl>
                                      </p:cBhvr>
                                      <p:to x="80000" y="100000"/>
                                    </p:animScale>
                                    <p:anim by="(#ppt_w*0.10)" calcmode="lin" valueType="num">
                                      <p:cBhvr>
                                        <p:cTn id="41" dur="50" autoRev="1" fill="hold">
                                          <p:stCondLst>
                                            <p:cond delay="0"/>
                                          </p:stCondLst>
                                        </p:cTn>
                                        <p:tgtEl>
                                          <p:spTgt spid="7"/>
                                        </p:tgtEl>
                                        <p:attrNameLst>
                                          <p:attrName>ppt_x</p:attrName>
                                        </p:attrNameLst>
                                      </p:cBhvr>
                                    </p:anim>
                                    <p:anim by="(-#ppt_w*0.10)" calcmode="lin" valueType="num">
                                      <p:cBhvr>
                                        <p:cTn id="42" dur="50" autoRev="1" fill="hold">
                                          <p:stCondLst>
                                            <p:cond delay="0"/>
                                          </p:stCondLst>
                                        </p:cTn>
                                        <p:tgtEl>
                                          <p:spTgt spid="7"/>
                                        </p:tgtEl>
                                        <p:attrNameLst>
                                          <p:attrName>ppt_y</p:attrName>
                                        </p:attrNameLst>
                                      </p:cBhvr>
                                    </p:anim>
                                    <p:animRot by="-480000">
                                      <p:cBhvr>
                                        <p:cTn id="43"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4" grpId="1" animBg="1"/>
      <p:bldP spid="5" grpId="0"/>
      <p:bldP spid="5" grpId="1"/>
      <p:bldP spid="6" grpId="0" animBg="1"/>
      <p:bldP spid="6" grpId="1" animBg="1"/>
      <p:bldP spid="7" grpId="0"/>
      <p:bldP spid="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70740" y="2249120"/>
            <a:ext cx="3126966" cy="3671714"/>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3" name="AutoShape 12"/>
          <p:cNvSpPr>
            <a:spLocks noChangeArrowheads="1"/>
          </p:cNvSpPr>
          <p:nvPr/>
        </p:nvSpPr>
        <p:spPr bwMode="auto">
          <a:xfrm>
            <a:off x="3670740" y="1915150"/>
            <a:ext cx="3126966" cy="667940"/>
          </a:xfrm>
          <a:prstGeom prst="homePlate">
            <a:avLst>
              <a:gd name="adj" fmla="val 63872"/>
            </a:avLst>
          </a:prstGeom>
          <a:solidFill>
            <a:srgbClr val="414455"/>
          </a:solidFill>
          <a:ln w="9525">
            <a:noFill/>
            <a:miter lim="800000"/>
            <a:headEnd/>
            <a:tailEnd/>
          </a:ln>
        </p:spPr>
        <p:txBody>
          <a:bodyPr wrap="none" lIns="77232" tIns="38616" rIns="77232" bIns="38616"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4" name="TextBox 3"/>
          <p:cNvSpPr txBox="1"/>
          <p:nvPr/>
        </p:nvSpPr>
        <p:spPr>
          <a:xfrm>
            <a:off x="3792399" y="2816291"/>
            <a:ext cx="3005306" cy="2878753"/>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5" name="矩形 4"/>
          <p:cNvSpPr/>
          <p:nvPr/>
        </p:nvSpPr>
        <p:spPr>
          <a:xfrm>
            <a:off x="7381387" y="2249120"/>
            <a:ext cx="3126966" cy="3671714"/>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6" name="AutoShape 12"/>
          <p:cNvSpPr>
            <a:spLocks noChangeArrowheads="1"/>
          </p:cNvSpPr>
          <p:nvPr/>
        </p:nvSpPr>
        <p:spPr bwMode="auto">
          <a:xfrm flipH="1">
            <a:off x="7381387" y="1915150"/>
            <a:ext cx="3126966" cy="667940"/>
          </a:xfrm>
          <a:prstGeom prst="homePlate">
            <a:avLst>
              <a:gd name="adj" fmla="val 63872"/>
            </a:avLst>
          </a:prstGeom>
          <a:solidFill>
            <a:schemeClr val="accent6">
              <a:lumMod val="75000"/>
            </a:schemeClr>
          </a:solidFill>
          <a:ln w="9525">
            <a:noFill/>
            <a:miter lim="800000"/>
            <a:headEnd/>
            <a:tailEnd/>
          </a:ln>
        </p:spPr>
        <p:txBody>
          <a:bodyPr wrap="none" lIns="77232" tIns="38616" rIns="77232" bIns="38616"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7" name="TextBox 6"/>
          <p:cNvSpPr txBox="1"/>
          <p:nvPr/>
        </p:nvSpPr>
        <p:spPr>
          <a:xfrm>
            <a:off x="7503047" y="2816291"/>
            <a:ext cx="3005306" cy="2878753"/>
          </a:xfrm>
          <a:prstGeom prst="rect">
            <a:avLst/>
          </a:prstGeom>
          <a:noFill/>
        </p:spPr>
        <p:txBody>
          <a:bodyPr wrap="square" lIns="77232" tIns="38616" rIns="77232" bIns="38616"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400">
                <a:solidFill>
                  <a:sysClr val="windowText" lastClr="000000"/>
                </a:solidFill>
                <a:latin typeface="微软雅黑" pitchFamily="34" charset="-122"/>
                <a:ea typeface="微软雅黑" pitchFamily="34" charset="-122"/>
              </a:rPr>
              <a:t>文字。</a:t>
            </a:r>
            <a:endParaRPr lang="en-US" altLang="zh-CN" sz="1400">
              <a:solidFill>
                <a:sysClr val="windowText" lastClr="000000"/>
              </a:solidFill>
              <a:latin typeface="微软雅黑" pitchFamily="34" charset="-122"/>
              <a:ea typeface="微软雅黑" pitchFamily="34" charset="-122"/>
            </a:endParaRPr>
          </a:p>
          <a:p>
            <a:pPr>
              <a:lnSpc>
                <a:spcPct val="130000"/>
              </a:lnSpc>
            </a:pPr>
            <a:r>
              <a:rPr lang="zh-CN" altLang="en-US" sz="14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pic>
        <p:nvPicPr>
          <p:cNvPr id="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434524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4"/>
                                        </p:tgtEl>
                                        <p:attrNameLst>
                                          <p:attrName>style.visibility</p:attrName>
                                        </p:attrNameLst>
                                      </p:cBhvr>
                                      <p:to>
                                        <p:strVal val="visible"/>
                                      </p:to>
                                    </p:set>
                                    <p:animEffect transition="in" filter="wipe(left)">
                                      <p:cBhvr>
                                        <p:cTn id="16" dur="100"/>
                                        <p:tgtEl>
                                          <p:spTgt spid="4"/>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4"/>
                                        </p:tgtEl>
                                      </p:cBhvr>
                                      <p:to x="80000" y="100000"/>
                                    </p:animScale>
                                    <p:anim by="(#ppt_w*0.10)" calcmode="lin" valueType="num">
                                      <p:cBhvr>
                                        <p:cTn id="19" dur="50" autoRev="1" fill="hold">
                                          <p:stCondLst>
                                            <p:cond delay="0"/>
                                          </p:stCondLst>
                                        </p:cTn>
                                        <p:tgtEl>
                                          <p:spTgt spid="4"/>
                                        </p:tgtEl>
                                        <p:attrNameLst>
                                          <p:attrName>ppt_x</p:attrName>
                                        </p:attrNameLst>
                                      </p:cBhvr>
                                    </p:anim>
                                    <p:anim by="(-#ppt_w*0.10)" calcmode="lin" valueType="num">
                                      <p:cBhvr>
                                        <p:cTn id="20" dur="50" autoRev="1" fill="hold">
                                          <p:stCondLst>
                                            <p:cond delay="0"/>
                                          </p:stCondLst>
                                        </p:cTn>
                                        <p:tgtEl>
                                          <p:spTgt spid="4"/>
                                        </p:tgtEl>
                                        <p:attrNameLst>
                                          <p:attrName>ppt_y</p:attrName>
                                        </p:attrNameLst>
                                      </p:cBhvr>
                                    </p:anim>
                                    <p:animRot by="-480000">
                                      <p:cBhvr>
                                        <p:cTn id="21" dur="50" autoRev="1" fill="hold">
                                          <p:stCondLst>
                                            <p:cond delay="0"/>
                                          </p:stCondLst>
                                        </p:cTn>
                                        <p:tgtEl>
                                          <p:spTgt spid="4"/>
                                        </p:tgtEl>
                                        <p:attrNameLst>
                                          <p:attrName>r</p:attrName>
                                        </p:attrNameLst>
                                      </p:cBhvr>
                                    </p:animRot>
                                  </p:childTnLst>
                                </p:cTn>
                              </p:par>
                            </p:childTnLst>
                          </p:cTn>
                        </p:par>
                        <p:par>
                          <p:cTn id="22" fill="hold">
                            <p:stCondLst>
                              <p:cond delay="5750"/>
                            </p:stCondLst>
                            <p:childTnLst>
                              <p:par>
                                <p:cTn id="23" presetID="2" presetClass="entr" presetSubtype="2"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6250"/>
                            </p:stCondLst>
                            <p:childTnLst>
                              <p:par>
                                <p:cTn id="28" presetID="22" presetClass="entr" presetSubtype="1"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p:stCondLst>
                              <p:cond delay="67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1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P spid="5" grpId="0" animBg="1"/>
      <p:bldP spid="6" grpId="0" animBg="1"/>
      <p:bldP spid="7" grpId="0"/>
      <p:bldP spid="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schemeClr val="bg1"/>
                </a:solidFill>
                <a:latin typeface="微软雅黑" pitchFamily="34" charset="-122"/>
                <a:ea typeface="微软雅黑" pitchFamily="34" charset="-122"/>
              </a:rPr>
              <a:t>目 录</a:t>
            </a:r>
            <a:endParaRPr lang="zh-CN" altLang="en-US" sz="6600" b="1" dirty="0">
              <a:solidFill>
                <a:schemeClr val="bg1"/>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6283" y="3204173"/>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7142938"/>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2"/>
          <p:cNvGrpSpPr>
            <a:grpSpLocks/>
          </p:cNvGrpSpPr>
          <p:nvPr/>
        </p:nvGrpSpPr>
        <p:grpSpPr bwMode="auto">
          <a:xfrm>
            <a:off x="2358397" y="1821609"/>
            <a:ext cx="1136096" cy="1092499"/>
            <a:chOff x="0" y="0"/>
            <a:chExt cx="1282175" cy="1224136"/>
          </a:xfrm>
        </p:grpSpPr>
        <p:sp>
          <p:nvSpPr>
            <p:cNvPr id="20" name="椭圆 12"/>
            <p:cNvSpPr>
              <a:spLocks noChangeArrowheads="1"/>
            </p:cNvSpPr>
            <p:nvPr/>
          </p:nvSpPr>
          <p:spPr bwMode="auto">
            <a:xfrm>
              <a:off x="58039"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1" name="文本框 21"/>
            <p:cNvSpPr>
              <a:spLocks noChangeArrowheads="1"/>
            </p:cNvSpPr>
            <p:nvPr/>
          </p:nvSpPr>
          <p:spPr bwMode="auto">
            <a:xfrm rot="20331793">
              <a:off x="0" y="381465"/>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1</a:t>
              </a:r>
              <a:endParaRPr lang="zh-CN" altLang="en-US" sz="2100" dirty="0"/>
            </a:p>
          </p:txBody>
        </p:sp>
      </p:grpSp>
      <p:sp>
        <p:nvSpPr>
          <p:cNvPr id="22" name="矩形 15"/>
          <p:cNvSpPr>
            <a:spLocks noChangeArrowheads="1"/>
          </p:cNvSpPr>
          <p:nvPr/>
        </p:nvSpPr>
        <p:spPr bwMode="auto">
          <a:xfrm>
            <a:off x="3661814" y="1806021"/>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3" name="矩形 8"/>
          <p:cNvSpPr>
            <a:spLocks noChangeArrowheads="1"/>
          </p:cNvSpPr>
          <p:nvPr/>
        </p:nvSpPr>
        <p:spPr bwMode="auto">
          <a:xfrm>
            <a:off x="3813668" y="1898126"/>
            <a:ext cx="2903514" cy="922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400" dirty="0" smtClean="0">
                <a:solidFill>
                  <a:sysClr val="windowText" lastClr="000000"/>
                </a:solidFill>
                <a:latin typeface="微软雅黑" pitchFamily="34" charset="-122"/>
                <a:ea typeface="微软雅黑" pitchFamily="34" charset="-122"/>
              </a:rPr>
              <a:t>文</a:t>
            </a:r>
            <a:r>
              <a:rPr lang="zh-CN" altLang="en-US" sz="1400" dirty="0">
                <a:solidFill>
                  <a:sysClr val="windowText" lastClr="000000"/>
                </a:solidFill>
                <a:latin typeface="微软雅黑" pitchFamily="34" charset="-122"/>
                <a:ea typeface="微软雅黑" pitchFamily="34" charset="-122"/>
              </a:rPr>
              <a:t>本</a:t>
            </a:r>
          </a:p>
        </p:txBody>
      </p:sp>
      <p:grpSp>
        <p:nvGrpSpPr>
          <p:cNvPr id="24" name="Group 7"/>
          <p:cNvGrpSpPr>
            <a:grpSpLocks/>
          </p:cNvGrpSpPr>
          <p:nvPr/>
        </p:nvGrpSpPr>
        <p:grpSpPr bwMode="auto">
          <a:xfrm>
            <a:off x="3356700" y="3130908"/>
            <a:ext cx="1127660" cy="1092499"/>
            <a:chOff x="0" y="0"/>
            <a:chExt cx="1273406" cy="1224136"/>
          </a:xfrm>
        </p:grpSpPr>
        <p:sp>
          <p:nvSpPr>
            <p:cNvPr id="25" name="椭圆 19"/>
            <p:cNvSpPr>
              <a:spLocks noChangeArrowheads="1"/>
            </p:cNvSpPr>
            <p:nvPr/>
          </p:nvSpPr>
          <p:spPr bwMode="auto">
            <a:xfrm>
              <a:off x="49270"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3</a:t>
              </a:r>
              <a:endParaRPr lang="zh-CN" altLang="en-US" sz="2100" dirty="0"/>
            </a:p>
          </p:txBody>
        </p:sp>
      </p:grpSp>
      <p:sp>
        <p:nvSpPr>
          <p:cNvPr id="27" name="矩形 21"/>
          <p:cNvSpPr>
            <a:spLocks noChangeArrowheads="1"/>
          </p:cNvSpPr>
          <p:nvPr/>
        </p:nvSpPr>
        <p:spPr bwMode="auto">
          <a:xfrm>
            <a:off x="4660116" y="3115321"/>
            <a:ext cx="39370"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8" name="矩形 8"/>
          <p:cNvSpPr>
            <a:spLocks noChangeArrowheads="1"/>
          </p:cNvSpPr>
          <p:nvPr/>
        </p:nvSpPr>
        <p:spPr bwMode="auto">
          <a:xfrm>
            <a:off x="4873838" y="3207426"/>
            <a:ext cx="2686980"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sp>
        <p:nvSpPr>
          <p:cNvPr id="29" name="矩形 23"/>
          <p:cNvSpPr>
            <a:spLocks noChangeArrowheads="1"/>
          </p:cNvSpPr>
          <p:nvPr/>
        </p:nvSpPr>
        <p:spPr bwMode="auto">
          <a:xfrm>
            <a:off x="8892356" y="3115321"/>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grpSp>
        <p:nvGrpSpPr>
          <p:cNvPr id="30" name="Group 13"/>
          <p:cNvGrpSpPr>
            <a:grpSpLocks/>
          </p:cNvGrpSpPr>
          <p:nvPr/>
        </p:nvGrpSpPr>
        <p:grpSpPr bwMode="auto">
          <a:xfrm>
            <a:off x="7617060" y="3130908"/>
            <a:ext cx="1119223" cy="1092499"/>
            <a:chOff x="0" y="0"/>
            <a:chExt cx="1263345" cy="1224136"/>
          </a:xfrm>
        </p:grpSpPr>
        <p:sp>
          <p:nvSpPr>
            <p:cNvPr id="31" name="椭圆 25"/>
            <p:cNvSpPr>
              <a:spLocks noChangeArrowheads="1"/>
            </p:cNvSpPr>
            <p:nvPr/>
          </p:nvSpPr>
          <p:spPr bwMode="auto">
            <a:xfrm>
              <a:off x="19605"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2" name="文本框 29"/>
            <p:cNvSpPr>
              <a:spLocks noChangeArrowheads="1"/>
            </p:cNvSpPr>
            <p:nvPr/>
          </p:nvSpPr>
          <p:spPr bwMode="auto">
            <a:xfrm rot="20331793">
              <a:off x="0" y="37272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4</a:t>
              </a:r>
              <a:endParaRPr lang="zh-CN" altLang="en-US" sz="2100" dirty="0"/>
            </a:p>
          </p:txBody>
        </p:sp>
      </p:grpSp>
      <p:sp>
        <p:nvSpPr>
          <p:cNvPr id="33" name="矩形 8"/>
          <p:cNvSpPr>
            <a:spLocks noChangeArrowheads="1"/>
          </p:cNvSpPr>
          <p:nvPr/>
        </p:nvSpPr>
        <p:spPr bwMode="auto">
          <a:xfrm>
            <a:off x="9083580" y="3207426"/>
            <a:ext cx="2654641"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4" name="Group 17"/>
          <p:cNvGrpSpPr>
            <a:grpSpLocks/>
          </p:cNvGrpSpPr>
          <p:nvPr/>
        </p:nvGrpSpPr>
        <p:grpSpPr bwMode="auto">
          <a:xfrm>
            <a:off x="2373863" y="4457211"/>
            <a:ext cx="1120630" cy="1092499"/>
            <a:chOff x="0" y="0"/>
            <a:chExt cx="1265271" cy="1224136"/>
          </a:xfrm>
        </p:grpSpPr>
        <p:sp>
          <p:nvSpPr>
            <p:cNvPr id="35" name="椭圆 29"/>
            <p:cNvSpPr>
              <a:spLocks noChangeArrowheads="1"/>
            </p:cNvSpPr>
            <p:nvPr/>
          </p:nvSpPr>
          <p:spPr bwMode="auto">
            <a:xfrm>
              <a:off x="41135"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6" name="文本框 34"/>
            <p:cNvSpPr>
              <a:spLocks noChangeArrowheads="1"/>
            </p:cNvSpPr>
            <p:nvPr/>
          </p:nvSpPr>
          <p:spPr bwMode="auto">
            <a:xfrm rot="20331793">
              <a:off x="0" y="381203"/>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5</a:t>
              </a:r>
              <a:endParaRPr lang="zh-CN" altLang="en-US" sz="2100" dirty="0"/>
            </a:p>
          </p:txBody>
        </p:sp>
      </p:grpSp>
      <p:sp>
        <p:nvSpPr>
          <p:cNvPr id="37" name="矩形 31"/>
          <p:cNvSpPr>
            <a:spLocks noChangeArrowheads="1"/>
          </p:cNvSpPr>
          <p:nvPr/>
        </p:nvSpPr>
        <p:spPr bwMode="auto">
          <a:xfrm>
            <a:off x="3661814" y="4441624"/>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38" name="矩形 8"/>
          <p:cNvSpPr>
            <a:spLocks noChangeArrowheads="1"/>
          </p:cNvSpPr>
          <p:nvPr/>
        </p:nvSpPr>
        <p:spPr bwMode="auto">
          <a:xfrm>
            <a:off x="3813669" y="4533729"/>
            <a:ext cx="2744628"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9" name="Group 22"/>
          <p:cNvGrpSpPr>
            <a:grpSpLocks/>
          </p:cNvGrpSpPr>
          <p:nvPr/>
        </p:nvGrpSpPr>
        <p:grpSpPr bwMode="auto">
          <a:xfrm>
            <a:off x="6673594" y="1821609"/>
            <a:ext cx="1127660" cy="1092499"/>
            <a:chOff x="0" y="0"/>
            <a:chExt cx="1273406" cy="1224136"/>
          </a:xfrm>
        </p:grpSpPr>
        <p:sp>
          <p:nvSpPr>
            <p:cNvPr id="40" name="椭圆 34"/>
            <p:cNvSpPr>
              <a:spLocks noChangeArrowheads="1"/>
            </p:cNvSpPr>
            <p:nvPr/>
          </p:nvSpPr>
          <p:spPr bwMode="auto">
            <a:xfrm>
              <a:off x="49270"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1"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2</a:t>
              </a:r>
              <a:endParaRPr lang="zh-CN" altLang="en-US" sz="2100" dirty="0"/>
            </a:p>
          </p:txBody>
        </p:sp>
      </p:grpSp>
      <p:sp>
        <p:nvSpPr>
          <p:cNvPr id="42" name="矩形 36"/>
          <p:cNvSpPr>
            <a:spLocks noChangeArrowheads="1"/>
          </p:cNvSpPr>
          <p:nvPr/>
        </p:nvSpPr>
        <p:spPr bwMode="auto">
          <a:xfrm>
            <a:off x="7975605" y="1806021"/>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3" name="矩形 8"/>
          <p:cNvSpPr>
            <a:spLocks noChangeArrowheads="1"/>
          </p:cNvSpPr>
          <p:nvPr/>
        </p:nvSpPr>
        <p:spPr bwMode="auto">
          <a:xfrm>
            <a:off x="8190732" y="1898126"/>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44" name="Group 27"/>
          <p:cNvGrpSpPr>
            <a:grpSpLocks/>
          </p:cNvGrpSpPr>
          <p:nvPr/>
        </p:nvGrpSpPr>
        <p:grpSpPr bwMode="auto">
          <a:xfrm>
            <a:off x="6673594" y="4457211"/>
            <a:ext cx="1127660" cy="1092499"/>
            <a:chOff x="0" y="0"/>
            <a:chExt cx="1273406" cy="1224136"/>
          </a:xfrm>
        </p:grpSpPr>
        <p:sp>
          <p:nvSpPr>
            <p:cNvPr id="45" name="椭圆 39"/>
            <p:cNvSpPr>
              <a:spLocks noChangeArrowheads="1"/>
            </p:cNvSpPr>
            <p:nvPr/>
          </p:nvSpPr>
          <p:spPr bwMode="auto">
            <a:xfrm>
              <a:off x="49270" y="0"/>
              <a:ext cx="1224136" cy="1224136"/>
            </a:xfrm>
            <a:prstGeom prst="ellipse">
              <a:avLst/>
            </a:prstGeom>
            <a:solidFill>
              <a:schemeClr val="bg1"/>
            </a:solidFill>
            <a:ln w="57150" cap="flat" cmpd="sng">
              <a:solidFill>
                <a:schemeClr val="accent6">
                  <a:lumMod val="75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a:t>标题</a:t>
              </a:r>
              <a:r>
                <a:rPr lang="en-US" altLang="zh-CN" sz="2100" dirty="0" smtClean="0"/>
                <a:t>6</a:t>
              </a:r>
              <a:endParaRPr lang="zh-CN" altLang="en-US" sz="2100" dirty="0"/>
            </a:p>
          </p:txBody>
        </p:sp>
      </p:grpSp>
      <p:sp>
        <p:nvSpPr>
          <p:cNvPr id="47" name="矩形 41"/>
          <p:cNvSpPr>
            <a:spLocks noChangeArrowheads="1"/>
          </p:cNvSpPr>
          <p:nvPr/>
        </p:nvSpPr>
        <p:spPr bwMode="auto">
          <a:xfrm>
            <a:off x="7975605" y="4441624"/>
            <a:ext cx="40776" cy="1125091"/>
          </a:xfrm>
          <a:prstGeom prst="rect">
            <a:avLst/>
          </a:prstGeom>
          <a:solidFill>
            <a:schemeClr val="accent6">
              <a:lumMod val="75000"/>
            </a:schemeClr>
          </a:solidFill>
          <a:ln>
            <a:solidFill>
              <a:schemeClr val="accent6">
                <a:lumMod val="75000"/>
              </a:schemeClr>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8" name="矩形 8"/>
          <p:cNvSpPr>
            <a:spLocks noChangeArrowheads="1"/>
          </p:cNvSpPr>
          <p:nvPr/>
        </p:nvSpPr>
        <p:spPr bwMode="auto">
          <a:xfrm>
            <a:off x="8190732" y="4533729"/>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pic>
        <p:nvPicPr>
          <p:cNvPr id="4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262984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p:cBhvr>
                                        <p:cTn id="7" dur="250"/>
                                        <p:tgtEl>
                                          <p:spTgt spid="22"/>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p:cBhvr>
                                        <p:cTn id="11" dur="250"/>
                                        <p:tgtEl>
                                          <p:spTgt spid="37"/>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p:cBhvr>
                                        <p:cTn id="15" dur="250"/>
                                        <p:tgtEl>
                                          <p:spTgt spid="47"/>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p:cBhvr>
                                        <p:cTn id="19" dur="250"/>
                                        <p:tgtEl>
                                          <p:spTgt spid="27"/>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p:cBhvr>
                                        <p:cTn id="23" dur="250"/>
                                        <p:tgtEl>
                                          <p:spTgt spid="29"/>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p:cBhvr>
                                        <p:cTn id="27" dur="250"/>
                                        <p:tgtEl>
                                          <p:spTgt spid="42"/>
                                        </p:tgtEl>
                                      </p:cBhvr>
                                    </p:animEffect>
                                  </p:childTnLst>
                                </p:cTn>
                              </p:par>
                            </p:childTnLst>
                          </p:cTn>
                        </p:par>
                        <p:par>
                          <p:cTn id="28" fill="hold">
                            <p:stCondLst>
                              <p:cond delay="1500"/>
                            </p:stCondLst>
                            <p:childTnLst>
                              <p:par>
                                <p:cTn id="29" presetID="2" presetClass="entr" presetSubtype="2" decel="10000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ppt_x</p:attrName>
                                        </p:attrNameLst>
                                      </p:cBhvr>
                                      <p:tavLst>
                                        <p:tav tm="0">
                                          <p:val>
                                            <p:strVal val="1+#ppt_w/2"/>
                                          </p:val>
                                        </p:tav>
                                        <p:tav tm="100000">
                                          <p:val>
                                            <p:strVal val="#ppt_x"/>
                                          </p:val>
                                        </p:tav>
                                      </p:tavLst>
                                    </p:anim>
                                    <p:anim calcmode="lin" valueType="num">
                                      <p:cBhvr>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ppt_x</p:attrName>
                                        </p:attrNameLst>
                                      </p:cBhvr>
                                      <p:tavLst>
                                        <p:tav tm="0">
                                          <p:val>
                                            <p:strVal val="1+#ppt_w/2"/>
                                          </p:val>
                                        </p:tav>
                                        <p:tav tm="100000">
                                          <p:val>
                                            <p:strVal val="#ppt_x"/>
                                          </p:val>
                                        </p:tav>
                                      </p:tavLst>
                                    </p:anim>
                                    <p:anim calcmode="lin" valueType="num">
                                      <p:cBhvr>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ppt_x</p:attrName>
                                        </p:attrNameLst>
                                      </p:cBhvr>
                                      <p:tavLst>
                                        <p:tav tm="0">
                                          <p:val>
                                            <p:strVal val="0-#ppt_w/2"/>
                                          </p:val>
                                        </p:tav>
                                        <p:tav tm="100000">
                                          <p:val>
                                            <p:strVal val="#ppt_x"/>
                                          </p:val>
                                        </p:tav>
                                      </p:tavLst>
                                    </p:anim>
                                    <p:anim calcmode="lin" valueType="num">
                                      <p:cBhvr>
                                        <p:cTn id="40" dur="500" fill="hold"/>
                                        <p:tgtEl>
                                          <p:spTgt spid="39"/>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1+#ppt_w/2"/>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ppt_x</p:attrName>
                                        </p:attrNameLst>
                                      </p:cBhvr>
                                      <p:tavLst>
                                        <p:tav tm="0">
                                          <p:val>
                                            <p:strVal val="0-#ppt_w/2"/>
                                          </p:val>
                                        </p:tav>
                                        <p:tav tm="100000">
                                          <p:val>
                                            <p:strVal val="#ppt_x"/>
                                          </p:val>
                                        </p:tav>
                                      </p:tavLst>
                                    </p:anim>
                                    <p:anim calcmode="lin" valueType="num">
                                      <p:cBhvr>
                                        <p:cTn id="48" dur="500" fill="hold"/>
                                        <p:tgtEl>
                                          <p:spTgt spid="30"/>
                                        </p:tgtEl>
                                        <p:attrNameLst>
                                          <p:attrName>ppt_y</p:attrName>
                                        </p:attrNameLst>
                                      </p:cBhvr>
                                      <p:tavLst>
                                        <p:tav tm="0">
                                          <p:val>
                                            <p:strVal val="#ppt_y"/>
                                          </p:val>
                                        </p:tav>
                                        <p:tav tm="100000">
                                          <p:val>
                                            <p:strVal val="#ppt_y"/>
                                          </p:val>
                                        </p:tav>
                                      </p:tavLst>
                                    </p:anim>
                                  </p:childTnLst>
                                </p:cTn>
                              </p:par>
                              <p:par>
                                <p:cTn id="49" presetID="2" presetClass="entr" presetSubtype="8" decel="100000"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ppt_x</p:attrName>
                                        </p:attrNameLst>
                                      </p:cBhvr>
                                      <p:tavLst>
                                        <p:tav tm="0">
                                          <p:val>
                                            <p:strVal val="0-#ppt_w/2"/>
                                          </p:val>
                                        </p:tav>
                                        <p:tav tm="100000">
                                          <p:val>
                                            <p:strVal val="#ppt_x"/>
                                          </p:val>
                                        </p:tav>
                                      </p:tavLst>
                                    </p:anim>
                                    <p:anim calcmode="lin" valueType="num">
                                      <p:cBhvr>
                                        <p:cTn id="52" dur="500" fill="hold"/>
                                        <p:tgtEl>
                                          <p:spTgt spid="44"/>
                                        </p:tgtEl>
                                        <p:attrNameLst>
                                          <p:attrName>ppt_y</p:attrName>
                                        </p:attrNameLst>
                                      </p:cBhvr>
                                      <p:tavLst>
                                        <p:tav tm="0">
                                          <p:val>
                                            <p:strVal val="#ppt_y"/>
                                          </p:val>
                                        </p:tav>
                                        <p:tav tm="100000">
                                          <p:val>
                                            <p:strVal val="#ppt_y"/>
                                          </p:val>
                                        </p:tav>
                                      </p:tavLst>
                                    </p:anim>
                                  </p:childTnLst>
                                </p:cTn>
                              </p:par>
                            </p:childTnLst>
                          </p:cTn>
                        </p:par>
                        <p:par>
                          <p:cTn id="53" fill="hold">
                            <p:stCondLst>
                              <p:cond delay="2000"/>
                            </p:stCondLst>
                            <p:childTnLst>
                              <p:par>
                                <p:cTn id="54" presetID="2" presetClass="entr" presetSubtype="2" decel="10000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ppt_x</p:attrName>
                                        </p:attrNameLst>
                                      </p:cBhvr>
                                      <p:tavLst>
                                        <p:tav tm="0">
                                          <p:val>
                                            <p:strVal val="1+#ppt_w/2"/>
                                          </p:val>
                                        </p:tav>
                                        <p:tav tm="100000">
                                          <p:val>
                                            <p:strVal val="#ppt_x"/>
                                          </p:val>
                                        </p:tav>
                                      </p:tavLst>
                                    </p:anim>
                                    <p:anim calcmode="lin" valueType="num">
                                      <p:cBhvr>
                                        <p:cTn id="57" dur="500" fill="hold"/>
                                        <p:tgtEl>
                                          <p:spTgt spid="23"/>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ppt_x</p:attrName>
                                        </p:attrNameLst>
                                      </p:cBhvr>
                                      <p:tavLst>
                                        <p:tav tm="0">
                                          <p:val>
                                            <p:strVal val="1+#ppt_w/2"/>
                                          </p:val>
                                        </p:tav>
                                        <p:tav tm="100000">
                                          <p:val>
                                            <p:strVal val="#ppt_x"/>
                                          </p:val>
                                        </p:tav>
                                      </p:tavLst>
                                    </p:anim>
                                    <p:anim calcmode="lin" valueType="num">
                                      <p:cBhvr>
                                        <p:cTn id="61" dur="500" fill="hold"/>
                                        <p:tgtEl>
                                          <p:spTgt spid="28"/>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ppt_x</p:attrName>
                                        </p:attrNameLst>
                                      </p:cBhvr>
                                      <p:tavLst>
                                        <p:tav tm="0">
                                          <p:val>
                                            <p:strVal val="1+#ppt_w/2"/>
                                          </p:val>
                                        </p:tav>
                                        <p:tav tm="100000">
                                          <p:val>
                                            <p:strVal val="#ppt_x"/>
                                          </p:val>
                                        </p:tav>
                                      </p:tavLst>
                                    </p:anim>
                                    <p:anim calcmode="lin" valueType="num">
                                      <p:cBhvr>
                                        <p:cTn id="65" dur="500" fill="hold"/>
                                        <p:tgtEl>
                                          <p:spTgt spid="38"/>
                                        </p:tgtEl>
                                        <p:attrNameLst>
                                          <p:attrName>ppt_y</p:attrName>
                                        </p:attrNameLst>
                                      </p:cBhvr>
                                      <p:tavLst>
                                        <p:tav tm="0">
                                          <p:val>
                                            <p:strVal val="#ppt_y"/>
                                          </p:val>
                                        </p:tav>
                                        <p:tav tm="100000">
                                          <p:val>
                                            <p:strVal val="#ppt_y"/>
                                          </p:val>
                                        </p:tav>
                                      </p:tavLst>
                                    </p:anim>
                                  </p:childTnLst>
                                </p:cTn>
                              </p:par>
                              <p:par>
                                <p:cTn id="66" presetID="2" presetClass="entr" presetSubtype="8" decel="10000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p:cTn id="68" dur="500" fill="hold"/>
                                        <p:tgtEl>
                                          <p:spTgt spid="43"/>
                                        </p:tgtEl>
                                        <p:attrNameLst>
                                          <p:attrName>ppt_x</p:attrName>
                                        </p:attrNameLst>
                                      </p:cBhvr>
                                      <p:tavLst>
                                        <p:tav tm="0">
                                          <p:val>
                                            <p:strVal val="0-#ppt_w/2"/>
                                          </p:val>
                                        </p:tav>
                                        <p:tav tm="100000">
                                          <p:val>
                                            <p:strVal val="#ppt_x"/>
                                          </p:val>
                                        </p:tav>
                                      </p:tavLst>
                                    </p:anim>
                                    <p:anim calcmode="lin" valueType="num">
                                      <p:cBhvr>
                                        <p:cTn id="69" dur="500" fill="hold"/>
                                        <p:tgtEl>
                                          <p:spTgt spid="43"/>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 calcmode="lin" valueType="num">
                                      <p:cBhvr>
                                        <p:cTn id="72" dur="500" fill="hold"/>
                                        <p:tgtEl>
                                          <p:spTgt spid="33"/>
                                        </p:tgtEl>
                                        <p:attrNameLst>
                                          <p:attrName>ppt_x</p:attrName>
                                        </p:attrNameLst>
                                      </p:cBhvr>
                                      <p:tavLst>
                                        <p:tav tm="0">
                                          <p:val>
                                            <p:strVal val="0-#ppt_w/2"/>
                                          </p:val>
                                        </p:tav>
                                        <p:tav tm="100000">
                                          <p:val>
                                            <p:strVal val="#ppt_x"/>
                                          </p:val>
                                        </p:tav>
                                      </p:tavLst>
                                    </p:anim>
                                    <p:anim calcmode="lin" valueType="num">
                                      <p:cBhvr>
                                        <p:cTn id="73" dur="500" fill="hold"/>
                                        <p:tgtEl>
                                          <p:spTgt spid="33"/>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p:cTn id="76" dur="500" fill="hold"/>
                                        <p:tgtEl>
                                          <p:spTgt spid="48"/>
                                        </p:tgtEl>
                                        <p:attrNameLst>
                                          <p:attrName>ppt_x</p:attrName>
                                        </p:attrNameLst>
                                      </p:cBhvr>
                                      <p:tavLst>
                                        <p:tav tm="0">
                                          <p:val>
                                            <p:strVal val="0-#ppt_w/2"/>
                                          </p:val>
                                        </p:tav>
                                        <p:tav tm="100000">
                                          <p:val>
                                            <p:strVal val="#ppt_x"/>
                                          </p:val>
                                        </p:tav>
                                      </p:tavLst>
                                    </p:anim>
                                    <p:anim calcmode="lin" valueType="num">
                                      <p:cBhvr>
                                        <p:cTn id="77"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utoUpdateAnimBg="0"/>
      <p:bldP spid="27" grpId="0" bldLvl="0" animBg="1" autoUpdateAnimBg="0"/>
      <p:bldP spid="28" grpId="0" bldLvl="0" autoUpdateAnimBg="0"/>
      <p:bldP spid="29" grpId="0" bldLvl="0" animBg="1" autoUpdateAnimBg="0"/>
      <p:bldP spid="33" grpId="0" bldLvl="0" autoUpdateAnimBg="0"/>
      <p:bldP spid="37" grpId="0" bldLvl="0" animBg="1" autoUpdateAnimBg="0"/>
      <p:bldP spid="38" grpId="0" bldLvl="0" autoUpdateAnimBg="0"/>
      <p:bldP spid="42" grpId="0" bldLvl="0" animBg="1" autoUpdateAnimBg="0"/>
      <p:bldP spid="43" grpId="0" bldLvl="0" autoUpdateAnimBg="0"/>
      <p:bldP spid="47" grpId="0" bldLvl="0" animBg="1" autoUpdateAnimBg="0"/>
      <p:bldP spid="48"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18743" y="1914048"/>
            <a:ext cx="2072027" cy="1947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0110" y="4005205"/>
            <a:ext cx="2072027" cy="1947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70502" y="1914049"/>
            <a:ext cx="2069848" cy="1947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矩形 43"/>
          <p:cNvSpPr/>
          <p:nvPr/>
        </p:nvSpPr>
        <p:spPr>
          <a:xfrm flipH="1">
            <a:off x="2073610" y="1914056"/>
            <a:ext cx="2635065" cy="55506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rtlCol="0" anchor="ctr"/>
          <a:lstStyle/>
          <a:p>
            <a:pPr algn="ctr"/>
            <a:endParaRPr lang="zh-CN" altLang="en-US"/>
          </a:p>
        </p:txBody>
      </p:sp>
      <p:sp>
        <p:nvSpPr>
          <p:cNvPr id="45" name="矩形 44"/>
          <p:cNvSpPr/>
          <p:nvPr/>
        </p:nvSpPr>
        <p:spPr>
          <a:xfrm flipH="1">
            <a:off x="2073610" y="2469118"/>
            <a:ext cx="2635065" cy="350316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rtlCol="0" anchor="ctr"/>
          <a:lstStyle/>
          <a:p>
            <a:pPr algn="ctr"/>
            <a:endParaRPr lang="zh-CN" altLang="en-US"/>
          </a:p>
        </p:txBody>
      </p:sp>
      <p:sp>
        <p:nvSpPr>
          <p:cNvPr id="46" name="矩形 45"/>
          <p:cNvSpPr/>
          <p:nvPr/>
        </p:nvSpPr>
        <p:spPr>
          <a:xfrm flipH="1">
            <a:off x="2073610" y="1914055"/>
            <a:ext cx="2635065" cy="4058230"/>
          </a:xfrm>
          <a:prstGeom prst="rect">
            <a:avLst/>
          </a:prstGeom>
          <a:solidFill>
            <a:schemeClr val="accent6">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anchor="ctr"/>
          <a:lstStyle/>
          <a:p>
            <a:pPr algn="ctr"/>
            <a:endParaRPr lang="zh-CN" altLang="en-US" sz="1800">
              <a:solidFill>
                <a:schemeClr val="accent6">
                  <a:lumMod val="75000"/>
                </a:schemeClr>
              </a:solidFill>
              <a:latin typeface="微软雅黑" pitchFamily="34" charset="-122"/>
              <a:ea typeface="微软雅黑" pitchFamily="34" charset="-122"/>
            </a:endParaRPr>
          </a:p>
        </p:txBody>
      </p:sp>
      <p:grpSp>
        <p:nvGrpSpPr>
          <p:cNvPr id="47" name="组合 46"/>
          <p:cNvGrpSpPr/>
          <p:nvPr/>
        </p:nvGrpSpPr>
        <p:grpSpPr>
          <a:xfrm>
            <a:off x="2073610" y="2969218"/>
            <a:ext cx="2635065" cy="1965270"/>
            <a:chOff x="0" y="1635646"/>
            <a:chExt cx="2339752" cy="1743558"/>
          </a:xfrm>
        </p:grpSpPr>
        <p:sp>
          <p:nvSpPr>
            <p:cNvPr id="48" name="TextBox 47"/>
            <p:cNvSpPr txBox="1"/>
            <p:nvPr/>
          </p:nvSpPr>
          <p:spPr>
            <a:xfrm>
              <a:off x="0" y="2609763"/>
              <a:ext cx="2339752" cy="769441"/>
            </a:xfrm>
            <a:prstGeom prst="rect">
              <a:avLst/>
            </a:prstGeom>
            <a:noFill/>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pPr>
              <a:r>
                <a:rPr lang="zh-CN" altLang="en-US" sz="2700" b="1" dirty="0">
                  <a:solidFill>
                    <a:schemeClr val="bg1"/>
                  </a:solidFill>
                  <a:latin typeface="微软雅黑" pitchFamily="34" charset="-122"/>
                  <a:ea typeface="微软雅黑" pitchFamily="34" charset="-122"/>
                  <a:cs typeface="宋体" pitchFamily="2" charset="-122"/>
                </a:rPr>
                <a:t>成功项目</a:t>
              </a:r>
              <a:endParaRPr lang="en-US" altLang="zh-CN" sz="2700" b="1" dirty="0">
                <a:solidFill>
                  <a:schemeClr val="bg1"/>
                </a:solidFill>
                <a:latin typeface="微软雅黑" pitchFamily="34" charset="-122"/>
                <a:ea typeface="微软雅黑" pitchFamily="34" charset="-122"/>
                <a:cs typeface="宋体" pitchFamily="2" charset="-122"/>
              </a:endParaRPr>
            </a:p>
            <a:p>
              <a:pPr lvl="0" algn="ctr" fontAlgn="base">
                <a:spcBef>
                  <a:spcPct val="0"/>
                </a:spcBef>
                <a:spcAft>
                  <a:spcPct val="0"/>
                </a:spcAft>
              </a:pPr>
              <a:r>
                <a:rPr lang="zh-CN" altLang="en-US" sz="2300" b="1" dirty="0">
                  <a:solidFill>
                    <a:schemeClr val="bg1"/>
                  </a:solidFill>
                  <a:latin typeface="微软雅黑" pitchFamily="34" charset="-122"/>
                  <a:ea typeface="微软雅黑" pitchFamily="34" charset="-122"/>
                  <a:cs typeface="宋体" pitchFamily="2" charset="-122"/>
                </a:rPr>
                <a:t>展示</a:t>
              </a:r>
            </a:p>
          </p:txBody>
        </p:sp>
        <p:pic>
          <p:nvPicPr>
            <p:cNvPr id="49" name="Picture 2" descr="F:\Y原创素材\4_ks02\PPT\PPT-5\PPT-056-2015工作总结\img\工作总结\image 140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966" y="1635646"/>
              <a:ext cx="919820" cy="8640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组合 49"/>
          <p:cNvGrpSpPr/>
          <p:nvPr/>
        </p:nvGrpSpPr>
        <p:grpSpPr>
          <a:xfrm>
            <a:off x="4868322" y="4004390"/>
            <a:ext cx="2072027" cy="1947955"/>
            <a:chOff x="2481508" y="2554055"/>
            <a:chExt cx="1839814" cy="1728197"/>
          </a:xfrm>
        </p:grpSpPr>
        <p:sp>
          <p:nvSpPr>
            <p:cNvPr id="51" name="矩形 50"/>
            <p:cNvSpPr/>
            <p:nvPr/>
          </p:nvSpPr>
          <p:spPr>
            <a:xfrm flipV="1">
              <a:off x="2481508" y="2554055"/>
              <a:ext cx="1839814" cy="172819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2" name="TextBox 51"/>
            <p:cNvSpPr txBox="1"/>
            <p:nvPr/>
          </p:nvSpPr>
          <p:spPr>
            <a:xfrm>
              <a:off x="2650644" y="3244756"/>
              <a:ext cx="1512168" cy="846470"/>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项目分析项目分析</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项目分析项目分析</a:t>
              </a:r>
            </a:p>
            <a:p>
              <a:pPr algn="ctr"/>
              <a:r>
                <a:rPr lang="zh-CN" altLang="en-US" sz="1400" dirty="0">
                  <a:solidFill>
                    <a:schemeClr val="bg1"/>
                  </a:solidFill>
                  <a:latin typeface="微软雅黑" pitchFamily="34" charset="-122"/>
                  <a:ea typeface="微软雅黑" pitchFamily="34" charset="-122"/>
                </a:rPr>
                <a:t>项目分析项目分析</a:t>
              </a:r>
            </a:p>
            <a:p>
              <a:pPr algn="ctr"/>
              <a:r>
                <a:rPr lang="zh-CN" altLang="en-US" sz="1400" dirty="0">
                  <a:solidFill>
                    <a:schemeClr val="bg1"/>
                  </a:solidFill>
                  <a:latin typeface="微软雅黑" pitchFamily="34" charset="-122"/>
                  <a:ea typeface="微软雅黑" pitchFamily="34" charset="-122"/>
                </a:rPr>
                <a:t>项目分析项目分析</a:t>
              </a:r>
            </a:p>
          </p:txBody>
        </p:sp>
        <p:sp>
          <p:nvSpPr>
            <p:cNvPr id="53" name="TextBox 52"/>
            <p:cNvSpPr txBox="1"/>
            <p:nvPr/>
          </p:nvSpPr>
          <p:spPr>
            <a:xfrm>
              <a:off x="2794660" y="2859782"/>
              <a:ext cx="1224136" cy="354972"/>
            </a:xfrm>
            <a:prstGeom prst="rect">
              <a:avLst/>
            </a:prstGeom>
            <a:noFill/>
          </p:spPr>
          <p:txBody>
            <a:bodyPr wrap="square" rtlCol="0">
              <a:spAutoFit/>
            </a:bodyPr>
            <a:lstStyle/>
            <a:p>
              <a:pPr algn="ctr"/>
              <a:r>
                <a:rPr lang="zh-CN" altLang="en-US" b="1" dirty="0">
                  <a:solidFill>
                    <a:schemeClr val="bg1"/>
                  </a:solidFill>
                  <a:latin typeface="微软雅黑" pitchFamily="34" charset="-122"/>
                  <a:ea typeface="微软雅黑" pitchFamily="34" charset="-122"/>
                </a:rPr>
                <a:t>项目分</a:t>
              </a:r>
              <a:r>
                <a:rPr lang="zh-CN" altLang="en-US" b="1" dirty="0" smtClean="0">
                  <a:solidFill>
                    <a:schemeClr val="bg1"/>
                  </a:solidFill>
                  <a:latin typeface="微软雅黑" pitchFamily="34" charset="-122"/>
                  <a:ea typeface="微软雅黑" pitchFamily="34" charset="-122"/>
                </a:rPr>
                <a:t>析</a:t>
              </a:r>
              <a:endParaRPr lang="en-US" altLang="zh-CN" b="1" dirty="0">
                <a:solidFill>
                  <a:schemeClr val="bg1"/>
                </a:solidFill>
                <a:latin typeface="微软雅黑" pitchFamily="34" charset="-122"/>
                <a:ea typeface="微软雅黑" pitchFamily="34" charset="-122"/>
              </a:endParaRPr>
            </a:p>
          </p:txBody>
        </p:sp>
      </p:grpSp>
      <p:grpSp>
        <p:nvGrpSpPr>
          <p:cNvPr id="54" name="组合 53"/>
          <p:cNvGrpSpPr/>
          <p:nvPr/>
        </p:nvGrpSpPr>
        <p:grpSpPr>
          <a:xfrm>
            <a:off x="7090110" y="1914049"/>
            <a:ext cx="2072027" cy="1947955"/>
            <a:chOff x="4454299" y="699537"/>
            <a:chExt cx="1839814" cy="1728197"/>
          </a:xfrm>
        </p:grpSpPr>
        <p:sp>
          <p:nvSpPr>
            <p:cNvPr id="55" name="矩形 54"/>
            <p:cNvSpPr/>
            <p:nvPr/>
          </p:nvSpPr>
          <p:spPr>
            <a:xfrm flipV="1">
              <a:off x="4454299" y="699537"/>
              <a:ext cx="1839814" cy="172819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6" name="TextBox 55"/>
            <p:cNvSpPr txBox="1"/>
            <p:nvPr/>
          </p:nvSpPr>
          <p:spPr>
            <a:xfrm>
              <a:off x="4618122" y="1392293"/>
              <a:ext cx="1512168" cy="846470"/>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项目实施项目实施</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项目实施项目实施</a:t>
              </a:r>
            </a:p>
            <a:p>
              <a:pPr algn="ctr"/>
              <a:r>
                <a:rPr lang="zh-CN" altLang="en-US" sz="1400" dirty="0">
                  <a:solidFill>
                    <a:schemeClr val="bg1"/>
                  </a:solidFill>
                  <a:latin typeface="微软雅黑" pitchFamily="34" charset="-122"/>
                  <a:ea typeface="微软雅黑" pitchFamily="34" charset="-122"/>
                </a:rPr>
                <a:t>项目实施项目实施</a:t>
              </a:r>
            </a:p>
            <a:p>
              <a:pPr algn="ctr"/>
              <a:r>
                <a:rPr lang="zh-CN" altLang="en-US" sz="1400" dirty="0">
                  <a:solidFill>
                    <a:schemeClr val="bg1"/>
                  </a:solidFill>
                  <a:latin typeface="微软雅黑" pitchFamily="34" charset="-122"/>
                  <a:ea typeface="微软雅黑" pitchFamily="34" charset="-122"/>
                </a:rPr>
                <a:t>项目实施项目实施</a:t>
              </a:r>
            </a:p>
          </p:txBody>
        </p:sp>
        <p:sp>
          <p:nvSpPr>
            <p:cNvPr id="57" name="TextBox 56"/>
            <p:cNvSpPr txBox="1"/>
            <p:nvPr/>
          </p:nvSpPr>
          <p:spPr>
            <a:xfrm>
              <a:off x="4762138" y="1007319"/>
              <a:ext cx="1224136" cy="354972"/>
            </a:xfrm>
            <a:prstGeom prst="rect">
              <a:avLst/>
            </a:prstGeom>
            <a:noFill/>
          </p:spPr>
          <p:txBody>
            <a:bodyPr wrap="square" rtlCol="0">
              <a:spAutoFit/>
            </a:bodyPr>
            <a:lstStyle/>
            <a:p>
              <a:pPr algn="ctr"/>
              <a:r>
                <a:rPr lang="zh-CN" altLang="en-US" b="1" dirty="0" smtClean="0">
                  <a:solidFill>
                    <a:schemeClr val="bg1"/>
                  </a:solidFill>
                  <a:latin typeface="微软雅黑" pitchFamily="34" charset="-122"/>
                  <a:ea typeface="微软雅黑" pitchFamily="34" charset="-122"/>
                </a:rPr>
                <a:t>项目实施</a:t>
              </a:r>
              <a:endParaRPr lang="en-US" altLang="zh-CN" b="1" dirty="0">
                <a:solidFill>
                  <a:schemeClr val="bg1"/>
                </a:solidFill>
                <a:latin typeface="微软雅黑" pitchFamily="34" charset="-122"/>
                <a:ea typeface="微软雅黑" pitchFamily="34" charset="-122"/>
              </a:endParaRPr>
            </a:p>
          </p:txBody>
        </p:sp>
      </p:grpSp>
      <p:grpSp>
        <p:nvGrpSpPr>
          <p:cNvPr id="58" name="组合 57"/>
          <p:cNvGrpSpPr/>
          <p:nvPr/>
        </p:nvGrpSpPr>
        <p:grpSpPr>
          <a:xfrm>
            <a:off x="9318743" y="4004395"/>
            <a:ext cx="2072027" cy="1947955"/>
            <a:chOff x="6433169" y="2554060"/>
            <a:chExt cx="1839814" cy="1728197"/>
          </a:xfrm>
        </p:grpSpPr>
        <p:sp>
          <p:nvSpPr>
            <p:cNvPr id="59" name="矩形 58"/>
            <p:cNvSpPr/>
            <p:nvPr/>
          </p:nvSpPr>
          <p:spPr>
            <a:xfrm flipV="1">
              <a:off x="6433169" y="2554060"/>
              <a:ext cx="1839814" cy="172819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0" name="TextBox 59"/>
            <p:cNvSpPr txBox="1"/>
            <p:nvPr/>
          </p:nvSpPr>
          <p:spPr>
            <a:xfrm>
              <a:off x="6596992" y="3244756"/>
              <a:ext cx="1512168" cy="846470"/>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项目验收项目验收</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项目验收项目验收</a:t>
              </a:r>
            </a:p>
            <a:p>
              <a:pPr algn="ctr"/>
              <a:r>
                <a:rPr lang="zh-CN" altLang="en-US" sz="1400" dirty="0">
                  <a:solidFill>
                    <a:schemeClr val="bg1"/>
                  </a:solidFill>
                  <a:latin typeface="微软雅黑" pitchFamily="34" charset="-122"/>
                  <a:ea typeface="微软雅黑" pitchFamily="34" charset="-122"/>
                </a:rPr>
                <a:t>项目验收项目验收</a:t>
              </a:r>
            </a:p>
            <a:p>
              <a:pPr algn="ctr"/>
              <a:r>
                <a:rPr lang="zh-CN" altLang="en-US" sz="1400" dirty="0">
                  <a:solidFill>
                    <a:schemeClr val="bg1"/>
                  </a:solidFill>
                  <a:latin typeface="微软雅黑" pitchFamily="34" charset="-122"/>
                  <a:ea typeface="微软雅黑" pitchFamily="34" charset="-122"/>
                </a:rPr>
                <a:t>项目验收项目验收</a:t>
              </a:r>
            </a:p>
          </p:txBody>
        </p:sp>
        <p:sp>
          <p:nvSpPr>
            <p:cNvPr id="61" name="TextBox 60"/>
            <p:cNvSpPr txBox="1"/>
            <p:nvPr/>
          </p:nvSpPr>
          <p:spPr>
            <a:xfrm>
              <a:off x="6741008" y="2859782"/>
              <a:ext cx="1224136" cy="354972"/>
            </a:xfrm>
            <a:prstGeom prst="rect">
              <a:avLst/>
            </a:prstGeom>
            <a:noFill/>
          </p:spPr>
          <p:txBody>
            <a:bodyPr wrap="square" rtlCol="0">
              <a:spAutoFit/>
            </a:bodyPr>
            <a:lstStyle/>
            <a:p>
              <a:pPr algn="ctr"/>
              <a:r>
                <a:rPr lang="zh-CN" altLang="en-US" b="1" dirty="0" smtClean="0">
                  <a:solidFill>
                    <a:schemeClr val="bg1"/>
                  </a:solidFill>
                  <a:latin typeface="微软雅黑" pitchFamily="34" charset="-122"/>
                  <a:ea typeface="微软雅黑" pitchFamily="34" charset="-122"/>
                </a:rPr>
                <a:t>项目验收</a:t>
              </a:r>
              <a:endParaRPr lang="en-US" altLang="zh-CN" b="1" dirty="0">
                <a:solidFill>
                  <a:schemeClr val="bg1"/>
                </a:solidFill>
                <a:latin typeface="微软雅黑" pitchFamily="34" charset="-122"/>
                <a:ea typeface="微软雅黑" pitchFamily="34" charset="-122"/>
              </a:endParaRPr>
            </a:p>
          </p:txBody>
        </p:sp>
      </p:grpSp>
      <p:pic>
        <p:nvPicPr>
          <p:cNvPr id="23" name="Picture 2" descr="C:\Users\Administrator.2013-20151220XJ\Desktop\56615ddae573f\56615dd9af810 拷贝.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600592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45"/>
                                        </p:tgtEl>
                                        <p:attrNameLst>
                                          <p:attrName>style.visibility</p:attrName>
                                        </p:attrNameLst>
                                      </p:cBhvr>
                                      <p:to>
                                        <p:strVal val="visible"/>
                                      </p:to>
                                    </p:set>
                                    <p:animEffect transition="in" filter="wipe(up)">
                                      <p:cBhvr>
                                        <p:cTn id="10" dur="500"/>
                                        <p:tgtEl>
                                          <p:spTgt spid="4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10" presetClass="entr" presetSubtype="0" fill="hold" nodeType="withEffect">
                                  <p:stCondLst>
                                    <p:cond delay="100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nodeType="withEffect">
                                  <p:stCondLst>
                                    <p:cond delay="15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par>
                                <p:cTn id="20" presetID="10" presetClass="entr" presetSubtype="0" fill="hold" nodeType="withEffect">
                                  <p:stCondLst>
                                    <p:cond delay="150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nodeType="withEffect">
                                  <p:stCondLst>
                                    <p:cond delay="150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nodeType="withEffect">
                                  <p:stCondLst>
                                    <p:cond delay="150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par>
                                <p:cTn id="29" presetID="10" presetClass="entr" presetSubtype="0" fill="hold" nodeType="withEffect">
                                  <p:stCondLst>
                                    <p:cond delay="150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nodeType="withEffect">
                                  <p:stCondLst>
                                    <p:cond delay="150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8" presetClass="emph" presetSubtype="0" fill="hold" nodeType="withEffect">
                                  <p:stCondLst>
                                    <p:cond delay="1500"/>
                                  </p:stCondLst>
                                  <p:childTnLst>
                                    <p:animRot by="21600000">
                                      <p:cBhvr>
                                        <p:cTn id="36" dur="500" fill="hold"/>
                                        <p:tgtEl>
                                          <p:spTgt spid="43"/>
                                        </p:tgtEl>
                                        <p:attrNameLst>
                                          <p:attrName>r</p:attrName>
                                        </p:attrNameLst>
                                      </p:cBhvr>
                                    </p:animRot>
                                  </p:childTnLst>
                                </p:cTn>
                              </p:par>
                              <p:par>
                                <p:cTn id="37" presetID="8" presetClass="emph" presetSubtype="0" fill="hold" nodeType="withEffect">
                                  <p:stCondLst>
                                    <p:cond delay="1500"/>
                                  </p:stCondLst>
                                  <p:childTnLst>
                                    <p:animRot by="-43200000">
                                      <p:cBhvr>
                                        <p:cTn id="38" dur="500" fill="hold"/>
                                        <p:tgtEl>
                                          <p:spTgt spid="50"/>
                                        </p:tgtEl>
                                        <p:attrNameLst>
                                          <p:attrName>r</p:attrName>
                                        </p:attrNameLst>
                                      </p:cBhvr>
                                    </p:animRot>
                                  </p:childTnLst>
                                </p:cTn>
                              </p:par>
                              <p:par>
                                <p:cTn id="39" presetID="8" presetClass="emph" presetSubtype="0" fill="hold" nodeType="withEffect">
                                  <p:stCondLst>
                                    <p:cond delay="1500"/>
                                  </p:stCondLst>
                                  <p:childTnLst>
                                    <p:animRot by="-43200000">
                                      <p:cBhvr>
                                        <p:cTn id="40" dur="500" fill="hold"/>
                                        <p:tgtEl>
                                          <p:spTgt spid="54"/>
                                        </p:tgtEl>
                                        <p:attrNameLst>
                                          <p:attrName>r</p:attrName>
                                        </p:attrNameLst>
                                      </p:cBhvr>
                                    </p:animRot>
                                  </p:childTnLst>
                                </p:cTn>
                              </p:par>
                              <p:par>
                                <p:cTn id="41" presetID="8" presetClass="emph" presetSubtype="0" fill="hold" nodeType="withEffect">
                                  <p:stCondLst>
                                    <p:cond delay="1500"/>
                                  </p:stCondLst>
                                  <p:childTnLst>
                                    <p:animRot by="21600000">
                                      <p:cBhvr>
                                        <p:cTn id="42" dur="500" fill="hold"/>
                                        <p:tgtEl>
                                          <p:spTgt spid="42"/>
                                        </p:tgtEl>
                                        <p:attrNameLst>
                                          <p:attrName>r</p:attrName>
                                        </p:attrNameLst>
                                      </p:cBhvr>
                                    </p:animRot>
                                  </p:childTnLst>
                                </p:cTn>
                              </p:par>
                              <p:par>
                                <p:cTn id="43" presetID="8" presetClass="emph" presetSubtype="0" fill="hold" nodeType="withEffect">
                                  <p:stCondLst>
                                    <p:cond delay="1500"/>
                                  </p:stCondLst>
                                  <p:childTnLst>
                                    <p:animRot by="21600000">
                                      <p:cBhvr>
                                        <p:cTn id="44" dur="500" fill="hold"/>
                                        <p:tgtEl>
                                          <p:spTgt spid="41"/>
                                        </p:tgtEl>
                                        <p:attrNameLst>
                                          <p:attrName>r</p:attrName>
                                        </p:attrNameLst>
                                      </p:cBhvr>
                                    </p:animRot>
                                  </p:childTnLst>
                                </p:cTn>
                              </p:par>
                              <p:par>
                                <p:cTn id="45" presetID="8" presetClass="emph" presetSubtype="0" fill="hold" nodeType="withEffect">
                                  <p:stCondLst>
                                    <p:cond delay="1500"/>
                                  </p:stCondLst>
                                  <p:childTnLst>
                                    <p:animRot by="-43200000">
                                      <p:cBhvr>
                                        <p:cTn id="46" dur="500" fill="hold"/>
                                        <p:tgtEl>
                                          <p:spTgt spid="58"/>
                                        </p:tgtEl>
                                        <p:attrNameLst>
                                          <p:attrName>r</p:attrName>
                                        </p:attrNameLst>
                                      </p:cBhvr>
                                    </p:animRot>
                                  </p:childTnLst>
                                </p:cTn>
                              </p:par>
                              <p:par>
                                <p:cTn id="47" presetID="2" presetClass="entr" presetSubtype="1" fill="hold" nodeType="withEffect">
                                  <p:stCondLst>
                                    <p:cond delay="150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ppt_x"/>
                                          </p:val>
                                        </p:tav>
                                        <p:tav tm="100000">
                                          <p:val>
                                            <p:strVal val="#ppt_x"/>
                                          </p:val>
                                        </p:tav>
                                      </p:tavLst>
                                    </p:anim>
                                    <p:anim calcmode="lin" valueType="num">
                                      <p:cBhvr additive="base">
                                        <p:cTn id="50" dur="500" fill="hold"/>
                                        <p:tgtEl>
                                          <p:spTgt spid="43"/>
                                        </p:tgtEl>
                                        <p:attrNameLst>
                                          <p:attrName>ppt_y</p:attrName>
                                        </p:attrNameLst>
                                      </p:cBhvr>
                                      <p:tavLst>
                                        <p:tav tm="0">
                                          <p:val>
                                            <p:strVal val="0-#ppt_h/2"/>
                                          </p:val>
                                        </p:tav>
                                        <p:tav tm="100000">
                                          <p:val>
                                            <p:strVal val="#ppt_y"/>
                                          </p:val>
                                        </p:tav>
                                      </p:tavLst>
                                    </p:anim>
                                  </p:childTnLst>
                                </p:cTn>
                              </p:par>
                              <p:par>
                                <p:cTn id="51" presetID="2" presetClass="entr" presetSubtype="4" fill="hold" nodeType="withEffect">
                                  <p:stCondLst>
                                    <p:cond delay="150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fill="hold"/>
                                        <p:tgtEl>
                                          <p:spTgt spid="50"/>
                                        </p:tgtEl>
                                        <p:attrNameLst>
                                          <p:attrName>ppt_x</p:attrName>
                                        </p:attrNameLst>
                                      </p:cBhvr>
                                      <p:tavLst>
                                        <p:tav tm="0">
                                          <p:val>
                                            <p:strVal val="#ppt_x"/>
                                          </p:val>
                                        </p:tav>
                                        <p:tav tm="100000">
                                          <p:val>
                                            <p:strVal val="#ppt_x"/>
                                          </p:val>
                                        </p:tav>
                                      </p:tavLst>
                                    </p:anim>
                                    <p:anim calcmode="lin" valueType="num">
                                      <p:cBhvr additive="base">
                                        <p:cTn id="54" dur="500" fill="hold"/>
                                        <p:tgtEl>
                                          <p:spTgt spid="50"/>
                                        </p:tgtEl>
                                        <p:attrNameLst>
                                          <p:attrName>ppt_y</p:attrName>
                                        </p:attrNameLst>
                                      </p:cBhvr>
                                      <p:tavLst>
                                        <p:tav tm="0">
                                          <p:val>
                                            <p:strVal val="1+#ppt_h/2"/>
                                          </p:val>
                                        </p:tav>
                                        <p:tav tm="100000">
                                          <p:val>
                                            <p:strVal val="#ppt_y"/>
                                          </p:val>
                                        </p:tav>
                                      </p:tavLst>
                                    </p:anim>
                                  </p:childTnLst>
                                </p:cTn>
                              </p:par>
                              <p:par>
                                <p:cTn id="55" presetID="2" presetClass="entr" presetSubtype="3" fill="hold" nodeType="withEffect">
                                  <p:stCondLst>
                                    <p:cond delay="1500"/>
                                  </p:stCondLst>
                                  <p:childTnLst>
                                    <p:set>
                                      <p:cBhvr>
                                        <p:cTn id="56" dur="1" fill="hold">
                                          <p:stCondLst>
                                            <p:cond delay="0"/>
                                          </p:stCondLst>
                                        </p:cTn>
                                        <p:tgtEl>
                                          <p:spTgt spid="54"/>
                                        </p:tgtEl>
                                        <p:attrNameLst>
                                          <p:attrName>style.visibility</p:attrName>
                                        </p:attrNameLst>
                                      </p:cBhvr>
                                      <p:to>
                                        <p:strVal val="visible"/>
                                      </p:to>
                                    </p:set>
                                    <p:anim calcmode="lin" valueType="num">
                                      <p:cBhvr additive="base">
                                        <p:cTn id="57" dur="500" fill="hold"/>
                                        <p:tgtEl>
                                          <p:spTgt spid="54"/>
                                        </p:tgtEl>
                                        <p:attrNameLst>
                                          <p:attrName>ppt_x</p:attrName>
                                        </p:attrNameLst>
                                      </p:cBhvr>
                                      <p:tavLst>
                                        <p:tav tm="0">
                                          <p:val>
                                            <p:strVal val="1+#ppt_w/2"/>
                                          </p:val>
                                        </p:tav>
                                        <p:tav tm="100000">
                                          <p:val>
                                            <p:strVal val="#ppt_x"/>
                                          </p:val>
                                        </p:tav>
                                      </p:tavLst>
                                    </p:anim>
                                    <p:anim calcmode="lin" valueType="num">
                                      <p:cBhvr additive="base">
                                        <p:cTn id="58" dur="500" fill="hold"/>
                                        <p:tgtEl>
                                          <p:spTgt spid="54"/>
                                        </p:tgtEl>
                                        <p:attrNameLst>
                                          <p:attrName>ppt_y</p:attrName>
                                        </p:attrNameLst>
                                      </p:cBhvr>
                                      <p:tavLst>
                                        <p:tav tm="0">
                                          <p:val>
                                            <p:strVal val="0-#ppt_h/2"/>
                                          </p:val>
                                        </p:tav>
                                        <p:tav tm="100000">
                                          <p:val>
                                            <p:strVal val="#ppt_y"/>
                                          </p:val>
                                        </p:tav>
                                      </p:tavLst>
                                    </p:anim>
                                  </p:childTnLst>
                                </p:cTn>
                              </p:par>
                              <p:par>
                                <p:cTn id="59" presetID="2" presetClass="entr" presetSubtype="6" fill="hold" nodeType="withEffect">
                                  <p:stCondLst>
                                    <p:cond delay="1500"/>
                                  </p:stCondLst>
                                  <p:childTnLst>
                                    <p:set>
                                      <p:cBhvr>
                                        <p:cTn id="60" dur="1" fill="hold">
                                          <p:stCondLst>
                                            <p:cond delay="0"/>
                                          </p:stCondLst>
                                        </p:cTn>
                                        <p:tgtEl>
                                          <p:spTgt spid="42"/>
                                        </p:tgtEl>
                                        <p:attrNameLst>
                                          <p:attrName>style.visibility</p:attrName>
                                        </p:attrNameLst>
                                      </p:cBhvr>
                                      <p:to>
                                        <p:strVal val="visible"/>
                                      </p:to>
                                    </p:set>
                                    <p:anim calcmode="lin" valueType="num">
                                      <p:cBhvr additive="base">
                                        <p:cTn id="61" dur="500" fill="hold"/>
                                        <p:tgtEl>
                                          <p:spTgt spid="42"/>
                                        </p:tgtEl>
                                        <p:attrNameLst>
                                          <p:attrName>ppt_x</p:attrName>
                                        </p:attrNameLst>
                                      </p:cBhvr>
                                      <p:tavLst>
                                        <p:tav tm="0">
                                          <p:val>
                                            <p:strVal val="1+#ppt_w/2"/>
                                          </p:val>
                                        </p:tav>
                                        <p:tav tm="100000">
                                          <p:val>
                                            <p:strVal val="#ppt_x"/>
                                          </p:val>
                                        </p:tav>
                                      </p:tavLst>
                                    </p:anim>
                                    <p:anim calcmode="lin" valueType="num">
                                      <p:cBhvr additive="base">
                                        <p:cTn id="62" dur="500" fill="hold"/>
                                        <p:tgtEl>
                                          <p:spTgt spid="42"/>
                                        </p:tgtEl>
                                        <p:attrNameLst>
                                          <p:attrName>ppt_y</p:attrName>
                                        </p:attrNameLst>
                                      </p:cBhvr>
                                      <p:tavLst>
                                        <p:tav tm="0">
                                          <p:val>
                                            <p:strVal val="1+#ppt_h/2"/>
                                          </p:val>
                                        </p:tav>
                                        <p:tav tm="100000">
                                          <p:val>
                                            <p:strVal val="#ppt_y"/>
                                          </p:val>
                                        </p:tav>
                                      </p:tavLst>
                                    </p:anim>
                                  </p:childTnLst>
                                </p:cTn>
                              </p:par>
                              <p:par>
                                <p:cTn id="63" presetID="2" presetClass="entr" presetSubtype="2" fill="hold" nodeType="withEffect">
                                  <p:stCondLst>
                                    <p:cond delay="150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fill="hold"/>
                                        <p:tgtEl>
                                          <p:spTgt spid="41"/>
                                        </p:tgtEl>
                                        <p:attrNameLst>
                                          <p:attrName>ppt_x</p:attrName>
                                        </p:attrNameLst>
                                      </p:cBhvr>
                                      <p:tavLst>
                                        <p:tav tm="0">
                                          <p:val>
                                            <p:strVal val="1+#ppt_w/2"/>
                                          </p:val>
                                        </p:tav>
                                        <p:tav tm="100000">
                                          <p:val>
                                            <p:strVal val="#ppt_x"/>
                                          </p:val>
                                        </p:tav>
                                      </p:tavLst>
                                    </p:anim>
                                    <p:anim calcmode="lin" valueType="num">
                                      <p:cBhvr additive="base">
                                        <p:cTn id="66" dur="500" fill="hold"/>
                                        <p:tgtEl>
                                          <p:spTgt spid="41"/>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1500"/>
                                  </p:stCondLst>
                                  <p:childTnLst>
                                    <p:set>
                                      <p:cBhvr>
                                        <p:cTn id="68" dur="1" fill="hold">
                                          <p:stCondLst>
                                            <p:cond delay="0"/>
                                          </p:stCondLst>
                                        </p:cTn>
                                        <p:tgtEl>
                                          <p:spTgt spid="58"/>
                                        </p:tgtEl>
                                        <p:attrNameLst>
                                          <p:attrName>style.visibility</p:attrName>
                                        </p:attrNameLst>
                                      </p:cBhvr>
                                      <p:to>
                                        <p:strVal val="visible"/>
                                      </p:to>
                                    </p:set>
                                    <p:anim calcmode="lin" valueType="num">
                                      <p:cBhvr additive="base">
                                        <p:cTn id="69" dur="500" fill="hold"/>
                                        <p:tgtEl>
                                          <p:spTgt spid="58"/>
                                        </p:tgtEl>
                                        <p:attrNameLst>
                                          <p:attrName>ppt_x</p:attrName>
                                        </p:attrNameLst>
                                      </p:cBhvr>
                                      <p:tavLst>
                                        <p:tav tm="0">
                                          <p:val>
                                            <p:strVal val="1+#ppt_w/2"/>
                                          </p:val>
                                        </p:tav>
                                        <p:tav tm="100000">
                                          <p:val>
                                            <p:strVal val="#ppt_x"/>
                                          </p:val>
                                        </p:tav>
                                      </p:tavLst>
                                    </p:anim>
                                    <p:anim calcmode="lin" valueType="num">
                                      <p:cBhvr additive="base">
                                        <p:cTn id="70"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00795" y="2150384"/>
            <a:ext cx="3069683" cy="1785621"/>
          </a:xfrm>
          <a:prstGeom prst="rect">
            <a:avLst/>
          </a:prstGeom>
          <a:solidFill>
            <a:srgbClr val="0F97C7"/>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1</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的文字说明</a:t>
            </a:r>
          </a:p>
        </p:txBody>
      </p:sp>
      <p:sp>
        <p:nvSpPr>
          <p:cNvPr id="3" name="矩形 2"/>
          <p:cNvSpPr/>
          <p:nvPr/>
        </p:nvSpPr>
        <p:spPr>
          <a:xfrm>
            <a:off x="5359752" y="2153404"/>
            <a:ext cx="3069683" cy="1785621"/>
          </a:xfrm>
          <a:prstGeom prst="rect">
            <a:avLst/>
          </a:prstGeom>
          <a:blipFill>
            <a:blip r:embed="rId4"/>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4" name="矩形 3"/>
          <p:cNvSpPr/>
          <p:nvPr/>
        </p:nvSpPr>
        <p:spPr>
          <a:xfrm>
            <a:off x="8418708" y="2150384"/>
            <a:ext cx="3069683" cy="1785621"/>
          </a:xfrm>
          <a:prstGeom prst="rect">
            <a:avLst/>
          </a:prstGeom>
          <a:solidFill>
            <a:srgbClr val="0F97C7"/>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2</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5" name="矩形 4"/>
          <p:cNvSpPr/>
          <p:nvPr/>
        </p:nvSpPr>
        <p:spPr>
          <a:xfrm>
            <a:off x="2300795" y="3928288"/>
            <a:ext cx="3069683" cy="1785621"/>
          </a:xfrm>
          <a:prstGeom prst="rect">
            <a:avLst/>
          </a:prstGeom>
          <a:blipFill>
            <a:blip r:embed="rId5"/>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6" name="矩形 5"/>
          <p:cNvSpPr/>
          <p:nvPr/>
        </p:nvSpPr>
        <p:spPr>
          <a:xfrm>
            <a:off x="5359752" y="3931308"/>
            <a:ext cx="3069683" cy="1785621"/>
          </a:xfrm>
          <a:prstGeom prst="rect">
            <a:avLst/>
          </a:prstGeom>
          <a:solidFill>
            <a:srgbClr val="0F97C7"/>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2</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7" name="矩形 6"/>
          <p:cNvSpPr/>
          <p:nvPr/>
        </p:nvSpPr>
        <p:spPr>
          <a:xfrm>
            <a:off x="8418708" y="3928288"/>
            <a:ext cx="3069683" cy="1785621"/>
          </a:xfrm>
          <a:prstGeom prst="rect">
            <a:avLst/>
          </a:prstGeom>
          <a:blipFill>
            <a:blip r:embed="rId6"/>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2309259" y="3931053"/>
            <a:ext cx="3069683" cy="1785621"/>
          </a:xfrm>
          <a:prstGeom prst="rect">
            <a:avLst/>
          </a:prstGeom>
          <a:solidFill>
            <a:schemeClr val="accent6">
              <a:lumMod val="7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4</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4</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4</a:t>
            </a:r>
            <a:r>
              <a:rPr lang="zh-CN" altLang="en-US" sz="1400" dirty="0">
                <a:solidFill>
                  <a:schemeClr val="bg1"/>
                </a:solidFill>
                <a:latin typeface="微软雅黑" pitchFamily="34" charset="-122"/>
                <a:ea typeface="微软雅黑" pitchFamily="34" charset="-122"/>
              </a:rPr>
              <a:t>的文字说明</a:t>
            </a:r>
          </a:p>
        </p:txBody>
      </p:sp>
      <p:sp>
        <p:nvSpPr>
          <p:cNvPr id="9" name="矩形 8"/>
          <p:cNvSpPr/>
          <p:nvPr/>
        </p:nvSpPr>
        <p:spPr>
          <a:xfrm>
            <a:off x="5368215" y="3942815"/>
            <a:ext cx="3069683" cy="1785621"/>
          </a:xfrm>
          <a:prstGeom prst="rect">
            <a:avLst/>
          </a:prstGeom>
          <a:blipFill>
            <a:blip r:embed="rId7"/>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8427171" y="3933864"/>
            <a:ext cx="3069683" cy="1785621"/>
          </a:xfrm>
          <a:prstGeom prst="rect">
            <a:avLst/>
          </a:prstGeom>
          <a:solidFill>
            <a:schemeClr val="accent6">
              <a:lumMod val="7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6</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6</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6</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11" name="矩形 10"/>
          <p:cNvSpPr/>
          <p:nvPr/>
        </p:nvSpPr>
        <p:spPr>
          <a:xfrm>
            <a:off x="2309259" y="2165374"/>
            <a:ext cx="3069683" cy="1785621"/>
          </a:xfrm>
          <a:prstGeom prst="rect">
            <a:avLst/>
          </a:prstGeom>
          <a:blipFill>
            <a:blip r:embed="rId8"/>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5368215" y="2153612"/>
            <a:ext cx="3069683" cy="1785621"/>
          </a:xfrm>
          <a:prstGeom prst="rect">
            <a:avLst/>
          </a:prstGeom>
          <a:solidFill>
            <a:schemeClr val="accent6">
              <a:lumMod val="75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nSpc>
                <a:spcPct val="150000"/>
              </a:lnSpc>
            </a:pPr>
            <a:r>
              <a:rPr lang="zh-CN" altLang="en-US" sz="2300" b="1" dirty="0">
                <a:solidFill>
                  <a:schemeClr val="bg1"/>
                </a:solidFill>
                <a:latin typeface="微软雅黑" pitchFamily="34" charset="-122"/>
                <a:ea typeface="微软雅黑" pitchFamily="34" charset="-122"/>
              </a:rPr>
              <a:t>项目</a:t>
            </a:r>
            <a:r>
              <a:rPr lang="en-US" altLang="zh-CN" sz="2300" b="1" dirty="0">
                <a:solidFill>
                  <a:schemeClr val="bg1"/>
                </a:solidFill>
                <a:latin typeface="微软雅黑" pitchFamily="34" charset="-122"/>
                <a:ea typeface="微软雅黑" pitchFamily="34" charset="-122"/>
              </a:rPr>
              <a:t>5</a:t>
            </a:r>
            <a:r>
              <a:rPr lang="zh-CN" altLang="en-US" sz="2300" b="1" dirty="0">
                <a:solidFill>
                  <a:schemeClr val="bg1"/>
                </a:solidFill>
                <a:latin typeface="微软雅黑" pitchFamily="34" charset="-122"/>
                <a:ea typeface="微软雅黑" pitchFamily="34" charset="-122"/>
              </a:rPr>
              <a:t>的标题</a:t>
            </a:r>
            <a:endParaRPr lang="en-US" altLang="zh-CN" sz="2300" b="1"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5</a:t>
            </a:r>
            <a:r>
              <a:rPr lang="zh-CN" altLang="en-US" sz="1400" dirty="0">
                <a:solidFill>
                  <a:schemeClr val="bg1"/>
                </a:solidFill>
                <a:latin typeface="微软雅黑" pitchFamily="34" charset="-122"/>
                <a:ea typeface="微软雅黑" pitchFamily="34" charset="-122"/>
              </a:rPr>
              <a:t>的文字说明</a:t>
            </a:r>
            <a:endParaRPr lang="en-US" altLang="zh-CN" sz="1400" dirty="0">
              <a:solidFill>
                <a:schemeClr val="bg1"/>
              </a:solidFill>
              <a:latin typeface="微软雅黑" pitchFamily="34" charset="-122"/>
              <a:ea typeface="微软雅黑" pitchFamily="34" charset="-122"/>
            </a:endParaRPr>
          </a:p>
          <a:p>
            <a:pPr>
              <a:lnSpc>
                <a:spcPct val="150000"/>
              </a:lnSpc>
            </a:pPr>
            <a:r>
              <a:rPr lang="zh-CN" altLang="en-US" sz="1400" dirty="0">
                <a:solidFill>
                  <a:schemeClr val="bg1"/>
                </a:solidFill>
                <a:latin typeface="微软雅黑" pitchFamily="34" charset="-122"/>
                <a:ea typeface="微软雅黑" pitchFamily="34" charset="-122"/>
              </a:rPr>
              <a:t>此处添加项目</a:t>
            </a:r>
            <a:r>
              <a:rPr lang="en-US" altLang="zh-CN" sz="1400" dirty="0">
                <a:solidFill>
                  <a:schemeClr val="bg1"/>
                </a:solidFill>
                <a:latin typeface="微软雅黑" pitchFamily="34" charset="-122"/>
                <a:ea typeface="微软雅黑" pitchFamily="34" charset="-122"/>
              </a:rPr>
              <a:t>5</a:t>
            </a:r>
            <a:r>
              <a:rPr lang="zh-CN" altLang="en-US" sz="1400" dirty="0">
                <a:solidFill>
                  <a:schemeClr val="bg1"/>
                </a:solidFill>
                <a:latin typeface="微软雅黑" pitchFamily="34" charset="-122"/>
                <a:ea typeface="微软雅黑" pitchFamily="34" charset="-122"/>
              </a:rPr>
              <a:t>的文字说明</a:t>
            </a:r>
            <a:endParaRPr lang="zh-CN" altLang="en-US" dirty="0"/>
          </a:p>
        </p:txBody>
      </p:sp>
      <p:sp>
        <p:nvSpPr>
          <p:cNvPr id="13" name="矩形 12"/>
          <p:cNvSpPr/>
          <p:nvPr/>
        </p:nvSpPr>
        <p:spPr>
          <a:xfrm>
            <a:off x="8427171" y="2165374"/>
            <a:ext cx="3069683" cy="1785621"/>
          </a:xfrm>
          <a:prstGeom prst="rect">
            <a:avLst/>
          </a:prstGeom>
          <a:blipFill>
            <a:blip r:embed="rId9"/>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02995" tIns="51497" rIns="102995" bIns="51497" numCol="1" spcCol="0" rtlCol="0" fromWordArt="0" anchor="ctr" anchorCtr="0" forceAA="0" compatLnSpc="1">
            <a:prstTxWarp prst="textNoShape">
              <a:avLst/>
            </a:prstTxWarp>
            <a:noAutofit/>
          </a:bodyPr>
          <a:lstStyle/>
          <a:p>
            <a:pPr algn="ctr"/>
            <a:endParaRPr lang="zh-CN" altLang="en-US"/>
          </a:p>
        </p:txBody>
      </p:sp>
      <p:pic>
        <p:nvPicPr>
          <p:cNvPr id="14" name="Picture 2" descr="C:\Users\Administrator.2013-20151220XJ\Desktop\56615ddae573f\56615dd9af810 拷贝.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7804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5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dou.wav"/>
                                        </p:tgtEl>
                                      </p:cMediaNode>
                                    </p:audio>
                                  </p:subTnLst>
                                </p:cTn>
                              </p:par>
                              <p:par>
                                <p:cTn id="10" presetID="53" presetClass="entr" presetSubtype="16" fill="hold" grpId="0" nodeType="withEffect">
                                  <p:stCondLst>
                                    <p:cond delay="150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Effect transition="in" filter="fade">
                                      <p:cBhvr>
                                        <p:cTn id="14" dur="1000"/>
                                        <p:tgtEl>
                                          <p:spTgt spid="5"/>
                                        </p:tgtEl>
                                      </p:cBhvr>
                                    </p:animEffect>
                                  </p:childTnLst>
                                </p:cTn>
                              </p:par>
                              <p:par>
                                <p:cTn id="15" presetID="53" presetClass="entr" presetSubtype="16" fill="hold" grpId="0" nodeType="withEffect">
                                  <p:stCondLst>
                                    <p:cond delay="150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Effect transition="in" filter="fade">
                                      <p:cBhvr>
                                        <p:cTn id="19" dur="1000"/>
                                        <p:tgtEl>
                                          <p:spTgt spid="3"/>
                                        </p:tgtEl>
                                      </p:cBhvr>
                                    </p:animEffect>
                                  </p:childTnLst>
                                </p:cTn>
                              </p:par>
                              <p:par>
                                <p:cTn id="20" presetID="53" presetClass="entr" presetSubtype="16" fill="hold" grpId="0" nodeType="withEffect">
                                  <p:stCondLst>
                                    <p:cond delay="150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Effect transition="in" filter="fade">
                                      <p:cBhvr>
                                        <p:cTn id="24" dur="1000"/>
                                        <p:tgtEl>
                                          <p:spTgt spid="6"/>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4"/>
                                        </p:tgtEl>
                                        <p:attrNameLst>
                                          <p:attrName>style.visibility</p:attrName>
                                        </p:attrNameLst>
                                      </p:cBhvr>
                                      <p:to>
                                        <p:strVal val="visible"/>
                                      </p:to>
                                    </p:set>
                                    <p:anim calcmode="lin" valueType="num">
                                      <p:cBhvr>
                                        <p:cTn id="27" dur="1000" fill="hold"/>
                                        <p:tgtEl>
                                          <p:spTgt spid="4"/>
                                        </p:tgtEl>
                                        <p:attrNameLst>
                                          <p:attrName>ppt_w</p:attrName>
                                        </p:attrNameLst>
                                      </p:cBhvr>
                                      <p:tavLst>
                                        <p:tav tm="0">
                                          <p:val>
                                            <p:fltVal val="0"/>
                                          </p:val>
                                        </p:tav>
                                        <p:tav tm="100000">
                                          <p:val>
                                            <p:strVal val="#ppt_w"/>
                                          </p:val>
                                        </p:tav>
                                      </p:tavLst>
                                    </p:anim>
                                    <p:anim calcmode="lin" valueType="num">
                                      <p:cBhvr>
                                        <p:cTn id="28" dur="1000" fill="hold"/>
                                        <p:tgtEl>
                                          <p:spTgt spid="4"/>
                                        </p:tgtEl>
                                        <p:attrNameLst>
                                          <p:attrName>ppt_h</p:attrName>
                                        </p:attrNameLst>
                                      </p:cBhvr>
                                      <p:tavLst>
                                        <p:tav tm="0">
                                          <p:val>
                                            <p:fltVal val="0"/>
                                          </p:val>
                                        </p:tav>
                                        <p:tav tm="100000">
                                          <p:val>
                                            <p:strVal val="#ppt_h"/>
                                          </p:val>
                                        </p:tav>
                                      </p:tavLst>
                                    </p:anim>
                                    <p:animEffect transition="in" filter="fade">
                                      <p:cBhvr>
                                        <p:cTn id="29" dur="1000"/>
                                        <p:tgtEl>
                                          <p:spTgt spid="4"/>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7"/>
                                        </p:tgtEl>
                                        <p:attrNameLst>
                                          <p:attrName>style.visibility</p:attrName>
                                        </p:attrNameLst>
                                      </p:cBhvr>
                                      <p:to>
                                        <p:strVal val="visible"/>
                                      </p:to>
                                    </p:set>
                                    <p:anim calcmode="lin" valueType="num">
                                      <p:cBhvr>
                                        <p:cTn id="32" dur="1000" fill="hold"/>
                                        <p:tgtEl>
                                          <p:spTgt spid="7"/>
                                        </p:tgtEl>
                                        <p:attrNameLst>
                                          <p:attrName>ppt_w</p:attrName>
                                        </p:attrNameLst>
                                      </p:cBhvr>
                                      <p:tavLst>
                                        <p:tav tm="0">
                                          <p:val>
                                            <p:fltVal val="0"/>
                                          </p:val>
                                        </p:tav>
                                        <p:tav tm="100000">
                                          <p:val>
                                            <p:strVal val="#ppt_w"/>
                                          </p:val>
                                        </p:tav>
                                      </p:tavLst>
                                    </p:anim>
                                    <p:anim calcmode="lin" valueType="num">
                                      <p:cBhvr>
                                        <p:cTn id="33" dur="1000" fill="hold"/>
                                        <p:tgtEl>
                                          <p:spTgt spid="7"/>
                                        </p:tgtEl>
                                        <p:attrNameLst>
                                          <p:attrName>ppt_h</p:attrName>
                                        </p:attrNameLst>
                                      </p:cBhvr>
                                      <p:tavLst>
                                        <p:tav tm="0">
                                          <p:val>
                                            <p:fltVal val="0"/>
                                          </p:val>
                                        </p:tav>
                                        <p:tav tm="100000">
                                          <p:val>
                                            <p:strVal val="#ppt_h"/>
                                          </p:val>
                                        </p:tav>
                                      </p:tavLst>
                                    </p:anim>
                                    <p:animEffect transition="in" filter="fade">
                                      <p:cBhvr>
                                        <p:cTn id="34" dur="1000"/>
                                        <p:tgtEl>
                                          <p:spTgt spid="7"/>
                                        </p:tgtEl>
                                      </p:cBhvr>
                                    </p:animEffect>
                                  </p:childTnLst>
                                </p:cTn>
                              </p:par>
                              <p:par>
                                <p:cTn id="35" presetID="0" presetClass="path" presetSubtype="0" accel="50000" decel="50000" fill="hold" grpId="1" nodeType="withEffect">
                                  <p:stCondLst>
                                    <p:cond delay="1500"/>
                                  </p:stCondLst>
                                  <p:childTnLst>
                                    <p:animMotion origin="layout" path="M -0.01563 0.73704 C -0.01233 0.53086 -0.03004 0.31914 -0.0073 0.11667 C -0.0066 0.10062 -0.00487 0.08765 -0.00313 0.07222 C -0.00209 0.04846 4.44444E-6 0.02747 4.44444E-6 6.17284E-7 " pathEditMode="relative" rAng="0" ptsTypes="fffA">
                                      <p:cBhvr>
                                        <p:cTn id="36" dur="1000" fill="hold"/>
                                        <p:tgtEl>
                                          <p:spTgt spid="2"/>
                                        </p:tgtEl>
                                        <p:attrNameLst>
                                          <p:attrName>ppt_x</p:attrName>
                                          <p:attrName>ppt_y</p:attrName>
                                        </p:attrNameLst>
                                      </p:cBhvr>
                                      <p:rCtr x="52" y="-36852"/>
                                    </p:animMotion>
                                  </p:childTnLst>
                                </p:cTn>
                              </p:par>
                              <p:par>
                                <p:cTn id="37" presetID="0" presetClass="path" presetSubtype="0" accel="50000" decel="50000" fill="hold" grpId="1" nodeType="withEffect">
                                  <p:stCondLst>
                                    <p:cond delay="150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38" dur="1000" fill="hold"/>
                                        <p:tgtEl>
                                          <p:spTgt spid="5"/>
                                        </p:tgtEl>
                                        <p:attrNameLst>
                                          <p:attrName>ppt_x</p:attrName>
                                          <p:attrName>ppt_y</p:attrName>
                                        </p:attrNameLst>
                                      </p:cBhvr>
                                      <p:rCtr x="-7726" y="-27901"/>
                                    </p:animMotion>
                                  </p:childTnLst>
                                </p:cTn>
                              </p:par>
                              <p:par>
                                <p:cTn id="39" presetID="0" presetClass="path" presetSubtype="0" accel="50000" decel="50000" fill="hold" grpId="1" nodeType="withEffect">
                                  <p:stCondLst>
                                    <p:cond delay="150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0" dur="1000" fill="hold"/>
                                        <p:tgtEl>
                                          <p:spTgt spid="3"/>
                                        </p:tgtEl>
                                        <p:attrNameLst>
                                          <p:attrName>ppt_x</p:attrName>
                                          <p:attrName>ppt_y</p:attrName>
                                        </p:attrNameLst>
                                      </p:cBhvr>
                                      <p:rCtr x="-7153" y="-38148"/>
                                    </p:animMotion>
                                  </p:childTnLst>
                                </p:cTn>
                              </p:par>
                              <p:par>
                                <p:cTn id="41" presetID="0" presetClass="path" presetSubtype="0" accel="50000" decel="50000" fill="hold" grpId="1" nodeType="withEffect">
                                  <p:stCondLst>
                                    <p:cond delay="150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2" dur="1000" fill="hold"/>
                                        <p:tgtEl>
                                          <p:spTgt spid="6"/>
                                        </p:tgtEl>
                                        <p:attrNameLst>
                                          <p:attrName>ppt_x</p:attrName>
                                          <p:attrName>ppt_y</p:attrName>
                                        </p:attrNameLst>
                                      </p:cBhvr>
                                      <p:rCtr x="-1458" y="-29753"/>
                                    </p:animMotion>
                                  </p:childTnLst>
                                </p:cTn>
                              </p:par>
                              <p:par>
                                <p:cTn id="43" presetID="0" presetClass="path" presetSubtype="0" accel="50000" decel="50000" fill="hold" grpId="1" nodeType="withEffect">
                                  <p:stCondLst>
                                    <p:cond delay="150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4" dur="1000" fill="hold"/>
                                        <p:tgtEl>
                                          <p:spTgt spid="4"/>
                                        </p:tgtEl>
                                        <p:attrNameLst>
                                          <p:attrName>ppt_x</p:attrName>
                                          <p:attrName>ppt_y</p:attrName>
                                        </p:attrNameLst>
                                      </p:cBhvr>
                                      <p:rCtr x="-19514" y="-32099"/>
                                    </p:animMotion>
                                  </p:childTnLst>
                                </p:cTn>
                              </p:par>
                              <p:par>
                                <p:cTn id="45" presetID="0" presetClass="path" presetSubtype="0" accel="50000" decel="50000" fill="hold" grpId="1" nodeType="withEffect">
                                  <p:stCondLst>
                                    <p:cond delay="150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46" dur="1000" fill="hold"/>
                                        <p:tgtEl>
                                          <p:spTgt spid="7"/>
                                        </p:tgtEl>
                                        <p:attrNameLst>
                                          <p:attrName>ppt_x</p:attrName>
                                          <p:attrName>ppt_y</p:attrName>
                                        </p:attrNameLst>
                                      </p:cBhvr>
                                      <p:rCtr x="-14514" y="-28395"/>
                                    </p:animMotion>
                                  </p:childTnLst>
                                </p:cTn>
                              </p:par>
                              <p:par>
                                <p:cTn id="47" presetID="8" presetClass="emph" presetSubtype="0" fill="hold" grpId="2" nodeType="withEffect">
                                  <p:stCondLst>
                                    <p:cond delay="1500"/>
                                  </p:stCondLst>
                                  <p:childTnLst>
                                    <p:animRot by="-21600000">
                                      <p:cBhvr>
                                        <p:cTn id="48" dur="1000" fill="hold"/>
                                        <p:tgtEl>
                                          <p:spTgt spid="2"/>
                                        </p:tgtEl>
                                        <p:attrNameLst>
                                          <p:attrName>r</p:attrName>
                                        </p:attrNameLst>
                                      </p:cBhvr>
                                    </p:animRot>
                                  </p:childTnLst>
                                </p:cTn>
                              </p:par>
                              <p:par>
                                <p:cTn id="49" presetID="8" presetClass="emph" presetSubtype="0" fill="hold" grpId="2" nodeType="withEffect">
                                  <p:stCondLst>
                                    <p:cond delay="1500"/>
                                  </p:stCondLst>
                                  <p:childTnLst>
                                    <p:animRot by="21600000">
                                      <p:cBhvr>
                                        <p:cTn id="50" dur="1000" fill="hold"/>
                                        <p:tgtEl>
                                          <p:spTgt spid="5"/>
                                        </p:tgtEl>
                                        <p:attrNameLst>
                                          <p:attrName>r</p:attrName>
                                        </p:attrNameLst>
                                      </p:cBhvr>
                                    </p:animRot>
                                  </p:childTnLst>
                                </p:cTn>
                              </p:par>
                              <p:par>
                                <p:cTn id="51" presetID="8" presetClass="emph" presetSubtype="0" fill="hold" grpId="2" nodeType="withEffect">
                                  <p:stCondLst>
                                    <p:cond delay="1500"/>
                                  </p:stCondLst>
                                  <p:childTnLst>
                                    <p:animRot by="-21600000">
                                      <p:cBhvr>
                                        <p:cTn id="52" dur="1000" fill="hold"/>
                                        <p:tgtEl>
                                          <p:spTgt spid="3"/>
                                        </p:tgtEl>
                                        <p:attrNameLst>
                                          <p:attrName>r</p:attrName>
                                        </p:attrNameLst>
                                      </p:cBhvr>
                                    </p:animRot>
                                  </p:childTnLst>
                                </p:cTn>
                              </p:par>
                              <p:par>
                                <p:cTn id="53" presetID="8" presetClass="emph" presetSubtype="0" fill="hold" grpId="2" nodeType="withEffect">
                                  <p:stCondLst>
                                    <p:cond delay="1500"/>
                                  </p:stCondLst>
                                  <p:childTnLst>
                                    <p:animRot by="21600000">
                                      <p:cBhvr>
                                        <p:cTn id="54" dur="1000" fill="hold"/>
                                        <p:tgtEl>
                                          <p:spTgt spid="6"/>
                                        </p:tgtEl>
                                        <p:attrNameLst>
                                          <p:attrName>r</p:attrName>
                                        </p:attrNameLst>
                                      </p:cBhvr>
                                    </p:animRot>
                                  </p:childTnLst>
                                </p:cTn>
                              </p:par>
                              <p:par>
                                <p:cTn id="55" presetID="8" presetClass="emph" presetSubtype="0" fill="hold" grpId="2" nodeType="withEffect">
                                  <p:stCondLst>
                                    <p:cond delay="1500"/>
                                  </p:stCondLst>
                                  <p:childTnLst>
                                    <p:animRot by="-21600000">
                                      <p:cBhvr>
                                        <p:cTn id="56" dur="1000" fill="hold"/>
                                        <p:tgtEl>
                                          <p:spTgt spid="4"/>
                                        </p:tgtEl>
                                        <p:attrNameLst>
                                          <p:attrName>r</p:attrName>
                                        </p:attrNameLst>
                                      </p:cBhvr>
                                    </p:animRot>
                                  </p:childTnLst>
                                </p:cTn>
                              </p:par>
                              <p:par>
                                <p:cTn id="57" presetID="8" presetClass="emph" presetSubtype="0" fill="hold" grpId="2" nodeType="withEffect">
                                  <p:stCondLst>
                                    <p:cond delay="1500"/>
                                  </p:stCondLst>
                                  <p:childTnLst>
                                    <p:animRot by="21600000">
                                      <p:cBhvr>
                                        <p:cTn id="58" dur="1000" fill="hold"/>
                                        <p:tgtEl>
                                          <p:spTgt spid="7"/>
                                        </p:tgtEl>
                                        <p:attrNameLst>
                                          <p:attrName>r</p:attrName>
                                        </p:attrNameLst>
                                      </p:cBhvr>
                                    </p:animRot>
                                  </p:childTnLst>
                                </p:cTn>
                              </p:par>
                              <p:par>
                                <p:cTn id="59" presetID="14" presetClass="entr" presetSubtype="10" fill="hold" grpId="0" nodeType="withEffect">
                                  <p:stCondLst>
                                    <p:cond delay="4500"/>
                                  </p:stCondLst>
                                  <p:childTnLst>
                                    <p:set>
                                      <p:cBhvr>
                                        <p:cTn id="60" dur="1" fill="hold">
                                          <p:stCondLst>
                                            <p:cond delay="0"/>
                                          </p:stCondLst>
                                        </p:cTn>
                                        <p:tgtEl>
                                          <p:spTgt spid="11"/>
                                        </p:tgtEl>
                                        <p:attrNameLst>
                                          <p:attrName>style.visibility</p:attrName>
                                        </p:attrNameLst>
                                      </p:cBhvr>
                                      <p:to>
                                        <p:strVal val="visible"/>
                                      </p:to>
                                    </p:set>
                                    <p:animEffect transition="in" filter="randombar(horizontal)">
                                      <p:cBhvr>
                                        <p:cTn id="61" dur="1000"/>
                                        <p:tgtEl>
                                          <p:spTgt spid="11"/>
                                        </p:tgtEl>
                                      </p:cBhvr>
                                    </p:animEffect>
                                  </p:childTnLst>
                                  <p:subTnLst>
                                    <p:audio>
                                      <p:cMediaNode>
                                        <p:cTn display="0" masterRel="sameClick">
                                          <p:stCondLst>
                                            <p:cond evt="begin" delay="0">
                                              <p:tn val="59"/>
                                            </p:cond>
                                          </p:stCondLst>
                                          <p:endCondLst>
                                            <p:cond evt="onStopAudio" delay="0">
                                              <p:tgtEl>
                                                <p:sldTgt/>
                                              </p:tgtEl>
                                            </p:cond>
                                          </p:endCondLst>
                                        </p:cTn>
                                        <p:tgtEl>
                                          <p:sndTgt r:embed="rId3" name="dou.wav"/>
                                        </p:tgtEl>
                                      </p:cMediaNode>
                                    </p:audio>
                                  </p:subTnLst>
                                </p:cTn>
                              </p:par>
                              <p:par>
                                <p:cTn id="62" presetID="14" presetClass="entr" presetSubtype="10" fill="hold" grpId="0" nodeType="withEffect">
                                  <p:stCondLst>
                                    <p:cond delay="5000"/>
                                  </p:stCondLst>
                                  <p:childTnLst>
                                    <p:set>
                                      <p:cBhvr>
                                        <p:cTn id="63" dur="1" fill="hold">
                                          <p:stCondLst>
                                            <p:cond delay="0"/>
                                          </p:stCondLst>
                                        </p:cTn>
                                        <p:tgtEl>
                                          <p:spTgt spid="8"/>
                                        </p:tgtEl>
                                        <p:attrNameLst>
                                          <p:attrName>style.visibility</p:attrName>
                                        </p:attrNameLst>
                                      </p:cBhvr>
                                      <p:to>
                                        <p:strVal val="visible"/>
                                      </p:to>
                                    </p:set>
                                    <p:animEffect transition="in" filter="randombar(horizontal)">
                                      <p:cBhvr>
                                        <p:cTn id="64" dur="1000"/>
                                        <p:tgtEl>
                                          <p:spTgt spid="8"/>
                                        </p:tgtEl>
                                      </p:cBhvr>
                                    </p:animEffect>
                                  </p:childTnLst>
                                </p:cTn>
                              </p:par>
                              <p:par>
                                <p:cTn id="65" presetID="14" presetClass="entr" presetSubtype="10" fill="hold" grpId="0" nodeType="withEffect">
                                  <p:stCondLst>
                                    <p:cond delay="5500"/>
                                  </p:stCondLst>
                                  <p:childTnLst>
                                    <p:set>
                                      <p:cBhvr>
                                        <p:cTn id="66" dur="1" fill="hold">
                                          <p:stCondLst>
                                            <p:cond delay="0"/>
                                          </p:stCondLst>
                                        </p:cTn>
                                        <p:tgtEl>
                                          <p:spTgt spid="12"/>
                                        </p:tgtEl>
                                        <p:attrNameLst>
                                          <p:attrName>style.visibility</p:attrName>
                                        </p:attrNameLst>
                                      </p:cBhvr>
                                      <p:to>
                                        <p:strVal val="visible"/>
                                      </p:to>
                                    </p:set>
                                    <p:animEffect transition="in" filter="randombar(horizontal)">
                                      <p:cBhvr>
                                        <p:cTn id="67" dur="1000"/>
                                        <p:tgtEl>
                                          <p:spTgt spid="12"/>
                                        </p:tgtEl>
                                      </p:cBhvr>
                                    </p:animEffect>
                                  </p:childTnLst>
                                </p:cTn>
                              </p:par>
                              <p:par>
                                <p:cTn id="68" presetID="14" presetClass="entr" presetSubtype="10" fill="hold" grpId="0" nodeType="withEffect">
                                  <p:stCondLst>
                                    <p:cond delay="6000"/>
                                  </p:stCondLst>
                                  <p:childTnLst>
                                    <p:set>
                                      <p:cBhvr>
                                        <p:cTn id="69" dur="1" fill="hold">
                                          <p:stCondLst>
                                            <p:cond delay="0"/>
                                          </p:stCondLst>
                                        </p:cTn>
                                        <p:tgtEl>
                                          <p:spTgt spid="9"/>
                                        </p:tgtEl>
                                        <p:attrNameLst>
                                          <p:attrName>style.visibility</p:attrName>
                                        </p:attrNameLst>
                                      </p:cBhvr>
                                      <p:to>
                                        <p:strVal val="visible"/>
                                      </p:to>
                                    </p:set>
                                    <p:animEffect transition="in" filter="randombar(horizontal)">
                                      <p:cBhvr>
                                        <p:cTn id="70" dur="1000"/>
                                        <p:tgtEl>
                                          <p:spTgt spid="9"/>
                                        </p:tgtEl>
                                      </p:cBhvr>
                                    </p:animEffect>
                                  </p:childTnLst>
                                </p:cTn>
                              </p:par>
                              <p:par>
                                <p:cTn id="71" presetID="14" presetClass="entr" presetSubtype="10" fill="hold" grpId="0" nodeType="withEffect">
                                  <p:stCondLst>
                                    <p:cond delay="6500"/>
                                  </p:stCondLst>
                                  <p:childTnLst>
                                    <p:set>
                                      <p:cBhvr>
                                        <p:cTn id="72" dur="1" fill="hold">
                                          <p:stCondLst>
                                            <p:cond delay="0"/>
                                          </p:stCondLst>
                                        </p:cTn>
                                        <p:tgtEl>
                                          <p:spTgt spid="13"/>
                                        </p:tgtEl>
                                        <p:attrNameLst>
                                          <p:attrName>style.visibility</p:attrName>
                                        </p:attrNameLst>
                                      </p:cBhvr>
                                      <p:to>
                                        <p:strVal val="visible"/>
                                      </p:to>
                                    </p:set>
                                    <p:animEffect transition="in" filter="randombar(horizontal)">
                                      <p:cBhvr>
                                        <p:cTn id="73" dur="1000"/>
                                        <p:tgtEl>
                                          <p:spTgt spid="13"/>
                                        </p:tgtEl>
                                      </p:cBhvr>
                                    </p:animEffect>
                                  </p:childTnLst>
                                </p:cTn>
                              </p:par>
                              <p:par>
                                <p:cTn id="74" presetID="14" presetClass="entr" presetSubtype="10" fill="hold" grpId="0" nodeType="withEffect">
                                  <p:stCondLst>
                                    <p:cond delay="7000"/>
                                  </p:stCondLst>
                                  <p:childTnLst>
                                    <p:set>
                                      <p:cBhvr>
                                        <p:cTn id="75" dur="1" fill="hold">
                                          <p:stCondLst>
                                            <p:cond delay="0"/>
                                          </p:stCondLst>
                                        </p:cTn>
                                        <p:tgtEl>
                                          <p:spTgt spid="10"/>
                                        </p:tgtEl>
                                        <p:attrNameLst>
                                          <p:attrName>style.visibility</p:attrName>
                                        </p:attrNameLst>
                                      </p:cBhvr>
                                      <p:to>
                                        <p:strVal val="visible"/>
                                      </p:to>
                                    </p:set>
                                    <p:animEffect transition="in" filter="randombar(horizontal)">
                                      <p:cBhvr>
                                        <p:cTn id="7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9" grpId="0" animBg="1"/>
      <p:bldP spid="10" grpId="0" animBg="1"/>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5200200" y="2526894"/>
            <a:ext cx="2179514" cy="1880698"/>
          </a:xfrm>
          <a:prstGeom prst="hexagon">
            <a:avLst>
              <a:gd name="adj" fmla="val 25000"/>
              <a:gd name="vf" fmla="val 115470"/>
            </a:avLst>
          </a:prstGeom>
          <a:blipFill>
            <a:blip r:embed="rId3"/>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 name="六边形 2"/>
          <p:cNvSpPr/>
          <p:nvPr/>
        </p:nvSpPr>
        <p:spPr>
          <a:xfrm>
            <a:off x="7064776" y="3551169"/>
            <a:ext cx="2179514" cy="1880698"/>
          </a:xfrm>
          <a:prstGeom prst="hexagon">
            <a:avLst>
              <a:gd name="adj" fmla="val 25000"/>
              <a:gd name="vf" fmla="val 115470"/>
            </a:avLst>
          </a:prstGeom>
          <a:blipFill>
            <a:blip r:embed="rId4"/>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 name="六边形 3"/>
          <p:cNvSpPr/>
          <p:nvPr/>
        </p:nvSpPr>
        <p:spPr>
          <a:xfrm>
            <a:off x="8963967" y="2551015"/>
            <a:ext cx="2179514" cy="1880698"/>
          </a:xfrm>
          <a:prstGeom prst="hexagon">
            <a:avLst>
              <a:gd name="adj" fmla="val 25000"/>
              <a:gd name="vf" fmla="val 115470"/>
            </a:avLst>
          </a:prstGeom>
          <a:blipFill>
            <a:blip r:embed="rId5"/>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5" name="组合 4"/>
          <p:cNvGrpSpPr/>
          <p:nvPr/>
        </p:nvGrpSpPr>
        <p:grpSpPr>
          <a:xfrm>
            <a:off x="2483355" y="3179338"/>
            <a:ext cx="2989369" cy="2579519"/>
            <a:chOff x="195473" y="1923678"/>
            <a:chExt cx="2654349" cy="2288511"/>
          </a:xfrm>
        </p:grpSpPr>
        <p:sp>
          <p:nvSpPr>
            <p:cNvPr id="6" name="六边形 5"/>
            <p:cNvSpPr/>
            <p:nvPr/>
          </p:nvSpPr>
          <p:spPr>
            <a:xfrm>
              <a:off x="195473" y="1923678"/>
              <a:ext cx="2654349" cy="2288511"/>
            </a:xfrm>
            <a:prstGeom prst="hexagon">
              <a:avLst>
                <a:gd name="adj" fmla="val 25000"/>
                <a:gd name="vf" fmla="val 11547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TextBox 6"/>
            <p:cNvSpPr txBox="1"/>
            <p:nvPr/>
          </p:nvSpPr>
          <p:spPr>
            <a:xfrm>
              <a:off x="539552" y="2427734"/>
              <a:ext cx="1944216" cy="1200329"/>
            </a:xfrm>
            <a:prstGeom prst="rect">
              <a:avLst/>
            </a:prstGeom>
            <a:noFill/>
          </p:spPr>
          <p:txBody>
            <a:bodyPr wrap="square" rtlCol="0">
              <a:spAutoFit/>
            </a:bodyPr>
            <a:lstStyle/>
            <a:p>
              <a:pPr algn="ctr"/>
              <a:r>
                <a:rPr lang="zh-CN" altLang="en-US" sz="4100" b="1" dirty="0">
                  <a:solidFill>
                    <a:schemeClr val="bg1"/>
                  </a:solidFill>
                  <a:latin typeface="微软雅黑" pitchFamily="34" charset="-122"/>
                  <a:ea typeface="微软雅黑" pitchFamily="34" charset="-122"/>
                </a:rPr>
                <a:t>成功项</a:t>
              </a:r>
              <a:endParaRPr lang="en-US" altLang="zh-CN" sz="4100" b="1" dirty="0">
                <a:solidFill>
                  <a:schemeClr val="bg1"/>
                </a:solidFill>
                <a:latin typeface="微软雅黑" pitchFamily="34" charset="-122"/>
                <a:ea typeface="微软雅黑" pitchFamily="34" charset="-122"/>
              </a:endParaRPr>
            </a:p>
            <a:p>
              <a:pPr algn="ctr"/>
              <a:r>
                <a:rPr lang="zh-CN" altLang="en-US" sz="4100" b="1" dirty="0">
                  <a:solidFill>
                    <a:schemeClr val="bg1"/>
                  </a:solidFill>
                  <a:latin typeface="微软雅黑" pitchFamily="34" charset="-122"/>
                  <a:ea typeface="微软雅黑" pitchFamily="34" charset="-122"/>
                </a:rPr>
                <a:t>目展示</a:t>
              </a:r>
            </a:p>
          </p:txBody>
        </p:sp>
      </p:grpSp>
      <p:grpSp>
        <p:nvGrpSpPr>
          <p:cNvPr id="8" name="组合 7"/>
          <p:cNvGrpSpPr/>
          <p:nvPr/>
        </p:nvGrpSpPr>
        <p:grpSpPr>
          <a:xfrm>
            <a:off x="5141564" y="4585907"/>
            <a:ext cx="2221160" cy="1880698"/>
            <a:chOff x="2555776" y="3171564"/>
            <a:chExt cx="1972234" cy="1668527"/>
          </a:xfrm>
        </p:grpSpPr>
        <p:sp>
          <p:nvSpPr>
            <p:cNvPr id="9" name="六边形 8"/>
            <p:cNvSpPr/>
            <p:nvPr/>
          </p:nvSpPr>
          <p:spPr>
            <a:xfrm>
              <a:off x="2592755" y="3171564"/>
              <a:ext cx="1935255" cy="1668527"/>
            </a:xfrm>
            <a:prstGeom prst="hexagon">
              <a:avLst>
                <a:gd name="adj" fmla="val 25000"/>
                <a:gd name="vf" fmla="val 115470"/>
              </a:avLst>
            </a:prstGeom>
            <a:solidFill>
              <a:schemeClr val="accent5">
                <a:lumMod val="75000"/>
                <a:alpha val="9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 name="TextBox 9"/>
            <p:cNvSpPr txBox="1"/>
            <p:nvPr/>
          </p:nvSpPr>
          <p:spPr>
            <a:xfrm>
              <a:off x="2555776" y="3651870"/>
              <a:ext cx="1944216" cy="630942"/>
            </a:xfrm>
            <a:prstGeom prst="rect">
              <a:avLst/>
            </a:prstGeom>
            <a:noFill/>
          </p:spPr>
          <p:txBody>
            <a:bodyPr wrap="square" rtlCol="0">
              <a:spAutoFit/>
            </a:bodyPr>
            <a:lstStyle/>
            <a:p>
              <a:pPr algn="ctr"/>
              <a:r>
                <a:rPr lang="zh-CN" altLang="en-US" sz="2100" b="1" dirty="0">
                  <a:solidFill>
                    <a:schemeClr val="bg1"/>
                  </a:solidFill>
                  <a:latin typeface="微软雅黑" pitchFamily="34" charset="-122"/>
                  <a:ea typeface="微软雅黑" pitchFamily="34" charset="-122"/>
                </a:rPr>
                <a:t>项目展示</a:t>
              </a:r>
              <a:r>
                <a:rPr lang="en-US" altLang="zh-CN" sz="2100" b="1" dirty="0">
                  <a:solidFill>
                    <a:schemeClr val="bg1"/>
                  </a:solidFill>
                  <a:latin typeface="微软雅黑" pitchFamily="34" charset="-122"/>
                  <a:ea typeface="微软雅黑" pitchFamily="34" charset="-122"/>
                </a:rPr>
                <a:t>-1</a:t>
              </a:r>
            </a:p>
            <a:p>
              <a:pPr algn="ctr"/>
              <a:r>
                <a:rPr lang="zh-CN" altLang="en-US" sz="1800" dirty="0">
                  <a:solidFill>
                    <a:schemeClr val="bg1"/>
                  </a:solidFill>
                  <a:latin typeface="微软雅黑" pitchFamily="34" charset="-122"/>
                  <a:ea typeface="微软雅黑" pitchFamily="34" charset="-122"/>
                </a:rPr>
                <a:t>添加文字说明</a:t>
              </a:r>
            </a:p>
          </p:txBody>
        </p:sp>
      </p:grpSp>
      <p:grpSp>
        <p:nvGrpSpPr>
          <p:cNvPr id="11" name="组合 10"/>
          <p:cNvGrpSpPr/>
          <p:nvPr/>
        </p:nvGrpSpPr>
        <p:grpSpPr>
          <a:xfrm>
            <a:off x="7064776" y="1504100"/>
            <a:ext cx="2199048" cy="1880698"/>
            <a:chOff x="4263453" y="437431"/>
            <a:chExt cx="1952600" cy="1668527"/>
          </a:xfrm>
        </p:grpSpPr>
        <p:sp>
          <p:nvSpPr>
            <p:cNvPr id="12" name="六边形 11"/>
            <p:cNvSpPr/>
            <p:nvPr/>
          </p:nvSpPr>
          <p:spPr>
            <a:xfrm>
              <a:off x="4263453" y="437431"/>
              <a:ext cx="1935255" cy="1668527"/>
            </a:xfrm>
            <a:prstGeom prst="hexagon">
              <a:avLst>
                <a:gd name="adj" fmla="val 25000"/>
                <a:gd name="vf" fmla="val 115470"/>
              </a:avLst>
            </a:prstGeom>
            <a:solidFill>
              <a:srgbClr val="EB2E0F">
                <a:alpha val="90000"/>
              </a:srgb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TextBox 12"/>
            <p:cNvSpPr txBox="1"/>
            <p:nvPr/>
          </p:nvSpPr>
          <p:spPr>
            <a:xfrm>
              <a:off x="4271837" y="948528"/>
              <a:ext cx="1944216" cy="630942"/>
            </a:xfrm>
            <a:prstGeom prst="rect">
              <a:avLst/>
            </a:prstGeom>
            <a:noFill/>
          </p:spPr>
          <p:txBody>
            <a:bodyPr wrap="square" rtlCol="0">
              <a:spAutoFit/>
            </a:bodyPr>
            <a:lstStyle/>
            <a:p>
              <a:pPr algn="ctr"/>
              <a:r>
                <a:rPr lang="zh-CN" altLang="en-US" sz="2100" b="1" dirty="0">
                  <a:solidFill>
                    <a:schemeClr val="bg1"/>
                  </a:solidFill>
                  <a:latin typeface="微软雅黑" pitchFamily="34" charset="-122"/>
                  <a:ea typeface="微软雅黑" pitchFamily="34" charset="-122"/>
                </a:rPr>
                <a:t>项目展示</a:t>
              </a:r>
              <a:r>
                <a:rPr lang="en-US" altLang="zh-CN" sz="2100" b="1" dirty="0">
                  <a:solidFill>
                    <a:schemeClr val="bg1"/>
                  </a:solidFill>
                  <a:latin typeface="微软雅黑" pitchFamily="34" charset="-122"/>
                  <a:ea typeface="微软雅黑" pitchFamily="34" charset="-122"/>
                </a:rPr>
                <a:t>-2</a:t>
              </a:r>
            </a:p>
            <a:p>
              <a:pPr algn="ctr"/>
              <a:r>
                <a:rPr lang="zh-CN" altLang="en-US" sz="1800" dirty="0">
                  <a:solidFill>
                    <a:schemeClr val="bg1"/>
                  </a:solidFill>
                  <a:latin typeface="微软雅黑" pitchFamily="34" charset="-122"/>
                  <a:ea typeface="微软雅黑" pitchFamily="34" charset="-122"/>
                </a:rPr>
                <a:t>添加文字说明</a:t>
              </a:r>
            </a:p>
          </p:txBody>
        </p:sp>
      </p:grpSp>
      <p:grpSp>
        <p:nvGrpSpPr>
          <p:cNvPr id="14" name="组合 13"/>
          <p:cNvGrpSpPr/>
          <p:nvPr/>
        </p:nvGrpSpPr>
        <p:grpSpPr>
          <a:xfrm>
            <a:off x="8929995" y="4585907"/>
            <a:ext cx="2189606" cy="1880698"/>
            <a:chOff x="5919637" y="3171564"/>
            <a:chExt cx="1944216" cy="1668527"/>
          </a:xfrm>
        </p:grpSpPr>
        <p:sp>
          <p:nvSpPr>
            <p:cNvPr id="15" name="六边形 14"/>
            <p:cNvSpPr/>
            <p:nvPr/>
          </p:nvSpPr>
          <p:spPr>
            <a:xfrm>
              <a:off x="5919637" y="3171564"/>
              <a:ext cx="1935255" cy="1668527"/>
            </a:xfrm>
            <a:prstGeom prst="hexagon">
              <a:avLst>
                <a:gd name="adj" fmla="val 25000"/>
                <a:gd name="vf" fmla="val 11547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TextBox 15"/>
            <p:cNvSpPr txBox="1"/>
            <p:nvPr/>
          </p:nvSpPr>
          <p:spPr>
            <a:xfrm>
              <a:off x="5919637" y="3682661"/>
              <a:ext cx="1944216" cy="630942"/>
            </a:xfrm>
            <a:prstGeom prst="rect">
              <a:avLst/>
            </a:prstGeom>
            <a:noFill/>
          </p:spPr>
          <p:txBody>
            <a:bodyPr wrap="square" rtlCol="0">
              <a:spAutoFit/>
            </a:bodyPr>
            <a:lstStyle/>
            <a:p>
              <a:pPr algn="ctr"/>
              <a:r>
                <a:rPr lang="zh-CN" altLang="en-US" sz="2100" b="1" dirty="0">
                  <a:solidFill>
                    <a:schemeClr val="bg1"/>
                  </a:solidFill>
                  <a:latin typeface="微软雅黑" pitchFamily="34" charset="-122"/>
                  <a:ea typeface="微软雅黑" pitchFamily="34" charset="-122"/>
                </a:rPr>
                <a:t>项目展示</a:t>
              </a:r>
              <a:r>
                <a:rPr lang="en-US" altLang="zh-CN" sz="2100" b="1" dirty="0">
                  <a:solidFill>
                    <a:schemeClr val="bg1"/>
                  </a:solidFill>
                  <a:latin typeface="微软雅黑" pitchFamily="34" charset="-122"/>
                  <a:ea typeface="微软雅黑" pitchFamily="34" charset="-122"/>
                </a:rPr>
                <a:t>-3</a:t>
              </a:r>
            </a:p>
            <a:p>
              <a:pPr algn="ctr"/>
              <a:r>
                <a:rPr lang="zh-CN" altLang="en-US" sz="1800" dirty="0">
                  <a:solidFill>
                    <a:schemeClr val="bg1"/>
                  </a:solidFill>
                  <a:latin typeface="微软雅黑" pitchFamily="34" charset="-122"/>
                  <a:ea typeface="微软雅黑" pitchFamily="34" charset="-122"/>
                </a:rPr>
                <a:t>添加文字说明</a:t>
              </a:r>
            </a:p>
          </p:txBody>
        </p:sp>
      </p:grpSp>
      <p:pic>
        <p:nvPicPr>
          <p:cNvPr id="17" name="Picture 2" descr="C:\Users\Administrator.2013-20151220XJ\Desktop\56615ddae573f\56615dd9af810 拷贝.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780484"/>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4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500"/>
                                            <p:tgtEl>
                                              <p:spTgt spid="2"/>
                                            </p:tgtEl>
                                          </p:cBhvr>
                                        </p:animEffect>
                                      </p:childTnLst>
                                    </p:cTn>
                                  </p:par>
                                  <p:par>
                                    <p:cTn id="12" presetID="10" presetClass="entr" presetSubtype="0" fill="hold" nodeType="withEffect">
                                      <p:stCondLst>
                                        <p:cond delay="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500"/>
                                            <p:tgtEl>
                                              <p:spTgt spid="8"/>
                                            </p:tgtEl>
                                          </p:cBhvr>
                                        </p:animEffect>
                                      </p:childTnLst>
                                    </p:cTn>
                                  </p:par>
                                  <p:par>
                                    <p:cTn id="15" presetID="10" presetClass="entr" presetSubtype="0"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500"/>
                                            <p:tgtEl>
                                              <p:spTgt spid="3"/>
                                            </p:tgtEl>
                                          </p:cBhvr>
                                        </p:animEffect>
                                      </p:childTnLst>
                                    </p:cTn>
                                  </p:par>
                                  <p:par>
                                    <p:cTn id="18" presetID="10" presetClass="entr" presetSubtype="0" fill="hold" nodeType="withEffect">
                                      <p:stCondLst>
                                        <p:cond delay="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500"/>
                                            <p:tgtEl>
                                              <p:spTgt spid="11"/>
                                            </p:tgtEl>
                                          </p:cBhvr>
                                        </p:animEffect>
                                      </p:childTnLst>
                                    </p:cTn>
                                  </p:par>
                                  <p:par>
                                    <p:cTn id="21" presetID="10" presetClass="entr" presetSubtype="0"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500"/>
                                            <p:tgtEl>
                                              <p:spTgt spid="4"/>
                                            </p:tgtEl>
                                          </p:cBhvr>
                                        </p:animEffect>
                                      </p:childTnLst>
                                    </p:cTn>
                                  </p:par>
                                  <p:par>
                                    <p:cTn id="24" presetID="10" presetClass="entr" presetSubtype="0" fill="hold"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500"/>
                                            <p:tgtEl>
                                              <p:spTgt spid="14"/>
                                            </p:tgtEl>
                                          </p:cBhvr>
                                        </p:animEffect>
                                      </p:childTnLst>
                                    </p:cTn>
                                  </p:par>
                                  <p:par>
                                    <p:cTn id="27" presetID="8" presetClass="emph" presetSubtype="0" decel="58000" fill="hold" nodeType="withEffect">
                                      <p:stCondLst>
                                        <p:cond delay="500"/>
                                      </p:stCondLst>
                                      <p:childTnLst>
                                        <p:animRot by="-21600000">
                                          <p:cBhvr>
                                            <p:cTn id="28" dur="1500" fill="hold"/>
                                            <p:tgtEl>
                                              <p:spTgt spid="2"/>
                                            </p:tgtEl>
                                            <p:attrNameLst>
                                              <p:attrName>r</p:attrName>
                                            </p:attrNameLst>
                                          </p:cBhvr>
                                        </p:animRot>
                                      </p:childTnLst>
                                    </p:cTn>
                                  </p:par>
                                  <p:par>
                                    <p:cTn id="29" presetID="8" presetClass="emph" presetSubtype="0" decel="58000" fill="hold" nodeType="withEffect">
                                      <p:stCondLst>
                                        <p:cond delay="500"/>
                                      </p:stCondLst>
                                      <p:childTnLst>
                                        <p:animRot by="21600000">
                                          <p:cBhvr>
                                            <p:cTn id="30" dur="1500" fill="hold"/>
                                            <p:tgtEl>
                                              <p:spTgt spid="8"/>
                                            </p:tgtEl>
                                            <p:attrNameLst>
                                              <p:attrName>r</p:attrName>
                                            </p:attrNameLst>
                                          </p:cBhvr>
                                        </p:animRot>
                                      </p:childTnLst>
                                    </p:cTn>
                                  </p:par>
                                  <p:par>
                                    <p:cTn id="31" presetID="8" presetClass="emph" presetSubtype="0" decel="58000" fill="hold" nodeType="withEffect">
                                      <p:stCondLst>
                                        <p:cond delay="500"/>
                                      </p:stCondLst>
                                      <p:childTnLst>
                                        <p:animRot by="-21600000">
                                          <p:cBhvr>
                                            <p:cTn id="32" dur="1500" fill="hold"/>
                                            <p:tgtEl>
                                              <p:spTgt spid="3"/>
                                            </p:tgtEl>
                                            <p:attrNameLst>
                                              <p:attrName>r</p:attrName>
                                            </p:attrNameLst>
                                          </p:cBhvr>
                                        </p:animRot>
                                      </p:childTnLst>
                                    </p:cTn>
                                  </p:par>
                                  <p:par>
                                    <p:cTn id="33" presetID="8" presetClass="emph" presetSubtype="0" decel="58000" fill="hold" nodeType="withEffect">
                                      <p:stCondLst>
                                        <p:cond delay="500"/>
                                      </p:stCondLst>
                                      <p:childTnLst>
                                        <p:animRot by="21600000">
                                          <p:cBhvr>
                                            <p:cTn id="34" dur="1500" fill="hold"/>
                                            <p:tgtEl>
                                              <p:spTgt spid="11"/>
                                            </p:tgtEl>
                                            <p:attrNameLst>
                                              <p:attrName>r</p:attrName>
                                            </p:attrNameLst>
                                          </p:cBhvr>
                                        </p:animRot>
                                      </p:childTnLst>
                                    </p:cTn>
                                  </p:par>
                                  <p:par>
                                    <p:cTn id="35" presetID="8" presetClass="emph" presetSubtype="0" decel="58000" fill="hold" nodeType="withEffect">
                                      <p:stCondLst>
                                        <p:cond delay="500"/>
                                      </p:stCondLst>
                                      <p:childTnLst>
                                        <p:animRot by="-21600000">
                                          <p:cBhvr>
                                            <p:cTn id="36" dur="1500" fill="hold"/>
                                            <p:tgtEl>
                                              <p:spTgt spid="4"/>
                                            </p:tgtEl>
                                            <p:attrNameLst>
                                              <p:attrName>r</p:attrName>
                                            </p:attrNameLst>
                                          </p:cBhvr>
                                        </p:animRot>
                                      </p:childTnLst>
                                    </p:cTn>
                                  </p:par>
                                  <p:par>
                                    <p:cTn id="37" presetID="8" presetClass="emph" presetSubtype="0" decel="58000" fill="hold" nodeType="withEffect">
                                      <p:stCondLst>
                                        <p:cond delay="500"/>
                                      </p:stCondLst>
                                      <p:childTnLst>
                                        <p:animRot by="21600000">
                                          <p:cBhvr>
                                            <p:cTn id="38" dur="1500" fill="hold"/>
                                            <p:tgtEl>
                                              <p:spTgt spid="1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40" dur="1500" fill="hold"/>
                                            <p:tgtEl>
                                              <p:spTgt spid="2"/>
                                            </p:tgtEl>
                                            <p:attrNameLst>
                                              <p:attrName>ppt_x</p:attrName>
                                              <p:attrName>ppt_y</p:attrName>
                                            </p:attrNameLst>
                                          </p:cBhvr>
                                        </p:animMotion>
                                      </p:childTnLst>
                                    </p:cTn>
                                  </p:par>
                                  <p:par>
                                    <p:cTn id="41"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42" dur="1500" fill="hold"/>
                                            <p:tgtEl>
                                              <p:spTgt spid="8"/>
                                            </p:tgtEl>
                                            <p:attrNameLst>
                                              <p:attrName>ppt_x</p:attrName>
                                              <p:attrName>ppt_y</p:attrName>
                                            </p:attrNameLst>
                                          </p:cBhvr>
                                        </p:animMotion>
                                      </p:childTnLst>
                                    </p:cTn>
                                  </p:par>
                                  <p:par>
                                    <p:cTn id="43"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4" dur="1500" fill="hold"/>
                                            <p:tgtEl>
                                              <p:spTgt spid="11"/>
                                            </p:tgtEl>
                                            <p:attrNameLst>
                                              <p:attrName>ppt_x</p:attrName>
                                              <p:attrName>ppt_y</p:attrName>
                                            </p:attrNameLst>
                                          </p:cBhvr>
                                        </p:animMotion>
                                      </p:childTnLst>
                                    </p:cTn>
                                  </p:par>
                                  <p:par>
                                    <p:cTn id="45"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46" dur="1500" fill="hold"/>
                                            <p:tgtEl>
                                              <p:spTgt spid="3"/>
                                            </p:tgtEl>
                                            <p:attrNameLst>
                                              <p:attrName>ppt_x</p:attrName>
                                              <p:attrName>ppt_y</p:attrName>
                                            </p:attrNameLst>
                                          </p:cBhvr>
                                        </p:animMotion>
                                      </p:childTnLst>
                                    </p:cTn>
                                  </p:par>
                                  <p:par>
                                    <p:cTn id="4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48" dur="1500" fill="hold"/>
                                            <p:tgtEl>
                                              <p:spTgt spid="4"/>
                                            </p:tgtEl>
                                            <p:attrNameLst>
                                              <p:attrName>ppt_x</p:attrName>
                                              <p:attrName>ppt_y</p:attrName>
                                            </p:attrNameLst>
                                          </p:cBhvr>
                                        </p:animMotion>
                                      </p:childTnLst>
                                    </p:cTn>
                                  </p:par>
                                  <p:par>
                                    <p:cTn id="49"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0" dur="15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500"/>
                                            <p:tgtEl>
                                              <p:spTgt spid="2"/>
                                            </p:tgtEl>
                                          </p:cBhvr>
                                        </p:animEffect>
                                      </p:childTnLst>
                                    </p:cTn>
                                  </p:par>
                                  <p:par>
                                    <p:cTn id="12" presetID="10" presetClass="entr" presetSubtype="0" fill="hold" nodeType="withEffect">
                                      <p:stCondLst>
                                        <p:cond delay="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500"/>
                                            <p:tgtEl>
                                              <p:spTgt spid="8"/>
                                            </p:tgtEl>
                                          </p:cBhvr>
                                        </p:animEffect>
                                      </p:childTnLst>
                                    </p:cTn>
                                  </p:par>
                                  <p:par>
                                    <p:cTn id="15" presetID="10" presetClass="entr" presetSubtype="0"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500"/>
                                            <p:tgtEl>
                                              <p:spTgt spid="3"/>
                                            </p:tgtEl>
                                          </p:cBhvr>
                                        </p:animEffect>
                                      </p:childTnLst>
                                    </p:cTn>
                                  </p:par>
                                  <p:par>
                                    <p:cTn id="18" presetID="10" presetClass="entr" presetSubtype="0" fill="hold" nodeType="withEffect">
                                      <p:stCondLst>
                                        <p:cond delay="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500"/>
                                            <p:tgtEl>
                                              <p:spTgt spid="11"/>
                                            </p:tgtEl>
                                          </p:cBhvr>
                                        </p:animEffect>
                                      </p:childTnLst>
                                    </p:cTn>
                                  </p:par>
                                  <p:par>
                                    <p:cTn id="21" presetID="10" presetClass="entr" presetSubtype="0"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500"/>
                                            <p:tgtEl>
                                              <p:spTgt spid="4"/>
                                            </p:tgtEl>
                                          </p:cBhvr>
                                        </p:animEffect>
                                      </p:childTnLst>
                                    </p:cTn>
                                  </p:par>
                                  <p:par>
                                    <p:cTn id="24" presetID="10" presetClass="entr" presetSubtype="0" fill="hold"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500"/>
                                            <p:tgtEl>
                                              <p:spTgt spid="14"/>
                                            </p:tgtEl>
                                          </p:cBhvr>
                                        </p:animEffect>
                                      </p:childTnLst>
                                    </p:cTn>
                                  </p:par>
                                  <p:par>
                                    <p:cTn id="27" presetID="8" presetClass="emph" presetSubtype="0" decel="58000" fill="hold" nodeType="withEffect">
                                      <p:stCondLst>
                                        <p:cond delay="500"/>
                                      </p:stCondLst>
                                      <p:childTnLst>
                                        <p:animRot by="-21600000">
                                          <p:cBhvr>
                                            <p:cTn id="28" dur="1500" fill="hold"/>
                                            <p:tgtEl>
                                              <p:spTgt spid="2"/>
                                            </p:tgtEl>
                                            <p:attrNameLst>
                                              <p:attrName>r</p:attrName>
                                            </p:attrNameLst>
                                          </p:cBhvr>
                                        </p:animRot>
                                      </p:childTnLst>
                                    </p:cTn>
                                  </p:par>
                                  <p:par>
                                    <p:cTn id="29" presetID="8" presetClass="emph" presetSubtype="0" decel="58000" fill="hold" nodeType="withEffect">
                                      <p:stCondLst>
                                        <p:cond delay="500"/>
                                      </p:stCondLst>
                                      <p:childTnLst>
                                        <p:animRot by="21600000">
                                          <p:cBhvr>
                                            <p:cTn id="30" dur="1500" fill="hold"/>
                                            <p:tgtEl>
                                              <p:spTgt spid="8"/>
                                            </p:tgtEl>
                                            <p:attrNameLst>
                                              <p:attrName>r</p:attrName>
                                            </p:attrNameLst>
                                          </p:cBhvr>
                                        </p:animRot>
                                      </p:childTnLst>
                                    </p:cTn>
                                  </p:par>
                                  <p:par>
                                    <p:cTn id="31" presetID="8" presetClass="emph" presetSubtype="0" decel="58000" fill="hold" nodeType="withEffect">
                                      <p:stCondLst>
                                        <p:cond delay="500"/>
                                      </p:stCondLst>
                                      <p:childTnLst>
                                        <p:animRot by="-21600000">
                                          <p:cBhvr>
                                            <p:cTn id="32" dur="1500" fill="hold"/>
                                            <p:tgtEl>
                                              <p:spTgt spid="3"/>
                                            </p:tgtEl>
                                            <p:attrNameLst>
                                              <p:attrName>r</p:attrName>
                                            </p:attrNameLst>
                                          </p:cBhvr>
                                        </p:animRot>
                                      </p:childTnLst>
                                    </p:cTn>
                                  </p:par>
                                  <p:par>
                                    <p:cTn id="33" presetID="8" presetClass="emph" presetSubtype="0" decel="58000" fill="hold" nodeType="withEffect">
                                      <p:stCondLst>
                                        <p:cond delay="500"/>
                                      </p:stCondLst>
                                      <p:childTnLst>
                                        <p:animRot by="21600000">
                                          <p:cBhvr>
                                            <p:cTn id="34" dur="1500" fill="hold"/>
                                            <p:tgtEl>
                                              <p:spTgt spid="11"/>
                                            </p:tgtEl>
                                            <p:attrNameLst>
                                              <p:attrName>r</p:attrName>
                                            </p:attrNameLst>
                                          </p:cBhvr>
                                        </p:animRot>
                                      </p:childTnLst>
                                    </p:cTn>
                                  </p:par>
                                  <p:par>
                                    <p:cTn id="35" presetID="8" presetClass="emph" presetSubtype="0" decel="58000" fill="hold" nodeType="withEffect">
                                      <p:stCondLst>
                                        <p:cond delay="500"/>
                                      </p:stCondLst>
                                      <p:childTnLst>
                                        <p:animRot by="-21600000">
                                          <p:cBhvr>
                                            <p:cTn id="36" dur="1500" fill="hold"/>
                                            <p:tgtEl>
                                              <p:spTgt spid="4"/>
                                            </p:tgtEl>
                                            <p:attrNameLst>
                                              <p:attrName>r</p:attrName>
                                            </p:attrNameLst>
                                          </p:cBhvr>
                                        </p:animRot>
                                      </p:childTnLst>
                                    </p:cTn>
                                  </p:par>
                                  <p:par>
                                    <p:cTn id="37" presetID="8" presetClass="emph" presetSubtype="0" decel="58000" fill="hold" nodeType="withEffect">
                                      <p:stCondLst>
                                        <p:cond delay="500"/>
                                      </p:stCondLst>
                                      <p:childTnLst>
                                        <p:animRot by="21600000">
                                          <p:cBhvr>
                                            <p:cTn id="38" dur="1500" fill="hold"/>
                                            <p:tgtEl>
                                              <p:spTgt spid="1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40" dur="1500" fill="hold"/>
                                            <p:tgtEl>
                                              <p:spTgt spid="2"/>
                                            </p:tgtEl>
                                            <p:attrNameLst>
                                              <p:attrName>ppt_x</p:attrName>
                                              <p:attrName>ppt_y</p:attrName>
                                            </p:attrNameLst>
                                          </p:cBhvr>
                                        </p:animMotion>
                                      </p:childTnLst>
                                    </p:cTn>
                                  </p:par>
                                  <p:par>
                                    <p:cTn id="41"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42" dur="1500" fill="hold"/>
                                            <p:tgtEl>
                                              <p:spTgt spid="8"/>
                                            </p:tgtEl>
                                            <p:attrNameLst>
                                              <p:attrName>ppt_x</p:attrName>
                                              <p:attrName>ppt_y</p:attrName>
                                            </p:attrNameLst>
                                          </p:cBhvr>
                                        </p:animMotion>
                                      </p:childTnLst>
                                    </p:cTn>
                                  </p:par>
                                  <p:par>
                                    <p:cTn id="43"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4" dur="1500" fill="hold"/>
                                            <p:tgtEl>
                                              <p:spTgt spid="11"/>
                                            </p:tgtEl>
                                            <p:attrNameLst>
                                              <p:attrName>ppt_x</p:attrName>
                                              <p:attrName>ppt_y</p:attrName>
                                            </p:attrNameLst>
                                          </p:cBhvr>
                                        </p:animMotion>
                                      </p:childTnLst>
                                    </p:cTn>
                                  </p:par>
                                  <p:par>
                                    <p:cTn id="45"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46" dur="1500" fill="hold"/>
                                            <p:tgtEl>
                                              <p:spTgt spid="3"/>
                                            </p:tgtEl>
                                            <p:attrNameLst>
                                              <p:attrName>ppt_x</p:attrName>
                                              <p:attrName>ppt_y</p:attrName>
                                            </p:attrNameLst>
                                          </p:cBhvr>
                                        </p:animMotion>
                                      </p:childTnLst>
                                    </p:cTn>
                                  </p:par>
                                  <p:par>
                                    <p:cTn id="4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48" dur="1500" fill="hold"/>
                                            <p:tgtEl>
                                              <p:spTgt spid="4"/>
                                            </p:tgtEl>
                                            <p:attrNameLst>
                                              <p:attrName>ppt_x</p:attrName>
                                              <p:attrName>ppt_y</p:attrName>
                                            </p:attrNameLst>
                                          </p:cBhvr>
                                        </p:animMotion>
                                      </p:childTnLst>
                                    </p:cTn>
                                  </p:par>
                                  <p:par>
                                    <p:cTn id="49"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0" dur="15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23639" y="1902498"/>
            <a:ext cx="10298113" cy="1335657"/>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pic>
        <p:nvPicPr>
          <p:cNvPr id="3" name="图片 2"/>
          <p:cNvPicPr>
            <a:picLocks noChangeAspect="1"/>
          </p:cNvPicPr>
          <p:nvPr/>
        </p:nvPicPr>
        <p:blipFill rotWithShape="1">
          <a:blip r:embed="rId3"/>
          <a:srcRect t="9750" b="72490"/>
          <a:stretch/>
        </p:blipFill>
        <p:spPr>
          <a:xfrm>
            <a:off x="1623642" y="1883726"/>
            <a:ext cx="10733502" cy="1320033"/>
          </a:xfrm>
          <a:prstGeom prst="rect">
            <a:avLst/>
          </a:prstGeom>
        </p:spPr>
      </p:pic>
      <p:sp>
        <p:nvSpPr>
          <p:cNvPr id="4" name="文本框 4"/>
          <p:cNvSpPr txBox="1"/>
          <p:nvPr/>
        </p:nvSpPr>
        <p:spPr>
          <a:xfrm>
            <a:off x="2745306" y="2050823"/>
            <a:ext cx="3300301" cy="447318"/>
          </a:xfrm>
          <a:prstGeom prst="rect">
            <a:avLst/>
          </a:prstGeom>
          <a:noFill/>
        </p:spPr>
        <p:txBody>
          <a:bodyPr wrap="square" lIns="77232" tIns="38616" rIns="77232" bIns="38616" rtlCol="0">
            <a:spAutoFit/>
          </a:bodyPr>
          <a:lstStyle/>
          <a:p>
            <a:r>
              <a:rPr lang="zh-CN" altLang="en-US" sz="2400" b="1" dirty="0">
                <a:solidFill>
                  <a:srgbClr val="313131"/>
                </a:solidFill>
                <a:latin typeface="微软雅黑" panose="020B0503020204020204" pitchFamily="34" charset="-122"/>
                <a:ea typeface="微软雅黑" panose="020B0503020204020204" pitchFamily="34" charset="-122"/>
              </a:rPr>
              <a:t>单击此处添加</a:t>
            </a:r>
            <a:r>
              <a:rPr lang="zh-CN" altLang="en-US" sz="2400" dirty="0">
                <a:solidFill>
                  <a:srgbClr val="0B3F5B"/>
                </a:solidFill>
                <a:latin typeface="微软雅黑" panose="020B0503020204020204" pitchFamily="34" charset="-122"/>
                <a:ea typeface="微软雅黑" panose="020B0503020204020204" pitchFamily="34" charset="-122"/>
              </a:rPr>
              <a:t>你的标题</a:t>
            </a:r>
            <a:endParaRPr lang="en-US" altLang="zh-CN" sz="1700" dirty="0">
              <a:solidFill>
                <a:srgbClr val="0B3F5B"/>
              </a:solidFill>
              <a:latin typeface="微软雅黑" panose="020B0503020204020204" pitchFamily="34" charset="-122"/>
              <a:ea typeface="微软雅黑" panose="020B0503020204020204" pitchFamily="34" charset="-122"/>
            </a:endParaRPr>
          </a:p>
        </p:txBody>
      </p:sp>
      <p:sp>
        <p:nvSpPr>
          <p:cNvPr id="5" name="文本框 6"/>
          <p:cNvSpPr txBox="1"/>
          <p:nvPr/>
        </p:nvSpPr>
        <p:spPr>
          <a:xfrm>
            <a:off x="2745308" y="2588064"/>
            <a:ext cx="8082273" cy="483922"/>
          </a:xfrm>
          <a:prstGeom prst="rect">
            <a:avLst/>
          </a:prstGeom>
          <a:noFill/>
        </p:spPr>
        <p:txBody>
          <a:bodyPr wrap="square" lIns="77232" tIns="38616" rIns="77232" bIns="38616"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6" name="组合 5"/>
          <p:cNvGrpSpPr/>
          <p:nvPr/>
        </p:nvGrpSpPr>
        <p:grpSpPr>
          <a:xfrm>
            <a:off x="7601096" y="3464981"/>
            <a:ext cx="3957487" cy="727711"/>
            <a:chOff x="7076749" y="2727736"/>
            <a:chExt cx="4685293" cy="860819"/>
          </a:xfrm>
        </p:grpSpPr>
        <p:grpSp>
          <p:nvGrpSpPr>
            <p:cNvPr id="7" name="组合 6"/>
            <p:cNvGrpSpPr/>
            <p:nvPr/>
          </p:nvGrpSpPr>
          <p:grpSpPr>
            <a:xfrm>
              <a:off x="8472643" y="2764395"/>
              <a:ext cx="3289399" cy="824160"/>
              <a:chOff x="8242848" y="2835708"/>
              <a:chExt cx="2083546" cy="824160"/>
            </a:xfrm>
          </p:grpSpPr>
          <p:sp>
            <p:nvSpPr>
              <p:cNvPr id="9" name="文本框 20"/>
              <p:cNvSpPr txBox="1"/>
              <p:nvPr/>
            </p:nvSpPr>
            <p:spPr>
              <a:xfrm>
                <a:off x="8242848" y="2835708"/>
                <a:ext cx="2083546" cy="473295"/>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文本框 21"/>
              <p:cNvSpPr txBox="1"/>
              <p:nvPr/>
            </p:nvSpPr>
            <p:spPr>
              <a:xfrm>
                <a:off x="8242849" y="3142803"/>
                <a:ext cx="1927407" cy="517065"/>
              </a:xfrm>
              <a:prstGeom prst="rect">
                <a:avLst/>
              </a:prstGeom>
              <a:noFill/>
            </p:spPr>
            <p:txBody>
              <a:bodyPr wrap="square"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8" name="文本框 22"/>
            <p:cNvSpPr txBox="1"/>
            <p:nvPr/>
          </p:nvSpPr>
          <p:spPr>
            <a:xfrm>
              <a:off x="7076749" y="2727736"/>
              <a:ext cx="1387149" cy="800219"/>
            </a:xfrm>
            <a:prstGeom prst="rect">
              <a:avLst/>
            </a:prstGeom>
            <a:noFill/>
          </p:spPr>
          <p:txBody>
            <a:bodyPr wrap="square" rtlCol="0">
              <a:spAutoFit/>
            </a:bodyPr>
            <a:lstStyle/>
            <a:p>
              <a:pPr algn="ctr"/>
              <a:r>
                <a:rPr lang="en-US" altLang="zh-CN" sz="3700" dirty="0">
                  <a:solidFill>
                    <a:schemeClr val="tx1">
                      <a:lumMod val="85000"/>
                      <a:lumOff val="15000"/>
                    </a:schemeClr>
                  </a:solidFill>
                  <a:latin typeface="Radikal Thin" pitchFamily="50" charset="0"/>
                  <a:ea typeface="Microsoft YaHei UI" panose="020B0503020204020204" pitchFamily="34" charset="-122"/>
                </a:rPr>
                <a:t>21%</a:t>
              </a:r>
              <a:endParaRPr lang="zh-CN" altLang="en-US" sz="3700" dirty="0">
                <a:solidFill>
                  <a:schemeClr val="tx1">
                    <a:lumMod val="85000"/>
                    <a:lumOff val="15000"/>
                  </a:schemeClr>
                </a:solidFill>
                <a:latin typeface="Radikal Thin" pitchFamily="50" charset="0"/>
                <a:ea typeface="Microsoft YaHei UI" panose="020B0503020204020204" pitchFamily="34" charset="-122"/>
              </a:endParaRPr>
            </a:p>
          </p:txBody>
        </p:sp>
      </p:grpSp>
      <p:grpSp>
        <p:nvGrpSpPr>
          <p:cNvPr id="11" name="组合 10"/>
          <p:cNvGrpSpPr/>
          <p:nvPr/>
        </p:nvGrpSpPr>
        <p:grpSpPr>
          <a:xfrm>
            <a:off x="2918777" y="3735890"/>
            <a:ext cx="4023797" cy="1343943"/>
            <a:chOff x="1533322" y="3048201"/>
            <a:chExt cx="4763798" cy="1589768"/>
          </a:xfrm>
        </p:grpSpPr>
        <p:sp>
          <p:nvSpPr>
            <p:cNvPr id="12" name="流程图: 手动操作 11"/>
            <p:cNvSpPr/>
            <p:nvPr/>
          </p:nvSpPr>
          <p:spPr>
            <a:xfrm flipV="1">
              <a:off x="1533322" y="3804274"/>
              <a:ext cx="4763798" cy="833695"/>
            </a:xfrm>
            <a:prstGeom prst="flowChartManualOperation">
              <a:avLst/>
            </a:prstGeom>
            <a:noFill/>
            <a:ln w="114300">
              <a:solidFill>
                <a:srgbClr val="D5D5D5">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04457" y="3201520"/>
              <a:ext cx="3240062" cy="833173"/>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56"/>
            <p:cNvSpPr>
              <a:spLocks noEditPoints="1"/>
            </p:cNvSpPr>
            <p:nvPr/>
          </p:nvSpPr>
          <p:spPr bwMode="auto">
            <a:xfrm>
              <a:off x="3817598" y="3136711"/>
              <a:ext cx="1726921" cy="1264035"/>
            </a:xfrm>
            <a:custGeom>
              <a:avLst/>
              <a:gdLst>
                <a:gd name="T0" fmla="*/ 430 w 582"/>
                <a:gd name="T1" fmla="*/ 85 h 426"/>
                <a:gd name="T2" fmla="*/ 449 w 582"/>
                <a:gd name="T3" fmla="*/ 104 h 426"/>
                <a:gd name="T4" fmla="*/ 449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5 w 582"/>
                <a:gd name="T17" fmla="*/ 0 h 426"/>
                <a:gd name="T18" fmla="*/ 442 w 582"/>
                <a:gd name="T19" fmla="*/ 57 h 426"/>
                <a:gd name="T20" fmla="*/ 556 w 582"/>
                <a:gd name="T21" fmla="*/ 57 h 426"/>
                <a:gd name="T22" fmla="*/ 565 w 582"/>
                <a:gd name="T23" fmla="*/ 66 h 426"/>
                <a:gd name="T24" fmla="*/ 565 w 582"/>
                <a:gd name="T25" fmla="*/ 128 h 426"/>
                <a:gd name="T26" fmla="*/ 478 w 582"/>
                <a:gd name="T27" fmla="*/ 128 h 426"/>
                <a:gd name="T28" fmla="*/ 556 w 582"/>
                <a:gd name="T29" fmla="*/ 144 h 426"/>
                <a:gd name="T30" fmla="*/ 565 w 582"/>
                <a:gd name="T31" fmla="*/ 154 h 426"/>
                <a:gd name="T32" fmla="*/ 565 w 582"/>
                <a:gd name="T33" fmla="*/ 215 h 426"/>
                <a:gd name="T34" fmla="*/ 478 w 582"/>
                <a:gd name="T35" fmla="*/ 215 h 426"/>
                <a:gd name="T36" fmla="*/ 385 w 582"/>
                <a:gd name="T37" fmla="*/ 386 h 426"/>
                <a:gd name="T38" fmla="*/ 385 w 582"/>
                <a:gd name="T39" fmla="*/ 426 h 426"/>
                <a:gd name="T40" fmla="*/ 563 w 582"/>
                <a:gd name="T41" fmla="*/ 241 h 426"/>
                <a:gd name="T42" fmla="*/ 527 w 582"/>
                <a:gd name="T43" fmla="*/ 260 h 426"/>
                <a:gd name="T44" fmla="*/ 527 w 582"/>
                <a:gd name="T45" fmla="*/ 241 h 426"/>
                <a:gd name="T46" fmla="*/ 563 w 582"/>
                <a:gd name="T47" fmla="*/ 274 h 426"/>
                <a:gd name="T48" fmla="*/ 527 w 582"/>
                <a:gd name="T49" fmla="*/ 296 h 426"/>
                <a:gd name="T50" fmla="*/ 527 w 582"/>
                <a:gd name="T51" fmla="*/ 274 h 426"/>
                <a:gd name="T52" fmla="*/ 546 w 582"/>
                <a:gd name="T53" fmla="*/ 76 h 426"/>
                <a:gd name="T54" fmla="*/ 478 w 582"/>
                <a:gd name="T55" fmla="*/ 111 h 426"/>
                <a:gd name="T56" fmla="*/ 478 w 582"/>
                <a:gd name="T57" fmla="*/ 76 h 426"/>
                <a:gd name="T58" fmla="*/ 546 w 582"/>
                <a:gd name="T59" fmla="*/ 161 h 426"/>
                <a:gd name="T60" fmla="*/ 478 w 582"/>
                <a:gd name="T61" fmla="*/ 196 h 426"/>
                <a:gd name="T62" fmla="*/ 478 w 582"/>
                <a:gd name="T63" fmla="*/ 161 h 426"/>
                <a:gd name="T64" fmla="*/ 151 w 582"/>
                <a:gd name="T65" fmla="*/ 404 h 426"/>
                <a:gd name="T66" fmla="*/ 296 w 582"/>
                <a:gd name="T67" fmla="*/ 369 h 426"/>
                <a:gd name="T68" fmla="*/ 324 w 582"/>
                <a:gd name="T69" fmla="*/ 404 h 426"/>
                <a:gd name="T70" fmla="*/ 118 w 582"/>
                <a:gd name="T71" fmla="*/ 426 h 426"/>
                <a:gd name="T72" fmla="*/ 118 w 582"/>
                <a:gd name="T73" fmla="*/ 404 h 426"/>
                <a:gd name="T74" fmla="*/ 52 w 582"/>
                <a:gd name="T75" fmla="*/ 132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0" y="85"/>
                  </a:lnTo>
                  <a:lnTo>
                    <a:pt x="449" y="85"/>
                  </a:lnTo>
                  <a:lnTo>
                    <a:pt x="449" y="104"/>
                  </a:lnTo>
                  <a:lnTo>
                    <a:pt x="449" y="338"/>
                  </a:lnTo>
                  <a:lnTo>
                    <a:pt x="449" y="357"/>
                  </a:lnTo>
                  <a:lnTo>
                    <a:pt x="430" y="357"/>
                  </a:lnTo>
                  <a:lnTo>
                    <a:pt x="19" y="357"/>
                  </a:lnTo>
                  <a:lnTo>
                    <a:pt x="0" y="357"/>
                  </a:lnTo>
                  <a:lnTo>
                    <a:pt x="0" y="338"/>
                  </a:lnTo>
                  <a:lnTo>
                    <a:pt x="0" y="104"/>
                  </a:lnTo>
                  <a:lnTo>
                    <a:pt x="0" y="85"/>
                  </a:lnTo>
                  <a:lnTo>
                    <a:pt x="19" y="85"/>
                  </a:lnTo>
                  <a:lnTo>
                    <a:pt x="19" y="85"/>
                  </a:lnTo>
                  <a:close/>
                  <a:moveTo>
                    <a:pt x="385" y="426"/>
                  </a:moveTo>
                  <a:lnTo>
                    <a:pt x="582" y="426"/>
                  </a:lnTo>
                  <a:lnTo>
                    <a:pt x="582" y="0"/>
                  </a:lnTo>
                  <a:lnTo>
                    <a:pt x="385" y="0"/>
                  </a:lnTo>
                  <a:lnTo>
                    <a:pt x="385" y="57"/>
                  </a:lnTo>
                  <a:lnTo>
                    <a:pt x="442" y="57"/>
                  </a:lnTo>
                  <a:lnTo>
                    <a:pt x="478" y="57"/>
                  </a:lnTo>
                  <a:lnTo>
                    <a:pt x="556" y="57"/>
                  </a:lnTo>
                  <a:lnTo>
                    <a:pt x="565" y="57"/>
                  </a:lnTo>
                  <a:lnTo>
                    <a:pt x="565" y="66"/>
                  </a:lnTo>
                  <a:lnTo>
                    <a:pt x="565" y="118"/>
                  </a:lnTo>
                  <a:lnTo>
                    <a:pt x="565" y="128"/>
                  </a:lnTo>
                  <a:lnTo>
                    <a:pt x="556" y="128"/>
                  </a:lnTo>
                  <a:lnTo>
                    <a:pt x="478" y="128"/>
                  </a:lnTo>
                  <a:lnTo>
                    <a:pt x="478" y="144"/>
                  </a:lnTo>
                  <a:lnTo>
                    <a:pt x="556" y="144"/>
                  </a:lnTo>
                  <a:lnTo>
                    <a:pt x="565" y="144"/>
                  </a:lnTo>
                  <a:lnTo>
                    <a:pt x="565" y="154"/>
                  </a:lnTo>
                  <a:lnTo>
                    <a:pt x="565" y="206"/>
                  </a:lnTo>
                  <a:lnTo>
                    <a:pt x="565" y="215"/>
                  </a:lnTo>
                  <a:lnTo>
                    <a:pt x="556" y="215"/>
                  </a:lnTo>
                  <a:lnTo>
                    <a:pt x="478" y="215"/>
                  </a:lnTo>
                  <a:lnTo>
                    <a:pt x="478" y="386"/>
                  </a:lnTo>
                  <a:lnTo>
                    <a:pt x="385" y="386"/>
                  </a:lnTo>
                  <a:lnTo>
                    <a:pt x="385" y="426"/>
                  </a:lnTo>
                  <a:lnTo>
                    <a:pt x="385" y="426"/>
                  </a:lnTo>
                  <a:close/>
                  <a:moveTo>
                    <a:pt x="527" y="241"/>
                  </a:moveTo>
                  <a:lnTo>
                    <a:pt x="563" y="241"/>
                  </a:lnTo>
                  <a:lnTo>
                    <a:pt x="563" y="260"/>
                  </a:lnTo>
                  <a:lnTo>
                    <a:pt x="527" y="260"/>
                  </a:lnTo>
                  <a:lnTo>
                    <a:pt x="527" y="241"/>
                  </a:lnTo>
                  <a:lnTo>
                    <a:pt x="527" y="241"/>
                  </a:lnTo>
                  <a:close/>
                  <a:moveTo>
                    <a:pt x="527" y="274"/>
                  </a:moveTo>
                  <a:lnTo>
                    <a:pt x="563" y="274"/>
                  </a:lnTo>
                  <a:lnTo>
                    <a:pt x="563" y="296"/>
                  </a:lnTo>
                  <a:lnTo>
                    <a:pt x="527" y="296"/>
                  </a:lnTo>
                  <a:lnTo>
                    <a:pt x="527" y="274"/>
                  </a:lnTo>
                  <a:lnTo>
                    <a:pt x="527" y="274"/>
                  </a:lnTo>
                  <a:close/>
                  <a:moveTo>
                    <a:pt x="478" y="76"/>
                  </a:moveTo>
                  <a:lnTo>
                    <a:pt x="546" y="76"/>
                  </a:lnTo>
                  <a:lnTo>
                    <a:pt x="546" y="111"/>
                  </a:lnTo>
                  <a:lnTo>
                    <a:pt x="478" y="111"/>
                  </a:lnTo>
                  <a:lnTo>
                    <a:pt x="478" y="76"/>
                  </a:lnTo>
                  <a:lnTo>
                    <a:pt x="478" y="76"/>
                  </a:lnTo>
                  <a:close/>
                  <a:moveTo>
                    <a:pt x="478" y="161"/>
                  </a:moveTo>
                  <a:lnTo>
                    <a:pt x="546" y="161"/>
                  </a:lnTo>
                  <a:lnTo>
                    <a:pt x="546" y="196"/>
                  </a:lnTo>
                  <a:lnTo>
                    <a:pt x="478" y="196"/>
                  </a:lnTo>
                  <a:lnTo>
                    <a:pt x="478" y="161"/>
                  </a:lnTo>
                  <a:lnTo>
                    <a:pt x="478" y="161"/>
                  </a:lnTo>
                  <a:close/>
                  <a:moveTo>
                    <a:pt x="118" y="404"/>
                  </a:moveTo>
                  <a:lnTo>
                    <a:pt x="151" y="404"/>
                  </a:lnTo>
                  <a:lnTo>
                    <a:pt x="151" y="369"/>
                  </a:lnTo>
                  <a:lnTo>
                    <a:pt x="296" y="369"/>
                  </a:lnTo>
                  <a:lnTo>
                    <a:pt x="296" y="404"/>
                  </a:lnTo>
                  <a:lnTo>
                    <a:pt x="324" y="404"/>
                  </a:lnTo>
                  <a:lnTo>
                    <a:pt x="324" y="426"/>
                  </a:lnTo>
                  <a:lnTo>
                    <a:pt x="118" y="426"/>
                  </a:lnTo>
                  <a:lnTo>
                    <a:pt x="118" y="404"/>
                  </a:lnTo>
                  <a:lnTo>
                    <a:pt x="118" y="404"/>
                  </a:lnTo>
                  <a:close/>
                  <a:moveTo>
                    <a:pt x="400" y="132"/>
                  </a:moveTo>
                  <a:lnTo>
                    <a:pt x="52" y="132"/>
                  </a:lnTo>
                  <a:lnTo>
                    <a:pt x="52" y="312"/>
                  </a:lnTo>
                  <a:lnTo>
                    <a:pt x="400" y="312"/>
                  </a:lnTo>
                  <a:lnTo>
                    <a:pt x="400" y="132"/>
                  </a:ln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6"/>
            <p:cNvSpPr>
              <a:spLocks noEditPoints="1"/>
            </p:cNvSpPr>
            <p:nvPr/>
          </p:nvSpPr>
          <p:spPr bwMode="auto">
            <a:xfrm>
              <a:off x="2199798" y="3048201"/>
              <a:ext cx="1429004" cy="1352545"/>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流程图: 手动输入 15"/>
            <p:cNvSpPr/>
            <p:nvPr/>
          </p:nvSpPr>
          <p:spPr>
            <a:xfrm rot="5400000">
              <a:off x="2455779" y="3023468"/>
              <a:ext cx="644774" cy="947419"/>
            </a:xfrm>
            <a:prstGeom prst="flowChartManualInpu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手动输入 16"/>
            <p:cNvSpPr/>
            <p:nvPr/>
          </p:nvSpPr>
          <p:spPr>
            <a:xfrm rot="5400000">
              <a:off x="4220374" y="3278097"/>
              <a:ext cx="534007" cy="1033298"/>
            </a:xfrm>
            <a:prstGeom prst="flowChartManualInpu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8" name="直接连接符 17"/>
          <p:cNvCxnSpPr/>
          <p:nvPr/>
        </p:nvCxnSpPr>
        <p:spPr>
          <a:xfrm rot="16200000">
            <a:off x="9252387" y="2775391"/>
            <a:ext cx="0" cy="3040781"/>
          </a:xfrm>
          <a:prstGeom prst="line">
            <a:avLst/>
          </a:prstGeom>
          <a:ln w="22225">
            <a:solidFill>
              <a:srgbClr val="E0E0E0"/>
            </a:solidFill>
            <a:prstDash val="sysDot"/>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7669580" y="4422819"/>
            <a:ext cx="2435741" cy="544812"/>
            <a:chOff x="7466678" y="2801869"/>
            <a:chExt cx="2883689" cy="644465"/>
          </a:xfrm>
        </p:grpSpPr>
        <p:sp>
          <p:nvSpPr>
            <p:cNvPr id="20" name="文本框 34"/>
            <p:cNvSpPr txBox="1"/>
            <p:nvPr/>
          </p:nvSpPr>
          <p:spPr>
            <a:xfrm>
              <a:off x="7466679" y="2801869"/>
              <a:ext cx="1715209" cy="369332"/>
            </a:xfrm>
            <a:prstGeom prst="rect">
              <a:avLst/>
            </a:prstGeom>
            <a:noFill/>
          </p:spPr>
          <p:txBody>
            <a:bodyPr wrap="square" rtlCol="0">
              <a:spAutoFit/>
            </a:bodyPr>
            <a:lstStyle/>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文本框 35"/>
            <p:cNvSpPr txBox="1"/>
            <p:nvPr/>
          </p:nvSpPr>
          <p:spPr>
            <a:xfrm>
              <a:off x="7466678" y="3140513"/>
              <a:ext cx="2883689" cy="305821"/>
            </a:xfrm>
            <a:prstGeom prst="rect">
              <a:avLst/>
            </a:prstGeom>
            <a:noFill/>
          </p:spPr>
          <p:txBody>
            <a:bodyPr wrap="square"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grpSp>
      <p:sp>
        <p:nvSpPr>
          <p:cNvPr id="22" name="文本框 36"/>
          <p:cNvSpPr txBox="1"/>
          <p:nvPr/>
        </p:nvSpPr>
        <p:spPr>
          <a:xfrm>
            <a:off x="7676551" y="4887531"/>
            <a:ext cx="2435741" cy="244551"/>
          </a:xfrm>
          <a:prstGeom prst="rect">
            <a:avLst/>
          </a:prstGeom>
          <a:noFill/>
        </p:spPr>
        <p:txBody>
          <a:bodyPr wrap="square" lIns="77232" tIns="38616" rIns="77232" bIns="38616"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3" name="文本框 37"/>
          <p:cNvSpPr txBox="1"/>
          <p:nvPr/>
        </p:nvSpPr>
        <p:spPr>
          <a:xfrm>
            <a:off x="7676551" y="5066555"/>
            <a:ext cx="2435741" cy="244551"/>
          </a:xfrm>
          <a:prstGeom prst="rect">
            <a:avLst/>
          </a:prstGeom>
          <a:noFill/>
        </p:spPr>
        <p:txBody>
          <a:bodyPr wrap="square" lIns="77232" tIns="38616" rIns="77232" bIns="38616" rtlCol="0">
            <a:spAutoFit/>
          </a:bodyPr>
          <a:lstStyle/>
          <a:p>
            <a:pPr>
              <a:lnSpc>
                <a:spcPct val="120000"/>
              </a:lnSpc>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pic>
        <p:nvPicPr>
          <p:cNvPr id="24" name="Picture 2" descr="C:\Users\Administrator.2013-20151220XJ\Desktop\56615ddae573f\56615dd9af810 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7804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25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nodeType="withEffect">
                                  <p:stCondLst>
                                    <p:cond delay="175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1750"/>
                                  </p:stCondLst>
                                  <p:childTnLst>
                                    <p:set>
                                      <p:cBhvr>
                                        <p:cTn id="31" dur="1" fill="hold">
                                          <p:stCondLst>
                                            <p:cond delay="0"/>
                                          </p:stCondLst>
                                        </p:cTn>
                                        <p:tgtEl>
                                          <p:spTgt spid="18"/>
                                        </p:tgtEl>
                                        <p:attrNameLst>
                                          <p:attrName>style.visibility</p:attrName>
                                        </p:attrNameLst>
                                      </p:cBhvr>
                                      <p:to>
                                        <p:strVal val="visible"/>
                                      </p:to>
                                    </p:set>
                                    <p:anim calcmode="lin" valueType="num">
                                      <p:cBhvr>
                                        <p:cTn id="32" dur="750" fill="hold"/>
                                        <p:tgtEl>
                                          <p:spTgt spid="18"/>
                                        </p:tgtEl>
                                        <p:attrNameLst>
                                          <p:attrName>ppt_w</p:attrName>
                                        </p:attrNameLst>
                                      </p:cBhvr>
                                      <p:tavLst>
                                        <p:tav tm="0">
                                          <p:val>
                                            <p:fltVal val="0"/>
                                          </p:val>
                                        </p:tav>
                                        <p:tav tm="100000">
                                          <p:val>
                                            <p:strVal val="#ppt_w"/>
                                          </p:val>
                                        </p:tav>
                                      </p:tavLst>
                                    </p:anim>
                                    <p:anim calcmode="lin" valueType="num">
                                      <p:cBhvr>
                                        <p:cTn id="33" dur="750" fill="hold"/>
                                        <p:tgtEl>
                                          <p:spTgt spid="18"/>
                                        </p:tgtEl>
                                        <p:attrNameLst>
                                          <p:attrName>ppt_h</p:attrName>
                                        </p:attrNameLst>
                                      </p:cBhvr>
                                      <p:tavLst>
                                        <p:tav tm="0">
                                          <p:val>
                                            <p:fltVal val="0"/>
                                          </p:val>
                                        </p:tav>
                                        <p:tav tm="100000">
                                          <p:val>
                                            <p:strVal val="#ppt_h"/>
                                          </p:val>
                                        </p:tav>
                                      </p:tavLst>
                                    </p:anim>
                                    <p:animEffect transition="in" filter="fade">
                                      <p:cBhvr>
                                        <p:cTn id="34" dur="750"/>
                                        <p:tgtEl>
                                          <p:spTgt spid="18"/>
                                        </p:tgtEl>
                                      </p:cBhvr>
                                    </p:animEffect>
                                  </p:childTnLst>
                                </p:cTn>
                              </p:par>
                            </p:childTnLst>
                          </p:cTn>
                        </p:par>
                        <p:par>
                          <p:cTn id="35" fill="hold">
                            <p:stCondLst>
                              <p:cond delay="3500"/>
                            </p:stCondLst>
                            <p:childTnLst>
                              <p:par>
                                <p:cTn id="36" presetID="18" presetClass="entr" presetSubtype="3" fill="hold" nodeType="afterEffect">
                                  <p:stCondLst>
                                    <p:cond delay="250"/>
                                  </p:stCondLst>
                                  <p:childTnLst>
                                    <p:set>
                                      <p:cBhvr>
                                        <p:cTn id="37" dur="1" fill="hold">
                                          <p:stCondLst>
                                            <p:cond delay="0"/>
                                          </p:stCondLst>
                                        </p:cTn>
                                        <p:tgtEl>
                                          <p:spTgt spid="19"/>
                                        </p:tgtEl>
                                        <p:attrNameLst>
                                          <p:attrName>style.visibility</p:attrName>
                                        </p:attrNameLst>
                                      </p:cBhvr>
                                      <p:to>
                                        <p:strVal val="visible"/>
                                      </p:to>
                                    </p:set>
                                    <p:animEffect transition="in" filter="strips(upRight)">
                                      <p:cBhvr>
                                        <p:cTn id="38" dur="750"/>
                                        <p:tgtEl>
                                          <p:spTgt spid="19"/>
                                        </p:tgtEl>
                                      </p:cBhvr>
                                    </p:animEffect>
                                  </p:childTnLst>
                                </p:cTn>
                              </p:par>
                            </p:childTnLst>
                          </p:cTn>
                        </p:par>
                        <p:par>
                          <p:cTn id="39" fill="hold">
                            <p:stCondLst>
                              <p:cond delay="4500"/>
                            </p:stCondLst>
                            <p:childTnLst>
                              <p:par>
                                <p:cTn id="40" presetID="18" presetClass="entr" presetSubtype="3" fill="hold" grpId="0" nodeType="afterEffect">
                                  <p:stCondLst>
                                    <p:cond delay="250"/>
                                  </p:stCondLst>
                                  <p:childTnLst>
                                    <p:set>
                                      <p:cBhvr>
                                        <p:cTn id="41" dur="1" fill="hold">
                                          <p:stCondLst>
                                            <p:cond delay="0"/>
                                          </p:stCondLst>
                                        </p:cTn>
                                        <p:tgtEl>
                                          <p:spTgt spid="22"/>
                                        </p:tgtEl>
                                        <p:attrNameLst>
                                          <p:attrName>style.visibility</p:attrName>
                                        </p:attrNameLst>
                                      </p:cBhvr>
                                      <p:to>
                                        <p:strVal val="visible"/>
                                      </p:to>
                                    </p:set>
                                    <p:animEffect transition="in" filter="strips(upRight)">
                                      <p:cBhvr>
                                        <p:cTn id="42" dur="750"/>
                                        <p:tgtEl>
                                          <p:spTgt spid="22"/>
                                        </p:tgtEl>
                                      </p:cBhvr>
                                    </p:animEffect>
                                  </p:childTnLst>
                                </p:cTn>
                              </p:par>
                            </p:childTnLst>
                          </p:cTn>
                        </p:par>
                        <p:par>
                          <p:cTn id="43" fill="hold">
                            <p:stCondLst>
                              <p:cond delay="5500"/>
                            </p:stCondLst>
                            <p:childTnLst>
                              <p:par>
                                <p:cTn id="44" presetID="18" presetClass="entr" presetSubtype="3" fill="hold" grpId="0" nodeType="afterEffect">
                                  <p:stCondLst>
                                    <p:cond delay="250"/>
                                  </p:stCondLst>
                                  <p:childTnLst>
                                    <p:set>
                                      <p:cBhvr>
                                        <p:cTn id="45" dur="1" fill="hold">
                                          <p:stCondLst>
                                            <p:cond delay="0"/>
                                          </p:stCondLst>
                                        </p:cTn>
                                        <p:tgtEl>
                                          <p:spTgt spid="23"/>
                                        </p:tgtEl>
                                        <p:attrNameLst>
                                          <p:attrName>style.visibility</p:attrName>
                                        </p:attrNameLst>
                                      </p:cBhvr>
                                      <p:to>
                                        <p:strVal val="visible"/>
                                      </p:to>
                                    </p:set>
                                    <p:animEffect transition="in" filter="strips(upRight)">
                                      <p:cBhvr>
                                        <p:cTn id="46"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schemeClr val="bg1"/>
                </a:solidFill>
                <a:latin typeface="微软雅黑" pitchFamily="34" charset="-122"/>
                <a:ea typeface="微软雅黑" pitchFamily="34" charset="-122"/>
              </a:rPr>
              <a:t>目 录</a:t>
            </a:r>
            <a:endParaRPr lang="zh-CN" altLang="en-US" sz="6600" b="1" dirty="0">
              <a:solidFill>
                <a:schemeClr val="bg1"/>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5044032" y="3885211"/>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8994763"/>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1</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6" name="矩形 5"/>
          <p:cNvSpPr/>
          <p:nvPr/>
        </p:nvSpPr>
        <p:spPr>
          <a:xfrm>
            <a:off x="6816827" y="1707717"/>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2</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8" name="矩形 7"/>
          <p:cNvSpPr/>
          <p:nvPr/>
        </p:nvSpPr>
        <p:spPr>
          <a:xfrm>
            <a:off x="6816827" y="2460708"/>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3</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10" name="矩形 9"/>
          <p:cNvSpPr/>
          <p:nvPr/>
        </p:nvSpPr>
        <p:spPr>
          <a:xfrm>
            <a:off x="6816827" y="3223224"/>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prstClr val="white"/>
                </a:solidFill>
                <a:latin typeface="Calibri Light"/>
                <a:ea typeface="Arial Unicode MS" panose="020B0604020202020204" pitchFamily="34" charset="-122"/>
                <a:cs typeface="Arial Unicode MS" panose="020B0604020202020204" pitchFamily="34" charset="-122"/>
              </a:rPr>
              <a:t>4</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12" name="矩形 11"/>
          <p:cNvSpPr/>
          <p:nvPr/>
        </p:nvSpPr>
        <p:spPr>
          <a:xfrm>
            <a:off x="6816827" y="3985740"/>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solidFill>
                  <a:prstClr val="white"/>
                </a:solidFill>
                <a:latin typeface="Calibri Light"/>
                <a:ea typeface="Arial Unicode MS" panose="020B0604020202020204" pitchFamily="34" charset="-122"/>
                <a:cs typeface="Arial Unicode MS" panose="020B0604020202020204" pitchFamily="34" charset="-122"/>
              </a:rPr>
              <a:t>5</a:t>
            </a:r>
            <a:endParaRPr lang="zh-CN" altLang="en-US" sz="3200" dirty="0">
              <a:solidFill>
                <a:prstClr val="white"/>
              </a:solidFill>
              <a:latin typeface="Calibri Light"/>
              <a:ea typeface="Arial Unicode MS" panose="020B0604020202020204" pitchFamily="34" charset="-122"/>
              <a:cs typeface="Arial Unicode MS" panose="020B0604020202020204" pitchFamily="34" charset="-122"/>
            </a:endParaRPr>
          </a:p>
        </p:txBody>
      </p:sp>
      <p:sp>
        <p:nvSpPr>
          <p:cNvPr id="14" name="矩形 13"/>
          <p:cNvSpPr/>
          <p:nvPr/>
        </p:nvSpPr>
        <p:spPr>
          <a:xfrm>
            <a:off x="6816827" y="4731348"/>
            <a:ext cx="1569661" cy="369332"/>
          </a:xfrm>
          <a:prstGeom prst="rect">
            <a:avLst/>
          </a:prstGeom>
        </p:spPr>
        <p:txBody>
          <a:bodyPr wrap="none">
            <a:spAutoFit/>
          </a:bodyPr>
          <a:lstStyle/>
          <a:p>
            <a:pPr algn="ctr">
              <a:defRPr/>
            </a:pPr>
            <a:r>
              <a:rPr lang="zh-CN" altLang="en-US" kern="100" dirty="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kern="1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prstClr val="white"/>
                </a:solidFill>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solidFill>
                <a:prstClr val="white"/>
              </a:solidFill>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prstClr val="white"/>
                </a:solidFill>
                <a:latin typeface="微软雅黑" pitchFamily="34" charset="-122"/>
                <a:ea typeface="微软雅黑" pitchFamily="34" charset="-122"/>
              </a:rPr>
              <a:t>目 录</a:t>
            </a:r>
            <a:endParaRPr lang="zh-CN" altLang="en-US" sz="6600" b="1" dirty="0">
              <a:solidFill>
                <a:prstClr val="white"/>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prstClr val="white"/>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050"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4341548"/>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5"/>
                                        </p:tgtEl>
                                        <p:attrNameLst>
                                          <p:attrName>ppt_x</p:attrName>
                                          <p:attrName>ppt_y</p:attrName>
                                        </p:attrNameLst>
                                      </p:cBhvr>
                                      <p:rCtr x="1862" y="-2060"/>
                                    </p:animMotion>
                                  </p:childTnLst>
                                </p:cTn>
                              </p:par>
                              <p:par>
                                <p:cTn id="10" presetID="22" presetClass="entr" presetSubtype="8"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7"/>
                                        </p:tgtEl>
                                        <p:attrNameLst>
                                          <p:attrName>ppt_x</p:attrName>
                                          <p:attrName>ppt_y</p:attrName>
                                        </p:attrNameLst>
                                      </p:cBhvr>
                                      <p:rCtr x="1862" y="-2060"/>
                                    </p:animMotion>
                                  </p:childTnLst>
                                </p:cTn>
                              </p:par>
                              <p:par>
                                <p:cTn id="18" presetID="22" presetClass="entr" presetSubtype="8" fill="hold" grpId="0"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9"/>
                                        </p:tgtEl>
                                        <p:attrNameLst>
                                          <p:attrName>ppt_x</p:attrName>
                                          <p:attrName>ppt_y</p:attrName>
                                        </p:attrNameLst>
                                      </p:cBhvr>
                                      <p:rCtr x="1862" y="-2060"/>
                                    </p:animMotion>
                                  </p:childTnLst>
                                </p:cTn>
                              </p:par>
                              <p:par>
                                <p:cTn id="26" presetID="22" presetClass="entr" presetSubtype="8" fill="hold" grpId="0" nodeType="withEffect">
                                  <p:stCondLst>
                                    <p:cond delay="75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11"/>
                                        </p:tgtEl>
                                        <p:attrNameLst>
                                          <p:attrName>ppt_x</p:attrName>
                                          <p:attrName>ppt_y</p:attrName>
                                        </p:attrNameLst>
                                      </p:cBhvr>
                                      <p:rCtr x="1862" y="-2060"/>
                                    </p:animMotion>
                                  </p:childTnLst>
                                </p:cTn>
                              </p:par>
                              <p:par>
                                <p:cTn id="34" presetID="22" presetClass="entr" presetSubtype="8" fill="hold" grpId="0" nodeType="withEffect">
                                  <p:stCondLst>
                                    <p:cond delay="10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childTnLst>
                                </p:cTn>
                              </p:par>
                              <p:par>
                                <p:cTn id="40" presetID="56" presetClass="path" presetSubtype="0" accel="50000" decel="50000" fill="hold" grpId="1" nodeType="withEffect">
                                  <p:stCondLst>
                                    <p:cond delay="1000"/>
                                  </p:stCondLst>
                                  <p:childTnLst>
                                    <p:animMotion origin="layout" path="M -0.03737 0.0412 L -6.25E-7 1.85185E-6 " pathEditMode="relative" rAng="0" ptsTypes="AA">
                                      <p:cBhvr>
                                        <p:cTn id="41" dur="700" fill="hold"/>
                                        <p:tgtEl>
                                          <p:spTgt spid="13"/>
                                        </p:tgtEl>
                                        <p:attrNameLst>
                                          <p:attrName>ppt_x</p:attrName>
                                          <p:attrName>ppt_y</p:attrName>
                                        </p:attrNameLst>
                                      </p:cBhvr>
                                      <p:rCtr x="1862" y="-2060"/>
                                    </p:animMotion>
                                  </p:childTnLst>
                                </p:cTn>
                              </p:par>
                              <p:par>
                                <p:cTn id="42" presetID="22" presetClass="entr" presetSubtype="8" fill="hold" grpId="0" nodeType="withEffect">
                                  <p:stCondLst>
                                    <p:cond delay="125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7" grpId="0" animBg="1"/>
      <p:bldP spid="7" grpId="1" animBg="1"/>
      <p:bldP spid="8" grpId="0"/>
      <p:bldP spid="9" grpId="0" animBg="1"/>
      <p:bldP spid="9" grpId="1" animBg="1"/>
      <p:bldP spid="10" grpId="0"/>
      <p:bldP spid="11" grpId="0" animBg="1"/>
      <p:bldP spid="11" grpId="1" animBg="1"/>
      <p:bldP spid="12" grpId="0"/>
      <p:bldP spid="13" grpId="0" animBg="1"/>
      <p:bldP spid="13" grpId="1"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等腰三角形 21"/>
          <p:cNvSpPr/>
          <p:nvPr/>
        </p:nvSpPr>
        <p:spPr bwMode="auto">
          <a:xfrm rot="16200000" flipH="1">
            <a:off x="7009005"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7" name="等腰三角形 21"/>
          <p:cNvSpPr/>
          <p:nvPr/>
        </p:nvSpPr>
        <p:spPr bwMode="auto">
          <a:xfrm rot="5400000">
            <a:off x="4639387"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8" name="椭圆 17"/>
          <p:cNvSpPr/>
          <p:nvPr/>
        </p:nvSpPr>
        <p:spPr bwMode="auto">
          <a:xfrm>
            <a:off x="4609601" y="2424155"/>
            <a:ext cx="3016705" cy="3007129"/>
          </a:xfrm>
          <a:prstGeom prst="ellipse">
            <a:avLst/>
          </a:prstGeom>
          <a:noFill/>
          <a:ln w="25400" cap="flat" cmpd="sng" algn="ctr">
            <a:solidFill>
              <a:schemeClr val="accent6">
                <a:lumMod val="75000"/>
              </a:schemeClr>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sp>
        <p:nvSpPr>
          <p:cNvPr id="19" name="椭圆 18"/>
          <p:cNvSpPr/>
          <p:nvPr/>
        </p:nvSpPr>
        <p:spPr bwMode="auto">
          <a:xfrm>
            <a:off x="6414635" y="2424155"/>
            <a:ext cx="3018018" cy="3007129"/>
          </a:xfrm>
          <a:prstGeom prst="ellipse">
            <a:avLst/>
          </a:prstGeom>
          <a:noFill/>
          <a:ln w="25400" cap="flat" cmpd="sng" algn="ctr">
            <a:solidFill>
              <a:schemeClr val="accent6">
                <a:lumMod val="75000"/>
              </a:schemeClr>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cxnSp>
        <p:nvCxnSpPr>
          <p:cNvPr id="20" name="直接连接符 19"/>
          <p:cNvCxnSpPr>
            <a:cxnSpLocks noChangeShapeType="1"/>
          </p:cNvCxnSpPr>
          <p:nvPr/>
        </p:nvCxnSpPr>
        <p:spPr bwMode="auto">
          <a:xfrm>
            <a:off x="5437947" y="3158272"/>
            <a:ext cx="472591" cy="221150"/>
          </a:xfrm>
          <a:prstGeom prst="line">
            <a:avLst/>
          </a:prstGeom>
          <a:noFill/>
          <a:ln w="28575" algn="ctr">
            <a:solidFill>
              <a:schemeClr val="accent6">
                <a:lumMod val="75000"/>
              </a:schemeClr>
            </a:solidFill>
            <a:round/>
            <a:headEnd type="none" w="med" len="med"/>
            <a:tailEnd type="arrow" w="med" len="med"/>
          </a:ln>
        </p:spPr>
      </p:cxnSp>
      <p:cxnSp>
        <p:nvCxnSpPr>
          <p:cNvPr id="21" name="直接连接符 20"/>
          <p:cNvCxnSpPr>
            <a:cxnSpLocks noChangeShapeType="1"/>
          </p:cNvCxnSpPr>
          <p:nvPr/>
        </p:nvCxnSpPr>
        <p:spPr bwMode="auto">
          <a:xfrm>
            <a:off x="5185898" y="3837427"/>
            <a:ext cx="488344" cy="0"/>
          </a:xfrm>
          <a:prstGeom prst="line">
            <a:avLst/>
          </a:prstGeom>
          <a:noFill/>
          <a:ln w="28575" algn="ctr">
            <a:solidFill>
              <a:schemeClr val="accent6">
                <a:lumMod val="75000"/>
              </a:schemeClr>
            </a:solidFill>
            <a:round/>
            <a:headEnd type="none" w="med" len="med"/>
            <a:tailEnd type="arrow" w="med" len="med"/>
          </a:ln>
        </p:spPr>
      </p:cxnSp>
      <p:cxnSp>
        <p:nvCxnSpPr>
          <p:cNvPr id="22" name="直接连接符 21"/>
          <p:cNvCxnSpPr>
            <a:cxnSpLocks noChangeShapeType="1"/>
          </p:cNvCxnSpPr>
          <p:nvPr/>
        </p:nvCxnSpPr>
        <p:spPr bwMode="auto">
          <a:xfrm flipV="1">
            <a:off x="5437947" y="4277111"/>
            <a:ext cx="488344" cy="257792"/>
          </a:xfrm>
          <a:prstGeom prst="line">
            <a:avLst/>
          </a:prstGeom>
          <a:noFill/>
          <a:ln w="28575" algn="ctr">
            <a:solidFill>
              <a:schemeClr val="accent6">
                <a:lumMod val="75000"/>
              </a:schemeClr>
            </a:solidFill>
            <a:round/>
            <a:headEnd type="none" w="med" len="med"/>
            <a:tailEnd type="arrow" w="med" len="med"/>
          </a:ln>
        </p:spPr>
      </p:cxnSp>
      <p:cxnSp>
        <p:nvCxnSpPr>
          <p:cNvPr id="23" name="直接连接符 22"/>
          <p:cNvCxnSpPr>
            <a:cxnSpLocks noChangeShapeType="1"/>
          </p:cNvCxnSpPr>
          <p:nvPr/>
        </p:nvCxnSpPr>
        <p:spPr bwMode="auto">
          <a:xfrm flipH="1" flipV="1">
            <a:off x="8193414" y="4266643"/>
            <a:ext cx="488344" cy="257792"/>
          </a:xfrm>
          <a:prstGeom prst="line">
            <a:avLst/>
          </a:prstGeom>
          <a:noFill/>
          <a:ln w="28575" algn="ctr">
            <a:solidFill>
              <a:schemeClr val="accent6">
                <a:lumMod val="75000"/>
              </a:schemeClr>
            </a:solidFill>
            <a:round/>
            <a:headEnd type="none" w="med" len="med"/>
            <a:tailEnd type="arrow" w="med" len="med"/>
          </a:ln>
        </p:spPr>
      </p:cxnSp>
      <p:cxnSp>
        <p:nvCxnSpPr>
          <p:cNvPr id="24" name="直接连接符 23"/>
          <p:cNvCxnSpPr>
            <a:cxnSpLocks noChangeShapeType="1"/>
          </p:cNvCxnSpPr>
          <p:nvPr/>
        </p:nvCxnSpPr>
        <p:spPr bwMode="auto">
          <a:xfrm flipH="1">
            <a:off x="8437586" y="3834810"/>
            <a:ext cx="488344" cy="0"/>
          </a:xfrm>
          <a:prstGeom prst="line">
            <a:avLst/>
          </a:prstGeom>
          <a:noFill/>
          <a:ln w="28575" algn="ctr">
            <a:solidFill>
              <a:schemeClr val="accent6">
                <a:lumMod val="75000"/>
              </a:schemeClr>
            </a:solidFill>
            <a:round/>
            <a:headEnd type="none" w="med" len="med"/>
            <a:tailEnd type="arrow" w="med" len="med"/>
          </a:ln>
        </p:spPr>
      </p:cxnSp>
      <p:cxnSp>
        <p:nvCxnSpPr>
          <p:cNvPr id="25" name="直接连接符 24"/>
          <p:cNvCxnSpPr>
            <a:cxnSpLocks noChangeShapeType="1"/>
          </p:cNvCxnSpPr>
          <p:nvPr/>
        </p:nvCxnSpPr>
        <p:spPr bwMode="auto">
          <a:xfrm flipH="1">
            <a:off x="8209167" y="3158272"/>
            <a:ext cx="472591" cy="221150"/>
          </a:xfrm>
          <a:prstGeom prst="line">
            <a:avLst/>
          </a:prstGeom>
          <a:noFill/>
          <a:ln w="28575" algn="ctr">
            <a:solidFill>
              <a:schemeClr val="accent6">
                <a:lumMod val="75000"/>
              </a:schemeClr>
            </a:solidFill>
            <a:round/>
            <a:headEnd type="none" w="med" len="med"/>
            <a:tailEnd type="arrow" w="med" len="med"/>
          </a:ln>
        </p:spPr>
      </p:cxnSp>
      <p:grpSp>
        <p:nvGrpSpPr>
          <p:cNvPr id="26" name="组合 25"/>
          <p:cNvGrpSpPr/>
          <p:nvPr/>
        </p:nvGrpSpPr>
        <p:grpSpPr>
          <a:xfrm>
            <a:off x="6152085" y="2975069"/>
            <a:ext cx="1740709" cy="1735184"/>
            <a:chOff x="5014912" y="2584450"/>
            <a:chExt cx="2105025" cy="2105025"/>
          </a:xfrm>
        </p:grpSpPr>
        <p:sp>
          <p:nvSpPr>
            <p:cNvPr id="27" name="Oval 19"/>
            <p:cNvSpPr>
              <a:spLocks noChangeArrowheads="1"/>
            </p:cNvSpPr>
            <p:nvPr/>
          </p:nvSpPr>
          <p:spPr bwMode="auto">
            <a:xfrm>
              <a:off x="5014912" y="2584450"/>
              <a:ext cx="2105025" cy="2105025"/>
            </a:xfrm>
            <a:prstGeom prst="ellipse">
              <a:avLst/>
            </a:prstGeom>
            <a:solidFill>
              <a:schemeClr val="accent6">
                <a:lumMod val="75000"/>
              </a:schemeClr>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28"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kern="0" dirty="0" smtClean="0">
                  <a:solidFill>
                    <a:srgbClr val="4D4D4D"/>
                  </a:solidFill>
                  <a:latin typeface="Impact" pitchFamily="34" charset="0"/>
                  <a:ea typeface="微软雅黑" pitchFamily="34" charset="-122"/>
                </a:rPr>
                <a:t>不足之处</a:t>
              </a:r>
              <a:endParaRPr lang="zh-CN" altLang="en-US" kern="0" dirty="0">
                <a:solidFill>
                  <a:srgbClr val="4D4D4D"/>
                </a:solidFill>
                <a:latin typeface="Impact" pitchFamily="34" charset="0"/>
                <a:ea typeface="微软雅黑" pitchFamily="34" charset="-122"/>
              </a:endParaRPr>
            </a:p>
          </p:txBody>
        </p:sp>
      </p:grpSp>
      <p:sp>
        <p:nvSpPr>
          <p:cNvPr id="29" name="Oval 19"/>
          <p:cNvSpPr>
            <a:spLocks noChangeArrowheads="1"/>
          </p:cNvSpPr>
          <p:nvPr/>
        </p:nvSpPr>
        <p:spPr bwMode="auto">
          <a:xfrm>
            <a:off x="4624040" y="2494819"/>
            <a:ext cx="820471" cy="817865"/>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smtClean="0">
                <a:solidFill>
                  <a:sysClr val="window" lastClr="FFFFFF"/>
                </a:solidFill>
                <a:latin typeface="Arial" pitchFamily="34" charset="0"/>
                <a:ea typeface="微软雅黑" pitchFamily="34" charset="-122"/>
              </a:rPr>
              <a:t>添加文本</a:t>
            </a:r>
            <a:endParaRPr lang="zh-CN" altLang="en-US" sz="1600" kern="0" dirty="0">
              <a:solidFill>
                <a:sysClr val="window" lastClr="FFFFFF"/>
              </a:solidFill>
              <a:latin typeface="Arial" pitchFamily="34" charset="0"/>
              <a:ea typeface="微软雅黑" pitchFamily="34" charset="-122"/>
            </a:endParaRPr>
          </a:p>
        </p:txBody>
      </p:sp>
      <p:sp>
        <p:nvSpPr>
          <p:cNvPr id="30" name="Oval 19"/>
          <p:cNvSpPr>
            <a:spLocks noChangeArrowheads="1"/>
          </p:cNvSpPr>
          <p:nvPr/>
        </p:nvSpPr>
        <p:spPr bwMode="auto">
          <a:xfrm>
            <a:off x="8639750" y="2507905"/>
            <a:ext cx="820470"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1" name="Oval 19"/>
          <p:cNvSpPr>
            <a:spLocks noChangeArrowheads="1"/>
          </p:cNvSpPr>
          <p:nvPr/>
        </p:nvSpPr>
        <p:spPr bwMode="auto">
          <a:xfrm>
            <a:off x="9012572" y="3457938"/>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2" name="Oval 19"/>
          <p:cNvSpPr>
            <a:spLocks noChangeArrowheads="1"/>
          </p:cNvSpPr>
          <p:nvPr/>
        </p:nvSpPr>
        <p:spPr bwMode="auto">
          <a:xfrm>
            <a:off x="8680445" y="4397502"/>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3" name="Oval 19"/>
          <p:cNvSpPr>
            <a:spLocks noChangeArrowheads="1"/>
          </p:cNvSpPr>
          <p:nvPr/>
        </p:nvSpPr>
        <p:spPr bwMode="auto">
          <a:xfrm>
            <a:off x="4256470" y="3426532"/>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4" name="Oval 19"/>
          <p:cNvSpPr>
            <a:spLocks noChangeArrowheads="1"/>
          </p:cNvSpPr>
          <p:nvPr/>
        </p:nvSpPr>
        <p:spPr bwMode="auto">
          <a:xfrm>
            <a:off x="4592535" y="4392267"/>
            <a:ext cx="821783" cy="819174"/>
          </a:xfrm>
          <a:prstGeom prst="ellipse">
            <a:avLst/>
          </a:prstGeom>
          <a:solidFill>
            <a:schemeClr val="accent6">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5" name="TextBox 34"/>
          <p:cNvSpPr txBox="1"/>
          <p:nvPr/>
        </p:nvSpPr>
        <p:spPr>
          <a:xfrm>
            <a:off x="2639037"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6" name="TextBox 35"/>
          <p:cNvSpPr txBox="1"/>
          <p:nvPr/>
        </p:nvSpPr>
        <p:spPr>
          <a:xfrm>
            <a:off x="9642313"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7" name="TextBox 36"/>
          <p:cNvSpPr txBox="1"/>
          <p:nvPr/>
        </p:nvSpPr>
        <p:spPr>
          <a:xfrm>
            <a:off x="2281763"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8" name="TextBox 37"/>
          <p:cNvSpPr txBox="1"/>
          <p:nvPr/>
        </p:nvSpPr>
        <p:spPr>
          <a:xfrm>
            <a:off x="10028827"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9" name="TextBox 38"/>
          <p:cNvSpPr txBox="1"/>
          <p:nvPr/>
        </p:nvSpPr>
        <p:spPr>
          <a:xfrm>
            <a:off x="9663652"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0" name="TextBox 39"/>
          <p:cNvSpPr txBox="1"/>
          <p:nvPr/>
        </p:nvSpPr>
        <p:spPr>
          <a:xfrm>
            <a:off x="2614697"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pic>
        <p:nvPicPr>
          <p:cNvPr id="4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096293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Scale>
                                      <p:cBhvr>
                                        <p:cTn id="2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9"/>
                                        </p:tgtEl>
                                        <p:attrNameLst>
                                          <p:attrName>ppt_x</p:attrName>
                                          <p:attrName>ppt_y</p:attrName>
                                        </p:attrNameLst>
                                      </p:cBhvr>
                                    </p:animMotion>
                                    <p:animEffect transition="in" filter="fade">
                                      <p:cBhvr>
                                        <p:cTn id="29" dur="1000"/>
                                        <p:tgtEl>
                                          <p:spTgt spid="29"/>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30"/>
                                        </p:tgtEl>
                                        <p:attrNameLst>
                                          <p:attrName>style.visibility</p:attrName>
                                        </p:attrNameLst>
                                      </p:cBhvr>
                                      <p:to>
                                        <p:strVal val="visible"/>
                                      </p:to>
                                    </p:set>
                                    <p:animScale>
                                      <p:cBhvr>
                                        <p:cTn id="32"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0"/>
                                        </p:tgtEl>
                                        <p:attrNameLst>
                                          <p:attrName>ppt_x</p:attrName>
                                          <p:attrName>ppt_y</p:attrName>
                                        </p:attrNameLst>
                                      </p:cBhvr>
                                    </p:animMotion>
                                    <p:animEffect transition="in" filter="fade">
                                      <p:cBhvr>
                                        <p:cTn id="34" dur="1000"/>
                                        <p:tgtEl>
                                          <p:spTgt spid="30"/>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33"/>
                                        </p:tgtEl>
                                        <p:attrNameLst>
                                          <p:attrName>style.visibility</p:attrName>
                                        </p:attrNameLst>
                                      </p:cBhvr>
                                      <p:to>
                                        <p:strVal val="visible"/>
                                      </p:to>
                                    </p:set>
                                    <p:animScale>
                                      <p:cBhvr>
                                        <p:cTn id="3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3"/>
                                        </p:tgtEl>
                                        <p:attrNameLst>
                                          <p:attrName>ppt_x</p:attrName>
                                          <p:attrName>ppt_y</p:attrName>
                                        </p:attrNameLst>
                                      </p:cBhvr>
                                    </p:animMotion>
                                    <p:animEffect transition="in" filter="fade">
                                      <p:cBhvr>
                                        <p:cTn id="39" dur="1000"/>
                                        <p:tgtEl>
                                          <p:spTgt spid="33"/>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31"/>
                                        </p:tgtEl>
                                        <p:attrNameLst>
                                          <p:attrName>style.visibility</p:attrName>
                                        </p:attrNameLst>
                                      </p:cBhvr>
                                      <p:to>
                                        <p:strVal val="visible"/>
                                      </p:to>
                                    </p:set>
                                    <p:animScale>
                                      <p:cBhvr>
                                        <p:cTn id="4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1"/>
                                        </p:tgtEl>
                                        <p:attrNameLst>
                                          <p:attrName>ppt_x</p:attrName>
                                          <p:attrName>ppt_y</p:attrName>
                                        </p:attrNameLst>
                                      </p:cBhvr>
                                    </p:animMotion>
                                    <p:animEffect transition="in" filter="fade">
                                      <p:cBhvr>
                                        <p:cTn id="44" dur="1000"/>
                                        <p:tgtEl>
                                          <p:spTgt spid="31"/>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34"/>
                                        </p:tgtEl>
                                        <p:attrNameLst>
                                          <p:attrName>style.visibility</p:attrName>
                                        </p:attrNameLst>
                                      </p:cBhvr>
                                      <p:to>
                                        <p:strVal val="visible"/>
                                      </p:to>
                                    </p:set>
                                    <p:animScale>
                                      <p:cBhvr>
                                        <p:cTn id="4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4"/>
                                        </p:tgtEl>
                                        <p:attrNameLst>
                                          <p:attrName>ppt_x</p:attrName>
                                          <p:attrName>ppt_y</p:attrName>
                                        </p:attrNameLst>
                                      </p:cBhvr>
                                    </p:animMotion>
                                    <p:animEffect transition="in" filter="fade">
                                      <p:cBhvr>
                                        <p:cTn id="49" dur="1000"/>
                                        <p:tgtEl>
                                          <p:spTgt spid="34"/>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32"/>
                                        </p:tgtEl>
                                        <p:attrNameLst>
                                          <p:attrName>style.visibility</p:attrName>
                                        </p:attrNameLst>
                                      </p:cBhvr>
                                      <p:to>
                                        <p:strVal val="visible"/>
                                      </p:to>
                                    </p:set>
                                    <p:animScale>
                                      <p:cBhvr>
                                        <p:cTn id="52"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2"/>
                                        </p:tgtEl>
                                        <p:attrNameLst>
                                          <p:attrName>ppt_x</p:attrName>
                                          <p:attrName>ppt_y</p:attrName>
                                        </p:attrNameLst>
                                      </p:cBhvr>
                                    </p:animMotion>
                                    <p:animEffect transition="in" filter="fade">
                                      <p:cBhvr>
                                        <p:cTn id="54" dur="1000"/>
                                        <p:tgtEl>
                                          <p:spTgt spid="32"/>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ppt_x</p:attrName>
                                        </p:attrNameLst>
                                      </p:cBhvr>
                                      <p:tavLst>
                                        <p:tav tm="0">
                                          <p:val>
                                            <p:strVal val="#ppt_x-#ppt_w*1.125000"/>
                                          </p:val>
                                        </p:tav>
                                        <p:tav tm="100000">
                                          <p:val>
                                            <p:strVal val="#ppt_x"/>
                                          </p:val>
                                        </p:tav>
                                      </p:tavLst>
                                    </p:anim>
                                    <p:animEffect transition="in" filter="wipe(right)">
                                      <p:cBhvr>
                                        <p:cTn id="59" dur="500"/>
                                        <p:tgtEl>
                                          <p:spTgt spid="20"/>
                                        </p:tgtEl>
                                      </p:cBhvr>
                                    </p:animEffect>
                                  </p:childTnLst>
                                </p:cTn>
                              </p:par>
                              <p:par>
                                <p:cTn id="60" presetID="12" presetClass="entr" presetSubtype="8"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2"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p:tgtEl>
                                          <p:spTgt spid="25"/>
                                        </p:tgtEl>
                                        <p:attrNameLst>
                                          <p:attrName>ppt_x</p:attrName>
                                        </p:attrNameLst>
                                      </p:cBhvr>
                                      <p:tavLst>
                                        <p:tav tm="0">
                                          <p:val>
                                            <p:strVal val="#ppt_x+#ppt_w*1.125000"/>
                                          </p:val>
                                        </p:tav>
                                        <p:tav tm="100000">
                                          <p:val>
                                            <p:strVal val="#ppt_x"/>
                                          </p:val>
                                        </p:tav>
                                      </p:tavLst>
                                    </p:anim>
                                    <p:animEffect transition="in" filter="wipe(left)">
                                      <p:cBhvr>
                                        <p:cTn id="71" dur="500"/>
                                        <p:tgtEl>
                                          <p:spTgt spid="25"/>
                                        </p:tgtEl>
                                      </p:cBhvr>
                                    </p:animEffect>
                                  </p:childTnLst>
                                </p:cTn>
                              </p:par>
                              <p:par>
                                <p:cTn id="72" presetID="12" presetClass="entr" presetSubtype="2" fill="hold" nodeType="with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p:tgtEl>
                                          <p:spTgt spid="24"/>
                                        </p:tgtEl>
                                        <p:attrNameLst>
                                          <p:attrName>ppt_x</p:attrName>
                                        </p:attrNameLst>
                                      </p:cBhvr>
                                      <p:tavLst>
                                        <p:tav tm="0">
                                          <p:val>
                                            <p:strVal val="#ppt_x+#ppt_w*1.125000"/>
                                          </p:val>
                                        </p:tav>
                                        <p:tav tm="100000">
                                          <p:val>
                                            <p:strVal val="#ppt_x"/>
                                          </p:val>
                                        </p:tav>
                                      </p:tavLst>
                                    </p:anim>
                                    <p:animEffect transition="in" filter="wipe(left)">
                                      <p:cBhvr>
                                        <p:cTn id="75" dur="500"/>
                                        <p:tgtEl>
                                          <p:spTgt spid="24"/>
                                        </p:tgtEl>
                                      </p:cBhvr>
                                    </p:animEffect>
                                  </p:childTnLst>
                                </p:cTn>
                              </p:par>
                              <p:par>
                                <p:cTn id="76" presetID="12" presetClass="entr" presetSubtype="2"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p:tgtEl>
                                          <p:spTgt spid="23"/>
                                        </p:tgtEl>
                                        <p:attrNameLst>
                                          <p:attrName>ppt_x</p:attrName>
                                        </p:attrNameLst>
                                      </p:cBhvr>
                                      <p:tavLst>
                                        <p:tav tm="0">
                                          <p:val>
                                            <p:strVal val="#ppt_x+#ppt_w*1.125000"/>
                                          </p:val>
                                        </p:tav>
                                        <p:tav tm="100000">
                                          <p:val>
                                            <p:strVal val="#ppt_x"/>
                                          </p:val>
                                        </p:tav>
                                      </p:tavLst>
                                    </p:anim>
                                    <p:animEffect transition="in" filter="wipe(left)">
                                      <p:cBhvr>
                                        <p:cTn id="79" dur="500"/>
                                        <p:tgtEl>
                                          <p:spTgt spid="23"/>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left)">
                                      <p:cBhvr>
                                        <p:cTn id="83" dur="500"/>
                                        <p:tgtEl>
                                          <p:spTgt spid="3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wipe(left)">
                                      <p:cBhvr>
                                        <p:cTn id="89" dur="500"/>
                                        <p:tgtEl>
                                          <p:spTgt spid="37"/>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wipe(left)">
                                      <p:cBhvr>
                                        <p:cTn id="95" dur="500"/>
                                        <p:tgtEl>
                                          <p:spTgt spid="3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ipe(left)">
                                      <p:cBhvr>
                                        <p:cTn id="9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3194582" y="2121119"/>
            <a:ext cx="2227423" cy="2232424"/>
            <a:chOff x="800752" y="1176303"/>
            <a:chExt cx="2227424" cy="2232424"/>
          </a:xfrm>
        </p:grpSpPr>
        <p:grpSp>
          <p:nvGrpSpPr>
            <p:cNvPr id="50" name="组合 49"/>
            <p:cNvGrpSpPr/>
            <p:nvPr/>
          </p:nvGrpSpPr>
          <p:grpSpPr>
            <a:xfrm>
              <a:off x="800752" y="1176303"/>
              <a:ext cx="2227424" cy="2232424"/>
              <a:chOff x="1529375" y="1276859"/>
              <a:chExt cx="2373418" cy="2378746"/>
            </a:xfrm>
          </p:grpSpPr>
          <p:sp>
            <p:nvSpPr>
              <p:cNvPr id="53"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椭圆 53"/>
              <p:cNvSpPr/>
              <p:nvPr/>
            </p:nvSpPr>
            <p:spPr>
              <a:xfrm>
                <a:off x="1636782" y="1386930"/>
                <a:ext cx="2158604" cy="2158604"/>
              </a:xfrm>
              <a:prstGeom prst="ellipse">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1584480" y="18444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76%</a:t>
              </a:r>
              <a:endParaRPr lang="zh-CN" altLang="en-US" sz="2400" dirty="0">
                <a:latin typeface="方正大黑简体" pitchFamily="2" charset="-122"/>
                <a:ea typeface="方正大黑简体" pitchFamily="2" charset="-122"/>
              </a:endParaRPr>
            </a:p>
          </p:txBody>
        </p:sp>
        <p:sp>
          <p:nvSpPr>
            <p:cNvPr id="52" name="TextBox 51"/>
            <p:cNvSpPr txBox="1"/>
            <p:nvPr/>
          </p:nvSpPr>
          <p:spPr>
            <a:xfrm>
              <a:off x="1382103" y="228860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55" name="组合 54"/>
          <p:cNvGrpSpPr/>
          <p:nvPr/>
        </p:nvGrpSpPr>
        <p:grpSpPr>
          <a:xfrm>
            <a:off x="3198501" y="4428699"/>
            <a:ext cx="2223504" cy="1898904"/>
            <a:chOff x="804672" y="3483883"/>
            <a:chExt cx="2223504" cy="1898904"/>
          </a:xfrm>
        </p:grpSpPr>
        <p:sp>
          <p:nvSpPr>
            <p:cNvPr id="56" name="矩形 55"/>
            <p:cNvSpPr/>
            <p:nvPr/>
          </p:nvSpPr>
          <p:spPr>
            <a:xfrm>
              <a:off x="901552" y="3483883"/>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7" name="矩形 56"/>
            <p:cNvSpPr/>
            <p:nvPr/>
          </p:nvSpPr>
          <p:spPr>
            <a:xfrm>
              <a:off x="804672" y="3633397"/>
              <a:ext cx="2198213"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58" name="组合 57"/>
          <p:cNvGrpSpPr/>
          <p:nvPr/>
        </p:nvGrpSpPr>
        <p:grpSpPr>
          <a:xfrm>
            <a:off x="5933998" y="2121119"/>
            <a:ext cx="2126625" cy="2129124"/>
            <a:chOff x="3540169" y="1176303"/>
            <a:chExt cx="2126625" cy="2129124"/>
          </a:xfrm>
        </p:grpSpPr>
        <p:sp>
          <p:nvSpPr>
            <p:cNvPr id="59" name="椭圆 58"/>
            <p:cNvSpPr/>
            <p:nvPr/>
          </p:nvSpPr>
          <p:spPr>
            <a:xfrm>
              <a:off x="3540169" y="1176303"/>
              <a:ext cx="2025824" cy="2025823"/>
            </a:xfrm>
            <a:prstGeom prst="ellipse">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4223097"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48%</a:t>
              </a:r>
              <a:endParaRPr lang="zh-CN" altLang="en-US" sz="2400" dirty="0">
                <a:latin typeface="方正大黑简体" pitchFamily="2" charset="-122"/>
                <a:ea typeface="方正大黑简体" pitchFamily="2" charset="-122"/>
              </a:endParaRPr>
            </a:p>
          </p:txBody>
        </p:sp>
        <p:sp>
          <p:nvSpPr>
            <p:cNvPr id="62" name="TextBox 61"/>
            <p:cNvSpPr txBox="1"/>
            <p:nvPr/>
          </p:nvSpPr>
          <p:spPr>
            <a:xfrm>
              <a:off x="3996970" y="220905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63" name="组合 62"/>
          <p:cNvGrpSpPr/>
          <p:nvPr/>
        </p:nvGrpSpPr>
        <p:grpSpPr>
          <a:xfrm>
            <a:off x="5837120" y="4427890"/>
            <a:ext cx="2295900" cy="1898904"/>
            <a:chOff x="3443290" y="3483074"/>
            <a:chExt cx="2295900" cy="1898904"/>
          </a:xfrm>
        </p:grpSpPr>
        <p:sp>
          <p:nvSpPr>
            <p:cNvPr id="64" name="矩形 63"/>
            <p:cNvSpPr/>
            <p:nvPr/>
          </p:nvSpPr>
          <p:spPr>
            <a:xfrm>
              <a:off x="3540169" y="3483074"/>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65" name="矩形 64"/>
            <p:cNvSpPr/>
            <p:nvPr/>
          </p:nvSpPr>
          <p:spPr>
            <a:xfrm>
              <a:off x="3443290" y="3632588"/>
              <a:ext cx="2295900"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66" name="组合 65"/>
          <p:cNvGrpSpPr/>
          <p:nvPr/>
        </p:nvGrpSpPr>
        <p:grpSpPr>
          <a:xfrm>
            <a:off x="8572617" y="2121119"/>
            <a:ext cx="2122208" cy="2129124"/>
            <a:chOff x="6178788" y="1176303"/>
            <a:chExt cx="2122208" cy="2129124"/>
          </a:xfrm>
        </p:grpSpPr>
        <p:sp>
          <p:nvSpPr>
            <p:cNvPr id="67"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8" name="椭圆 67"/>
            <p:cNvSpPr/>
            <p:nvPr/>
          </p:nvSpPr>
          <p:spPr>
            <a:xfrm>
              <a:off x="6275172" y="1176303"/>
              <a:ext cx="2025824" cy="2025823"/>
            </a:xfrm>
            <a:prstGeom prst="ellipse">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6958100"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22%</a:t>
              </a:r>
              <a:endParaRPr lang="zh-CN" altLang="en-US" sz="2400" dirty="0">
                <a:latin typeface="方正大黑简体" pitchFamily="2" charset="-122"/>
                <a:ea typeface="方正大黑简体" pitchFamily="2" charset="-122"/>
              </a:endParaRPr>
            </a:p>
          </p:txBody>
        </p:sp>
        <p:sp>
          <p:nvSpPr>
            <p:cNvPr id="70" name="TextBox 69"/>
            <p:cNvSpPr txBox="1"/>
            <p:nvPr/>
          </p:nvSpPr>
          <p:spPr>
            <a:xfrm>
              <a:off x="6743848" y="2244684"/>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71" name="组合 70"/>
          <p:cNvGrpSpPr/>
          <p:nvPr/>
        </p:nvGrpSpPr>
        <p:grpSpPr>
          <a:xfrm>
            <a:off x="8595569" y="4430174"/>
            <a:ext cx="2225194" cy="1898904"/>
            <a:chOff x="6201738" y="3485358"/>
            <a:chExt cx="2225194" cy="1898904"/>
          </a:xfrm>
        </p:grpSpPr>
        <p:sp>
          <p:nvSpPr>
            <p:cNvPr id="72" name="矩形 71"/>
            <p:cNvSpPr/>
            <p:nvPr/>
          </p:nvSpPr>
          <p:spPr>
            <a:xfrm>
              <a:off x="6275172" y="3485358"/>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73" name="矩形 72"/>
            <p:cNvSpPr/>
            <p:nvPr/>
          </p:nvSpPr>
          <p:spPr>
            <a:xfrm>
              <a:off x="6201738" y="3634872"/>
              <a:ext cx="2225194"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pic>
        <p:nvPicPr>
          <p:cNvPr id="27"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90096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0" fill="hold"/>
                                        <p:tgtEl>
                                          <p:spTgt spid="49"/>
                                        </p:tgtEl>
                                        <p:attrNameLst>
                                          <p:attrName>ppt_w</p:attrName>
                                        </p:attrNameLst>
                                      </p:cBhvr>
                                      <p:tavLst>
                                        <p:tav tm="0">
                                          <p:val>
                                            <p:fltVal val="0"/>
                                          </p:val>
                                        </p:tav>
                                        <p:tav tm="100000">
                                          <p:val>
                                            <p:strVal val="#ppt_w"/>
                                          </p:val>
                                        </p:tav>
                                      </p:tavLst>
                                    </p:anim>
                                    <p:anim calcmode="lin" valueType="num">
                                      <p:cBhvr>
                                        <p:cTn id="8" dur="1000" fill="hold"/>
                                        <p:tgtEl>
                                          <p:spTgt spid="49"/>
                                        </p:tgtEl>
                                        <p:attrNameLst>
                                          <p:attrName>ppt_h</p:attrName>
                                        </p:attrNameLst>
                                      </p:cBhvr>
                                      <p:tavLst>
                                        <p:tav tm="0">
                                          <p:val>
                                            <p:fltVal val="0"/>
                                          </p:val>
                                        </p:tav>
                                        <p:tav tm="100000">
                                          <p:val>
                                            <p:strVal val="#ppt_h"/>
                                          </p:val>
                                        </p:tav>
                                      </p:tavLst>
                                    </p:anim>
                                    <p:anim calcmode="lin" valueType="num">
                                      <p:cBhvr>
                                        <p:cTn id="9" dur="1000" fill="hold"/>
                                        <p:tgtEl>
                                          <p:spTgt spid="49"/>
                                        </p:tgtEl>
                                        <p:attrNameLst>
                                          <p:attrName>style.rotation</p:attrName>
                                        </p:attrNameLst>
                                      </p:cBhvr>
                                      <p:tavLst>
                                        <p:tav tm="0">
                                          <p:val>
                                            <p:fltVal val="360"/>
                                          </p:val>
                                        </p:tav>
                                        <p:tav tm="100000">
                                          <p:val>
                                            <p:fltVal val="0"/>
                                          </p:val>
                                        </p:tav>
                                      </p:tavLst>
                                    </p:anim>
                                    <p:animEffect transition="in" filter="fade">
                                      <p:cBhvr>
                                        <p:cTn id="10" dur="1000"/>
                                        <p:tgtEl>
                                          <p:spTgt spid="49"/>
                                        </p:tgtEl>
                                      </p:cBhvr>
                                    </p:animEffect>
                                  </p:childTnLst>
                                </p:cTn>
                              </p:par>
                              <p:par>
                                <p:cTn id="11" presetID="47" presetClass="entr" presetSubtype="0" fill="hold" nodeType="withEffect">
                                  <p:stCondLst>
                                    <p:cond delay="60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1000"/>
                                        <p:tgtEl>
                                          <p:spTgt spid="55"/>
                                        </p:tgtEl>
                                      </p:cBhvr>
                                    </p:animEffect>
                                    <p:anim calcmode="lin" valueType="num">
                                      <p:cBhvr>
                                        <p:cTn id="14" dur="1000" fill="hold"/>
                                        <p:tgtEl>
                                          <p:spTgt spid="55"/>
                                        </p:tgtEl>
                                        <p:attrNameLst>
                                          <p:attrName>ppt_x</p:attrName>
                                        </p:attrNameLst>
                                      </p:cBhvr>
                                      <p:tavLst>
                                        <p:tav tm="0">
                                          <p:val>
                                            <p:strVal val="#ppt_x"/>
                                          </p:val>
                                        </p:tav>
                                        <p:tav tm="100000">
                                          <p:val>
                                            <p:strVal val="#ppt_x"/>
                                          </p:val>
                                        </p:tav>
                                      </p:tavLst>
                                    </p:anim>
                                    <p:anim calcmode="lin" valueType="num">
                                      <p:cBhvr>
                                        <p:cTn id="15" dur="1000" fill="hold"/>
                                        <p:tgtEl>
                                          <p:spTgt spid="55"/>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58"/>
                                        </p:tgtEl>
                                        <p:attrNameLst>
                                          <p:attrName>style.visibility</p:attrName>
                                        </p:attrNameLst>
                                      </p:cBhvr>
                                      <p:to>
                                        <p:strVal val="visible"/>
                                      </p:to>
                                    </p:set>
                                    <p:anim calcmode="lin" valueType="num">
                                      <p:cBhvr>
                                        <p:cTn id="18" dur="1000" fill="hold"/>
                                        <p:tgtEl>
                                          <p:spTgt spid="58"/>
                                        </p:tgtEl>
                                        <p:attrNameLst>
                                          <p:attrName>ppt_w</p:attrName>
                                        </p:attrNameLst>
                                      </p:cBhvr>
                                      <p:tavLst>
                                        <p:tav tm="0">
                                          <p:val>
                                            <p:fltVal val="0"/>
                                          </p:val>
                                        </p:tav>
                                        <p:tav tm="100000">
                                          <p:val>
                                            <p:strVal val="#ppt_w"/>
                                          </p:val>
                                        </p:tav>
                                      </p:tavLst>
                                    </p:anim>
                                    <p:anim calcmode="lin" valueType="num">
                                      <p:cBhvr>
                                        <p:cTn id="19" dur="1000" fill="hold"/>
                                        <p:tgtEl>
                                          <p:spTgt spid="58"/>
                                        </p:tgtEl>
                                        <p:attrNameLst>
                                          <p:attrName>ppt_h</p:attrName>
                                        </p:attrNameLst>
                                      </p:cBhvr>
                                      <p:tavLst>
                                        <p:tav tm="0">
                                          <p:val>
                                            <p:fltVal val="0"/>
                                          </p:val>
                                        </p:tav>
                                        <p:tav tm="100000">
                                          <p:val>
                                            <p:strVal val="#ppt_h"/>
                                          </p:val>
                                        </p:tav>
                                      </p:tavLst>
                                    </p:anim>
                                    <p:anim calcmode="lin" valueType="num">
                                      <p:cBhvr>
                                        <p:cTn id="20" dur="1000" fill="hold"/>
                                        <p:tgtEl>
                                          <p:spTgt spid="58"/>
                                        </p:tgtEl>
                                        <p:attrNameLst>
                                          <p:attrName>style.rotation</p:attrName>
                                        </p:attrNameLst>
                                      </p:cBhvr>
                                      <p:tavLst>
                                        <p:tav tm="0">
                                          <p:val>
                                            <p:fltVal val="360"/>
                                          </p:val>
                                        </p:tav>
                                        <p:tav tm="100000">
                                          <p:val>
                                            <p:fltVal val="0"/>
                                          </p:val>
                                        </p:tav>
                                      </p:tavLst>
                                    </p:anim>
                                    <p:animEffect transition="in" filter="fade">
                                      <p:cBhvr>
                                        <p:cTn id="21" dur="1000"/>
                                        <p:tgtEl>
                                          <p:spTgt spid="58"/>
                                        </p:tgtEl>
                                      </p:cBhvr>
                                    </p:animEffect>
                                  </p:childTnLst>
                                </p:cTn>
                              </p:par>
                              <p:par>
                                <p:cTn id="22" presetID="47" presetClass="entr" presetSubtype="0" fill="hold" nodeType="withEffect">
                                  <p:stCondLst>
                                    <p:cond delay="160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1000"/>
                                        <p:tgtEl>
                                          <p:spTgt spid="63"/>
                                        </p:tgtEl>
                                      </p:cBhvr>
                                    </p:animEffect>
                                    <p:anim calcmode="lin" valueType="num">
                                      <p:cBhvr>
                                        <p:cTn id="25" dur="1000" fill="hold"/>
                                        <p:tgtEl>
                                          <p:spTgt spid="63"/>
                                        </p:tgtEl>
                                        <p:attrNameLst>
                                          <p:attrName>ppt_x</p:attrName>
                                        </p:attrNameLst>
                                      </p:cBhvr>
                                      <p:tavLst>
                                        <p:tav tm="0">
                                          <p:val>
                                            <p:strVal val="#ppt_x"/>
                                          </p:val>
                                        </p:tav>
                                        <p:tav tm="100000">
                                          <p:val>
                                            <p:strVal val="#ppt_x"/>
                                          </p:val>
                                        </p:tav>
                                      </p:tavLst>
                                    </p:anim>
                                    <p:anim calcmode="lin" valueType="num">
                                      <p:cBhvr>
                                        <p:cTn id="26" dur="1000" fill="hold"/>
                                        <p:tgtEl>
                                          <p:spTgt spid="63"/>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66"/>
                                        </p:tgtEl>
                                        <p:attrNameLst>
                                          <p:attrName>style.visibility</p:attrName>
                                        </p:attrNameLst>
                                      </p:cBhvr>
                                      <p:to>
                                        <p:strVal val="visible"/>
                                      </p:to>
                                    </p:set>
                                    <p:anim calcmode="lin" valueType="num">
                                      <p:cBhvr>
                                        <p:cTn id="29" dur="1000" fill="hold"/>
                                        <p:tgtEl>
                                          <p:spTgt spid="66"/>
                                        </p:tgtEl>
                                        <p:attrNameLst>
                                          <p:attrName>ppt_w</p:attrName>
                                        </p:attrNameLst>
                                      </p:cBhvr>
                                      <p:tavLst>
                                        <p:tav tm="0">
                                          <p:val>
                                            <p:fltVal val="0"/>
                                          </p:val>
                                        </p:tav>
                                        <p:tav tm="100000">
                                          <p:val>
                                            <p:strVal val="#ppt_w"/>
                                          </p:val>
                                        </p:tav>
                                      </p:tavLst>
                                    </p:anim>
                                    <p:anim calcmode="lin" valueType="num">
                                      <p:cBhvr>
                                        <p:cTn id="30" dur="1000" fill="hold"/>
                                        <p:tgtEl>
                                          <p:spTgt spid="66"/>
                                        </p:tgtEl>
                                        <p:attrNameLst>
                                          <p:attrName>ppt_h</p:attrName>
                                        </p:attrNameLst>
                                      </p:cBhvr>
                                      <p:tavLst>
                                        <p:tav tm="0">
                                          <p:val>
                                            <p:fltVal val="0"/>
                                          </p:val>
                                        </p:tav>
                                        <p:tav tm="100000">
                                          <p:val>
                                            <p:strVal val="#ppt_h"/>
                                          </p:val>
                                        </p:tav>
                                      </p:tavLst>
                                    </p:anim>
                                    <p:anim calcmode="lin" valueType="num">
                                      <p:cBhvr>
                                        <p:cTn id="31" dur="1000" fill="hold"/>
                                        <p:tgtEl>
                                          <p:spTgt spid="66"/>
                                        </p:tgtEl>
                                        <p:attrNameLst>
                                          <p:attrName>style.rotation</p:attrName>
                                        </p:attrNameLst>
                                      </p:cBhvr>
                                      <p:tavLst>
                                        <p:tav tm="0">
                                          <p:val>
                                            <p:fltVal val="360"/>
                                          </p:val>
                                        </p:tav>
                                        <p:tav tm="100000">
                                          <p:val>
                                            <p:fltVal val="0"/>
                                          </p:val>
                                        </p:tav>
                                      </p:tavLst>
                                    </p:anim>
                                    <p:animEffect transition="in" filter="fade">
                                      <p:cBhvr>
                                        <p:cTn id="32" dur="1000"/>
                                        <p:tgtEl>
                                          <p:spTgt spid="66"/>
                                        </p:tgtEl>
                                      </p:cBhvr>
                                    </p:animEffect>
                                  </p:childTnLst>
                                </p:cTn>
                              </p:par>
                              <p:par>
                                <p:cTn id="33" presetID="47" presetClass="entr" presetSubtype="0" fill="hold" nodeType="withEffect">
                                  <p:stCondLst>
                                    <p:cond delay="230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1000"/>
                                        <p:tgtEl>
                                          <p:spTgt spid="71"/>
                                        </p:tgtEl>
                                      </p:cBhvr>
                                    </p:animEffect>
                                    <p:anim calcmode="lin" valueType="num">
                                      <p:cBhvr>
                                        <p:cTn id="36" dur="1000" fill="hold"/>
                                        <p:tgtEl>
                                          <p:spTgt spid="71"/>
                                        </p:tgtEl>
                                        <p:attrNameLst>
                                          <p:attrName>ppt_x</p:attrName>
                                        </p:attrNameLst>
                                      </p:cBhvr>
                                      <p:tavLst>
                                        <p:tav tm="0">
                                          <p:val>
                                            <p:strVal val="#ppt_x"/>
                                          </p:val>
                                        </p:tav>
                                        <p:tav tm="100000">
                                          <p:val>
                                            <p:strVal val="#ppt_x"/>
                                          </p:val>
                                        </p:tav>
                                      </p:tavLst>
                                    </p:anim>
                                    <p:anim calcmode="lin" valueType="num">
                                      <p:cBhvr>
                                        <p:cTn id="37"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4"/>
          <p:cNvSpPr>
            <a:spLocks noChangeArrowheads="1"/>
          </p:cNvSpPr>
          <p:nvPr/>
        </p:nvSpPr>
        <p:spPr bwMode="auto">
          <a:xfrm>
            <a:off x="6677451" y="1548595"/>
            <a:ext cx="1079962" cy="1087790"/>
          </a:xfrm>
          <a:prstGeom prst="ellipse">
            <a:avLst/>
          </a:prstGeom>
          <a:solidFill>
            <a:srgbClr val="00B0F0"/>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677451" y="1548595"/>
            <a:ext cx="1079962" cy="1087790"/>
          </a:xfrm>
          <a:prstGeom prst="ellipse">
            <a:avLst/>
          </a:pr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5476425" y="2040371"/>
            <a:ext cx="1477521" cy="1488231"/>
          </a:xfrm>
          <a:prstGeom prst="ellipse">
            <a:avLst/>
          </a:prstGeom>
          <a:solidFill>
            <a:schemeClr val="accent6">
              <a:lumMod val="60000"/>
              <a:lumOff val="40000"/>
            </a:schemeClr>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5476425" y="2484759"/>
            <a:ext cx="1477521" cy="1043843"/>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082691" y="2723905"/>
            <a:ext cx="1821019" cy="1834458"/>
          </a:xfrm>
          <a:prstGeom prst="ellipse">
            <a:avLst/>
          </a:prstGeom>
          <a:solidFill>
            <a:schemeClr val="accent6">
              <a:lumMod val="60000"/>
              <a:lumOff val="40000"/>
            </a:schemeClr>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4082691" y="3625734"/>
            <a:ext cx="1821019" cy="932629"/>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2436985" y="3601894"/>
            <a:ext cx="2235102" cy="2251599"/>
          </a:xfrm>
          <a:prstGeom prst="ellipse">
            <a:avLst/>
          </a:prstGeom>
          <a:solidFill>
            <a:schemeClr val="accent6">
              <a:lumMod val="60000"/>
              <a:lumOff val="40000"/>
            </a:schemeClr>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1" name="Oval 4"/>
          <p:cNvSpPr>
            <a:spLocks noChangeArrowheads="1"/>
          </p:cNvSpPr>
          <p:nvPr/>
        </p:nvSpPr>
        <p:spPr bwMode="auto">
          <a:xfrm>
            <a:off x="2629552" y="5359437"/>
            <a:ext cx="1849969" cy="494055"/>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6">
              <a:lumMod val="75000"/>
            </a:schemeClr>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2" name="TextBox 31"/>
          <p:cNvSpPr txBox="1"/>
          <p:nvPr/>
        </p:nvSpPr>
        <p:spPr>
          <a:xfrm>
            <a:off x="2836410" y="4494318"/>
            <a:ext cx="1446459" cy="466750"/>
          </a:xfrm>
          <a:prstGeom prst="rect">
            <a:avLst/>
          </a:prstGeom>
          <a:noFill/>
        </p:spPr>
        <p:txBody>
          <a:bodyPr wrap="none" lIns="81235" tIns="40618" rIns="81235" bIns="40618" rtlCol="0" anchor="ctr">
            <a:spAutoFit/>
          </a:bodyPr>
          <a:lstStyle/>
          <a:p>
            <a:r>
              <a:rPr lang="zh-CN" altLang="en-US" sz="2500" dirty="0" smtClean="0">
                <a:solidFill>
                  <a:schemeClr val="bg1"/>
                </a:solidFill>
                <a:latin typeface="微软雅黑" pitchFamily="34" charset="-122"/>
                <a:ea typeface="微软雅黑" pitchFamily="34" charset="-122"/>
              </a:rPr>
              <a:t>不足之处</a:t>
            </a:r>
            <a:endParaRPr lang="zh-CN" altLang="en-US" sz="2500" dirty="0">
              <a:solidFill>
                <a:schemeClr val="bg1"/>
              </a:solidFill>
              <a:latin typeface="微软雅黑" pitchFamily="34" charset="-122"/>
              <a:ea typeface="微软雅黑" pitchFamily="34" charset="-122"/>
            </a:endParaRPr>
          </a:p>
        </p:txBody>
      </p:sp>
      <p:sp>
        <p:nvSpPr>
          <p:cNvPr id="33" name="TextBox 32"/>
          <p:cNvSpPr txBox="1"/>
          <p:nvPr/>
        </p:nvSpPr>
        <p:spPr>
          <a:xfrm>
            <a:off x="4373305" y="3092493"/>
            <a:ext cx="1241275" cy="405195"/>
          </a:xfrm>
          <a:prstGeom prst="rect">
            <a:avLst/>
          </a:prstGeom>
          <a:noFill/>
        </p:spPr>
        <p:txBody>
          <a:bodyPr wrap="none" lIns="81235" tIns="40618" rIns="81235" bIns="40618" rtlCol="0" anchor="ctr">
            <a:spAutoFit/>
          </a:bodyPr>
          <a:lstStyle/>
          <a:p>
            <a:r>
              <a:rPr lang="zh-CN" altLang="en-US" sz="2100" dirty="0" smtClean="0">
                <a:solidFill>
                  <a:schemeClr val="bg1"/>
                </a:solidFill>
                <a:latin typeface="微软雅黑" pitchFamily="34" charset="-122"/>
                <a:ea typeface="微软雅黑" pitchFamily="34" charset="-122"/>
              </a:rPr>
              <a:t>不足之处</a:t>
            </a:r>
            <a:endParaRPr lang="zh-CN" altLang="en-US" sz="2100" dirty="0">
              <a:solidFill>
                <a:schemeClr val="bg1"/>
              </a:solidFill>
              <a:latin typeface="微软雅黑" pitchFamily="34" charset="-122"/>
              <a:ea typeface="微软雅黑" pitchFamily="34" charset="-122"/>
            </a:endParaRPr>
          </a:p>
        </p:txBody>
      </p:sp>
      <p:sp>
        <p:nvSpPr>
          <p:cNvPr id="34" name="TextBox 33"/>
          <p:cNvSpPr txBox="1"/>
          <p:nvPr/>
        </p:nvSpPr>
        <p:spPr>
          <a:xfrm>
            <a:off x="5678863" y="2621127"/>
            <a:ext cx="1087386" cy="359028"/>
          </a:xfrm>
          <a:prstGeom prst="rect">
            <a:avLst/>
          </a:prstGeom>
          <a:noFill/>
        </p:spPr>
        <p:txBody>
          <a:bodyPr wrap="none" lIns="81235" tIns="40618" rIns="81235" bIns="40618" rtlCol="0" anchor="ctr">
            <a:spAutoFit/>
          </a:bodyPr>
          <a:lstStyle/>
          <a:p>
            <a:r>
              <a:rPr lang="zh-CN" altLang="en-US" sz="1800" dirty="0" smtClean="0">
                <a:solidFill>
                  <a:schemeClr val="bg1"/>
                </a:solidFill>
                <a:latin typeface="微软雅黑" pitchFamily="34" charset="-122"/>
                <a:ea typeface="微软雅黑" pitchFamily="34" charset="-122"/>
              </a:rPr>
              <a:t>不足之处</a:t>
            </a:r>
            <a:endParaRPr lang="zh-CN" altLang="en-US" sz="1800" dirty="0">
              <a:solidFill>
                <a:schemeClr val="bg1"/>
              </a:solidFill>
              <a:latin typeface="微软雅黑" pitchFamily="34" charset="-122"/>
              <a:ea typeface="微软雅黑" pitchFamily="34" charset="-122"/>
            </a:endParaRPr>
          </a:p>
        </p:txBody>
      </p:sp>
      <p:cxnSp>
        <p:nvCxnSpPr>
          <p:cNvPr id="35" name="直接连接符 34"/>
          <p:cNvCxnSpPr/>
          <p:nvPr/>
        </p:nvCxnSpPr>
        <p:spPr>
          <a:xfrm>
            <a:off x="7218927" y="2243586"/>
            <a:ext cx="94964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a:off x="6205294" y="3063597"/>
            <a:ext cx="1963281"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a:off x="4951398" y="3997862"/>
            <a:ext cx="321717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a:off x="3554536" y="4971173"/>
            <a:ext cx="461403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9" name="TextBox 38"/>
          <p:cNvSpPr txBox="1"/>
          <p:nvPr/>
        </p:nvSpPr>
        <p:spPr>
          <a:xfrm>
            <a:off x="8243048" y="4727694"/>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8243048" y="3769340"/>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243048" y="2810986"/>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8243048" y="2036861"/>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6773508" y="1943754"/>
            <a:ext cx="882202" cy="297473"/>
          </a:xfrm>
          <a:prstGeom prst="rect">
            <a:avLst/>
          </a:prstGeom>
          <a:noFill/>
        </p:spPr>
        <p:txBody>
          <a:bodyPr wrap="none" lIns="81235" tIns="40618" rIns="81235" bIns="40618" rtlCol="0" anchor="ctr">
            <a:spAutoFit/>
          </a:bodyPr>
          <a:lstStyle/>
          <a:p>
            <a:r>
              <a:rPr lang="zh-CN" altLang="en-US" sz="1400" dirty="0" smtClean="0">
                <a:solidFill>
                  <a:schemeClr val="bg1"/>
                </a:solidFill>
                <a:latin typeface="微软雅黑" pitchFamily="34" charset="-122"/>
                <a:ea typeface="微软雅黑" pitchFamily="34" charset="-122"/>
              </a:rPr>
              <a:t>不足之处</a:t>
            </a:r>
            <a:endParaRPr lang="zh-CN" altLang="en-US" sz="1400" dirty="0">
              <a:solidFill>
                <a:schemeClr val="bg1"/>
              </a:solidFill>
              <a:latin typeface="微软雅黑" pitchFamily="34" charset="-122"/>
              <a:ea typeface="微软雅黑" pitchFamily="34" charset="-122"/>
            </a:endParaRPr>
          </a:p>
        </p:txBody>
      </p:sp>
      <p:pic>
        <p:nvPicPr>
          <p:cNvPr id="22"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4778813"/>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42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42000">
                                          <p:cBhvr additive="base">
                                            <p:cTn id="7" dur="500" fill="hold"/>
                                            <p:tgtEl>
                                              <p:spTgt spid="2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14:bounceEnd="42000">
                                          <p:cBhvr additive="base">
                                            <p:cTn id="11" dur="500" fill="hold"/>
                                            <p:tgtEl>
                                              <p:spTgt spid="26"/>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14:bounceEnd="42000">
                                          <p:cBhvr additive="base">
                                            <p:cTn id="15" dur="500" fill="hold"/>
                                            <p:tgtEl>
                                              <p:spTgt spid="28"/>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14:bounceEnd="42000">
                                          <p:cBhvr additive="base">
                                            <p:cTn id="19" dur="500" fill="hold"/>
                                            <p:tgtEl>
                                              <p:spTgt spid="30"/>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900031"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2900031"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a:t>
            </a:r>
            <a:r>
              <a:rPr lang="zh-CN" altLang="en-US" sz="1600" dirty="0" smtClean="0">
                <a:latin typeface="微软雅黑" pitchFamily="34" charset="-122"/>
                <a:ea typeface="微软雅黑" pitchFamily="34" charset="-122"/>
                <a:cs typeface="华文黑体" pitchFamily="2" charset="-122"/>
              </a:rPr>
              <a:t>标题</a:t>
            </a:r>
            <a:endParaRPr lang="zh-CN" altLang="en-US" sz="1600" dirty="0">
              <a:latin typeface="微软雅黑" pitchFamily="34" charset="-122"/>
              <a:ea typeface="微软雅黑" pitchFamily="34" charset="-122"/>
              <a:cs typeface="华文黑体" pitchFamily="2" charset="-122"/>
            </a:endParaRPr>
          </a:p>
        </p:txBody>
      </p:sp>
      <p:sp>
        <p:nvSpPr>
          <p:cNvPr id="28" name="矩形 27"/>
          <p:cNvSpPr/>
          <p:nvPr/>
        </p:nvSpPr>
        <p:spPr>
          <a:xfrm>
            <a:off x="4582194"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9" name="矩形 28"/>
          <p:cNvSpPr/>
          <p:nvPr/>
        </p:nvSpPr>
        <p:spPr>
          <a:xfrm>
            <a:off x="4582194"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0" name="矩形 29"/>
          <p:cNvSpPr/>
          <p:nvPr/>
        </p:nvSpPr>
        <p:spPr>
          <a:xfrm>
            <a:off x="6264358"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1" name="矩形 30"/>
          <p:cNvSpPr/>
          <p:nvPr/>
        </p:nvSpPr>
        <p:spPr>
          <a:xfrm>
            <a:off x="6264358"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2" name="矩形 31"/>
          <p:cNvSpPr/>
          <p:nvPr/>
        </p:nvSpPr>
        <p:spPr>
          <a:xfrm>
            <a:off x="7946522"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3" name="矩形 32"/>
          <p:cNvSpPr/>
          <p:nvPr/>
        </p:nvSpPr>
        <p:spPr>
          <a:xfrm>
            <a:off x="7946522" y="3589084"/>
            <a:ext cx="1488640" cy="89034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4" name="矩形 33"/>
          <p:cNvSpPr/>
          <p:nvPr/>
        </p:nvSpPr>
        <p:spPr>
          <a:xfrm>
            <a:off x="9628685" y="2105169"/>
            <a:ext cx="1488640" cy="148391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5" name="矩形 34"/>
          <p:cNvSpPr/>
          <p:nvPr/>
        </p:nvSpPr>
        <p:spPr>
          <a:xfrm>
            <a:off x="9628685" y="3589084"/>
            <a:ext cx="1488640" cy="890349"/>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grpSp>
        <p:nvGrpSpPr>
          <p:cNvPr id="36" name="组合 35"/>
          <p:cNvGrpSpPr/>
          <p:nvPr/>
        </p:nvGrpSpPr>
        <p:grpSpPr>
          <a:xfrm>
            <a:off x="3376614" y="2283238"/>
            <a:ext cx="535474" cy="686136"/>
            <a:chOff x="3095876" y="2479873"/>
            <a:chExt cx="366231" cy="470769"/>
          </a:xfrm>
        </p:grpSpPr>
        <p:sp>
          <p:nvSpPr>
            <p:cNvPr id="3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1" name="Freeform 64"/>
          <p:cNvSpPr>
            <a:spLocks noEditPoints="1"/>
          </p:cNvSpPr>
          <p:nvPr/>
        </p:nvSpPr>
        <p:spPr bwMode="auto">
          <a:xfrm flipH="1">
            <a:off x="4957940" y="2321716"/>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2" name="组合 41"/>
          <p:cNvGrpSpPr/>
          <p:nvPr/>
        </p:nvGrpSpPr>
        <p:grpSpPr>
          <a:xfrm>
            <a:off x="6778592" y="2292500"/>
            <a:ext cx="460172" cy="667613"/>
            <a:chOff x="5690315" y="3674507"/>
            <a:chExt cx="314729" cy="458061"/>
          </a:xfrm>
        </p:grpSpPr>
        <p:sp>
          <p:nvSpPr>
            <p:cNvPr id="4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5" name="Freeform 9"/>
          <p:cNvSpPr>
            <a:spLocks/>
          </p:cNvSpPr>
          <p:nvPr/>
        </p:nvSpPr>
        <p:spPr bwMode="auto">
          <a:xfrm flipH="1">
            <a:off x="8308345" y="2387455"/>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6" name="组合 45"/>
          <p:cNvGrpSpPr/>
          <p:nvPr/>
        </p:nvGrpSpPr>
        <p:grpSpPr>
          <a:xfrm>
            <a:off x="10046930" y="2320986"/>
            <a:ext cx="652151" cy="610641"/>
            <a:chOff x="1784487" y="2486066"/>
            <a:chExt cx="446032" cy="418971"/>
          </a:xfrm>
        </p:grpSpPr>
        <p:sp>
          <p:nvSpPr>
            <p:cNvPr id="4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2"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53" name="组合 52"/>
          <p:cNvGrpSpPr/>
          <p:nvPr/>
        </p:nvGrpSpPr>
        <p:grpSpPr>
          <a:xfrm>
            <a:off x="3555033" y="3173587"/>
            <a:ext cx="6907291" cy="178070"/>
            <a:chOff x="1918742" y="3212976"/>
            <a:chExt cx="8352927" cy="216024"/>
          </a:xfrm>
        </p:grpSpPr>
        <p:sp>
          <p:nvSpPr>
            <p:cNvPr id="54" name="椭圆 5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等腰三角形 59"/>
          <p:cNvSpPr/>
          <p:nvPr/>
        </p:nvSpPr>
        <p:spPr>
          <a:xfrm flipV="1">
            <a:off x="3540741"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1" name="等腰三角形 60"/>
          <p:cNvSpPr/>
          <p:nvPr/>
        </p:nvSpPr>
        <p:spPr>
          <a:xfrm flipV="1">
            <a:off x="5222905"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2" name="等腰三角形 61"/>
          <p:cNvSpPr/>
          <p:nvPr/>
        </p:nvSpPr>
        <p:spPr>
          <a:xfrm flipV="1">
            <a:off x="6905069"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3" name="等腰三角形 62"/>
          <p:cNvSpPr/>
          <p:nvPr/>
        </p:nvSpPr>
        <p:spPr>
          <a:xfrm flipV="1">
            <a:off x="8587232" y="4479432"/>
            <a:ext cx="207219" cy="17807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4" name="等腰三角形 63"/>
          <p:cNvSpPr/>
          <p:nvPr/>
        </p:nvSpPr>
        <p:spPr>
          <a:xfrm flipV="1">
            <a:off x="10269396" y="4479432"/>
            <a:ext cx="207219" cy="17807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5" name="TextBox 64"/>
          <p:cNvSpPr txBox="1"/>
          <p:nvPr/>
        </p:nvSpPr>
        <p:spPr>
          <a:xfrm>
            <a:off x="3186233" y="4768556"/>
            <a:ext cx="916236" cy="304442"/>
          </a:xfrm>
          <a:prstGeom prst="rect">
            <a:avLst/>
          </a:prstGeom>
          <a:noFill/>
        </p:spPr>
        <p:txBody>
          <a:bodyPr wrap="none" lIns="75520" tIns="37760" rIns="75520" bIns="37760" rtlCol="0">
            <a:spAutoFit/>
          </a:bodyPr>
          <a:lstStyle/>
          <a:p>
            <a:pPr algn="ctr"/>
            <a:r>
              <a:rPr lang="zh-CN" altLang="en-US" smtClean="0">
                <a:solidFill>
                  <a:srgbClr val="414455"/>
                </a:solidFill>
                <a:latin typeface="微软雅黑" pitchFamily="34" charset="-122"/>
                <a:ea typeface="微软雅黑" pitchFamily="34" charset="-122"/>
              </a:rPr>
              <a:t>添加文字</a:t>
            </a:r>
            <a:endParaRPr lang="zh-CN" altLang="en-US">
              <a:solidFill>
                <a:srgbClr val="414455"/>
              </a:solidFill>
              <a:latin typeface="微软雅黑" pitchFamily="34" charset="-122"/>
              <a:ea typeface="微软雅黑" pitchFamily="34" charset="-122"/>
            </a:endParaRPr>
          </a:p>
        </p:txBody>
      </p:sp>
      <p:sp>
        <p:nvSpPr>
          <p:cNvPr id="66" name="TextBox 65"/>
          <p:cNvSpPr txBox="1"/>
          <p:nvPr/>
        </p:nvSpPr>
        <p:spPr>
          <a:xfrm>
            <a:off x="4868397"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7" name="TextBox 66"/>
          <p:cNvSpPr txBox="1"/>
          <p:nvPr/>
        </p:nvSpPr>
        <p:spPr>
          <a:xfrm>
            <a:off x="6550561"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8" name="TextBox 67"/>
          <p:cNvSpPr txBox="1"/>
          <p:nvPr/>
        </p:nvSpPr>
        <p:spPr>
          <a:xfrm>
            <a:off x="8232725"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9" name="TextBox 68"/>
          <p:cNvSpPr txBox="1"/>
          <p:nvPr/>
        </p:nvSpPr>
        <p:spPr>
          <a:xfrm>
            <a:off x="9914888"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70" name="矩形 69"/>
          <p:cNvSpPr/>
          <p:nvPr/>
        </p:nvSpPr>
        <p:spPr>
          <a:xfrm>
            <a:off x="2900031" y="5191712"/>
            <a:ext cx="8217295" cy="48568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300" dirty="0" smtClean="0">
                <a:latin typeface="微软雅黑" pitchFamily="34" charset="-122"/>
                <a:ea typeface="微软雅黑" pitchFamily="34" charset="-122"/>
              </a:rPr>
              <a:t>添加标题</a:t>
            </a:r>
            <a:endParaRPr lang="zh-CN" altLang="en-US" sz="2300" dirty="0">
              <a:latin typeface="微软雅黑" pitchFamily="34" charset="-122"/>
              <a:ea typeface="微软雅黑" pitchFamily="34" charset="-122"/>
            </a:endParaRPr>
          </a:p>
        </p:txBody>
      </p:sp>
      <p:pic>
        <p:nvPicPr>
          <p:cNvPr id="7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099522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1000"/>
                                        <p:tgtEl>
                                          <p:spTgt spid="45"/>
                                        </p:tgtEl>
                                      </p:cBhvr>
                                    </p:animEffect>
                                    <p:anim calcmode="lin" valueType="num">
                                      <p:cBhvr>
                                        <p:cTn id="63" dur="1000" fill="hold"/>
                                        <p:tgtEl>
                                          <p:spTgt spid="45"/>
                                        </p:tgtEl>
                                        <p:attrNameLst>
                                          <p:attrName>ppt_x</p:attrName>
                                        </p:attrNameLst>
                                      </p:cBhvr>
                                      <p:tavLst>
                                        <p:tav tm="0">
                                          <p:val>
                                            <p:strVal val="#ppt_x"/>
                                          </p:val>
                                        </p:tav>
                                        <p:tav tm="100000">
                                          <p:val>
                                            <p:strVal val="#ppt_x"/>
                                          </p:val>
                                        </p:tav>
                                      </p:tavLst>
                                    </p:anim>
                                    <p:anim calcmode="lin" valueType="num">
                                      <p:cBhvr>
                                        <p:cTn id="64" dur="1000" fill="hold"/>
                                        <p:tgtEl>
                                          <p:spTgt spid="4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1000"/>
                                        <p:tgtEl>
                                          <p:spTgt spid="46"/>
                                        </p:tgtEl>
                                      </p:cBhvr>
                                    </p:animEffect>
                                    <p:anim calcmode="lin" valueType="num">
                                      <p:cBhvr>
                                        <p:cTn id="68" dur="1000" fill="hold"/>
                                        <p:tgtEl>
                                          <p:spTgt spid="46"/>
                                        </p:tgtEl>
                                        <p:attrNameLst>
                                          <p:attrName>ppt_x</p:attrName>
                                        </p:attrNameLst>
                                      </p:cBhvr>
                                      <p:tavLst>
                                        <p:tav tm="0">
                                          <p:val>
                                            <p:strVal val="#ppt_x"/>
                                          </p:val>
                                        </p:tav>
                                        <p:tav tm="100000">
                                          <p:val>
                                            <p:strVal val="#ppt_x"/>
                                          </p:val>
                                        </p:tav>
                                      </p:tavLst>
                                    </p:anim>
                                    <p:anim calcmode="lin" valueType="num">
                                      <p:cBhvr>
                                        <p:cTn id="69" dur="1000" fill="hold"/>
                                        <p:tgtEl>
                                          <p:spTgt spid="46"/>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53"/>
                                        </p:tgtEl>
                                        <p:attrNameLst>
                                          <p:attrName>style.visibility</p:attrName>
                                        </p:attrNameLst>
                                      </p:cBhvr>
                                      <p:to>
                                        <p:strVal val="visible"/>
                                      </p:to>
                                    </p:set>
                                    <p:animEffect transition="in" filter="wipe(left)">
                                      <p:cBhvr>
                                        <p:cTn id="72" dur="500"/>
                                        <p:tgtEl>
                                          <p:spTgt spid="53"/>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500"/>
                                        <p:tgtEl>
                                          <p:spTgt spid="60"/>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65"/>
                                        </p:tgtEl>
                                        <p:attrNameLst>
                                          <p:attrName>style.visibility</p:attrName>
                                        </p:attrNameLst>
                                      </p:cBhvr>
                                      <p:to>
                                        <p:strVal val="visible"/>
                                      </p:to>
                                    </p:set>
                                    <p:animEffect transition="in" filter="fade">
                                      <p:cBhvr>
                                        <p:cTn id="78" dur="500"/>
                                        <p:tgtEl>
                                          <p:spTgt spid="65"/>
                                        </p:tgtEl>
                                      </p:cBhvr>
                                    </p:animEffect>
                                    <p:anim calcmode="lin" valueType="num">
                                      <p:cBhvr>
                                        <p:cTn id="79" dur="500" fill="hold"/>
                                        <p:tgtEl>
                                          <p:spTgt spid="65"/>
                                        </p:tgtEl>
                                        <p:attrNameLst>
                                          <p:attrName>ppt_x</p:attrName>
                                        </p:attrNameLst>
                                      </p:cBhvr>
                                      <p:tavLst>
                                        <p:tav tm="0">
                                          <p:val>
                                            <p:strVal val="#ppt_x"/>
                                          </p:val>
                                        </p:tav>
                                        <p:tav tm="100000">
                                          <p:val>
                                            <p:strVal val="#ppt_x"/>
                                          </p:val>
                                        </p:tav>
                                      </p:tavLst>
                                    </p:anim>
                                    <p:anim calcmode="lin" valueType="num">
                                      <p:cBhvr>
                                        <p:cTn id="80" dur="500" fill="hold"/>
                                        <p:tgtEl>
                                          <p:spTgt spid="65"/>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61"/>
                                        </p:tgtEl>
                                        <p:attrNameLst>
                                          <p:attrName>style.visibility</p:attrName>
                                        </p:attrNameLst>
                                      </p:cBhvr>
                                      <p:to>
                                        <p:strVal val="visible"/>
                                      </p:to>
                                    </p:set>
                                    <p:animEffect transition="in" filter="fade">
                                      <p:cBhvr>
                                        <p:cTn id="83" dur="500"/>
                                        <p:tgtEl>
                                          <p:spTgt spid="61"/>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62"/>
                                        </p:tgtEl>
                                        <p:attrNameLst>
                                          <p:attrName>style.visibility</p:attrName>
                                        </p:attrNameLst>
                                      </p:cBhvr>
                                      <p:to>
                                        <p:strVal val="visible"/>
                                      </p:to>
                                    </p:set>
                                    <p:animEffect transition="in" filter="fade">
                                      <p:cBhvr>
                                        <p:cTn id="86" dur="500"/>
                                        <p:tgtEl>
                                          <p:spTgt spid="62"/>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64"/>
                                        </p:tgtEl>
                                        <p:attrNameLst>
                                          <p:attrName>style.visibility</p:attrName>
                                        </p:attrNameLst>
                                      </p:cBhvr>
                                      <p:to>
                                        <p:strVal val="visible"/>
                                      </p:to>
                                    </p:set>
                                    <p:animEffect transition="in" filter="fade">
                                      <p:cBhvr>
                                        <p:cTn id="92" dur="500"/>
                                        <p:tgtEl>
                                          <p:spTgt spid="64"/>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500"/>
                                        <p:tgtEl>
                                          <p:spTgt spid="66"/>
                                        </p:tgtEl>
                                      </p:cBhvr>
                                    </p:animEffect>
                                    <p:anim calcmode="lin" valueType="num">
                                      <p:cBhvr>
                                        <p:cTn id="96" dur="500" fill="hold"/>
                                        <p:tgtEl>
                                          <p:spTgt spid="66"/>
                                        </p:tgtEl>
                                        <p:attrNameLst>
                                          <p:attrName>ppt_x</p:attrName>
                                        </p:attrNameLst>
                                      </p:cBhvr>
                                      <p:tavLst>
                                        <p:tav tm="0">
                                          <p:val>
                                            <p:strVal val="#ppt_x"/>
                                          </p:val>
                                        </p:tav>
                                        <p:tav tm="100000">
                                          <p:val>
                                            <p:strVal val="#ppt_x"/>
                                          </p:val>
                                        </p:tav>
                                      </p:tavLst>
                                    </p:anim>
                                    <p:anim calcmode="lin" valueType="num">
                                      <p:cBhvr>
                                        <p:cTn id="97" dur="500" fill="hold"/>
                                        <p:tgtEl>
                                          <p:spTgt spid="6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67"/>
                                        </p:tgtEl>
                                        <p:attrNameLst>
                                          <p:attrName>style.visibility</p:attrName>
                                        </p:attrNameLst>
                                      </p:cBhvr>
                                      <p:to>
                                        <p:strVal val="visible"/>
                                      </p:to>
                                    </p:set>
                                    <p:animEffect transition="in" filter="fade">
                                      <p:cBhvr>
                                        <p:cTn id="100" dur="500"/>
                                        <p:tgtEl>
                                          <p:spTgt spid="67"/>
                                        </p:tgtEl>
                                      </p:cBhvr>
                                    </p:animEffect>
                                    <p:anim calcmode="lin" valueType="num">
                                      <p:cBhvr>
                                        <p:cTn id="101" dur="500" fill="hold"/>
                                        <p:tgtEl>
                                          <p:spTgt spid="67"/>
                                        </p:tgtEl>
                                        <p:attrNameLst>
                                          <p:attrName>ppt_x</p:attrName>
                                        </p:attrNameLst>
                                      </p:cBhvr>
                                      <p:tavLst>
                                        <p:tav tm="0">
                                          <p:val>
                                            <p:strVal val="#ppt_x"/>
                                          </p:val>
                                        </p:tav>
                                        <p:tav tm="100000">
                                          <p:val>
                                            <p:strVal val="#ppt_x"/>
                                          </p:val>
                                        </p:tav>
                                      </p:tavLst>
                                    </p:anim>
                                    <p:anim calcmode="lin" valueType="num">
                                      <p:cBhvr>
                                        <p:cTn id="102" dur="500" fill="hold"/>
                                        <p:tgtEl>
                                          <p:spTgt spid="6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68"/>
                                        </p:tgtEl>
                                        <p:attrNameLst>
                                          <p:attrName>style.visibility</p:attrName>
                                        </p:attrNameLst>
                                      </p:cBhvr>
                                      <p:to>
                                        <p:strVal val="visible"/>
                                      </p:to>
                                    </p:set>
                                    <p:animEffect transition="in" filter="fade">
                                      <p:cBhvr>
                                        <p:cTn id="105" dur="500"/>
                                        <p:tgtEl>
                                          <p:spTgt spid="68"/>
                                        </p:tgtEl>
                                      </p:cBhvr>
                                    </p:animEffect>
                                    <p:anim calcmode="lin" valueType="num">
                                      <p:cBhvr>
                                        <p:cTn id="106" dur="500" fill="hold"/>
                                        <p:tgtEl>
                                          <p:spTgt spid="68"/>
                                        </p:tgtEl>
                                        <p:attrNameLst>
                                          <p:attrName>ppt_x</p:attrName>
                                        </p:attrNameLst>
                                      </p:cBhvr>
                                      <p:tavLst>
                                        <p:tav tm="0">
                                          <p:val>
                                            <p:strVal val="#ppt_x"/>
                                          </p:val>
                                        </p:tav>
                                        <p:tav tm="100000">
                                          <p:val>
                                            <p:strVal val="#ppt_x"/>
                                          </p:val>
                                        </p:tav>
                                      </p:tavLst>
                                    </p:anim>
                                    <p:anim calcmode="lin" valueType="num">
                                      <p:cBhvr>
                                        <p:cTn id="107" dur="500" fill="hold"/>
                                        <p:tgtEl>
                                          <p:spTgt spid="6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69"/>
                                        </p:tgtEl>
                                        <p:attrNameLst>
                                          <p:attrName>style.visibility</p:attrName>
                                        </p:attrNameLst>
                                      </p:cBhvr>
                                      <p:to>
                                        <p:strVal val="visible"/>
                                      </p:to>
                                    </p:set>
                                    <p:animEffect transition="in" filter="fade">
                                      <p:cBhvr>
                                        <p:cTn id="110" dur="500"/>
                                        <p:tgtEl>
                                          <p:spTgt spid="69"/>
                                        </p:tgtEl>
                                      </p:cBhvr>
                                    </p:animEffect>
                                    <p:anim calcmode="lin" valueType="num">
                                      <p:cBhvr>
                                        <p:cTn id="111" dur="500" fill="hold"/>
                                        <p:tgtEl>
                                          <p:spTgt spid="69"/>
                                        </p:tgtEl>
                                        <p:attrNameLst>
                                          <p:attrName>ppt_x</p:attrName>
                                        </p:attrNameLst>
                                      </p:cBhvr>
                                      <p:tavLst>
                                        <p:tav tm="0">
                                          <p:val>
                                            <p:strVal val="#ppt_x"/>
                                          </p:val>
                                        </p:tav>
                                        <p:tav tm="100000">
                                          <p:val>
                                            <p:strVal val="#ppt_x"/>
                                          </p:val>
                                        </p:tav>
                                      </p:tavLst>
                                    </p:anim>
                                    <p:anim calcmode="lin" valueType="num">
                                      <p:cBhvr>
                                        <p:cTn id="112" dur="500" fill="hold"/>
                                        <p:tgtEl>
                                          <p:spTgt spid="69"/>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fade">
                                      <p:cBhvr>
                                        <p:cTn id="116" dur="1000"/>
                                        <p:tgtEl>
                                          <p:spTgt spid="70"/>
                                        </p:tgtEl>
                                      </p:cBhvr>
                                    </p:animEffect>
                                    <p:anim calcmode="lin" valueType="num">
                                      <p:cBhvr>
                                        <p:cTn id="117" dur="1000" fill="hold"/>
                                        <p:tgtEl>
                                          <p:spTgt spid="70"/>
                                        </p:tgtEl>
                                        <p:attrNameLst>
                                          <p:attrName>ppt_x</p:attrName>
                                        </p:attrNameLst>
                                      </p:cBhvr>
                                      <p:tavLst>
                                        <p:tav tm="0">
                                          <p:val>
                                            <p:strVal val="#ppt_x"/>
                                          </p:val>
                                        </p:tav>
                                        <p:tav tm="100000">
                                          <p:val>
                                            <p:strVal val="#ppt_x"/>
                                          </p:val>
                                        </p:tav>
                                      </p:tavLst>
                                    </p:anim>
                                    <p:anim calcmode="lin" valueType="num">
                                      <p:cBhvr>
                                        <p:cTn id="118"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41" grpId="0" animBg="1"/>
      <p:bldP spid="45" grpId="0" animBg="1"/>
      <p:bldP spid="60" grpId="0" animBg="1"/>
      <p:bldP spid="61" grpId="0" animBg="1"/>
      <p:bldP spid="62" grpId="0" animBg="1"/>
      <p:bldP spid="63" grpId="0" animBg="1"/>
      <p:bldP spid="64" grpId="0" animBg="1"/>
      <p:bldP spid="65" grpId="0"/>
      <p:bldP spid="66" grpId="0"/>
      <p:bldP spid="67" grpId="0"/>
      <p:bldP spid="68" grpId="0"/>
      <p:bldP spid="69" grpId="0"/>
      <p:bldP spid="7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398008" y="2933657"/>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398008" y="4198420"/>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294702" y="1731607"/>
            <a:ext cx="2228650" cy="1106085"/>
            <a:chOff x="8835092" y="1945063"/>
            <a:chExt cx="2483676" cy="1239182"/>
          </a:xfrm>
        </p:grpSpPr>
        <p:sp>
          <p:nvSpPr>
            <p:cNvPr id="5" name="文本框 11"/>
            <p:cNvSpPr txBox="1"/>
            <p:nvPr/>
          </p:nvSpPr>
          <p:spPr>
            <a:xfrm>
              <a:off x="8835092" y="1945063"/>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6" name="文本框 12"/>
            <p:cNvSpPr txBox="1"/>
            <p:nvPr/>
          </p:nvSpPr>
          <p:spPr>
            <a:xfrm>
              <a:off x="8872835" y="2273941"/>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7" name="组合 6"/>
          <p:cNvGrpSpPr/>
          <p:nvPr/>
        </p:nvGrpSpPr>
        <p:grpSpPr>
          <a:xfrm>
            <a:off x="2285993" y="2997225"/>
            <a:ext cx="2228650" cy="1128643"/>
            <a:chOff x="8835092" y="2033592"/>
            <a:chExt cx="2483676" cy="1264443"/>
          </a:xfrm>
        </p:grpSpPr>
        <p:sp>
          <p:nvSpPr>
            <p:cNvPr id="8" name="文本框 14"/>
            <p:cNvSpPr txBox="1"/>
            <p:nvPr/>
          </p:nvSpPr>
          <p:spPr>
            <a:xfrm>
              <a:off x="8835092" y="2033592"/>
              <a:ext cx="1248229" cy="379290"/>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9" name="文本框 15"/>
            <p:cNvSpPr txBox="1"/>
            <p:nvPr/>
          </p:nvSpPr>
          <p:spPr>
            <a:xfrm>
              <a:off x="8872835" y="2387739"/>
              <a:ext cx="2445933" cy="910296"/>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0" name="组合 9"/>
          <p:cNvGrpSpPr/>
          <p:nvPr/>
        </p:nvGrpSpPr>
        <p:grpSpPr>
          <a:xfrm>
            <a:off x="2294700" y="4251520"/>
            <a:ext cx="2239939" cy="1117378"/>
            <a:chOff x="8835092" y="2046239"/>
            <a:chExt cx="2496257" cy="1251833"/>
          </a:xfrm>
        </p:grpSpPr>
        <p:sp>
          <p:nvSpPr>
            <p:cNvPr id="11" name="文本框 17"/>
            <p:cNvSpPr txBox="1"/>
            <p:nvPr/>
          </p:nvSpPr>
          <p:spPr>
            <a:xfrm>
              <a:off x="8835092" y="2046239"/>
              <a:ext cx="1248229" cy="379292"/>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12" name="文本框 18"/>
            <p:cNvSpPr txBox="1"/>
            <p:nvPr/>
          </p:nvSpPr>
          <p:spPr>
            <a:xfrm>
              <a:off x="8885416" y="2387768"/>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3" name="组合 12"/>
          <p:cNvGrpSpPr/>
          <p:nvPr/>
        </p:nvGrpSpPr>
        <p:grpSpPr>
          <a:xfrm>
            <a:off x="4795147" y="3646199"/>
            <a:ext cx="2092297" cy="1564358"/>
            <a:chOff x="3474720" y="4038600"/>
            <a:chExt cx="2331720" cy="1752600"/>
          </a:xfrm>
        </p:grpSpPr>
        <p:sp>
          <p:nvSpPr>
            <p:cNvPr id="14" name="文本框 19"/>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5" name="文本框 20"/>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6" name="文本框 21"/>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7188297" y="3646199"/>
            <a:ext cx="2092297" cy="1564358"/>
            <a:chOff x="3474720" y="4038600"/>
            <a:chExt cx="2331720" cy="1752600"/>
          </a:xfrm>
        </p:grpSpPr>
        <p:sp>
          <p:nvSpPr>
            <p:cNvPr id="21" name="文本框 30"/>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2" name="文本框 31"/>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3" name="文本框 32"/>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9598542" y="3646199"/>
            <a:ext cx="2092297" cy="1564358"/>
            <a:chOff x="3474720" y="4038600"/>
            <a:chExt cx="2331720" cy="1752600"/>
          </a:xfrm>
        </p:grpSpPr>
        <p:sp>
          <p:nvSpPr>
            <p:cNvPr id="28" name="文本框 37"/>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9" name="文本框 38"/>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0" name="文本框 39"/>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4795147" y="1932208"/>
            <a:ext cx="2092297" cy="1713992"/>
            <a:chOff x="3569970" y="1908810"/>
            <a:chExt cx="2331720" cy="1920240"/>
          </a:xfrm>
        </p:grpSpPr>
        <p:sp>
          <p:nvSpPr>
            <p:cNvPr id="35" name="矩形 34"/>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37" name="文本框 47"/>
            <p:cNvSpPr txBox="1"/>
            <p:nvPr/>
          </p:nvSpPr>
          <p:spPr>
            <a:xfrm>
              <a:off x="4111716" y="3381327"/>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grpSp>
      <p:grpSp>
        <p:nvGrpSpPr>
          <p:cNvPr id="38" name="组合 37"/>
          <p:cNvGrpSpPr/>
          <p:nvPr/>
        </p:nvGrpSpPr>
        <p:grpSpPr>
          <a:xfrm>
            <a:off x="7201972" y="1932208"/>
            <a:ext cx="2092297" cy="1713992"/>
            <a:chOff x="6252210" y="1908810"/>
            <a:chExt cx="2331720" cy="1920240"/>
          </a:xfrm>
        </p:grpSpPr>
        <p:sp>
          <p:nvSpPr>
            <p:cNvPr id="39" name="矩形 38"/>
            <p:cNvSpPr/>
            <p:nvPr/>
          </p:nvSpPr>
          <p:spPr>
            <a:xfrm>
              <a:off x="6252210" y="1908810"/>
              <a:ext cx="2331720" cy="192024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1" name="文本框 48"/>
            <p:cNvSpPr txBox="1"/>
            <p:nvPr/>
          </p:nvSpPr>
          <p:spPr>
            <a:xfrm>
              <a:off x="6793956" y="3381327"/>
              <a:ext cx="1248229" cy="379293"/>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grpSp>
      <p:grpSp>
        <p:nvGrpSpPr>
          <p:cNvPr id="42" name="组合 41"/>
          <p:cNvGrpSpPr/>
          <p:nvPr/>
        </p:nvGrpSpPr>
        <p:grpSpPr>
          <a:xfrm>
            <a:off x="9605379" y="1932208"/>
            <a:ext cx="2092297" cy="1713992"/>
            <a:chOff x="9025890" y="1908810"/>
            <a:chExt cx="2331720" cy="1920240"/>
          </a:xfrm>
        </p:grpSpPr>
        <p:sp>
          <p:nvSpPr>
            <p:cNvPr id="43" name="矩形 42"/>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4"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5" name="文本框 49"/>
            <p:cNvSpPr txBox="1"/>
            <p:nvPr/>
          </p:nvSpPr>
          <p:spPr>
            <a:xfrm>
              <a:off x="9567636" y="3381327"/>
              <a:ext cx="1248229" cy="379293"/>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dirty="0" smtClean="0">
                  <a:solidFill>
                    <a:schemeClr val="tx1"/>
                  </a:solidFill>
                  <a:latin typeface="微软雅黑" pitchFamily="34" charset="-122"/>
                  <a:ea typeface="微软雅黑" pitchFamily="34" charset="-122"/>
                </a:rPr>
                <a:t>添加标题</a:t>
              </a:r>
              <a:endParaRPr lang="zh-CN" altLang="en-US" dirty="0">
                <a:solidFill>
                  <a:schemeClr val="tx1"/>
                </a:solidFill>
                <a:latin typeface="微软雅黑" pitchFamily="34" charset="-122"/>
                <a:ea typeface="微软雅黑" pitchFamily="34" charset="-122"/>
              </a:endParaRPr>
            </a:p>
          </p:txBody>
        </p:sp>
      </p:grpSp>
      <p:pic>
        <p:nvPicPr>
          <p:cNvPr id="46"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C:\Users\Administrator.2013-20151220XJ\Desktop\56615ddae573f\56615dd9af810 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4859677"/>
            <a:ext cx="2001770" cy="1998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73773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schemeClr val="bg1"/>
                </a:solidFill>
                <a:latin typeface="微软雅黑" pitchFamily="34" charset="-122"/>
                <a:ea typeface="微软雅黑" pitchFamily="34" charset="-122"/>
              </a:rPr>
              <a:t>目 录</a:t>
            </a:r>
            <a:endParaRPr lang="zh-CN" altLang="en-US" sz="6600" b="1" dirty="0">
              <a:solidFill>
                <a:schemeClr val="bg1"/>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5044032" y="4602716"/>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2561314"/>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414207" y="2084587"/>
            <a:ext cx="7034350" cy="3383326"/>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4" name="椭圆 13"/>
          <p:cNvSpPr/>
          <p:nvPr/>
        </p:nvSpPr>
        <p:spPr>
          <a:xfrm>
            <a:off x="2695675" y="3093649"/>
            <a:ext cx="1369549" cy="136520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5" name="椭圆 14"/>
          <p:cNvSpPr/>
          <p:nvPr/>
        </p:nvSpPr>
        <p:spPr>
          <a:xfrm>
            <a:off x="9730025" y="3093649"/>
            <a:ext cx="1369549" cy="1365202"/>
          </a:xfrm>
          <a:prstGeom prst="ellipse">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6" name="矩形 15"/>
          <p:cNvSpPr/>
          <p:nvPr/>
        </p:nvSpPr>
        <p:spPr>
          <a:xfrm>
            <a:off x="6282381" y="3085990"/>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17" name="矩形 16"/>
          <p:cNvSpPr/>
          <p:nvPr/>
        </p:nvSpPr>
        <p:spPr>
          <a:xfrm>
            <a:off x="6282381" y="4162069"/>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23" name="上箭头 22"/>
          <p:cNvSpPr/>
          <p:nvPr/>
        </p:nvSpPr>
        <p:spPr>
          <a:xfrm>
            <a:off x="6306152" y="2407219"/>
            <a:ext cx="1250458" cy="593566"/>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4" name="上箭头 23"/>
          <p:cNvSpPr/>
          <p:nvPr/>
        </p:nvSpPr>
        <p:spPr>
          <a:xfrm flipV="1">
            <a:off x="6306152" y="4577565"/>
            <a:ext cx="1250458" cy="593566"/>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5" name="矩形 24"/>
          <p:cNvSpPr/>
          <p:nvPr/>
        </p:nvSpPr>
        <p:spPr>
          <a:xfrm>
            <a:off x="5025921" y="5289844"/>
            <a:ext cx="3751374" cy="35614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26" name="矩形 25"/>
          <p:cNvSpPr/>
          <p:nvPr/>
        </p:nvSpPr>
        <p:spPr>
          <a:xfrm>
            <a:off x="5025921" y="1906517"/>
            <a:ext cx="3751374" cy="356140"/>
          </a:xfrm>
          <a:prstGeom prst="rect">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点击添加文本</a:t>
            </a:r>
          </a:p>
        </p:txBody>
      </p:sp>
      <p:sp>
        <p:nvSpPr>
          <p:cNvPr id="27" name="五边形 2"/>
          <p:cNvSpPr/>
          <p:nvPr/>
        </p:nvSpPr>
        <p:spPr>
          <a:xfrm>
            <a:off x="4482568" y="382076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8" name="五边形 2"/>
          <p:cNvSpPr/>
          <p:nvPr/>
        </p:nvSpPr>
        <p:spPr>
          <a:xfrm flipH="1">
            <a:off x="4482568" y="346462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pic>
        <p:nvPicPr>
          <p:cNvPr id="1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793011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right)">
                                      <p:cBhvr>
                                        <p:cTn id="21" dur="500"/>
                                        <p:tgtEl>
                                          <p:spTgt spid="28"/>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500"/>
                                        <p:tgtEl>
                                          <p:spTgt spid="23"/>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outVertical)">
                                      <p:cBhvr>
                                        <p:cTn id="43" dur="500"/>
                                        <p:tgtEl>
                                          <p:spTgt spid="26"/>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outVertical)">
                                      <p:cBhvr>
                                        <p:cTn id="46" dur="500"/>
                                        <p:tgtEl>
                                          <p:spTgt spid="25"/>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outVertic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3" grpId="0" animBg="1"/>
      <p:bldP spid="24" grpId="0" animBg="1"/>
      <p:bldP spid="25" grpId="0" animBg="1"/>
      <p:bldP spid="26" grpId="0" animBg="1"/>
      <p:bldP spid="27" grpId="0" animBg="1"/>
      <p:bldP spid="2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2444800" y="4995847"/>
            <a:ext cx="7664589"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8" name="Line 43"/>
          <p:cNvSpPr>
            <a:spLocks noChangeShapeType="1"/>
          </p:cNvSpPr>
          <p:nvPr/>
        </p:nvSpPr>
        <p:spPr bwMode="auto">
          <a:xfrm rot="5400000">
            <a:off x="7418347"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9" name="Rectangle 6"/>
          <p:cNvSpPr>
            <a:spLocks noChangeArrowheads="1"/>
          </p:cNvSpPr>
          <p:nvPr/>
        </p:nvSpPr>
        <p:spPr bwMode="auto">
          <a:xfrm>
            <a:off x="5154979" y="3448889"/>
            <a:ext cx="4954409" cy="710001"/>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16200000" flipH="1">
            <a:off x="7547732" y="2361463"/>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1" name="Rectangle 5"/>
          <p:cNvSpPr>
            <a:spLocks noChangeArrowheads="1"/>
          </p:cNvSpPr>
          <p:nvPr/>
        </p:nvSpPr>
        <p:spPr bwMode="auto">
          <a:xfrm rot="5400000">
            <a:off x="8777756" y="4408349"/>
            <a:ext cx="1953994"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2" name="Line 44"/>
          <p:cNvSpPr>
            <a:spLocks noChangeShapeType="1"/>
          </p:cNvSpPr>
          <p:nvPr/>
        </p:nvSpPr>
        <p:spPr bwMode="auto">
          <a:xfrm>
            <a:off x="9769716" y="4396054"/>
            <a:ext cx="0" cy="33859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3" name="Rectangle 7"/>
          <p:cNvSpPr>
            <a:spLocks noChangeArrowheads="1"/>
          </p:cNvSpPr>
          <p:nvPr/>
        </p:nvSpPr>
        <p:spPr bwMode="auto">
          <a:xfrm>
            <a:off x="5561986" y="1960275"/>
            <a:ext cx="4547403"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14" name="Line 43"/>
          <p:cNvSpPr>
            <a:spLocks noChangeShapeType="1"/>
          </p:cNvSpPr>
          <p:nvPr/>
        </p:nvSpPr>
        <p:spPr bwMode="auto">
          <a:xfrm rot="5400000">
            <a:off x="7418347" y="884035"/>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5" name="Rectangle 8"/>
          <p:cNvSpPr>
            <a:spLocks noChangeArrowheads="1"/>
          </p:cNvSpPr>
          <p:nvPr/>
        </p:nvSpPr>
        <p:spPr bwMode="auto">
          <a:xfrm rot="5400000">
            <a:off x="4139468" y="2703452"/>
            <a:ext cx="2198615"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6" name="Line 42"/>
          <p:cNvSpPr>
            <a:spLocks noChangeShapeType="1"/>
          </p:cNvSpPr>
          <p:nvPr/>
        </p:nvSpPr>
        <p:spPr bwMode="auto">
          <a:xfrm>
            <a:off x="5222315" y="2864896"/>
            <a:ext cx="0" cy="380981"/>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7" name="Oval 38"/>
          <p:cNvSpPr>
            <a:spLocks noChangeArrowheads="1"/>
          </p:cNvSpPr>
          <p:nvPr/>
        </p:nvSpPr>
        <p:spPr bwMode="auto">
          <a:xfrm>
            <a:off x="9164006" y="1723703"/>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18" name="Line 43"/>
          <p:cNvSpPr>
            <a:spLocks noChangeShapeType="1"/>
          </p:cNvSpPr>
          <p:nvPr/>
        </p:nvSpPr>
        <p:spPr bwMode="auto">
          <a:xfrm rot="5400000">
            <a:off x="4373770"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9" name="矩形 18"/>
          <p:cNvSpPr/>
          <p:nvPr/>
        </p:nvSpPr>
        <p:spPr>
          <a:xfrm>
            <a:off x="6014024" y="1952548"/>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0" name="Oval 38"/>
          <p:cNvSpPr>
            <a:spLocks noChangeArrowheads="1"/>
          </p:cNvSpPr>
          <p:nvPr/>
        </p:nvSpPr>
        <p:spPr bwMode="auto">
          <a:xfrm>
            <a:off x="4641951" y="1723703"/>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4641951" y="3216886"/>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22" name="矩形 21"/>
          <p:cNvSpPr/>
          <p:nvPr/>
        </p:nvSpPr>
        <p:spPr>
          <a:xfrm>
            <a:off x="6014024" y="3406411"/>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3" name="Oval 38"/>
          <p:cNvSpPr>
            <a:spLocks noChangeArrowheads="1"/>
          </p:cNvSpPr>
          <p:nvPr/>
        </p:nvSpPr>
        <p:spPr bwMode="auto">
          <a:xfrm>
            <a:off x="9172893" y="3216886"/>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24" name="Oval 38"/>
          <p:cNvSpPr>
            <a:spLocks noChangeArrowheads="1"/>
          </p:cNvSpPr>
          <p:nvPr/>
        </p:nvSpPr>
        <p:spPr bwMode="auto">
          <a:xfrm>
            <a:off x="9172893" y="4775030"/>
            <a:ext cx="1163719" cy="1141193"/>
          </a:xfrm>
          <a:prstGeom prst="ellipse">
            <a:avLst/>
          </a:prstGeom>
          <a:solidFill>
            <a:schemeClr val="accent6">
              <a:lumMod val="75000"/>
            </a:schemeClr>
          </a:solidFill>
          <a:ln w="19050">
            <a:noFill/>
            <a:round/>
            <a:headEnd/>
            <a:tailEnd/>
          </a:ln>
        </p:spPr>
        <p:txBody>
          <a:bodyPr wrap="none" lIns="75520" tIns="37760" rIns="75520" bIns="37760" anchor="ctr"/>
          <a:lstStyle/>
          <a:p>
            <a:pPr algn="ctr">
              <a:defRPr/>
            </a:pPr>
            <a:r>
              <a:rPr lang="zh-CN" altLang="en-US" sz="2000" kern="0" dirty="0" smtClean="0">
                <a:solidFill>
                  <a:schemeClr val="bg1"/>
                </a:solidFill>
                <a:ea typeface="微软雅黑" pitchFamily="34" charset="-122"/>
              </a:rPr>
              <a:t>添加</a:t>
            </a:r>
            <a:endParaRPr lang="en-US" altLang="zh-CN" sz="2000" kern="0" dirty="0" smtClean="0">
              <a:solidFill>
                <a:schemeClr val="bg1"/>
              </a:solidFill>
              <a:ea typeface="微软雅黑" pitchFamily="34" charset="-122"/>
            </a:endParaRPr>
          </a:p>
          <a:p>
            <a:pPr algn="ctr">
              <a:defRPr/>
            </a:pPr>
            <a:r>
              <a:rPr lang="zh-CN" altLang="en-US" sz="2000" kern="0" dirty="0" smtClean="0">
                <a:solidFill>
                  <a:schemeClr val="bg1"/>
                </a:solidFill>
                <a:ea typeface="微软雅黑" pitchFamily="34" charset="-122"/>
              </a:rPr>
              <a:t>标题</a:t>
            </a:r>
            <a:endParaRPr lang="zh-CN" altLang="en-US" sz="2000" kern="0" dirty="0">
              <a:solidFill>
                <a:schemeClr val="bg1"/>
              </a:solidFill>
              <a:ea typeface="微软雅黑" pitchFamily="34" charset="-122"/>
            </a:endParaRPr>
          </a:p>
        </p:txBody>
      </p:sp>
      <p:sp>
        <p:nvSpPr>
          <p:cNvPr id="25" name="矩形 24"/>
          <p:cNvSpPr/>
          <p:nvPr/>
        </p:nvSpPr>
        <p:spPr>
          <a:xfrm>
            <a:off x="3008014" y="4972589"/>
            <a:ext cx="5836353"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点击添加文本点击添加文本点击添加文本点击添加文本</a:t>
            </a:r>
            <a:endParaRPr lang="zh-CN" altLang="en-US" sz="1300">
              <a:latin typeface="微软雅黑" pitchFamily="34" charset="-122"/>
              <a:ea typeface="微软雅黑" pitchFamily="34" charset="-122"/>
            </a:endParaRPr>
          </a:p>
        </p:txBody>
      </p:sp>
      <p:pic>
        <p:nvPicPr>
          <p:cNvPr id="26"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7812878"/>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0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0000">
                                          <p:cBhvr additive="base">
                                            <p:cTn id="19"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14:presetBounceEnd="50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50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50000">
                                          <p:cBhvr additive="base">
                                            <p:cTn id="52"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14:presetBounceEnd="50000">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14:bounceEnd="50000">
                                          <p:cBhvr additive="base">
                                            <p:cTn id="73"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6"/>
          <p:cNvSpPr>
            <a:spLocks/>
          </p:cNvSpPr>
          <p:nvPr/>
        </p:nvSpPr>
        <p:spPr bwMode="auto">
          <a:xfrm>
            <a:off x="332490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7"/>
          <p:cNvSpPr>
            <a:spLocks/>
          </p:cNvSpPr>
          <p:nvPr/>
        </p:nvSpPr>
        <p:spPr bwMode="auto">
          <a:xfrm>
            <a:off x="3324903" y="3081574"/>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Freeform 8"/>
          <p:cNvSpPr>
            <a:spLocks/>
          </p:cNvSpPr>
          <p:nvPr/>
        </p:nvSpPr>
        <p:spPr bwMode="auto">
          <a:xfrm>
            <a:off x="366557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0" name="Freeform 9"/>
          <p:cNvSpPr>
            <a:spLocks/>
          </p:cNvSpPr>
          <p:nvPr/>
        </p:nvSpPr>
        <p:spPr bwMode="auto">
          <a:xfrm>
            <a:off x="4004829"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1" name="Freeform 10"/>
          <p:cNvSpPr>
            <a:spLocks/>
          </p:cNvSpPr>
          <p:nvPr/>
        </p:nvSpPr>
        <p:spPr bwMode="auto">
          <a:xfrm>
            <a:off x="4341229" y="1957900"/>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11"/>
          <p:cNvSpPr>
            <a:spLocks/>
          </p:cNvSpPr>
          <p:nvPr/>
        </p:nvSpPr>
        <p:spPr bwMode="auto">
          <a:xfrm>
            <a:off x="3665579" y="2742914"/>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3" name="Freeform 12"/>
          <p:cNvSpPr>
            <a:spLocks/>
          </p:cNvSpPr>
          <p:nvPr/>
        </p:nvSpPr>
        <p:spPr bwMode="auto">
          <a:xfrm>
            <a:off x="4004829" y="2392915"/>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Freeform 13"/>
          <p:cNvSpPr>
            <a:spLocks/>
          </p:cNvSpPr>
          <p:nvPr/>
        </p:nvSpPr>
        <p:spPr bwMode="auto">
          <a:xfrm>
            <a:off x="4341229" y="2163364"/>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14"/>
          <p:cNvSpPr>
            <a:spLocks/>
          </p:cNvSpPr>
          <p:nvPr/>
        </p:nvSpPr>
        <p:spPr bwMode="auto">
          <a:xfrm>
            <a:off x="515229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Freeform 15"/>
          <p:cNvSpPr>
            <a:spLocks/>
          </p:cNvSpPr>
          <p:nvPr/>
        </p:nvSpPr>
        <p:spPr bwMode="auto">
          <a:xfrm>
            <a:off x="549154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7" name="Freeform 16"/>
          <p:cNvSpPr>
            <a:spLocks/>
          </p:cNvSpPr>
          <p:nvPr/>
        </p:nvSpPr>
        <p:spPr bwMode="auto">
          <a:xfrm>
            <a:off x="5832220"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8" name="Freeform 17"/>
          <p:cNvSpPr>
            <a:spLocks/>
          </p:cNvSpPr>
          <p:nvPr/>
        </p:nvSpPr>
        <p:spPr bwMode="auto">
          <a:xfrm>
            <a:off x="6172896"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9" name="Freeform 18"/>
          <p:cNvSpPr>
            <a:spLocks/>
          </p:cNvSpPr>
          <p:nvPr/>
        </p:nvSpPr>
        <p:spPr bwMode="auto">
          <a:xfrm>
            <a:off x="5152293" y="3338049"/>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0" name="Freeform 19"/>
          <p:cNvSpPr>
            <a:spLocks/>
          </p:cNvSpPr>
          <p:nvPr/>
        </p:nvSpPr>
        <p:spPr bwMode="auto">
          <a:xfrm>
            <a:off x="5491544" y="2749997"/>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1" name="Freeform 20"/>
          <p:cNvSpPr>
            <a:spLocks/>
          </p:cNvSpPr>
          <p:nvPr/>
        </p:nvSpPr>
        <p:spPr bwMode="auto">
          <a:xfrm>
            <a:off x="5832220" y="2163364"/>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2" name="Freeform 21"/>
          <p:cNvSpPr>
            <a:spLocks/>
          </p:cNvSpPr>
          <p:nvPr/>
        </p:nvSpPr>
        <p:spPr bwMode="auto">
          <a:xfrm>
            <a:off x="6172896" y="2956879"/>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3" name="Freeform 22"/>
          <p:cNvSpPr>
            <a:spLocks/>
          </p:cNvSpPr>
          <p:nvPr/>
        </p:nvSpPr>
        <p:spPr bwMode="auto">
          <a:xfrm>
            <a:off x="6971131"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4" name="Freeform 23"/>
          <p:cNvSpPr>
            <a:spLocks/>
          </p:cNvSpPr>
          <p:nvPr/>
        </p:nvSpPr>
        <p:spPr bwMode="auto">
          <a:xfrm>
            <a:off x="7311808"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5" name="Freeform 24"/>
          <p:cNvSpPr>
            <a:spLocks/>
          </p:cNvSpPr>
          <p:nvPr/>
        </p:nvSpPr>
        <p:spPr bwMode="auto">
          <a:xfrm>
            <a:off x="7652482"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6" name="Freeform 25"/>
          <p:cNvSpPr>
            <a:spLocks/>
          </p:cNvSpPr>
          <p:nvPr/>
        </p:nvSpPr>
        <p:spPr bwMode="auto">
          <a:xfrm>
            <a:off x="7991733"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7" name="Freeform 26"/>
          <p:cNvSpPr>
            <a:spLocks/>
          </p:cNvSpPr>
          <p:nvPr/>
        </p:nvSpPr>
        <p:spPr bwMode="auto">
          <a:xfrm>
            <a:off x="7991733" y="2156277"/>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8" name="Freeform 27"/>
          <p:cNvSpPr>
            <a:spLocks/>
          </p:cNvSpPr>
          <p:nvPr/>
        </p:nvSpPr>
        <p:spPr bwMode="auto">
          <a:xfrm>
            <a:off x="7652482" y="2419840"/>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9" name="Freeform 28"/>
          <p:cNvSpPr>
            <a:spLocks/>
          </p:cNvSpPr>
          <p:nvPr/>
        </p:nvSpPr>
        <p:spPr bwMode="auto">
          <a:xfrm>
            <a:off x="7311808" y="2749997"/>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0" name="Freeform 29"/>
          <p:cNvSpPr>
            <a:spLocks/>
          </p:cNvSpPr>
          <p:nvPr/>
        </p:nvSpPr>
        <p:spPr bwMode="auto">
          <a:xfrm>
            <a:off x="6971131" y="3092910"/>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1" name="Freeform 30"/>
          <p:cNvSpPr>
            <a:spLocks/>
          </p:cNvSpPr>
          <p:nvPr/>
        </p:nvSpPr>
        <p:spPr bwMode="auto">
          <a:xfrm>
            <a:off x="8888324" y="1957900"/>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2" name="Freeform 31"/>
          <p:cNvSpPr>
            <a:spLocks/>
          </p:cNvSpPr>
          <p:nvPr/>
        </p:nvSpPr>
        <p:spPr bwMode="auto">
          <a:xfrm>
            <a:off x="922472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3" name="Freeform 32"/>
          <p:cNvSpPr>
            <a:spLocks/>
          </p:cNvSpPr>
          <p:nvPr/>
        </p:nvSpPr>
        <p:spPr bwMode="auto">
          <a:xfrm>
            <a:off x="956539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4" name="Freeform 33"/>
          <p:cNvSpPr>
            <a:spLocks/>
          </p:cNvSpPr>
          <p:nvPr/>
        </p:nvSpPr>
        <p:spPr bwMode="auto">
          <a:xfrm>
            <a:off x="9906075"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5" name="Freeform 34"/>
          <p:cNvSpPr>
            <a:spLocks/>
          </p:cNvSpPr>
          <p:nvPr/>
        </p:nvSpPr>
        <p:spPr bwMode="auto">
          <a:xfrm>
            <a:off x="9906075" y="2171865"/>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6" name="Freeform 35"/>
          <p:cNvSpPr>
            <a:spLocks/>
          </p:cNvSpPr>
          <p:nvPr/>
        </p:nvSpPr>
        <p:spPr bwMode="auto">
          <a:xfrm>
            <a:off x="9565399" y="2295144"/>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7" name="Freeform 36"/>
          <p:cNvSpPr>
            <a:spLocks/>
          </p:cNvSpPr>
          <p:nvPr/>
        </p:nvSpPr>
        <p:spPr bwMode="auto">
          <a:xfrm>
            <a:off x="9224724" y="3233191"/>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8" name="Freeform 37"/>
          <p:cNvSpPr>
            <a:spLocks/>
          </p:cNvSpPr>
          <p:nvPr/>
        </p:nvSpPr>
        <p:spPr bwMode="auto">
          <a:xfrm>
            <a:off x="8888324" y="2591293"/>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9" name="Oval 38"/>
          <p:cNvSpPr>
            <a:spLocks noChangeArrowheads="1"/>
          </p:cNvSpPr>
          <p:nvPr/>
        </p:nvSpPr>
        <p:spPr bwMode="auto">
          <a:xfrm>
            <a:off x="3621390" y="3849161"/>
            <a:ext cx="672799"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0" name="Freeform 39"/>
          <p:cNvSpPr>
            <a:spLocks noEditPoints="1"/>
          </p:cNvSpPr>
          <p:nvPr/>
        </p:nvSpPr>
        <p:spPr bwMode="auto">
          <a:xfrm>
            <a:off x="3781501" y="4005068"/>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1" name="Oval 40"/>
          <p:cNvSpPr>
            <a:spLocks noChangeArrowheads="1"/>
          </p:cNvSpPr>
          <p:nvPr/>
        </p:nvSpPr>
        <p:spPr bwMode="auto">
          <a:xfrm>
            <a:off x="5456864" y="3849161"/>
            <a:ext cx="675073"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2" name="Oval 41"/>
          <p:cNvSpPr>
            <a:spLocks noChangeArrowheads="1"/>
          </p:cNvSpPr>
          <p:nvPr/>
        </p:nvSpPr>
        <p:spPr bwMode="auto">
          <a:xfrm>
            <a:off x="7283300" y="3849161"/>
            <a:ext cx="672799"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3" name="Oval 42"/>
          <p:cNvSpPr>
            <a:spLocks noChangeArrowheads="1"/>
          </p:cNvSpPr>
          <p:nvPr/>
        </p:nvSpPr>
        <p:spPr bwMode="auto">
          <a:xfrm>
            <a:off x="9178753" y="3849161"/>
            <a:ext cx="672799" cy="671079"/>
          </a:xfrm>
          <a:prstGeom prst="ellipse">
            <a:avLst/>
          </a:prstGeom>
          <a:solidFill>
            <a:schemeClr val="bg1"/>
          </a:solidFill>
          <a:ln w="12700" cap="flat">
            <a:solidFill>
              <a:schemeClr val="accent6">
                <a:lumMod val="75000"/>
              </a:schemeClr>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4" name="Freeform 43"/>
          <p:cNvSpPr>
            <a:spLocks noEditPoints="1"/>
          </p:cNvSpPr>
          <p:nvPr/>
        </p:nvSpPr>
        <p:spPr bwMode="auto">
          <a:xfrm>
            <a:off x="7477772" y="4072853"/>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5" name="Freeform 44"/>
          <p:cNvSpPr>
            <a:spLocks noEditPoints="1"/>
          </p:cNvSpPr>
          <p:nvPr/>
        </p:nvSpPr>
        <p:spPr bwMode="auto">
          <a:xfrm>
            <a:off x="5600484" y="4018204"/>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6" name="Freeform 45"/>
          <p:cNvSpPr>
            <a:spLocks noEditPoints="1"/>
          </p:cNvSpPr>
          <p:nvPr/>
        </p:nvSpPr>
        <p:spPr bwMode="auto">
          <a:xfrm>
            <a:off x="9371953" y="4024409"/>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6">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7" name="TextBox 96"/>
          <p:cNvSpPr txBox="1"/>
          <p:nvPr/>
        </p:nvSpPr>
        <p:spPr>
          <a:xfrm>
            <a:off x="3015893"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98" name="TextBox 97"/>
          <p:cNvSpPr txBox="1"/>
          <p:nvPr/>
        </p:nvSpPr>
        <p:spPr>
          <a:xfrm>
            <a:off x="3491201" y="4615698"/>
            <a:ext cx="1593128" cy="246221"/>
          </a:xfrm>
          <a:prstGeom prst="rect">
            <a:avLst/>
          </a:prstGeom>
          <a:noFill/>
        </p:spPr>
        <p:txBody>
          <a:bodyPr wrap="square" lIns="81887" tIns="0" rIns="81887" bIns="0" rtlCol="0" anchor="t">
            <a:spAutoFit/>
          </a:bodyPr>
          <a:lstStyle/>
          <a:p>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99" name="TextBox 98"/>
          <p:cNvSpPr txBox="1"/>
          <p:nvPr/>
        </p:nvSpPr>
        <p:spPr>
          <a:xfrm>
            <a:off x="486425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0" name="TextBox 99"/>
          <p:cNvSpPr txBox="1"/>
          <p:nvPr/>
        </p:nvSpPr>
        <p:spPr>
          <a:xfrm>
            <a:off x="5339566"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1" name="TextBox 100"/>
          <p:cNvSpPr txBox="1"/>
          <p:nvPr/>
        </p:nvSpPr>
        <p:spPr>
          <a:xfrm>
            <a:off x="668777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2" name="TextBox 101"/>
          <p:cNvSpPr txBox="1"/>
          <p:nvPr/>
        </p:nvSpPr>
        <p:spPr>
          <a:xfrm>
            <a:off x="7163087"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3" name="TextBox 102"/>
          <p:cNvSpPr txBox="1"/>
          <p:nvPr/>
        </p:nvSpPr>
        <p:spPr>
          <a:xfrm>
            <a:off x="8582164"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4" name="TextBox 103"/>
          <p:cNvSpPr txBox="1"/>
          <p:nvPr/>
        </p:nvSpPr>
        <p:spPr>
          <a:xfrm>
            <a:off x="9057472"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pic>
        <p:nvPicPr>
          <p:cNvPr id="50"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21530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anim calcmode="lin" valueType="num">
                                      <p:cBhvr>
                                        <p:cTn id="8" dur="500" fill="hold"/>
                                        <p:tgtEl>
                                          <p:spTgt spid="89"/>
                                        </p:tgtEl>
                                        <p:attrNameLst>
                                          <p:attrName>ppt_w</p:attrName>
                                        </p:attrNameLst>
                                      </p:cBhvr>
                                      <p:tavLst>
                                        <p:tav tm="0" fmla="#ppt_w*sin(2.5*pi*$)">
                                          <p:val>
                                            <p:fltVal val="0"/>
                                          </p:val>
                                        </p:tav>
                                        <p:tav tm="100000">
                                          <p:val>
                                            <p:fltVal val="1"/>
                                          </p:val>
                                        </p:tav>
                                      </p:tavLst>
                                    </p:anim>
                                    <p:anim calcmode="lin" valueType="num">
                                      <p:cBhvr>
                                        <p:cTn id="9" dur="500" fill="hold"/>
                                        <p:tgtEl>
                                          <p:spTgt spid="89"/>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500"/>
                                        <p:tgtEl>
                                          <p:spTgt spid="90"/>
                                        </p:tgtEl>
                                      </p:cBhvr>
                                    </p:animEffect>
                                    <p:anim calcmode="lin" valueType="num">
                                      <p:cBhvr>
                                        <p:cTn id="13" dur="500" fill="hold"/>
                                        <p:tgtEl>
                                          <p:spTgt spid="90"/>
                                        </p:tgtEl>
                                        <p:attrNameLst>
                                          <p:attrName>ppt_w</p:attrName>
                                        </p:attrNameLst>
                                      </p:cBhvr>
                                      <p:tavLst>
                                        <p:tav tm="0" fmla="#ppt_w*sin(2.5*pi*$)">
                                          <p:val>
                                            <p:fltVal val="0"/>
                                          </p:val>
                                        </p:tav>
                                        <p:tav tm="100000">
                                          <p:val>
                                            <p:fltVal val="1"/>
                                          </p:val>
                                        </p:tav>
                                      </p:tavLst>
                                    </p:anim>
                                    <p:anim calcmode="lin" valueType="num">
                                      <p:cBhvr>
                                        <p:cTn id="14" dur="500" fill="hold"/>
                                        <p:tgtEl>
                                          <p:spTgt spid="90"/>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fade">
                                      <p:cBhvr>
                                        <p:cTn id="18" dur="1000"/>
                                        <p:tgtEl>
                                          <p:spTgt spid="98"/>
                                        </p:tgtEl>
                                      </p:cBhvr>
                                    </p:animEffect>
                                    <p:anim calcmode="lin" valueType="num">
                                      <p:cBhvr>
                                        <p:cTn id="19" dur="1000" fill="hold"/>
                                        <p:tgtEl>
                                          <p:spTgt spid="98"/>
                                        </p:tgtEl>
                                        <p:attrNameLst>
                                          <p:attrName>ppt_x</p:attrName>
                                        </p:attrNameLst>
                                      </p:cBhvr>
                                      <p:tavLst>
                                        <p:tav tm="0">
                                          <p:val>
                                            <p:strVal val="#ppt_x"/>
                                          </p:val>
                                        </p:tav>
                                        <p:tav tm="100000">
                                          <p:val>
                                            <p:strVal val="#ppt_x"/>
                                          </p:val>
                                        </p:tav>
                                      </p:tavLst>
                                    </p:anim>
                                    <p:anim calcmode="lin" valueType="num">
                                      <p:cBhvr>
                                        <p:cTn id="20" dur="1000" fill="hold"/>
                                        <p:tgtEl>
                                          <p:spTgt spid="98"/>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fade">
                                      <p:cBhvr>
                                        <p:cTn id="23" dur="1000"/>
                                        <p:tgtEl>
                                          <p:spTgt spid="97"/>
                                        </p:tgtEl>
                                      </p:cBhvr>
                                    </p:animEffect>
                                    <p:anim calcmode="lin" valueType="num">
                                      <p:cBhvr>
                                        <p:cTn id="24" dur="1000" fill="hold"/>
                                        <p:tgtEl>
                                          <p:spTgt spid="97"/>
                                        </p:tgtEl>
                                        <p:attrNameLst>
                                          <p:attrName>ppt_x</p:attrName>
                                        </p:attrNameLst>
                                      </p:cBhvr>
                                      <p:tavLst>
                                        <p:tav tm="0">
                                          <p:val>
                                            <p:strVal val="#ppt_x"/>
                                          </p:val>
                                        </p:tav>
                                        <p:tav tm="100000">
                                          <p:val>
                                            <p:strVal val="#ppt_x"/>
                                          </p:val>
                                        </p:tav>
                                      </p:tavLst>
                                    </p:anim>
                                    <p:anim calcmode="lin" valueType="num">
                                      <p:cBhvr>
                                        <p:cTn id="25" dur="1000" fill="hold"/>
                                        <p:tgtEl>
                                          <p:spTgt spid="97"/>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down)">
                                      <p:cBhvr>
                                        <p:cTn id="28" dur="500"/>
                                        <p:tgtEl>
                                          <p:spTgt spid="57"/>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59"/>
                                        </p:tgtEl>
                                        <p:attrNameLst>
                                          <p:attrName>style.visibility</p:attrName>
                                        </p:attrNameLst>
                                      </p:cBhvr>
                                      <p:to>
                                        <p:strVal val="visible"/>
                                      </p:to>
                                    </p:set>
                                    <p:animEffect transition="in" filter="wipe(down)">
                                      <p:cBhvr>
                                        <p:cTn id="31" dur="500"/>
                                        <p:tgtEl>
                                          <p:spTgt spid="59"/>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60"/>
                                        </p:tgtEl>
                                        <p:attrNameLst>
                                          <p:attrName>style.visibility</p:attrName>
                                        </p:attrNameLst>
                                      </p:cBhvr>
                                      <p:to>
                                        <p:strVal val="visible"/>
                                      </p:to>
                                    </p:set>
                                    <p:animEffect transition="in" filter="wipe(down)">
                                      <p:cBhvr>
                                        <p:cTn id="34" dur="500"/>
                                        <p:tgtEl>
                                          <p:spTgt spid="60"/>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1"/>
                                        </p:tgtEl>
                                        <p:attrNameLst>
                                          <p:attrName>style.visibility</p:attrName>
                                        </p:attrNameLst>
                                      </p:cBhvr>
                                      <p:to>
                                        <p:strVal val="visible"/>
                                      </p:to>
                                    </p:set>
                                    <p:animEffect transition="in" filter="wipe(down)">
                                      <p:cBhvr>
                                        <p:cTn id="37" dur="500"/>
                                        <p:tgtEl>
                                          <p:spTgt spid="61"/>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down)">
                                      <p:cBhvr>
                                        <p:cTn id="41" dur="500"/>
                                        <p:tgtEl>
                                          <p:spTgt spid="5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down)">
                                      <p:cBhvr>
                                        <p:cTn id="47" dur="500"/>
                                        <p:tgtEl>
                                          <p:spTgt spid="6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wipe(down)">
                                      <p:cBhvr>
                                        <p:cTn id="50" dur="500"/>
                                        <p:tgtEl>
                                          <p:spTgt spid="64"/>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anim calcmode="lin" valueType="num">
                                      <p:cBhvr>
                                        <p:cTn id="55" dur="500" fill="hold"/>
                                        <p:tgtEl>
                                          <p:spTgt spid="91"/>
                                        </p:tgtEl>
                                        <p:attrNameLst>
                                          <p:attrName>ppt_w</p:attrName>
                                        </p:attrNameLst>
                                      </p:cBhvr>
                                      <p:tavLst>
                                        <p:tav tm="0" fmla="#ppt_w*sin(2.5*pi*$)">
                                          <p:val>
                                            <p:fltVal val="0"/>
                                          </p:val>
                                        </p:tav>
                                        <p:tav tm="100000">
                                          <p:val>
                                            <p:fltVal val="1"/>
                                          </p:val>
                                        </p:tav>
                                      </p:tavLst>
                                    </p:anim>
                                    <p:anim calcmode="lin" valueType="num">
                                      <p:cBhvr>
                                        <p:cTn id="56" dur="500" fill="hold"/>
                                        <p:tgtEl>
                                          <p:spTgt spid="91"/>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95"/>
                                        </p:tgtEl>
                                        <p:attrNameLst>
                                          <p:attrName>style.visibility</p:attrName>
                                        </p:attrNameLst>
                                      </p:cBhvr>
                                      <p:to>
                                        <p:strVal val="visible"/>
                                      </p:to>
                                    </p:set>
                                    <p:animEffect transition="in" filter="fade">
                                      <p:cBhvr>
                                        <p:cTn id="59" dur="500"/>
                                        <p:tgtEl>
                                          <p:spTgt spid="95"/>
                                        </p:tgtEl>
                                      </p:cBhvr>
                                    </p:animEffect>
                                    <p:anim calcmode="lin" valueType="num">
                                      <p:cBhvr>
                                        <p:cTn id="60" dur="500" fill="hold"/>
                                        <p:tgtEl>
                                          <p:spTgt spid="95"/>
                                        </p:tgtEl>
                                        <p:attrNameLst>
                                          <p:attrName>ppt_w</p:attrName>
                                        </p:attrNameLst>
                                      </p:cBhvr>
                                      <p:tavLst>
                                        <p:tav tm="0" fmla="#ppt_w*sin(2.5*pi*$)">
                                          <p:val>
                                            <p:fltVal val="0"/>
                                          </p:val>
                                        </p:tav>
                                        <p:tav tm="100000">
                                          <p:val>
                                            <p:fltVal val="1"/>
                                          </p:val>
                                        </p:tav>
                                      </p:tavLst>
                                    </p:anim>
                                    <p:anim calcmode="lin" valueType="num">
                                      <p:cBhvr>
                                        <p:cTn id="61" dur="500" fill="hold"/>
                                        <p:tgtEl>
                                          <p:spTgt spid="95"/>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1000"/>
                                        <p:tgtEl>
                                          <p:spTgt spid="100"/>
                                        </p:tgtEl>
                                      </p:cBhvr>
                                    </p:animEffect>
                                    <p:anim calcmode="lin" valueType="num">
                                      <p:cBhvr>
                                        <p:cTn id="66" dur="1000" fill="hold"/>
                                        <p:tgtEl>
                                          <p:spTgt spid="100"/>
                                        </p:tgtEl>
                                        <p:attrNameLst>
                                          <p:attrName>ppt_x</p:attrName>
                                        </p:attrNameLst>
                                      </p:cBhvr>
                                      <p:tavLst>
                                        <p:tav tm="0">
                                          <p:val>
                                            <p:strVal val="#ppt_x"/>
                                          </p:val>
                                        </p:tav>
                                        <p:tav tm="100000">
                                          <p:val>
                                            <p:strVal val="#ppt_x"/>
                                          </p:val>
                                        </p:tav>
                                      </p:tavLst>
                                    </p:anim>
                                    <p:anim calcmode="lin" valueType="num">
                                      <p:cBhvr>
                                        <p:cTn id="67" dur="1000" fill="hold"/>
                                        <p:tgtEl>
                                          <p:spTgt spid="100"/>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fade">
                                      <p:cBhvr>
                                        <p:cTn id="70" dur="1000"/>
                                        <p:tgtEl>
                                          <p:spTgt spid="99"/>
                                        </p:tgtEl>
                                      </p:cBhvr>
                                    </p:animEffect>
                                    <p:anim calcmode="lin" valueType="num">
                                      <p:cBhvr>
                                        <p:cTn id="71" dur="1000" fill="hold"/>
                                        <p:tgtEl>
                                          <p:spTgt spid="99"/>
                                        </p:tgtEl>
                                        <p:attrNameLst>
                                          <p:attrName>ppt_x</p:attrName>
                                        </p:attrNameLst>
                                      </p:cBhvr>
                                      <p:tavLst>
                                        <p:tav tm="0">
                                          <p:val>
                                            <p:strVal val="#ppt_x"/>
                                          </p:val>
                                        </p:tav>
                                        <p:tav tm="100000">
                                          <p:val>
                                            <p:strVal val="#ppt_x"/>
                                          </p:val>
                                        </p:tav>
                                      </p:tavLst>
                                    </p:anim>
                                    <p:anim calcmode="lin" valueType="num">
                                      <p:cBhvr>
                                        <p:cTn id="72" dur="1000" fill="hold"/>
                                        <p:tgtEl>
                                          <p:spTgt spid="99"/>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ipe(down)">
                                      <p:cBhvr>
                                        <p:cTn id="75" dur="500"/>
                                        <p:tgtEl>
                                          <p:spTgt spid="65"/>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66"/>
                                        </p:tgtEl>
                                        <p:attrNameLst>
                                          <p:attrName>style.visibility</p:attrName>
                                        </p:attrNameLst>
                                      </p:cBhvr>
                                      <p:to>
                                        <p:strVal val="visible"/>
                                      </p:to>
                                    </p:set>
                                    <p:animEffect transition="in" filter="wipe(down)">
                                      <p:cBhvr>
                                        <p:cTn id="78" dur="500"/>
                                        <p:tgtEl>
                                          <p:spTgt spid="66"/>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67"/>
                                        </p:tgtEl>
                                        <p:attrNameLst>
                                          <p:attrName>style.visibility</p:attrName>
                                        </p:attrNameLst>
                                      </p:cBhvr>
                                      <p:to>
                                        <p:strVal val="visible"/>
                                      </p:to>
                                    </p:set>
                                    <p:animEffect transition="in" filter="wipe(down)">
                                      <p:cBhvr>
                                        <p:cTn id="81" dur="500"/>
                                        <p:tgtEl>
                                          <p:spTgt spid="67"/>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68"/>
                                        </p:tgtEl>
                                        <p:attrNameLst>
                                          <p:attrName>style.visibility</p:attrName>
                                        </p:attrNameLst>
                                      </p:cBhvr>
                                      <p:to>
                                        <p:strVal val="visible"/>
                                      </p:to>
                                    </p:set>
                                    <p:animEffect transition="in" filter="wipe(down)">
                                      <p:cBhvr>
                                        <p:cTn id="84" dur="500"/>
                                        <p:tgtEl>
                                          <p:spTgt spid="68"/>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wipe(down)">
                                      <p:cBhvr>
                                        <p:cTn id="88" dur="500"/>
                                        <p:tgtEl>
                                          <p:spTgt spid="69"/>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70"/>
                                        </p:tgtEl>
                                        <p:attrNameLst>
                                          <p:attrName>style.visibility</p:attrName>
                                        </p:attrNameLst>
                                      </p:cBhvr>
                                      <p:to>
                                        <p:strVal val="visible"/>
                                      </p:to>
                                    </p:set>
                                    <p:animEffect transition="in" filter="wipe(down)">
                                      <p:cBhvr>
                                        <p:cTn id="91" dur="500"/>
                                        <p:tgtEl>
                                          <p:spTgt spid="70"/>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wipe(down)">
                                      <p:cBhvr>
                                        <p:cTn id="94" dur="500"/>
                                        <p:tgtEl>
                                          <p:spTgt spid="71"/>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wipe(down)">
                                      <p:cBhvr>
                                        <p:cTn id="97" dur="500"/>
                                        <p:tgtEl>
                                          <p:spTgt spid="72"/>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92"/>
                                        </p:tgtEl>
                                        <p:attrNameLst>
                                          <p:attrName>style.visibility</p:attrName>
                                        </p:attrNameLst>
                                      </p:cBhvr>
                                      <p:to>
                                        <p:strVal val="visible"/>
                                      </p:to>
                                    </p:set>
                                    <p:animEffect transition="in" filter="fade">
                                      <p:cBhvr>
                                        <p:cTn id="101" dur="500"/>
                                        <p:tgtEl>
                                          <p:spTgt spid="92"/>
                                        </p:tgtEl>
                                      </p:cBhvr>
                                    </p:animEffect>
                                    <p:anim calcmode="lin" valueType="num">
                                      <p:cBhvr>
                                        <p:cTn id="102" dur="500" fill="hold"/>
                                        <p:tgtEl>
                                          <p:spTgt spid="92"/>
                                        </p:tgtEl>
                                        <p:attrNameLst>
                                          <p:attrName>ppt_w</p:attrName>
                                        </p:attrNameLst>
                                      </p:cBhvr>
                                      <p:tavLst>
                                        <p:tav tm="0" fmla="#ppt_w*sin(2.5*pi*$)">
                                          <p:val>
                                            <p:fltVal val="0"/>
                                          </p:val>
                                        </p:tav>
                                        <p:tav tm="100000">
                                          <p:val>
                                            <p:fltVal val="1"/>
                                          </p:val>
                                        </p:tav>
                                      </p:tavLst>
                                    </p:anim>
                                    <p:anim calcmode="lin" valueType="num">
                                      <p:cBhvr>
                                        <p:cTn id="103" dur="500" fill="hold"/>
                                        <p:tgtEl>
                                          <p:spTgt spid="92"/>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94"/>
                                        </p:tgtEl>
                                        <p:attrNameLst>
                                          <p:attrName>style.visibility</p:attrName>
                                        </p:attrNameLst>
                                      </p:cBhvr>
                                      <p:to>
                                        <p:strVal val="visible"/>
                                      </p:to>
                                    </p:set>
                                    <p:animEffect transition="in" filter="fade">
                                      <p:cBhvr>
                                        <p:cTn id="106" dur="500"/>
                                        <p:tgtEl>
                                          <p:spTgt spid="94"/>
                                        </p:tgtEl>
                                      </p:cBhvr>
                                    </p:animEffect>
                                    <p:anim calcmode="lin" valueType="num">
                                      <p:cBhvr>
                                        <p:cTn id="107" dur="500" fill="hold"/>
                                        <p:tgtEl>
                                          <p:spTgt spid="94"/>
                                        </p:tgtEl>
                                        <p:attrNameLst>
                                          <p:attrName>ppt_w</p:attrName>
                                        </p:attrNameLst>
                                      </p:cBhvr>
                                      <p:tavLst>
                                        <p:tav tm="0" fmla="#ppt_w*sin(2.5*pi*$)">
                                          <p:val>
                                            <p:fltVal val="0"/>
                                          </p:val>
                                        </p:tav>
                                        <p:tav tm="100000">
                                          <p:val>
                                            <p:fltVal val="1"/>
                                          </p:val>
                                        </p:tav>
                                      </p:tavLst>
                                    </p:anim>
                                    <p:anim calcmode="lin" valueType="num">
                                      <p:cBhvr>
                                        <p:cTn id="108" dur="500" fill="hold"/>
                                        <p:tgtEl>
                                          <p:spTgt spid="94"/>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102"/>
                                        </p:tgtEl>
                                        <p:attrNameLst>
                                          <p:attrName>style.visibility</p:attrName>
                                        </p:attrNameLst>
                                      </p:cBhvr>
                                      <p:to>
                                        <p:strVal val="visible"/>
                                      </p:to>
                                    </p:set>
                                    <p:animEffect transition="in" filter="fade">
                                      <p:cBhvr>
                                        <p:cTn id="112" dur="1000"/>
                                        <p:tgtEl>
                                          <p:spTgt spid="102"/>
                                        </p:tgtEl>
                                      </p:cBhvr>
                                    </p:animEffect>
                                    <p:anim calcmode="lin" valueType="num">
                                      <p:cBhvr>
                                        <p:cTn id="113" dur="1000" fill="hold"/>
                                        <p:tgtEl>
                                          <p:spTgt spid="102"/>
                                        </p:tgtEl>
                                        <p:attrNameLst>
                                          <p:attrName>ppt_x</p:attrName>
                                        </p:attrNameLst>
                                      </p:cBhvr>
                                      <p:tavLst>
                                        <p:tav tm="0">
                                          <p:val>
                                            <p:strVal val="#ppt_x"/>
                                          </p:val>
                                        </p:tav>
                                        <p:tav tm="100000">
                                          <p:val>
                                            <p:strVal val="#ppt_x"/>
                                          </p:val>
                                        </p:tav>
                                      </p:tavLst>
                                    </p:anim>
                                    <p:anim calcmode="lin" valueType="num">
                                      <p:cBhvr>
                                        <p:cTn id="114" dur="1000" fill="hold"/>
                                        <p:tgtEl>
                                          <p:spTgt spid="10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101"/>
                                        </p:tgtEl>
                                        <p:attrNameLst>
                                          <p:attrName>style.visibility</p:attrName>
                                        </p:attrNameLst>
                                      </p:cBhvr>
                                      <p:to>
                                        <p:strVal val="visible"/>
                                      </p:to>
                                    </p:set>
                                    <p:animEffect transition="in" filter="fade">
                                      <p:cBhvr>
                                        <p:cTn id="117" dur="1000"/>
                                        <p:tgtEl>
                                          <p:spTgt spid="101"/>
                                        </p:tgtEl>
                                      </p:cBhvr>
                                    </p:animEffect>
                                    <p:anim calcmode="lin" valueType="num">
                                      <p:cBhvr>
                                        <p:cTn id="118" dur="1000" fill="hold"/>
                                        <p:tgtEl>
                                          <p:spTgt spid="101"/>
                                        </p:tgtEl>
                                        <p:attrNameLst>
                                          <p:attrName>ppt_x</p:attrName>
                                        </p:attrNameLst>
                                      </p:cBhvr>
                                      <p:tavLst>
                                        <p:tav tm="0">
                                          <p:val>
                                            <p:strVal val="#ppt_x"/>
                                          </p:val>
                                        </p:tav>
                                        <p:tav tm="100000">
                                          <p:val>
                                            <p:strVal val="#ppt_x"/>
                                          </p:val>
                                        </p:tav>
                                      </p:tavLst>
                                    </p:anim>
                                    <p:anim calcmode="lin" valueType="num">
                                      <p:cBhvr>
                                        <p:cTn id="119" dur="1000" fill="hold"/>
                                        <p:tgtEl>
                                          <p:spTgt spid="101"/>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wipe(down)">
                                      <p:cBhvr>
                                        <p:cTn id="122" dur="500"/>
                                        <p:tgtEl>
                                          <p:spTgt spid="73"/>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74"/>
                                        </p:tgtEl>
                                        <p:attrNameLst>
                                          <p:attrName>style.visibility</p:attrName>
                                        </p:attrNameLst>
                                      </p:cBhvr>
                                      <p:to>
                                        <p:strVal val="visible"/>
                                      </p:to>
                                    </p:set>
                                    <p:animEffect transition="in" filter="wipe(down)">
                                      <p:cBhvr>
                                        <p:cTn id="125" dur="500"/>
                                        <p:tgtEl>
                                          <p:spTgt spid="74"/>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75"/>
                                        </p:tgtEl>
                                        <p:attrNameLst>
                                          <p:attrName>style.visibility</p:attrName>
                                        </p:attrNameLst>
                                      </p:cBhvr>
                                      <p:to>
                                        <p:strVal val="visible"/>
                                      </p:to>
                                    </p:set>
                                    <p:animEffect transition="in" filter="wipe(down)">
                                      <p:cBhvr>
                                        <p:cTn id="128" dur="500"/>
                                        <p:tgtEl>
                                          <p:spTgt spid="75"/>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76"/>
                                        </p:tgtEl>
                                        <p:attrNameLst>
                                          <p:attrName>style.visibility</p:attrName>
                                        </p:attrNameLst>
                                      </p:cBhvr>
                                      <p:to>
                                        <p:strVal val="visible"/>
                                      </p:to>
                                    </p:set>
                                    <p:animEffect transition="in" filter="wipe(down)">
                                      <p:cBhvr>
                                        <p:cTn id="131" dur="500"/>
                                        <p:tgtEl>
                                          <p:spTgt spid="76"/>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80"/>
                                        </p:tgtEl>
                                        <p:attrNameLst>
                                          <p:attrName>style.visibility</p:attrName>
                                        </p:attrNameLst>
                                      </p:cBhvr>
                                      <p:to>
                                        <p:strVal val="visible"/>
                                      </p:to>
                                    </p:set>
                                    <p:animEffect transition="in" filter="wipe(down)">
                                      <p:cBhvr>
                                        <p:cTn id="135" dur="500"/>
                                        <p:tgtEl>
                                          <p:spTgt spid="80"/>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79"/>
                                        </p:tgtEl>
                                        <p:attrNameLst>
                                          <p:attrName>style.visibility</p:attrName>
                                        </p:attrNameLst>
                                      </p:cBhvr>
                                      <p:to>
                                        <p:strVal val="visible"/>
                                      </p:to>
                                    </p:set>
                                    <p:animEffect transition="in" filter="wipe(down)">
                                      <p:cBhvr>
                                        <p:cTn id="138" dur="500"/>
                                        <p:tgtEl>
                                          <p:spTgt spid="79"/>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78"/>
                                        </p:tgtEl>
                                        <p:attrNameLst>
                                          <p:attrName>style.visibility</p:attrName>
                                        </p:attrNameLst>
                                      </p:cBhvr>
                                      <p:to>
                                        <p:strVal val="visible"/>
                                      </p:to>
                                    </p:set>
                                    <p:animEffect transition="in" filter="wipe(down)">
                                      <p:cBhvr>
                                        <p:cTn id="141" dur="500"/>
                                        <p:tgtEl>
                                          <p:spTgt spid="78"/>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77"/>
                                        </p:tgtEl>
                                        <p:attrNameLst>
                                          <p:attrName>style.visibility</p:attrName>
                                        </p:attrNameLst>
                                      </p:cBhvr>
                                      <p:to>
                                        <p:strVal val="visible"/>
                                      </p:to>
                                    </p:set>
                                    <p:animEffect transition="in" filter="wipe(down)">
                                      <p:cBhvr>
                                        <p:cTn id="144" dur="500"/>
                                        <p:tgtEl>
                                          <p:spTgt spid="77"/>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93"/>
                                        </p:tgtEl>
                                        <p:attrNameLst>
                                          <p:attrName>style.visibility</p:attrName>
                                        </p:attrNameLst>
                                      </p:cBhvr>
                                      <p:to>
                                        <p:strVal val="visible"/>
                                      </p:to>
                                    </p:set>
                                    <p:animEffect transition="in" filter="fade">
                                      <p:cBhvr>
                                        <p:cTn id="148" dur="500"/>
                                        <p:tgtEl>
                                          <p:spTgt spid="93"/>
                                        </p:tgtEl>
                                      </p:cBhvr>
                                    </p:animEffect>
                                    <p:anim calcmode="lin" valueType="num">
                                      <p:cBhvr>
                                        <p:cTn id="149" dur="500" fill="hold"/>
                                        <p:tgtEl>
                                          <p:spTgt spid="93"/>
                                        </p:tgtEl>
                                        <p:attrNameLst>
                                          <p:attrName>ppt_w</p:attrName>
                                        </p:attrNameLst>
                                      </p:cBhvr>
                                      <p:tavLst>
                                        <p:tav tm="0" fmla="#ppt_w*sin(2.5*pi*$)">
                                          <p:val>
                                            <p:fltVal val="0"/>
                                          </p:val>
                                        </p:tav>
                                        <p:tav tm="100000">
                                          <p:val>
                                            <p:fltVal val="1"/>
                                          </p:val>
                                        </p:tav>
                                      </p:tavLst>
                                    </p:anim>
                                    <p:anim calcmode="lin" valueType="num">
                                      <p:cBhvr>
                                        <p:cTn id="150" dur="500" fill="hold"/>
                                        <p:tgtEl>
                                          <p:spTgt spid="93"/>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96"/>
                                        </p:tgtEl>
                                        <p:attrNameLst>
                                          <p:attrName>style.visibility</p:attrName>
                                        </p:attrNameLst>
                                      </p:cBhvr>
                                      <p:to>
                                        <p:strVal val="visible"/>
                                      </p:to>
                                    </p:set>
                                    <p:animEffect transition="in" filter="fade">
                                      <p:cBhvr>
                                        <p:cTn id="153" dur="500"/>
                                        <p:tgtEl>
                                          <p:spTgt spid="96"/>
                                        </p:tgtEl>
                                      </p:cBhvr>
                                    </p:animEffect>
                                    <p:anim calcmode="lin" valueType="num">
                                      <p:cBhvr>
                                        <p:cTn id="154" dur="500" fill="hold"/>
                                        <p:tgtEl>
                                          <p:spTgt spid="96"/>
                                        </p:tgtEl>
                                        <p:attrNameLst>
                                          <p:attrName>ppt_w</p:attrName>
                                        </p:attrNameLst>
                                      </p:cBhvr>
                                      <p:tavLst>
                                        <p:tav tm="0" fmla="#ppt_w*sin(2.5*pi*$)">
                                          <p:val>
                                            <p:fltVal val="0"/>
                                          </p:val>
                                        </p:tav>
                                        <p:tav tm="100000">
                                          <p:val>
                                            <p:fltVal val="1"/>
                                          </p:val>
                                        </p:tav>
                                      </p:tavLst>
                                    </p:anim>
                                    <p:anim calcmode="lin" valueType="num">
                                      <p:cBhvr>
                                        <p:cTn id="155" dur="500" fill="hold"/>
                                        <p:tgtEl>
                                          <p:spTgt spid="96"/>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104"/>
                                        </p:tgtEl>
                                        <p:attrNameLst>
                                          <p:attrName>style.visibility</p:attrName>
                                        </p:attrNameLst>
                                      </p:cBhvr>
                                      <p:to>
                                        <p:strVal val="visible"/>
                                      </p:to>
                                    </p:set>
                                    <p:animEffect transition="in" filter="fade">
                                      <p:cBhvr>
                                        <p:cTn id="159" dur="1000"/>
                                        <p:tgtEl>
                                          <p:spTgt spid="104"/>
                                        </p:tgtEl>
                                      </p:cBhvr>
                                    </p:animEffect>
                                    <p:anim calcmode="lin" valueType="num">
                                      <p:cBhvr>
                                        <p:cTn id="160" dur="1000" fill="hold"/>
                                        <p:tgtEl>
                                          <p:spTgt spid="104"/>
                                        </p:tgtEl>
                                        <p:attrNameLst>
                                          <p:attrName>ppt_x</p:attrName>
                                        </p:attrNameLst>
                                      </p:cBhvr>
                                      <p:tavLst>
                                        <p:tav tm="0">
                                          <p:val>
                                            <p:strVal val="#ppt_x"/>
                                          </p:val>
                                        </p:tav>
                                        <p:tav tm="100000">
                                          <p:val>
                                            <p:strVal val="#ppt_x"/>
                                          </p:val>
                                        </p:tav>
                                      </p:tavLst>
                                    </p:anim>
                                    <p:anim calcmode="lin" valueType="num">
                                      <p:cBhvr>
                                        <p:cTn id="161" dur="1000" fill="hold"/>
                                        <p:tgtEl>
                                          <p:spTgt spid="104"/>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103"/>
                                        </p:tgtEl>
                                        <p:attrNameLst>
                                          <p:attrName>style.visibility</p:attrName>
                                        </p:attrNameLst>
                                      </p:cBhvr>
                                      <p:to>
                                        <p:strVal val="visible"/>
                                      </p:to>
                                    </p:set>
                                    <p:animEffect transition="in" filter="fade">
                                      <p:cBhvr>
                                        <p:cTn id="164" dur="1000"/>
                                        <p:tgtEl>
                                          <p:spTgt spid="103"/>
                                        </p:tgtEl>
                                      </p:cBhvr>
                                    </p:animEffect>
                                    <p:anim calcmode="lin" valueType="num">
                                      <p:cBhvr>
                                        <p:cTn id="165" dur="1000" fill="hold"/>
                                        <p:tgtEl>
                                          <p:spTgt spid="103"/>
                                        </p:tgtEl>
                                        <p:attrNameLst>
                                          <p:attrName>ppt_x</p:attrName>
                                        </p:attrNameLst>
                                      </p:cBhvr>
                                      <p:tavLst>
                                        <p:tav tm="0">
                                          <p:val>
                                            <p:strVal val="#ppt_x"/>
                                          </p:val>
                                        </p:tav>
                                        <p:tav tm="100000">
                                          <p:val>
                                            <p:strVal val="#ppt_x"/>
                                          </p:val>
                                        </p:tav>
                                      </p:tavLst>
                                    </p:anim>
                                    <p:anim calcmode="lin" valueType="num">
                                      <p:cBhvr>
                                        <p:cTn id="166" dur="1000" fill="hold"/>
                                        <p:tgtEl>
                                          <p:spTgt spid="103"/>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81"/>
                                        </p:tgtEl>
                                        <p:attrNameLst>
                                          <p:attrName>style.visibility</p:attrName>
                                        </p:attrNameLst>
                                      </p:cBhvr>
                                      <p:to>
                                        <p:strVal val="visible"/>
                                      </p:to>
                                    </p:set>
                                    <p:animEffect transition="in" filter="wipe(down)">
                                      <p:cBhvr>
                                        <p:cTn id="169" dur="500"/>
                                        <p:tgtEl>
                                          <p:spTgt spid="81"/>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82"/>
                                        </p:tgtEl>
                                        <p:attrNameLst>
                                          <p:attrName>style.visibility</p:attrName>
                                        </p:attrNameLst>
                                      </p:cBhvr>
                                      <p:to>
                                        <p:strVal val="visible"/>
                                      </p:to>
                                    </p:set>
                                    <p:animEffect transition="in" filter="wipe(down)">
                                      <p:cBhvr>
                                        <p:cTn id="172" dur="500"/>
                                        <p:tgtEl>
                                          <p:spTgt spid="82"/>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83"/>
                                        </p:tgtEl>
                                        <p:attrNameLst>
                                          <p:attrName>style.visibility</p:attrName>
                                        </p:attrNameLst>
                                      </p:cBhvr>
                                      <p:to>
                                        <p:strVal val="visible"/>
                                      </p:to>
                                    </p:set>
                                    <p:animEffect transition="in" filter="wipe(down)">
                                      <p:cBhvr>
                                        <p:cTn id="175" dur="500"/>
                                        <p:tgtEl>
                                          <p:spTgt spid="83"/>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84"/>
                                        </p:tgtEl>
                                        <p:attrNameLst>
                                          <p:attrName>style.visibility</p:attrName>
                                        </p:attrNameLst>
                                      </p:cBhvr>
                                      <p:to>
                                        <p:strVal val="visible"/>
                                      </p:to>
                                    </p:set>
                                    <p:animEffect transition="in" filter="wipe(down)">
                                      <p:cBhvr>
                                        <p:cTn id="178" dur="500"/>
                                        <p:tgtEl>
                                          <p:spTgt spid="84"/>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88"/>
                                        </p:tgtEl>
                                        <p:attrNameLst>
                                          <p:attrName>style.visibility</p:attrName>
                                        </p:attrNameLst>
                                      </p:cBhvr>
                                      <p:to>
                                        <p:strVal val="visible"/>
                                      </p:to>
                                    </p:set>
                                    <p:animEffect transition="in" filter="wipe(down)">
                                      <p:cBhvr>
                                        <p:cTn id="182" dur="500"/>
                                        <p:tgtEl>
                                          <p:spTgt spid="88"/>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87"/>
                                        </p:tgtEl>
                                        <p:attrNameLst>
                                          <p:attrName>style.visibility</p:attrName>
                                        </p:attrNameLst>
                                      </p:cBhvr>
                                      <p:to>
                                        <p:strVal val="visible"/>
                                      </p:to>
                                    </p:set>
                                    <p:animEffect transition="in" filter="wipe(down)">
                                      <p:cBhvr>
                                        <p:cTn id="185" dur="500"/>
                                        <p:tgtEl>
                                          <p:spTgt spid="87"/>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86"/>
                                        </p:tgtEl>
                                        <p:attrNameLst>
                                          <p:attrName>style.visibility</p:attrName>
                                        </p:attrNameLst>
                                      </p:cBhvr>
                                      <p:to>
                                        <p:strVal val="visible"/>
                                      </p:to>
                                    </p:set>
                                    <p:animEffect transition="in" filter="wipe(down)">
                                      <p:cBhvr>
                                        <p:cTn id="188" dur="500"/>
                                        <p:tgtEl>
                                          <p:spTgt spid="86"/>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85"/>
                                        </p:tgtEl>
                                        <p:attrNameLst>
                                          <p:attrName>style.visibility</p:attrName>
                                        </p:attrNameLst>
                                      </p:cBhvr>
                                      <p:to>
                                        <p:strVal val="visible"/>
                                      </p:to>
                                    </p:set>
                                    <p:animEffect transition="in" filter="wipe(down)">
                                      <p:cBhvr>
                                        <p:cTn id="19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P spid="101" grpId="0"/>
      <p:bldP spid="102" grpId="0"/>
      <p:bldP spid="103" grpId="0"/>
      <p:bldP spid="10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右箭头 38"/>
          <p:cNvSpPr>
            <a:spLocks noChangeArrowheads="1"/>
          </p:cNvSpPr>
          <p:nvPr/>
        </p:nvSpPr>
        <p:spPr bwMode="auto">
          <a:xfrm>
            <a:off x="5012387" y="2521466"/>
            <a:ext cx="4016752" cy="441965"/>
          </a:xfrm>
          <a:prstGeom prst="rightArrow">
            <a:avLst>
              <a:gd name="adj1" fmla="val 50000"/>
              <a:gd name="adj2" fmla="val 50092"/>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0" name="右箭头 39"/>
          <p:cNvSpPr>
            <a:spLocks noChangeArrowheads="1"/>
          </p:cNvSpPr>
          <p:nvPr/>
        </p:nvSpPr>
        <p:spPr bwMode="auto">
          <a:xfrm flipH="1">
            <a:off x="5160530" y="3184412"/>
            <a:ext cx="4159270" cy="440077"/>
          </a:xfrm>
          <a:prstGeom prst="rightArrow">
            <a:avLst>
              <a:gd name="adj1" fmla="val 50000"/>
              <a:gd name="adj2" fmla="val 50064"/>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1" name="椭圆 40"/>
          <p:cNvSpPr>
            <a:spLocks noChangeArrowheads="1"/>
          </p:cNvSpPr>
          <p:nvPr/>
        </p:nvSpPr>
        <p:spPr bwMode="auto">
          <a:xfrm>
            <a:off x="3043390" y="1969955"/>
            <a:ext cx="2117140" cy="2132385"/>
          </a:xfrm>
          <a:prstGeom prst="ellipse">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添加标题</a:t>
            </a:r>
            <a:endParaRPr lang="zh-CN" altLang="en-US" sz="2100" kern="0" dirty="0">
              <a:solidFill>
                <a:srgbClr val="FFFFFF"/>
              </a:solidFill>
              <a:latin typeface="微软雅黑" pitchFamily="34" charset="-122"/>
              <a:ea typeface="微软雅黑" pitchFamily="34" charset="-122"/>
            </a:endParaRPr>
          </a:p>
        </p:txBody>
      </p:sp>
      <p:sp>
        <p:nvSpPr>
          <p:cNvPr id="42" name="椭圆 41"/>
          <p:cNvSpPr>
            <a:spLocks noChangeArrowheads="1"/>
          </p:cNvSpPr>
          <p:nvPr/>
        </p:nvSpPr>
        <p:spPr bwMode="auto">
          <a:xfrm>
            <a:off x="9100398" y="1969955"/>
            <a:ext cx="2119015" cy="2132385"/>
          </a:xfrm>
          <a:prstGeom prst="ellipse">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添加标题</a:t>
            </a:r>
            <a:endParaRPr lang="zh-CN" altLang="en-US" sz="2100" kern="0" dirty="0">
              <a:solidFill>
                <a:srgbClr val="FFFFFF"/>
              </a:solidFill>
              <a:latin typeface="微软雅黑" pitchFamily="34" charset="-122"/>
              <a:ea typeface="微软雅黑" pitchFamily="34" charset="-122"/>
            </a:endParaRPr>
          </a:p>
        </p:txBody>
      </p:sp>
      <p:sp>
        <p:nvSpPr>
          <p:cNvPr id="43" name="矩形 42"/>
          <p:cNvSpPr/>
          <p:nvPr/>
        </p:nvSpPr>
        <p:spPr>
          <a:xfrm>
            <a:off x="6145029" y="2376034"/>
            <a:ext cx="1678335" cy="139577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000" kern="0" dirty="0" smtClean="0">
                <a:solidFill>
                  <a:srgbClr val="414455"/>
                </a:solidFill>
                <a:latin typeface="微软雅黑" pitchFamily="34" charset="-122"/>
                <a:ea typeface="微软雅黑" pitchFamily="34" charset="-122"/>
              </a:rPr>
              <a:t>   添加标题</a:t>
            </a:r>
            <a:endParaRPr lang="zh-CN" altLang="en-US" sz="2000" kern="0" dirty="0">
              <a:solidFill>
                <a:srgbClr val="414455"/>
              </a:solidFill>
              <a:latin typeface="微软雅黑" pitchFamily="34" charset="-122"/>
              <a:ea typeface="微软雅黑" pitchFamily="34" charset="-122"/>
            </a:endParaRPr>
          </a:p>
        </p:txBody>
      </p:sp>
      <p:sp>
        <p:nvSpPr>
          <p:cNvPr id="49" name="下箭头 48"/>
          <p:cNvSpPr>
            <a:spLocks noChangeArrowheads="1"/>
          </p:cNvSpPr>
          <p:nvPr/>
        </p:nvSpPr>
        <p:spPr bwMode="auto">
          <a:xfrm>
            <a:off x="6538827" y="4145781"/>
            <a:ext cx="950745" cy="661058"/>
          </a:xfrm>
          <a:prstGeom prst="downArrow">
            <a:avLst>
              <a:gd name="adj1" fmla="val 50000"/>
              <a:gd name="adj2" fmla="val 50000"/>
            </a:avLst>
          </a:prstGeom>
          <a:solidFill>
            <a:schemeClr val="accent6">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50" name="TextBox 49"/>
          <p:cNvSpPr txBox="1"/>
          <p:nvPr/>
        </p:nvSpPr>
        <p:spPr bwMode="auto">
          <a:xfrm>
            <a:off x="3161681" y="4327100"/>
            <a:ext cx="1751469"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1" name="TextBox 50"/>
          <p:cNvSpPr txBox="1"/>
          <p:nvPr/>
        </p:nvSpPr>
        <p:spPr bwMode="auto">
          <a:xfrm>
            <a:off x="9284321" y="4398872"/>
            <a:ext cx="1753345"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2" name="TextBox 19"/>
          <p:cNvSpPr txBox="1">
            <a:spLocks noChangeArrowheads="1"/>
          </p:cNvSpPr>
          <p:nvPr/>
        </p:nvSpPr>
        <p:spPr bwMode="auto">
          <a:xfrm>
            <a:off x="6435878" y="5022155"/>
            <a:ext cx="1329541" cy="774137"/>
          </a:xfrm>
          <a:prstGeom prst="rect">
            <a:avLst/>
          </a:prstGeom>
          <a:noFill/>
          <a:ln>
            <a:noFill/>
          </a:ln>
          <a:extLst/>
        </p:spPr>
        <p:txBody>
          <a:bodyPr lIns="108283" tIns="54141" rIns="108283" bIns="5414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kern="0" dirty="0">
                <a:solidFill>
                  <a:srgbClr val="4D4D4D"/>
                </a:solidFill>
                <a:latin typeface="微软雅黑" pitchFamily="34" charset="-122"/>
                <a:ea typeface="微软雅黑" pitchFamily="34" charset="-122"/>
              </a:rPr>
              <a:t>单击此处添加标题</a:t>
            </a:r>
          </a:p>
        </p:txBody>
      </p:sp>
      <p:pic>
        <p:nvPicPr>
          <p:cNvPr id="1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693564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360"/>
                                          </p:val>
                                        </p:tav>
                                        <p:tav tm="100000">
                                          <p:val>
                                            <p:fltVal val="0"/>
                                          </p:val>
                                        </p:tav>
                                      </p:tavLst>
                                    </p:anim>
                                    <p:animEffect transition="in" filter="fade">
                                      <p:cBhvr>
                                        <p:cTn id="10" dur="500"/>
                                        <p:tgtEl>
                                          <p:spTgt spid="41"/>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 calcmode="lin" valueType="num">
                                      <p:cBhvr>
                                        <p:cTn id="15" dur="500" fill="hold"/>
                                        <p:tgtEl>
                                          <p:spTgt spid="42"/>
                                        </p:tgtEl>
                                        <p:attrNameLst>
                                          <p:attrName>style.rotation</p:attrName>
                                        </p:attrNameLst>
                                      </p:cBhvr>
                                      <p:tavLst>
                                        <p:tav tm="0">
                                          <p:val>
                                            <p:fltVal val="360"/>
                                          </p:val>
                                        </p:tav>
                                        <p:tav tm="100000">
                                          <p:val>
                                            <p:fltVal val="0"/>
                                          </p:val>
                                        </p:tav>
                                      </p:tavLst>
                                    </p:anim>
                                    <p:animEffect transition="in" filter="fade">
                                      <p:cBhvr>
                                        <p:cTn id="16" dur="500"/>
                                        <p:tgtEl>
                                          <p:spTgt spid="42"/>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lide(fromLeft)">
                                      <p:cBhvr>
                                        <p:cTn id="20" dur="500"/>
                                        <p:tgtEl>
                                          <p:spTgt spid="39"/>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slide(fromRight)">
                                      <p:cBhvr>
                                        <p:cTn id="23" dur="500"/>
                                        <p:tgtEl>
                                          <p:spTgt spid="40"/>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diamond(in)">
                                      <p:cBhvr>
                                        <p:cTn id="38" dur="500"/>
                                        <p:tgtEl>
                                          <p:spTgt spid="52"/>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diamond(in)">
                                      <p:cBhvr>
                                        <p:cTn id="41" dur="500"/>
                                        <p:tgtEl>
                                          <p:spTgt spid="50"/>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diamond(in)">
                                      <p:cBhvr>
                                        <p:cTn id="4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9" grpId="0" animBg="1"/>
      <p:bldP spid="50" grpId="0"/>
      <p:bldP spid="51" grpId="0"/>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 34"/>
          <p:cNvSpPr/>
          <p:nvPr/>
        </p:nvSpPr>
        <p:spPr>
          <a:xfrm>
            <a:off x="5445927" y="2269749"/>
            <a:ext cx="1338267" cy="1339215"/>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6" name="圆角矩形 35"/>
          <p:cNvSpPr/>
          <p:nvPr/>
        </p:nvSpPr>
        <p:spPr>
          <a:xfrm>
            <a:off x="6905852" y="2269749"/>
            <a:ext cx="1338267" cy="1339215"/>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7" name="圆角矩形 36"/>
          <p:cNvSpPr/>
          <p:nvPr/>
        </p:nvSpPr>
        <p:spPr>
          <a:xfrm>
            <a:off x="5445927" y="3730711"/>
            <a:ext cx="1338267" cy="1339215"/>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8" name="圆角矩形 37"/>
          <p:cNvSpPr/>
          <p:nvPr/>
        </p:nvSpPr>
        <p:spPr>
          <a:xfrm>
            <a:off x="6905852" y="3730711"/>
            <a:ext cx="1338267" cy="1339215"/>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endParaRPr lang="zh-CN" altLang="en-US"/>
          </a:p>
        </p:txBody>
      </p:sp>
      <p:sp>
        <p:nvSpPr>
          <p:cNvPr id="39" name="圆角矩形 38"/>
          <p:cNvSpPr/>
          <p:nvPr/>
        </p:nvSpPr>
        <p:spPr>
          <a:xfrm>
            <a:off x="6419210" y="3243723"/>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smtClean="0"/>
              <a:t>1</a:t>
            </a:r>
            <a:endParaRPr lang="zh-CN" altLang="en-US"/>
          </a:p>
        </p:txBody>
      </p:sp>
      <p:sp>
        <p:nvSpPr>
          <p:cNvPr id="40" name="圆角矩形 39"/>
          <p:cNvSpPr/>
          <p:nvPr/>
        </p:nvSpPr>
        <p:spPr>
          <a:xfrm>
            <a:off x="6905853" y="3243723"/>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smtClean="0"/>
              <a:t>2</a:t>
            </a:r>
            <a:endParaRPr lang="zh-CN" altLang="en-US"/>
          </a:p>
        </p:txBody>
      </p:sp>
      <p:sp>
        <p:nvSpPr>
          <p:cNvPr id="41" name="圆角矩形 40"/>
          <p:cNvSpPr/>
          <p:nvPr/>
        </p:nvSpPr>
        <p:spPr>
          <a:xfrm>
            <a:off x="6419210" y="3730711"/>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smtClean="0"/>
              <a:t>3</a:t>
            </a:r>
            <a:endParaRPr lang="zh-CN" altLang="en-US"/>
          </a:p>
        </p:txBody>
      </p:sp>
      <p:sp>
        <p:nvSpPr>
          <p:cNvPr id="42" name="圆角矩形 41"/>
          <p:cNvSpPr/>
          <p:nvPr/>
        </p:nvSpPr>
        <p:spPr>
          <a:xfrm>
            <a:off x="6905853" y="3730711"/>
            <a:ext cx="364982" cy="36524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45" tIns="38623" rIns="77245" bIns="38623" rtlCol="0" anchor="ctr"/>
          <a:lstStyle/>
          <a:p>
            <a:pPr algn="ctr"/>
            <a:r>
              <a:rPr lang="en-US" altLang="zh-CN" smtClean="0"/>
              <a:t>4</a:t>
            </a:r>
            <a:endParaRPr lang="zh-CN" altLang="en-US"/>
          </a:p>
        </p:txBody>
      </p:sp>
      <p:sp>
        <p:nvSpPr>
          <p:cNvPr id="43" name="TextBox 42"/>
          <p:cNvSpPr txBox="1"/>
          <p:nvPr/>
        </p:nvSpPr>
        <p:spPr>
          <a:xfrm>
            <a:off x="2453086" y="2720901"/>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1" name="TextBox 60"/>
          <p:cNvSpPr txBox="1"/>
          <p:nvPr/>
        </p:nvSpPr>
        <p:spPr>
          <a:xfrm>
            <a:off x="3776734" y="2330625"/>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2" name="TextBox 61"/>
          <p:cNvSpPr txBox="1"/>
          <p:nvPr/>
        </p:nvSpPr>
        <p:spPr>
          <a:xfrm>
            <a:off x="8441230" y="2720901"/>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3" name="TextBox 62"/>
          <p:cNvSpPr txBox="1"/>
          <p:nvPr/>
        </p:nvSpPr>
        <p:spPr>
          <a:xfrm>
            <a:off x="8441228" y="2330625"/>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4" name="TextBox 63"/>
          <p:cNvSpPr txBox="1"/>
          <p:nvPr/>
        </p:nvSpPr>
        <p:spPr>
          <a:xfrm>
            <a:off x="2453086" y="4290712"/>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5" name="TextBox 64"/>
          <p:cNvSpPr txBox="1"/>
          <p:nvPr/>
        </p:nvSpPr>
        <p:spPr>
          <a:xfrm>
            <a:off x="3776734" y="3900436"/>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6" name="TextBox 65"/>
          <p:cNvSpPr txBox="1"/>
          <p:nvPr/>
        </p:nvSpPr>
        <p:spPr>
          <a:xfrm>
            <a:off x="8441230" y="4290712"/>
            <a:ext cx="2822506" cy="918230"/>
          </a:xfrm>
          <a:prstGeom prst="rect">
            <a:avLst/>
          </a:prstGeom>
          <a:noFill/>
        </p:spPr>
        <p:txBody>
          <a:bodyPr wrap="square" lIns="77245" tIns="38623" rIns="77245" bIns="38623" rtlCol="0">
            <a:spAutoFit/>
          </a:bodyPr>
          <a:lstStyle/>
          <a:p>
            <a:pPr algn="just">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67" name="TextBox 66"/>
          <p:cNvSpPr txBox="1"/>
          <p:nvPr/>
        </p:nvSpPr>
        <p:spPr>
          <a:xfrm>
            <a:off x="8441228" y="3900436"/>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pic>
        <p:nvPicPr>
          <p:cNvPr id="18" name="Picture 2" descr="C:\Users\Administrator.2013-20151220XJ\Desktop\56615ddae573f\56615dd9af810 拷贝.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54860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 calcmode="lin" valueType="num">
                                      <p:cBhvr>
                                        <p:cTn id="15" dur="500" fill="hold"/>
                                        <p:tgtEl>
                                          <p:spTgt spid="36"/>
                                        </p:tgtEl>
                                        <p:attrNameLst>
                                          <p:attrName>style.rotation</p:attrName>
                                        </p:attrNameLst>
                                      </p:cBhvr>
                                      <p:tavLst>
                                        <p:tav tm="0">
                                          <p:val>
                                            <p:fltVal val="360"/>
                                          </p:val>
                                        </p:tav>
                                        <p:tav tm="100000">
                                          <p:val>
                                            <p:fltVal val="0"/>
                                          </p:val>
                                        </p:tav>
                                      </p:tavLst>
                                    </p:anim>
                                    <p:animEffect transition="in" filter="fade">
                                      <p:cBhvr>
                                        <p:cTn id="16" dur="500"/>
                                        <p:tgtEl>
                                          <p:spTgt spid="36"/>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 calcmode="lin" valueType="num">
                                      <p:cBhvr>
                                        <p:cTn id="21" dur="500" fill="hold"/>
                                        <p:tgtEl>
                                          <p:spTgt spid="37"/>
                                        </p:tgtEl>
                                        <p:attrNameLst>
                                          <p:attrName>style.rotation</p:attrName>
                                        </p:attrNameLst>
                                      </p:cBhvr>
                                      <p:tavLst>
                                        <p:tav tm="0">
                                          <p:val>
                                            <p:fltVal val="360"/>
                                          </p:val>
                                        </p:tav>
                                        <p:tav tm="100000">
                                          <p:val>
                                            <p:fltVal val="0"/>
                                          </p:val>
                                        </p:tav>
                                      </p:tavLst>
                                    </p:anim>
                                    <p:animEffect transition="in" filter="fade">
                                      <p:cBhvr>
                                        <p:cTn id="22" dur="500"/>
                                        <p:tgtEl>
                                          <p:spTgt spid="37"/>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 calcmode="lin" valueType="num">
                                      <p:cBhvr>
                                        <p:cTn id="27" dur="500" fill="hold"/>
                                        <p:tgtEl>
                                          <p:spTgt spid="38"/>
                                        </p:tgtEl>
                                        <p:attrNameLst>
                                          <p:attrName>style.rotation</p:attrName>
                                        </p:attrNameLst>
                                      </p:cBhvr>
                                      <p:tavLst>
                                        <p:tav tm="0">
                                          <p:val>
                                            <p:fltVal val="360"/>
                                          </p:val>
                                        </p:tav>
                                        <p:tav tm="100000">
                                          <p:val>
                                            <p:fltVal val="0"/>
                                          </p:val>
                                        </p:tav>
                                      </p:tavLst>
                                    </p:anim>
                                    <p:animEffect transition="in" filter="fade">
                                      <p:cBhvr>
                                        <p:cTn id="28" dur="500"/>
                                        <p:tgtEl>
                                          <p:spTgt spid="38"/>
                                        </p:tgtEl>
                                      </p:cBhvr>
                                    </p:animEffect>
                                  </p:childTnLst>
                                </p:cTn>
                              </p:par>
                            </p:childTnLst>
                          </p:cTn>
                        </p:par>
                        <p:par>
                          <p:cTn id="29" fill="hold">
                            <p:stCondLst>
                              <p:cond delay="1100"/>
                            </p:stCondLst>
                            <p:childTnLst>
                              <p:par>
                                <p:cTn id="30" presetID="23" presetClass="entr" presetSubtype="528"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 calcmode="lin" valueType="num">
                                      <p:cBhvr>
                                        <p:cTn id="34" dur="500" fill="hold"/>
                                        <p:tgtEl>
                                          <p:spTgt spid="39"/>
                                        </p:tgtEl>
                                        <p:attrNameLst>
                                          <p:attrName>ppt_x</p:attrName>
                                        </p:attrNameLst>
                                      </p:cBhvr>
                                      <p:tavLst>
                                        <p:tav tm="0">
                                          <p:val>
                                            <p:fltVal val="0.5"/>
                                          </p:val>
                                        </p:tav>
                                        <p:tav tm="100000">
                                          <p:val>
                                            <p:strVal val="#ppt_x"/>
                                          </p:val>
                                        </p:tav>
                                      </p:tavLst>
                                    </p:anim>
                                    <p:anim calcmode="lin" valueType="num">
                                      <p:cBhvr>
                                        <p:cTn id="35" dur="500" fill="hold"/>
                                        <p:tgtEl>
                                          <p:spTgt spid="39"/>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 calcmode="lin" valueType="num">
                                      <p:cBhvr>
                                        <p:cTn id="40" dur="500" fill="hold"/>
                                        <p:tgtEl>
                                          <p:spTgt spid="40"/>
                                        </p:tgtEl>
                                        <p:attrNameLst>
                                          <p:attrName>ppt_x</p:attrName>
                                        </p:attrNameLst>
                                      </p:cBhvr>
                                      <p:tavLst>
                                        <p:tav tm="0">
                                          <p:val>
                                            <p:fltVal val="0.5"/>
                                          </p:val>
                                        </p:tav>
                                        <p:tav tm="100000">
                                          <p:val>
                                            <p:strVal val="#ppt_x"/>
                                          </p:val>
                                        </p:tav>
                                      </p:tavLst>
                                    </p:anim>
                                    <p:anim calcmode="lin" valueType="num">
                                      <p:cBhvr>
                                        <p:cTn id="41" dur="500" fill="hold"/>
                                        <p:tgtEl>
                                          <p:spTgt spid="40"/>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p:cTn id="44" dur="500" fill="hold"/>
                                        <p:tgtEl>
                                          <p:spTgt spid="41"/>
                                        </p:tgtEl>
                                        <p:attrNameLst>
                                          <p:attrName>ppt_w</p:attrName>
                                        </p:attrNameLst>
                                      </p:cBhvr>
                                      <p:tavLst>
                                        <p:tav tm="0">
                                          <p:val>
                                            <p:fltVal val="0"/>
                                          </p:val>
                                        </p:tav>
                                        <p:tav tm="100000">
                                          <p:val>
                                            <p:strVal val="#ppt_w"/>
                                          </p:val>
                                        </p:tav>
                                      </p:tavLst>
                                    </p:anim>
                                    <p:anim calcmode="lin" valueType="num">
                                      <p:cBhvr>
                                        <p:cTn id="45" dur="500" fill="hold"/>
                                        <p:tgtEl>
                                          <p:spTgt spid="41"/>
                                        </p:tgtEl>
                                        <p:attrNameLst>
                                          <p:attrName>ppt_h</p:attrName>
                                        </p:attrNameLst>
                                      </p:cBhvr>
                                      <p:tavLst>
                                        <p:tav tm="0">
                                          <p:val>
                                            <p:fltVal val="0"/>
                                          </p:val>
                                        </p:tav>
                                        <p:tav tm="100000">
                                          <p:val>
                                            <p:strVal val="#ppt_h"/>
                                          </p:val>
                                        </p:tav>
                                      </p:tavLst>
                                    </p:anim>
                                    <p:anim calcmode="lin" valueType="num">
                                      <p:cBhvr>
                                        <p:cTn id="46" dur="500" fill="hold"/>
                                        <p:tgtEl>
                                          <p:spTgt spid="41"/>
                                        </p:tgtEl>
                                        <p:attrNameLst>
                                          <p:attrName>ppt_x</p:attrName>
                                        </p:attrNameLst>
                                      </p:cBhvr>
                                      <p:tavLst>
                                        <p:tav tm="0">
                                          <p:val>
                                            <p:fltVal val="0.5"/>
                                          </p:val>
                                        </p:tav>
                                        <p:tav tm="100000">
                                          <p:val>
                                            <p:strVal val="#ppt_x"/>
                                          </p:val>
                                        </p:tav>
                                      </p:tavLst>
                                    </p:anim>
                                    <p:anim calcmode="lin" valueType="num">
                                      <p:cBhvr>
                                        <p:cTn id="47" dur="500" fill="hold"/>
                                        <p:tgtEl>
                                          <p:spTgt spid="41"/>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500" fill="hold"/>
                                        <p:tgtEl>
                                          <p:spTgt spid="42"/>
                                        </p:tgtEl>
                                        <p:attrNameLst>
                                          <p:attrName>ppt_w</p:attrName>
                                        </p:attrNameLst>
                                      </p:cBhvr>
                                      <p:tavLst>
                                        <p:tav tm="0">
                                          <p:val>
                                            <p:fltVal val="0"/>
                                          </p:val>
                                        </p:tav>
                                        <p:tav tm="100000">
                                          <p:val>
                                            <p:strVal val="#ppt_w"/>
                                          </p:val>
                                        </p:tav>
                                      </p:tavLst>
                                    </p:anim>
                                    <p:anim calcmode="lin" valueType="num">
                                      <p:cBhvr>
                                        <p:cTn id="51" dur="500" fill="hold"/>
                                        <p:tgtEl>
                                          <p:spTgt spid="42"/>
                                        </p:tgtEl>
                                        <p:attrNameLst>
                                          <p:attrName>ppt_h</p:attrName>
                                        </p:attrNameLst>
                                      </p:cBhvr>
                                      <p:tavLst>
                                        <p:tav tm="0">
                                          <p:val>
                                            <p:fltVal val="0"/>
                                          </p:val>
                                        </p:tav>
                                        <p:tav tm="100000">
                                          <p:val>
                                            <p:strVal val="#ppt_h"/>
                                          </p:val>
                                        </p:tav>
                                      </p:tavLst>
                                    </p:anim>
                                    <p:anim calcmode="lin" valueType="num">
                                      <p:cBhvr>
                                        <p:cTn id="52" dur="500" fill="hold"/>
                                        <p:tgtEl>
                                          <p:spTgt spid="42"/>
                                        </p:tgtEl>
                                        <p:attrNameLst>
                                          <p:attrName>ppt_x</p:attrName>
                                        </p:attrNameLst>
                                      </p:cBhvr>
                                      <p:tavLst>
                                        <p:tav tm="0">
                                          <p:val>
                                            <p:fltVal val="0.5"/>
                                          </p:val>
                                        </p:tav>
                                        <p:tav tm="100000">
                                          <p:val>
                                            <p:strVal val="#ppt_x"/>
                                          </p:val>
                                        </p:tav>
                                      </p:tavLst>
                                    </p:anim>
                                    <p:anim calcmode="lin" valueType="num">
                                      <p:cBhvr>
                                        <p:cTn id="53" dur="500" fill="hold"/>
                                        <p:tgtEl>
                                          <p:spTgt spid="42"/>
                                        </p:tgtEl>
                                        <p:attrNameLst>
                                          <p:attrName>ppt_y</p:attrName>
                                        </p:attrNameLst>
                                      </p:cBhvr>
                                      <p:tavLst>
                                        <p:tav tm="0">
                                          <p:val>
                                            <p:fltVal val="0.5"/>
                                          </p:val>
                                        </p:tav>
                                        <p:tav tm="100000">
                                          <p:val>
                                            <p:strVal val="#ppt_y"/>
                                          </p:val>
                                        </p:tav>
                                      </p:tavLst>
                                    </p:anim>
                                  </p:childTnLst>
                                </p:cTn>
                              </p:par>
                            </p:childTnLst>
                          </p:cTn>
                        </p:par>
                        <p:par>
                          <p:cTn id="54" fill="hold">
                            <p:stCondLst>
                              <p:cond delay="1600"/>
                            </p:stCondLst>
                            <p:childTnLst>
                              <p:par>
                                <p:cTn id="55" presetID="12" presetClass="entr" presetSubtype="2" fill="hold" grpId="0" nodeType="afterEffect">
                                  <p:stCondLst>
                                    <p:cond delay="0"/>
                                  </p:stCondLst>
                                  <p:childTnLst>
                                    <p:set>
                                      <p:cBhvr>
                                        <p:cTn id="56" dur="1" fill="hold">
                                          <p:stCondLst>
                                            <p:cond delay="0"/>
                                          </p:stCondLst>
                                        </p:cTn>
                                        <p:tgtEl>
                                          <p:spTgt spid="61"/>
                                        </p:tgtEl>
                                        <p:attrNameLst>
                                          <p:attrName>style.visibility</p:attrName>
                                        </p:attrNameLst>
                                      </p:cBhvr>
                                      <p:to>
                                        <p:strVal val="visible"/>
                                      </p:to>
                                    </p:set>
                                    <p:anim calcmode="lin" valueType="num">
                                      <p:cBhvr additive="base">
                                        <p:cTn id="57" dur="500"/>
                                        <p:tgtEl>
                                          <p:spTgt spid="61"/>
                                        </p:tgtEl>
                                        <p:attrNameLst>
                                          <p:attrName>ppt_x</p:attrName>
                                        </p:attrNameLst>
                                      </p:cBhvr>
                                      <p:tavLst>
                                        <p:tav tm="0">
                                          <p:val>
                                            <p:strVal val="#ppt_x+#ppt_w*1.125000"/>
                                          </p:val>
                                        </p:tav>
                                        <p:tav tm="100000">
                                          <p:val>
                                            <p:strVal val="#ppt_x"/>
                                          </p:val>
                                        </p:tav>
                                      </p:tavLst>
                                    </p:anim>
                                    <p:animEffect transition="in" filter="wipe(left)">
                                      <p:cBhvr>
                                        <p:cTn id="58" dur="500"/>
                                        <p:tgtEl>
                                          <p:spTgt spid="61"/>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additive="base">
                                        <p:cTn id="61" dur="500"/>
                                        <p:tgtEl>
                                          <p:spTgt spid="43"/>
                                        </p:tgtEl>
                                        <p:attrNameLst>
                                          <p:attrName>ppt_x</p:attrName>
                                        </p:attrNameLst>
                                      </p:cBhvr>
                                      <p:tavLst>
                                        <p:tav tm="0">
                                          <p:val>
                                            <p:strVal val="#ppt_x+#ppt_w*1.125000"/>
                                          </p:val>
                                        </p:tav>
                                        <p:tav tm="100000">
                                          <p:val>
                                            <p:strVal val="#ppt_x"/>
                                          </p:val>
                                        </p:tav>
                                      </p:tavLst>
                                    </p:anim>
                                    <p:animEffect transition="in" filter="wipe(left)">
                                      <p:cBhvr>
                                        <p:cTn id="62" dur="500"/>
                                        <p:tgtEl>
                                          <p:spTgt spid="43"/>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additive="base">
                                        <p:cTn id="65" dur="500"/>
                                        <p:tgtEl>
                                          <p:spTgt spid="63"/>
                                        </p:tgtEl>
                                        <p:attrNameLst>
                                          <p:attrName>ppt_x</p:attrName>
                                        </p:attrNameLst>
                                      </p:cBhvr>
                                      <p:tavLst>
                                        <p:tav tm="0">
                                          <p:val>
                                            <p:strVal val="#ppt_x-#ppt_w*1.125000"/>
                                          </p:val>
                                        </p:tav>
                                        <p:tav tm="100000">
                                          <p:val>
                                            <p:strVal val="#ppt_x"/>
                                          </p:val>
                                        </p:tav>
                                      </p:tavLst>
                                    </p:anim>
                                    <p:animEffect transition="in" filter="wipe(right)">
                                      <p:cBhvr>
                                        <p:cTn id="66" dur="500"/>
                                        <p:tgtEl>
                                          <p:spTgt spid="63"/>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62"/>
                                        </p:tgtEl>
                                        <p:attrNameLst>
                                          <p:attrName>style.visibility</p:attrName>
                                        </p:attrNameLst>
                                      </p:cBhvr>
                                      <p:to>
                                        <p:strVal val="visible"/>
                                      </p:to>
                                    </p:set>
                                    <p:anim calcmode="lin" valueType="num">
                                      <p:cBhvr additive="base">
                                        <p:cTn id="69" dur="500"/>
                                        <p:tgtEl>
                                          <p:spTgt spid="62"/>
                                        </p:tgtEl>
                                        <p:attrNameLst>
                                          <p:attrName>ppt_x</p:attrName>
                                        </p:attrNameLst>
                                      </p:cBhvr>
                                      <p:tavLst>
                                        <p:tav tm="0">
                                          <p:val>
                                            <p:strVal val="#ppt_x-#ppt_w*1.125000"/>
                                          </p:val>
                                        </p:tav>
                                        <p:tav tm="100000">
                                          <p:val>
                                            <p:strVal val="#ppt_x"/>
                                          </p:val>
                                        </p:tav>
                                      </p:tavLst>
                                    </p:anim>
                                    <p:animEffect transition="in" filter="wipe(right)">
                                      <p:cBhvr>
                                        <p:cTn id="70" dur="500"/>
                                        <p:tgtEl>
                                          <p:spTgt spid="62"/>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additive="base">
                                        <p:cTn id="73" dur="500"/>
                                        <p:tgtEl>
                                          <p:spTgt spid="65"/>
                                        </p:tgtEl>
                                        <p:attrNameLst>
                                          <p:attrName>ppt_x</p:attrName>
                                        </p:attrNameLst>
                                      </p:cBhvr>
                                      <p:tavLst>
                                        <p:tav tm="0">
                                          <p:val>
                                            <p:strVal val="#ppt_x+#ppt_w*1.125000"/>
                                          </p:val>
                                        </p:tav>
                                        <p:tav tm="100000">
                                          <p:val>
                                            <p:strVal val="#ppt_x"/>
                                          </p:val>
                                        </p:tav>
                                      </p:tavLst>
                                    </p:anim>
                                    <p:animEffect transition="in" filter="wipe(left)">
                                      <p:cBhvr>
                                        <p:cTn id="74" dur="500"/>
                                        <p:tgtEl>
                                          <p:spTgt spid="65"/>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64"/>
                                        </p:tgtEl>
                                        <p:attrNameLst>
                                          <p:attrName>style.visibility</p:attrName>
                                        </p:attrNameLst>
                                      </p:cBhvr>
                                      <p:to>
                                        <p:strVal val="visible"/>
                                      </p:to>
                                    </p:set>
                                    <p:anim calcmode="lin" valueType="num">
                                      <p:cBhvr additive="base">
                                        <p:cTn id="77" dur="500"/>
                                        <p:tgtEl>
                                          <p:spTgt spid="64"/>
                                        </p:tgtEl>
                                        <p:attrNameLst>
                                          <p:attrName>ppt_x</p:attrName>
                                        </p:attrNameLst>
                                      </p:cBhvr>
                                      <p:tavLst>
                                        <p:tav tm="0">
                                          <p:val>
                                            <p:strVal val="#ppt_x+#ppt_w*1.125000"/>
                                          </p:val>
                                        </p:tav>
                                        <p:tav tm="100000">
                                          <p:val>
                                            <p:strVal val="#ppt_x"/>
                                          </p:val>
                                        </p:tav>
                                      </p:tavLst>
                                    </p:anim>
                                    <p:animEffect transition="in" filter="wipe(left)">
                                      <p:cBhvr>
                                        <p:cTn id="78" dur="500"/>
                                        <p:tgtEl>
                                          <p:spTgt spid="64"/>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67"/>
                                        </p:tgtEl>
                                        <p:attrNameLst>
                                          <p:attrName>style.visibility</p:attrName>
                                        </p:attrNameLst>
                                      </p:cBhvr>
                                      <p:to>
                                        <p:strVal val="visible"/>
                                      </p:to>
                                    </p:set>
                                    <p:anim calcmode="lin" valueType="num">
                                      <p:cBhvr additive="base">
                                        <p:cTn id="81" dur="500"/>
                                        <p:tgtEl>
                                          <p:spTgt spid="67"/>
                                        </p:tgtEl>
                                        <p:attrNameLst>
                                          <p:attrName>ppt_x</p:attrName>
                                        </p:attrNameLst>
                                      </p:cBhvr>
                                      <p:tavLst>
                                        <p:tav tm="0">
                                          <p:val>
                                            <p:strVal val="#ppt_x-#ppt_w*1.125000"/>
                                          </p:val>
                                        </p:tav>
                                        <p:tav tm="100000">
                                          <p:val>
                                            <p:strVal val="#ppt_x"/>
                                          </p:val>
                                        </p:tav>
                                      </p:tavLst>
                                    </p:anim>
                                    <p:animEffect transition="in" filter="wipe(right)">
                                      <p:cBhvr>
                                        <p:cTn id="82" dur="500"/>
                                        <p:tgtEl>
                                          <p:spTgt spid="67"/>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66"/>
                                        </p:tgtEl>
                                        <p:attrNameLst>
                                          <p:attrName>style.visibility</p:attrName>
                                        </p:attrNameLst>
                                      </p:cBhvr>
                                      <p:to>
                                        <p:strVal val="visible"/>
                                      </p:to>
                                    </p:set>
                                    <p:anim calcmode="lin" valueType="num">
                                      <p:cBhvr additive="base">
                                        <p:cTn id="85" dur="500"/>
                                        <p:tgtEl>
                                          <p:spTgt spid="66"/>
                                        </p:tgtEl>
                                        <p:attrNameLst>
                                          <p:attrName>ppt_x</p:attrName>
                                        </p:attrNameLst>
                                      </p:cBhvr>
                                      <p:tavLst>
                                        <p:tav tm="0">
                                          <p:val>
                                            <p:strVal val="#ppt_x-#ppt_w*1.125000"/>
                                          </p:val>
                                        </p:tav>
                                        <p:tav tm="100000">
                                          <p:val>
                                            <p:strVal val="#ppt_x"/>
                                          </p:val>
                                        </p:tav>
                                      </p:tavLst>
                                    </p:anim>
                                    <p:animEffect transition="in" filter="wipe(right)">
                                      <p:cBhvr>
                                        <p:cTn id="86"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p:bldP spid="61" grpId="0"/>
      <p:bldP spid="62" grpId="0"/>
      <p:bldP spid="63" grpId="0"/>
      <p:bldP spid="64" grpId="0"/>
      <p:bldP spid="65" grpId="0"/>
      <p:bldP spid="66" grpId="0"/>
      <p:bldP spid="6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05"/>
          <p:cNvGrpSpPr>
            <a:grpSpLocks/>
          </p:cNvGrpSpPr>
          <p:nvPr/>
        </p:nvGrpSpPr>
        <p:grpSpPr bwMode="auto">
          <a:xfrm>
            <a:off x="2889736" y="2344405"/>
            <a:ext cx="3729841" cy="3424282"/>
            <a:chOff x="815" y="894"/>
            <a:chExt cx="1989" cy="1813"/>
          </a:xfrm>
        </p:grpSpPr>
        <p:sp>
          <p:nvSpPr>
            <p:cNvPr id="29" name="Rectangle 18"/>
            <p:cNvSpPr>
              <a:spLocks noChangeArrowheads="1"/>
            </p:cNvSpPr>
            <p:nvPr/>
          </p:nvSpPr>
          <p:spPr bwMode="auto">
            <a:xfrm>
              <a:off x="1505" y="1855"/>
              <a:ext cx="617" cy="85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eaLnBrk="1" fontAlgn="base" hangingPunct="1">
                <a:lnSpc>
                  <a:spcPct val="120000"/>
                </a:lnSpc>
                <a:buClrTx/>
                <a:buSzTx/>
                <a:defRPr/>
              </a:pPr>
              <a:endParaRPr lang="en-US" sz="1400" kern="0" dirty="0">
                <a:solidFill>
                  <a:srgbClr val="4D4D4D"/>
                </a:solidFill>
              </a:endParaRPr>
            </a:p>
          </p:txBody>
        </p:sp>
        <p:sp>
          <p:nvSpPr>
            <p:cNvPr id="30" name="Freeform 19"/>
            <p:cNvSpPr>
              <a:spLocks/>
            </p:cNvSpPr>
            <p:nvPr/>
          </p:nvSpPr>
          <p:spPr bwMode="auto">
            <a:xfrm>
              <a:off x="815" y="967"/>
              <a:ext cx="1989" cy="1638"/>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Lst>
              <a:ahLst/>
              <a:cxnLst>
                <a:cxn ang="0">
                  <a:pos x="T0" y="T1"/>
                </a:cxn>
                <a:cxn ang="0">
                  <a:pos x="T2" y="T3"/>
                </a:cxn>
                <a:cxn ang="0">
                  <a:pos x="T4" y="T5"/>
                </a:cxn>
                <a:cxn ang="0">
                  <a:pos x="T6" y="T7"/>
                </a:cxn>
                <a:cxn ang="0">
                  <a:pos x="T8" y="T9"/>
                </a:cxn>
              </a:cxnLst>
              <a:rect l="0" t="0" r="r" b="b"/>
              <a:pathLst>
                <a:path w="1291" h="951">
                  <a:moveTo>
                    <a:pt x="0" y="0"/>
                  </a:moveTo>
                  <a:lnTo>
                    <a:pt x="446" y="947"/>
                  </a:lnTo>
                  <a:lnTo>
                    <a:pt x="844" y="950"/>
                  </a:lnTo>
                  <a:lnTo>
                    <a:pt x="1290" y="3"/>
                  </a:lnTo>
                  <a:lnTo>
                    <a:pt x="0" y="0"/>
                  </a:lnTo>
                </a:path>
              </a:pathLst>
            </a:cu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1" name="Oval 20"/>
            <p:cNvSpPr>
              <a:spLocks noChangeArrowheads="1"/>
            </p:cNvSpPr>
            <p:nvPr/>
          </p:nvSpPr>
          <p:spPr bwMode="auto">
            <a:xfrm>
              <a:off x="827" y="894"/>
              <a:ext cx="1977" cy="142"/>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2" name="Oval 22"/>
            <p:cNvSpPr>
              <a:spLocks noChangeArrowheads="1"/>
            </p:cNvSpPr>
            <p:nvPr/>
          </p:nvSpPr>
          <p:spPr bwMode="auto">
            <a:xfrm>
              <a:off x="1062" y="1431"/>
              <a:ext cx="1504" cy="19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3" name="Oval 23"/>
            <p:cNvSpPr>
              <a:spLocks noChangeArrowheads="1"/>
            </p:cNvSpPr>
            <p:nvPr/>
          </p:nvSpPr>
          <p:spPr bwMode="auto">
            <a:xfrm>
              <a:off x="1282" y="1986"/>
              <a:ext cx="1044" cy="196"/>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grpSp>
      <p:sp>
        <p:nvSpPr>
          <p:cNvPr id="34" name="AutoShape 24"/>
          <p:cNvSpPr>
            <a:spLocks noChangeArrowheads="1"/>
          </p:cNvSpPr>
          <p:nvPr/>
        </p:nvSpPr>
        <p:spPr bwMode="auto">
          <a:xfrm rot="16200000" flipH="1">
            <a:off x="3974342"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5" name="Freeform 25"/>
          <p:cNvSpPr>
            <a:spLocks/>
          </p:cNvSpPr>
          <p:nvPr/>
        </p:nvSpPr>
        <p:spPr bwMode="auto">
          <a:xfrm>
            <a:off x="5749468" y="3141452"/>
            <a:ext cx="905739" cy="589286"/>
          </a:xfrm>
          <a:custGeom>
            <a:avLst/>
            <a:gdLst>
              <a:gd name="T0" fmla="*/ 884378 w 314"/>
              <a:gd name="T1" fmla="*/ 151756 h 182"/>
              <a:gd name="T2" fmla="*/ 887212 w 314"/>
              <a:gd name="T3" fmla="*/ 553279 h 182"/>
              <a:gd name="T4" fmla="*/ 479038 w 314"/>
              <a:gd name="T5" fmla="*/ 572248 h 182"/>
              <a:gd name="T6" fmla="*/ 586751 w 314"/>
              <a:gd name="T7" fmla="*/ 458431 h 182"/>
              <a:gd name="T8" fmla="*/ 402505 w 314"/>
              <a:gd name="T9" fmla="*/ 265574 h 182"/>
              <a:gd name="T10" fmla="*/ 359987 w 314"/>
              <a:gd name="T11" fmla="*/ 246604 h 182"/>
              <a:gd name="T12" fmla="*/ 314634 w 314"/>
              <a:gd name="T13" fmla="*/ 252927 h 182"/>
              <a:gd name="T14" fmla="*/ 260778 w 314"/>
              <a:gd name="T15" fmla="*/ 278220 h 182"/>
              <a:gd name="T16" fmla="*/ 198418 w 314"/>
              <a:gd name="T17" fmla="*/ 331967 h 182"/>
              <a:gd name="T18" fmla="*/ 141727 w 314"/>
              <a:gd name="T19" fmla="*/ 392038 h 182"/>
              <a:gd name="T20" fmla="*/ 0 w 314"/>
              <a:gd name="T21" fmla="*/ 243443 h 182"/>
              <a:gd name="T22" fmla="*/ 96375 w 314"/>
              <a:gd name="T23" fmla="*/ 145433 h 182"/>
              <a:gd name="T24" fmla="*/ 136058 w 314"/>
              <a:gd name="T25" fmla="*/ 113817 h 182"/>
              <a:gd name="T26" fmla="*/ 189914 w 314"/>
              <a:gd name="T27" fmla="*/ 75878 h 182"/>
              <a:gd name="T28" fmla="*/ 232433 w 314"/>
              <a:gd name="T29" fmla="*/ 53747 h 182"/>
              <a:gd name="T30" fmla="*/ 272116 w 314"/>
              <a:gd name="T31" fmla="*/ 28454 h 182"/>
              <a:gd name="T32" fmla="*/ 317469 w 314"/>
              <a:gd name="T33" fmla="*/ 9485 h 182"/>
              <a:gd name="T34" fmla="*/ 365656 w 314"/>
              <a:gd name="T35" fmla="*/ 0 h 182"/>
              <a:gd name="T36" fmla="*/ 419513 w 314"/>
              <a:gd name="T37" fmla="*/ 0 h 182"/>
              <a:gd name="T38" fmla="*/ 464865 w 314"/>
              <a:gd name="T39" fmla="*/ 3162 h 182"/>
              <a:gd name="T40" fmla="*/ 513053 w 314"/>
              <a:gd name="T41" fmla="*/ 15808 h 182"/>
              <a:gd name="T42" fmla="*/ 561240 w 314"/>
              <a:gd name="T43" fmla="*/ 41101 h 182"/>
              <a:gd name="T44" fmla="*/ 589585 w 314"/>
              <a:gd name="T45" fmla="*/ 72717 h 182"/>
              <a:gd name="T46" fmla="*/ 779500 w 314"/>
              <a:gd name="T47" fmla="*/ 259251 h 182"/>
              <a:gd name="T48" fmla="*/ 884378 w 314"/>
              <a:gd name="T49" fmla="*/ 151756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2"/>
              <a:gd name="T77" fmla="*/ 314 w 314"/>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chemeClr val="accent6">
              <a:lumMod val="75000"/>
            </a:schemeClr>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6" name="Freeform 26"/>
          <p:cNvSpPr>
            <a:spLocks/>
          </p:cNvSpPr>
          <p:nvPr/>
        </p:nvSpPr>
        <p:spPr bwMode="auto">
          <a:xfrm>
            <a:off x="5297538" y="4267140"/>
            <a:ext cx="909488" cy="593064"/>
          </a:xfrm>
          <a:custGeom>
            <a:avLst/>
            <a:gdLst>
              <a:gd name="T0" fmla="*/ 886487 w 315"/>
              <a:gd name="T1" fmla="*/ 152428 h 182"/>
              <a:gd name="T2" fmla="*/ 889319 w 315"/>
              <a:gd name="T3" fmla="*/ 555727 h 182"/>
              <a:gd name="T4" fmla="*/ 481478 w 315"/>
              <a:gd name="T5" fmla="*/ 574780 h 182"/>
              <a:gd name="T6" fmla="*/ 589103 w 315"/>
              <a:gd name="T7" fmla="*/ 460459 h 182"/>
              <a:gd name="T8" fmla="*/ 405008 w 315"/>
              <a:gd name="T9" fmla="*/ 266749 h 182"/>
              <a:gd name="T10" fmla="*/ 359693 w 315"/>
              <a:gd name="T11" fmla="*/ 247695 h 182"/>
              <a:gd name="T12" fmla="*/ 314377 w 315"/>
              <a:gd name="T13" fmla="*/ 254047 h 182"/>
              <a:gd name="T14" fmla="*/ 263397 w 315"/>
              <a:gd name="T15" fmla="*/ 279451 h 182"/>
              <a:gd name="T16" fmla="*/ 198256 w 315"/>
              <a:gd name="T17" fmla="*/ 333436 h 182"/>
              <a:gd name="T18" fmla="*/ 141611 w 315"/>
              <a:gd name="T19" fmla="*/ 393772 h 182"/>
              <a:gd name="T20" fmla="*/ 0 w 315"/>
              <a:gd name="T21" fmla="*/ 244520 h 182"/>
              <a:gd name="T22" fmla="*/ 96296 w 315"/>
              <a:gd name="T23" fmla="*/ 146077 h 182"/>
              <a:gd name="T24" fmla="*/ 135947 w 315"/>
              <a:gd name="T25" fmla="*/ 114321 h 182"/>
              <a:gd name="T26" fmla="*/ 189759 w 315"/>
              <a:gd name="T27" fmla="*/ 76214 h 182"/>
              <a:gd name="T28" fmla="*/ 232242 w 315"/>
              <a:gd name="T29" fmla="*/ 53985 h 182"/>
              <a:gd name="T30" fmla="*/ 271894 w 315"/>
              <a:gd name="T31" fmla="*/ 28580 h 182"/>
              <a:gd name="T32" fmla="*/ 317209 w 315"/>
              <a:gd name="T33" fmla="*/ 9527 h 182"/>
              <a:gd name="T34" fmla="*/ 365357 w 315"/>
              <a:gd name="T35" fmla="*/ 0 h 182"/>
              <a:gd name="T36" fmla="*/ 422002 w 315"/>
              <a:gd name="T37" fmla="*/ 0 h 182"/>
              <a:gd name="T38" fmla="*/ 467317 w 315"/>
              <a:gd name="T39" fmla="*/ 3176 h 182"/>
              <a:gd name="T40" fmla="*/ 515465 w 315"/>
              <a:gd name="T41" fmla="*/ 15878 h 182"/>
              <a:gd name="T42" fmla="*/ 563613 w 315"/>
              <a:gd name="T43" fmla="*/ 41283 h 182"/>
              <a:gd name="T44" fmla="*/ 591935 w 315"/>
              <a:gd name="T45" fmla="*/ 73038 h 182"/>
              <a:gd name="T46" fmla="*/ 781694 w 315"/>
              <a:gd name="T47" fmla="*/ 260398 h 182"/>
              <a:gd name="T48" fmla="*/ 886487 w 315"/>
              <a:gd name="T49" fmla="*/ 152428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5"/>
              <a:gd name="T76" fmla="*/ 0 h 182"/>
              <a:gd name="T77" fmla="*/ 315 w 315"/>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solidFill>
            <a:schemeClr val="accent6">
              <a:lumMod val="75000"/>
            </a:schemeClr>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7" name="Freeform 27"/>
          <p:cNvSpPr>
            <a:spLocks/>
          </p:cNvSpPr>
          <p:nvPr/>
        </p:nvSpPr>
        <p:spPr bwMode="auto">
          <a:xfrm>
            <a:off x="5946367" y="2011987"/>
            <a:ext cx="905738" cy="596841"/>
          </a:xfrm>
          <a:custGeom>
            <a:avLst/>
            <a:gdLst>
              <a:gd name="T0" fmla="*/ 884378 w 314"/>
              <a:gd name="T1" fmla="*/ 152263 h 183"/>
              <a:gd name="T2" fmla="*/ 887212 w 314"/>
              <a:gd name="T3" fmla="*/ 558297 h 183"/>
              <a:gd name="T4" fmla="*/ 479038 w 314"/>
              <a:gd name="T5" fmla="*/ 577330 h 183"/>
              <a:gd name="T6" fmla="*/ 586751 w 314"/>
              <a:gd name="T7" fmla="*/ 463133 h 183"/>
              <a:gd name="T8" fmla="*/ 402505 w 314"/>
              <a:gd name="T9" fmla="*/ 269632 h 183"/>
              <a:gd name="T10" fmla="*/ 359987 w 314"/>
              <a:gd name="T11" fmla="*/ 247427 h 183"/>
              <a:gd name="T12" fmla="*/ 314634 w 314"/>
              <a:gd name="T13" fmla="*/ 256944 h 183"/>
              <a:gd name="T14" fmla="*/ 260778 w 314"/>
              <a:gd name="T15" fmla="*/ 282321 h 183"/>
              <a:gd name="T16" fmla="*/ 198418 w 314"/>
              <a:gd name="T17" fmla="*/ 333075 h 183"/>
              <a:gd name="T18" fmla="*/ 141727 w 314"/>
              <a:gd name="T19" fmla="*/ 396518 h 183"/>
              <a:gd name="T20" fmla="*/ 0 w 314"/>
              <a:gd name="T21" fmla="*/ 247427 h 183"/>
              <a:gd name="T22" fmla="*/ 96375 w 314"/>
              <a:gd name="T23" fmla="*/ 149091 h 183"/>
              <a:gd name="T24" fmla="*/ 136058 w 314"/>
              <a:gd name="T25" fmla="*/ 114197 h 183"/>
              <a:gd name="T26" fmla="*/ 189914 w 314"/>
              <a:gd name="T27" fmla="*/ 76131 h 183"/>
              <a:gd name="T28" fmla="*/ 232433 w 314"/>
              <a:gd name="T29" fmla="*/ 53926 h 183"/>
              <a:gd name="T30" fmla="*/ 272116 w 314"/>
              <a:gd name="T31" fmla="*/ 28549 h 183"/>
              <a:gd name="T32" fmla="*/ 317469 w 314"/>
              <a:gd name="T33" fmla="*/ 9516 h 183"/>
              <a:gd name="T34" fmla="*/ 365656 w 314"/>
              <a:gd name="T35" fmla="*/ 0 h 183"/>
              <a:gd name="T36" fmla="*/ 419513 w 314"/>
              <a:gd name="T37" fmla="*/ 0 h 183"/>
              <a:gd name="T38" fmla="*/ 464865 w 314"/>
              <a:gd name="T39" fmla="*/ 3172 h 183"/>
              <a:gd name="T40" fmla="*/ 513053 w 314"/>
              <a:gd name="T41" fmla="*/ 15861 h 183"/>
              <a:gd name="T42" fmla="*/ 561240 w 314"/>
              <a:gd name="T43" fmla="*/ 41238 h 183"/>
              <a:gd name="T44" fmla="*/ 589585 w 314"/>
              <a:gd name="T45" fmla="*/ 72959 h 183"/>
              <a:gd name="T46" fmla="*/ 779500 w 314"/>
              <a:gd name="T47" fmla="*/ 260116 h 183"/>
              <a:gd name="T48" fmla="*/ 884378 w 314"/>
              <a:gd name="T49" fmla="*/ 15226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3"/>
              <a:gd name="T77" fmla="*/ 314 w 314"/>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3">
                <a:moveTo>
                  <a:pt x="312" y="48"/>
                </a:moveTo>
                <a:lnTo>
                  <a:pt x="313" y="176"/>
                </a:lnTo>
                <a:lnTo>
                  <a:pt x="169" y="182"/>
                </a:lnTo>
                <a:lnTo>
                  <a:pt x="207" y="146"/>
                </a:lnTo>
                <a:lnTo>
                  <a:pt x="142" y="85"/>
                </a:lnTo>
                <a:lnTo>
                  <a:pt x="127" y="78"/>
                </a:lnTo>
                <a:lnTo>
                  <a:pt x="111" y="81"/>
                </a:lnTo>
                <a:lnTo>
                  <a:pt x="92" y="89"/>
                </a:lnTo>
                <a:lnTo>
                  <a:pt x="70" y="105"/>
                </a:lnTo>
                <a:lnTo>
                  <a:pt x="50" y="125"/>
                </a:lnTo>
                <a:lnTo>
                  <a:pt x="0" y="78"/>
                </a:lnTo>
                <a:lnTo>
                  <a:pt x="34" y="47"/>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chemeClr val="accent6">
              <a:lumMod val="75000"/>
            </a:schemeClr>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8" name="Rectangle 28"/>
          <p:cNvSpPr>
            <a:spLocks noChangeArrowheads="1"/>
          </p:cNvSpPr>
          <p:nvPr/>
        </p:nvSpPr>
        <p:spPr bwMode="auto">
          <a:xfrm>
            <a:off x="3999874" y="1904329"/>
            <a:ext cx="268158"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9" name="AutoShape 29"/>
          <p:cNvSpPr>
            <a:spLocks noChangeArrowheads="1"/>
          </p:cNvSpPr>
          <p:nvPr/>
        </p:nvSpPr>
        <p:spPr bwMode="auto">
          <a:xfrm rot="16200000" flipH="1">
            <a:off x="4626924"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0" name="Rectangle 30"/>
          <p:cNvSpPr>
            <a:spLocks noChangeArrowheads="1"/>
          </p:cNvSpPr>
          <p:nvPr/>
        </p:nvSpPr>
        <p:spPr bwMode="auto">
          <a:xfrm>
            <a:off x="4652456" y="1904329"/>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1" name="AutoShape 31"/>
          <p:cNvSpPr>
            <a:spLocks noChangeArrowheads="1"/>
          </p:cNvSpPr>
          <p:nvPr/>
        </p:nvSpPr>
        <p:spPr bwMode="auto">
          <a:xfrm rot="16200000" flipH="1">
            <a:off x="5269192" y="2498516"/>
            <a:ext cx="322975"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8" name="Rectangle 32"/>
          <p:cNvSpPr>
            <a:spLocks noChangeArrowheads="1"/>
          </p:cNvSpPr>
          <p:nvPr/>
        </p:nvSpPr>
        <p:spPr bwMode="auto">
          <a:xfrm>
            <a:off x="5293786" y="1904329"/>
            <a:ext cx="271909"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9" name="AutoShape 33"/>
          <p:cNvSpPr>
            <a:spLocks noChangeArrowheads="1"/>
          </p:cNvSpPr>
          <p:nvPr/>
        </p:nvSpPr>
        <p:spPr bwMode="auto">
          <a:xfrm rot="16200000" flipH="1">
            <a:off x="4208732" y="3593058"/>
            <a:ext cx="326752"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0" name="Rectangle 34"/>
          <p:cNvSpPr>
            <a:spLocks noChangeArrowheads="1"/>
          </p:cNvSpPr>
          <p:nvPr/>
        </p:nvSpPr>
        <p:spPr bwMode="auto">
          <a:xfrm>
            <a:off x="4239906" y="3024351"/>
            <a:ext cx="266283"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1" name="AutoShape 35"/>
          <p:cNvSpPr>
            <a:spLocks noChangeArrowheads="1"/>
          </p:cNvSpPr>
          <p:nvPr/>
        </p:nvSpPr>
        <p:spPr bwMode="auto">
          <a:xfrm rot="16200000" flipH="1">
            <a:off x="4855681" y="3593053"/>
            <a:ext cx="328641" cy="577572"/>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2" name="Rectangle 36"/>
          <p:cNvSpPr>
            <a:spLocks noChangeArrowheads="1"/>
          </p:cNvSpPr>
          <p:nvPr/>
        </p:nvSpPr>
        <p:spPr bwMode="auto">
          <a:xfrm>
            <a:off x="4884986" y="3024351"/>
            <a:ext cx="270034"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3" name="AutoShape 37"/>
          <p:cNvSpPr>
            <a:spLocks noChangeArrowheads="1"/>
          </p:cNvSpPr>
          <p:nvPr/>
        </p:nvSpPr>
        <p:spPr bwMode="auto">
          <a:xfrm rot="16200000" flipH="1">
            <a:off x="4532212" y="4663009"/>
            <a:ext cx="326751"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4" name="Rectangle 38"/>
          <p:cNvSpPr>
            <a:spLocks noChangeArrowheads="1"/>
          </p:cNvSpPr>
          <p:nvPr/>
        </p:nvSpPr>
        <p:spPr bwMode="auto">
          <a:xfrm>
            <a:off x="4562445" y="4089600"/>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5" name="Rectangle 39"/>
          <p:cNvSpPr>
            <a:spLocks noChangeArrowheads="1"/>
          </p:cNvSpPr>
          <p:nvPr/>
        </p:nvSpPr>
        <p:spPr bwMode="auto">
          <a:xfrm>
            <a:off x="7392173" y="2528004"/>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6" name="Rectangle 40"/>
          <p:cNvSpPr>
            <a:spLocks noChangeArrowheads="1"/>
          </p:cNvSpPr>
          <p:nvPr/>
        </p:nvSpPr>
        <p:spPr bwMode="auto">
          <a:xfrm>
            <a:off x="7392173" y="2952579"/>
            <a:ext cx="3572322" cy="128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7" name="Rectangle 41"/>
          <p:cNvSpPr>
            <a:spLocks noChangeArrowheads="1"/>
          </p:cNvSpPr>
          <p:nvPr/>
        </p:nvSpPr>
        <p:spPr bwMode="auto">
          <a:xfrm>
            <a:off x="7392173" y="4132649"/>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8" name="Rectangle 42"/>
          <p:cNvSpPr>
            <a:spLocks noChangeArrowheads="1"/>
          </p:cNvSpPr>
          <p:nvPr/>
        </p:nvSpPr>
        <p:spPr bwMode="auto">
          <a:xfrm>
            <a:off x="7392173" y="4555335"/>
            <a:ext cx="3572322" cy="104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9" name="AutoShape 21"/>
          <p:cNvSpPr>
            <a:spLocks noChangeArrowheads="1"/>
          </p:cNvSpPr>
          <p:nvPr/>
        </p:nvSpPr>
        <p:spPr bwMode="auto">
          <a:xfrm rot="16200000" flipH="1">
            <a:off x="3220746" y="1926173"/>
            <a:ext cx="515626" cy="558820"/>
          </a:xfrm>
          <a:prstGeom prst="rightArrow">
            <a:avLst>
              <a:gd name="adj1" fmla="val 50000"/>
              <a:gd name="adj2" fmla="val 29014"/>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pic>
        <p:nvPicPr>
          <p:cNvPr id="42"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84974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1000"/>
                                        <p:tgtEl>
                                          <p:spTgt spid="79"/>
                                        </p:tgtEl>
                                      </p:cBhvr>
                                    </p:animEffect>
                                    <p:anim calcmode="lin" valueType="num">
                                      <p:cBhvr>
                                        <p:cTn id="14" dur="1000" fill="hold"/>
                                        <p:tgtEl>
                                          <p:spTgt spid="79"/>
                                        </p:tgtEl>
                                        <p:attrNameLst>
                                          <p:attrName>ppt_x</p:attrName>
                                        </p:attrNameLst>
                                      </p:cBhvr>
                                      <p:tavLst>
                                        <p:tav tm="0">
                                          <p:val>
                                            <p:strVal val="#ppt_x"/>
                                          </p:val>
                                        </p:tav>
                                        <p:tav tm="100000">
                                          <p:val>
                                            <p:strVal val="#ppt_x"/>
                                          </p:val>
                                        </p:tav>
                                      </p:tavLst>
                                    </p:anim>
                                    <p:anim calcmode="lin" valueType="num">
                                      <p:cBhvr>
                                        <p:cTn id="15" dur="1000" fill="hold"/>
                                        <p:tgtEl>
                                          <p:spTgt spid="7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000"/>
                                        <p:tgtEl>
                                          <p:spTgt spid="38"/>
                                        </p:tgtEl>
                                      </p:cBhvr>
                                    </p:animEffect>
                                    <p:anim calcmode="lin" valueType="num">
                                      <p:cBhvr>
                                        <p:cTn id="24" dur="1000" fill="hold"/>
                                        <p:tgtEl>
                                          <p:spTgt spid="38"/>
                                        </p:tgtEl>
                                        <p:attrNameLst>
                                          <p:attrName>ppt_x</p:attrName>
                                        </p:attrNameLst>
                                      </p:cBhvr>
                                      <p:tavLst>
                                        <p:tav tm="0">
                                          <p:val>
                                            <p:strVal val="#ppt_x"/>
                                          </p:val>
                                        </p:tav>
                                        <p:tav tm="100000">
                                          <p:val>
                                            <p:strVal val="#ppt_x"/>
                                          </p:val>
                                        </p:tav>
                                      </p:tavLst>
                                    </p:anim>
                                    <p:anim calcmode="lin" valueType="num">
                                      <p:cBhvr>
                                        <p:cTn id="25" dur="1000" fill="hold"/>
                                        <p:tgtEl>
                                          <p:spTgt spid="3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anim calcmode="lin" valueType="num">
                                      <p:cBhvr>
                                        <p:cTn id="34" dur="1000" fill="hold"/>
                                        <p:tgtEl>
                                          <p:spTgt spid="40"/>
                                        </p:tgtEl>
                                        <p:attrNameLst>
                                          <p:attrName>ppt_x</p:attrName>
                                        </p:attrNameLst>
                                      </p:cBhvr>
                                      <p:tavLst>
                                        <p:tav tm="0">
                                          <p:val>
                                            <p:strVal val="#ppt_x"/>
                                          </p:val>
                                        </p:tav>
                                        <p:tav tm="100000">
                                          <p:val>
                                            <p:strVal val="#ppt_x"/>
                                          </p:val>
                                        </p:tav>
                                      </p:tavLst>
                                    </p:anim>
                                    <p:anim calcmode="lin" valueType="num">
                                      <p:cBhvr>
                                        <p:cTn id="35" dur="1000" fill="hold"/>
                                        <p:tgtEl>
                                          <p:spTgt spid="4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1000"/>
                                        <p:tgtEl>
                                          <p:spTgt spid="71"/>
                                        </p:tgtEl>
                                      </p:cBhvr>
                                    </p:animEffect>
                                    <p:anim calcmode="lin" valueType="num">
                                      <p:cBhvr>
                                        <p:cTn id="59" dur="1000" fill="hold"/>
                                        <p:tgtEl>
                                          <p:spTgt spid="71"/>
                                        </p:tgtEl>
                                        <p:attrNameLst>
                                          <p:attrName>ppt_x</p:attrName>
                                        </p:attrNameLst>
                                      </p:cBhvr>
                                      <p:tavLst>
                                        <p:tav tm="0">
                                          <p:val>
                                            <p:strVal val="#ppt_x"/>
                                          </p:val>
                                        </p:tav>
                                        <p:tav tm="100000">
                                          <p:val>
                                            <p:strVal val="#ppt_x"/>
                                          </p:val>
                                        </p:tav>
                                      </p:tavLst>
                                    </p:anim>
                                    <p:anim calcmode="lin" valueType="num">
                                      <p:cBhvr>
                                        <p:cTn id="60" dur="1000" fill="hold"/>
                                        <p:tgtEl>
                                          <p:spTgt spid="71"/>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1000"/>
                                        <p:tgtEl>
                                          <p:spTgt spid="72"/>
                                        </p:tgtEl>
                                      </p:cBhvr>
                                    </p:animEffect>
                                    <p:anim calcmode="lin" valueType="num">
                                      <p:cBhvr>
                                        <p:cTn id="64" dur="1000" fill="hold"/>
                                        <p:tgtEl>
                                          <p:spTgt spid="72"/>
                                        </p:tgtEl>
                                        <p:attrNameLst>
                                          <p:attrName>ppt_x</p:attrName>
                                        </p:attrNameLst>
                                      </p:cBhvr>
                                      <p:tavLst>
                                        <p:tav tm="0">
                                          <p:val>
                                            <p:strVal val="#ppt_x"/>
                                          </p:val>
                                        </p:tav>
                                        <p:tav tm="100000">
                                          <p:val>
                                            <p:strVal val="#ppt_x"/>
                                          </p:val>
                                        </p:tav>
                                      </p:tavLst>
                                    </p:anim>
                                    <p:anim calcmode="lin" valueType="num">
                                      <p:cBhvr>
                                        <p:cTn id="65" dur="1000" fill="hold"/>
                                        <p:tgtEl>
                                          <p:spTgt spid="7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1000"/>
                                        <p:tgtEl>
                                          <p:spTgt spid="73"/>
                                        </p:tgtEl>
                                      </p:cBhvr>
                                    </p:animEffect>
                                    <p:anim calcmode="lin" valueType="num">
                                      <p:cBhvr>
                                        <p:cTn id="69" dur="1000" fill="hold"/>
                                        <p:tgtEl>
                                          <p:spTgt spid="73"/>
                                        </p:tgtEl>
                                        <p:attrNameLst>
                                          <p:attrName>ppt_x</p:attrName>
                                        </p:attrNameLst>
                                      </p:cBhvr>
                                      <p:tavLst>
                                        <p:tav tm="0">
                                          <p:val>
                                            <p:strVal val="#ppt_x"/>
                                          </p:val>
                                        </p:tav>
                                        <p:tav tm="100000">
                                          <p:val>
                                            <p:strVal val="#ppt_x"/>
                                          </p:val>
                                        </p:tav>
                                      </p:tavLst>
                                    </p:anim>
                                    <p:anim calcmode="lin" valueType="num">
                                      <p:cBhvr>
                                        <p:cTn id="70" dur="1000" fill="hold"/>
                                        <p:tgtEl>
                                          <p:spTgt spid="7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fade">
                                      <p:cBhvr>
                                        <p:cTn id="73" dur="1000"/>
                                        <p:tgtEl>
                                          <p:spTgt spid="74"/>
                                        </p:tgtEl>
                                      </p:cBhvr>
                                    </p:animEffect>
                                    <p:anim calcmode="lin" valueType="num">
                                      <p:cBhvr>
                                        <p:cTn id="74" dur="1000" fill="hold"/>
                                        <p:tgtEl>
                                          <p:spTgt spid="74"/>
                                        </p:tgtEl>
                                        <p:attrNameLst>
                                          <p:attrName>ppt_x</p:attrName>
                                        </p:attrNameLst>
                                      </p:cBhvr>
                                      <p:tavLst>
                                        <p:tav tm="0">
                                          <p:val>
                                            <p:strVal val="#ppt_x"/>
                                          </p:val>
                                        </p:tav>
                                        <p:tav tm="100000">
                                          <p:val>
                                            <p:strVal val="#ppt_x"/>
                                          </p:val>
                                        </p:tav>
                                      </p:tavLst>
                                    </p:anim>
                                    <p:anim calcmode="lin" valueType="num">
                                      <p:cBhvr>
                                        <p:cTn id="75" dur="1000" fill="hold"/>
                                        <p:tgtEl>
                                          <p:spTgt spid="74"/>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22" presetClass="entr" presetSubtype="8"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left)">
                                      <p:cBhvr>
                                        <p:cTn id="79" dur="500"/>
                                        <p:tgtEl>
                                          <p:spTgt spid="3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left)">
                                      <p:cBhvr>
                                        <p:cTn id="82" dur="500"/>
                                        <p:tgtEl>
                                          <p:spTgt spid="35"/>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left)">
                                      <p:cBhvr>
                                        <p:cTn id="85" dur="500"/>
                                        <p:tgtEl>
                                          <p:spTgt spid="36"/>
                                        </p:tgtEl>
                                      </p:cBhvr>
                                    </p:animEffect>
                                  </p:childTnLst>
                                </p:cTn>
                              </p:par>
                            </p:childTnLst>
                          </p:cTn>
                        </p:par>
                        <p:par>
                          <p:cTn id="86" fill="hold">
                            <p:stCondLst>
                              <p:cond delay="2500"/>
                            </p:stCondLst>
                            <p:childTnLst>
                              <p:par>
                                <p:cTn id="87" presetID="22" presetClass="entr" presetSubtype="8" fill="hold" grpId="0" nodeType="afterEffect">
                                  <p:stCondLst>
                                    <p:cond delay="0"/>
                                  </p:stCondLst>
                                  <p:childTnLst>
                                    <p:set>
                                      <p:cBhvr>
                                        <p:cTn id="88" dur="1" fill="hold">
                                          <p:stCondLst>
                                            <p:cond delay="0"/>
                                          </p:stCondLst>
                                        </p:cTn>
                                        <p:tgtEl>
                                          <p:spTgt spid="75"/>
                                        </p:tgtEl>
                                        <p:attrNameLst>
                                          <p:attrName>style.visibility</p:attrName>
                                        </p:attrNameLst>
                                      </p:cBhvr>
                                      <p:to>
                                        <p:strVal val="visible"/>
                                      </p:to>
                                    </p:set>
                                    <p:animEffect transition="in" filter="wipe(left)">
                                      <p:cBhvr>
                                        <p:cTn id="89" dur="500"/>
                                        <p:tgtEl>
                                          <p:spTgt spid="7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76"/>
                                        </p:tgtEl>
                                        <p:attrNameLst>
                                          <p:attrName>style.visibility</p:attrName>
                                        </p:attrNameLst>
                                      </p:cBhvr>
                                      <p:to>
                                        <p:strVal val="visible"/>
                                      </p:to>
                                    </p:set>
                                    <p:animEffect transition="in" filter="wipe(left)">
                                      <p:cBhvr>
                                        <p:cTn id="92" dur="500"/>
                                        <p:tgtEl>
                                          <p:spTgt spid="7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wipe(left)">
                                      <p:cBhvr>
                                        <p:cTn id="95" dur="500"/>
                                        <p:tgtEl>
                                          <p:spTgt spid="7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wipe(left)">
                                      <p:cBhvr>
                                        <p:cTn id="9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68" grpId="0" animBg="1"/>
      <p:bldP spid="69" grpId="0" animBg="1"/>
      <p:bldP spid="70" grpId="0" animBg="1"/>
      <p:bldP spid="71" grpId="0" animBg="1"/>
      <p:bldP spid="72" grpId="0" animBg="1"/>
      <p:bldP spid="73" grpId="0" animBg="1"/>
      <p:bldP spid="74" grpId="0" animBg="1"/>
      <p:bldP spid="75" grpId="0"/>
      <p:bldP spid="76" grpId="0"/>
      <p:bldP spid="77" grpId="0"/>
      <p:bldP spid="78" grpId="0"/>
      <p:bldP spid="7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75614" y="2448803"/>
            <a:ext cx="998254" cy="995302"/>
          </a:xfrm>
          <a:prstGeom prst="rect">
            <a:avLst/>
          </a:prstGeom>
          <a:solidFill>
            <a:srgbClr val="0F97C7"/>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3" name="矩形 2"/>
          <p:cNvSpPr>
            <a:spLocks noChangeArrowheads="1"/>
          </p:cNvSpPr>
          <p:nvPr/>
        </p:nvSpPr>
        <p:spPr bwMode="auto">
          <a:xfrm>
            <a:off x="3976174" y="2438867"/>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4" name="矩形 3"/>
          <p:cNvSpPr>
            <a:spLocks noChangeArrowheads="1"/>
          </p:cNvSpPr>
          <p:nvPr/>
        </p:nvSpPr>
        <p:spPr bwMode="auto">
          <a:xfrm>
            <a:off x="5076734" y="2448803"/>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5" name="矩形 4"/>
          <p:cNvSpPr>
            <a:spLocks noChangeArrowheads="1"/>
          </p:cNvSpPr>
          <p:nvPr/>
        </p:nvSpPr>
        <p:spPr bwMode="auto">
          <a:xfrm>
            <a:off x="2875614" y="3573486"/>
            <a:ext cx="998254" cy="995302"/>
          </a:xfrm>
          <a:prstGeom prst="rect">
            <a:avLst/>
          </a:prstGeom>
          <a:solidFill>
            <a:schemeClr val="accent6">
              <a:lumMod val="75000"/>
            </a:schemeClr>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6" name="矩形 5"/>
          <p:cNvSpPr>
            <a:spLocks noChangeArrowheads="1"/>
          </p:cNvSpPr>
          <p:nvPr/>
        </p:nvSpPr>
        <p:spPr bwMode="auto">
          <a:xfrm>
            <a:off x="397617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7" name="矩形 6"/>
          <p:cNvSpPr>
            <a:spLocks noChangeArrowheads="1"/>
          </p:cNvSpPr>
          <p:nvPr/>
        </p:nvSpPr>
        <p:spPr bwMode="auto">
          <a:xfrm>
            <a:off x="507673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8" name="矩形 7"/>
          <p:cNvSpPr>
            <a:spLocks noChangeArrowheads="1"/>
          </p:cNvSpPr>
          <p:nvPr/>
        </p:nvSpPr>
        <p:spPr bwMode="auto">
          <a:xfrm>
            <a:off x="287561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9" name="矩形 8"/>
          <p:cNvSpPr>
            <a:spLocks noChangeArrowheads="1"/>
          </p:cNvSpPr>
          <p:nvPr/>
        </p:nvSpPr>
        <p:spPr bwMode="auto">
          <a:xfrm>
            <a:off x="397617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10" name="矩形 9"/>
          <p:cNvSpPr>
            <a:spLocks noChangeArrowheads="1"/>
          </p:cNvSpPr>
          <p:nvPr/>
        </p:nvSpPr>
        <p:spPr bwMode="auto">
          <a:xfrm>
            <a:off x="5076734" y="4670792"/>
            <a:ext cx="998254" cy="995302"/>
          </a:xfrm>
          <a:prstGeom prst="rect">
            <a:avLst/>
          </a:prstGeom>
          <a:solidFill>
            <a:srgbClr val="0F97C7"/>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pic>
        <p:nvPicPr>
          <p:cNvPr id="11"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5615" y="2455195"/>
            <a:ext cx="998253" cy="10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734" y="2467895"/>
            <a:ext cx="998254" cy="100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6174" y="3573485"/>
            <a:ext cx="998254"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5615" y="4670792"/>
            <a:ext cx="998253" cy="99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6733" y="4668978"/>
            <a:ext cx="998256"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线形标注 2(带强调线) 2"/>
          <p:cNvSpPr>
            <a:spLocks/>
          </p:cNvSpPr>
          <p:nvPr/>
        </p:nvSpPr>
        <p:spPr bwMode="auto">
          <a:xfrm>
            <a:off x="7199797" y="2255737"/>
            <a:ext cx="4017416" cy="528657"/>
          </a:xfrm>
          <a:prstGeom prst="accentCallout2">
            <a:avLst>
              <a:gd name="adj1" fmla="val 21366"/>
              <a:gd name="adj2" fmla="val -1991"/>
              <a:gd name="adj3" fmla="val 18745"/>
              <a:gd name="adj4" fmla="val -80296"/>
              <a:gd name="adj5" fmla="val 70583"/>
              <a:gd name="adj6" fmla="val -858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7" name="线形标注 2(带强调线) 3"/>
          <p:cNvSpPr>
            <a:spLocks/>
          </p:cNvSpPr>
          <p:nvPr/>
        </p:nvSpPr>
        <p:spPr bwMode="auto">
          <a:xfrm>
            <a:off x="7196331" y="2950248"/>
            <a:ext cx="4017416" cy="530385"/>
          </a:xfrm>
          <a:prstGeom prst="accentCallout2">
            <a:avLst>
              <a:gd name="adj1" fmla="val 21366"/>
              <a:gd name="adj2" fmla="val -1991"/>
              <a:gd name="adj3" fmla="val 20681"/>
              <a:gd name="adj4" fmla="val -22926"/>
              <a:gd name="adj5" fmla="val -57167"/>
              <a:gd name="adj6" fmla="val -31815"/>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8" name="线形标注 2(带强调线) 4"/>
          <p:cNvSpPr>
            <a:spLocks/>
          </p:cNvSpPr>
          <p:nvPr/>
        </p:nvSpPr>
        <p:spPr bwMode="auto">
          <a:xfrm>
            <a:off x="7199797" y="3646485"/>
            <a:ext cx="4017416" cy="530385"/>
          </a:xfrm>
          <a:prstGeom prst="accentCallout2">
            <a:avLst>
              <a:gd name="adj1" fmla="val 21366"/>
              <a:gd name="adj2" fmla="val -1991"/>
              <a:gd name="adj3" fmla="val 22171"/>
              <a:gd name="adj4" fmla="val -43032"/>
              <a:gd name="adj5" fmla="val 22153"/>
              <a:gd name="adj6" fmla="val -59153"/>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9" name="线形标注 2(带强调线) 5"/>
          <p:cNvSpPr>
            <a:spLocks/>
          </p:cNvSpPr>
          <p:nvPr/>
        </p:nvSpPr>
        <p:spPr bwMode="auto">
          <a:xfrm>
            <a:off x="7199797" y="4353089"/>
            <a:ext cx="4017416" cy="528657"/>
          </a:xfrm>
          <a:prstGeom prst="accentCallout2">
            <a:avLst>
              <a:gd name="adj1" fmla="val 48468"/>
              <a:gd name="adj2" fmla="val -2245"/>
              <a:gd name="adj3" fmla="val 47782"/>
              <a:gd name="adj4" fmla="val -82347"/>
              <a:gd name="adj5" fmla="val 82199"/>
              <a:gd name="adj6" fmla="val -85088"/>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0" name="线形标注 2(带强调线) 6"/>
          <p:cNvSpPr>
            <a:spLocks/>
          </p:cNvSpPr>
          <p:nvPr/>
        </p:nvSpPr>
        <p:spPr bwMode="auto">
          <a:xfrm>
            <a:off x="7199797" y="5057966"/>
            <a:ext cx="4017416" cy="530385"/>
          </a:xfrm>
          <a:prstGeom prst="accentCallout2">
            <a:avLst>
              <a:gd name="adj1" fmla="val 21366"/>
              <a:gd name="adj2" fmla="val -1991"/>
              <a:gd name="adj3" fmla="val 22616"/>
              <a:gd name="adj4" fmla="val -23181"/>
              <a:gd name="adj5" fmla="val -39750"/>
              <a:gd name="adj6" fmla="val -315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pic>
        <p:nvPicPr>
          <p:cNvPr id="21" name="Picture 2" descr="C:\Users\Administrator.2013-20151220XJ\Desktop\56615ddae573f\56615dd9af810 拷贝.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25441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10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ppt_x</p:attrName>
                                        </p:attrNameLst>
                                      </p:cBhvr>
                                      <p:tavLst>
                                        <p:tav tm="0">
                                          <p:val>
                                            <p:fltVal val="0.5"/>
                                          </p:val>
                                        </p:tav>
                                        <p:tav tm="100000">
                                          <p:val>
                                            <p:strVal val="#ppt_x"/>
                                          </p:val>
                                        </p:tav>
                                      </p:tavLst>
                                    </p:anim>
                                    <p:anim calcmode="lin" valueType="num">
                                      <p:cBhvr>
                                        <p:cTn id="10" dur="300" fill="hold"/>
                                        <p:tgtEl>
                                          <p:spTgt spid="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400"/>
                                  </p:stCondLst>
                                  <p:childTnLst>
                                    <p:animEffect transition="out" filter="fade">
                                      <p:cBhvr>
                                        <p:cTn id="12" dur="300" tmFilter="0, 0; .2, .5; .8, .5; 1, 0"/>
                                        <p:tgtEl>
                                          <p:spTgt spid="2"/>
                                        </p:tgtEl>
                                      </p:cBhvr>
                                    </p:animEffect>
                                    <p:animScale>
                                      <p:cBhvr>
                                        <p:cTn id="13" dur="150" autoRev="1" fill="hold"/>
                                        <p:tgtEl>
                                          <p:spTgt spid="2"/>
                                        </p:tgtEl>
                                      </p:cBhvr>
                                      <p:by x="105000" y="105000"/>
                                    </p:animScale>
                                  </p:childTnLst>
                                </p:cTn>
                              </p:par>
                              <p:par>
                                <p:cTn id="14" presetID="23" presetClass="entr" presetSubtype="528" fill="hold" grpId="0" nodeType="withEffect">
                                  <p:stCondLst>
                                    <p:cond delay="200"/>
                                  </p:stCondLst>
                                  <p:childTnLst>
                                    <p:set>
                                      <p:cBhvr>
                                        <p:cTn id="15" dur="1" fill="hold">
                                          <p:stCondLst>
                                            <p:cond delay="0"/>
                                          </p:stCondLst>
                                        </p:cTn>
                                        <p:tgtEl>
                                          <p:spTgt spid="3"/>
                                        </p:tgtEl>
                                        <p:attrNameLst>
                                          <p:attrName>style.visibility</p:attrName>
                                        </p:attrNameLst>
                                      </p:cBhvr>
                                      <p:to>
                                        <p:strVal val="visible"/>
                                      </p:to>
                                    </p:set>
                                    <p:anim calcmode="lin" valueType="num">
                                      <p:cBhvr>
                                        <p:cTn id="16" dur="300" fill="hold"/>
                                        <p:tgtEl>
                                          <p:spTgt spid="3"/>
                                        </p:tgtEl>
                                        <p:attrNameLst>
                                          <p:attrName>ppt_w</p:attrName>
                                        </p:attrNameLst>
                                      </p:cBhvr>
                                      <p:tavLst>
                                        <p:tav tm="0">
                                          <p:val>
                                            <p:fltVal val="0"/>
                                          </p:val>
                                        </p:tav>
                                        <p:tav tm="100000">
                                          <p:val>
                                            <p:strVal val="#ppt_w"/>
                                          </p:val>
                                        </p:tav>
                                      </p:tavLst>
                                    </p:anim>
                                    <p:anim calcmode="lin" valueType="num">
                                      <p:cBhvr>
                                        <p:cTn id="17" dur="300" fill="hold"/>
                                        <p:tgtEl>
                                          <p:spTgt spid="3"/>
                                        </p:tgtEl>
                                        <p:attrNameLst>
                                          <p:attrName>ppt_h</p:attrName>
                                        </p:attrNameLst>
                                      </p:cBhvr>
                                      <p:tavLst>
                                        <p:tav tm="0">
                                          <p:val>
                                            <p:fltVal val="0"/>
                                          </p:val>
                                        </p:tav>
                                        <p:tav tm="100000">
                                          <p:val>
                                            <p:strVal val="#ppt_h"/>
                                          </p:val>
                                        </p:tav>
                                      </p:tavLst>
                                    </p:anim>
                                    <p:anim calcmode="lin" valueType="num">
                                      <p:cBhvr>
                                        <p:cTn id="18" dur="300" fill="hold"/>
                                        <p:tgtEl>
                                          <p:spTgt spid="3"/>
                                        </p:tgtEl>
                                        <p:attrNameLst>
                                          <p:attrName>ppt_x</p:attrName>
                                        </p:attrNameLst>
                                      </p:cBhvr>
                                      <p:tavLst>
                                        <p:tav tm="0">
                                          <p:val>
                                            <p:fltVal val="0.5"/>
                                          </p:val>
                                        </p:tav>
                                        <p:tav tm="100000">
                                          <p:val>
                                            <p:strVal val="#ppt_x"/>
                                          </p:val>
                                        </p:tav>
                                      </p:tavLst>
                                    </p:anim>
                                    <p:anim calcmode="lin" valueType="num">
                                      <p:cBhvr>
                                        <p:cTn id="19" dur="300" fill="hold"/>
                                        <p:tgtEl>
                                          <p:spTgt spid="3"/>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500"/>
                                  </p:stCondLst>
                                  <p:childTnLst>
                                    <p:animEffect transition="out" filter="fade">
                                      <p:cBhvr>
                                        <p:cTn id="21" dur="300" tmFilter="0, 0; .2, .5; .8, .5; 1, 0"/>
                                        <p:tgtEl>
                                          <p:spTgt spid="3"/>
                                        </p:tgtEl>
                                      </p:cBhvr>
                                    </p:animEffect>
                                    <p:animScale>
                                      <p:cBhvr>
                                        <p:cTn id="22" dur="150" autoRev="1" fill="hold"/>
                                        <p:tgtEl>
                                          <p:spTgt spid="3"/>
                                        </p:tgtEl>
                                      </p:cBhvr>
                                      <p:by x="105000" y="105000"/>
                                    </p:animScale>
                                  </p:childTnLst>
                                </p:cTn>
                              </p:par>
                              <p:par>
                                <p:cTn id="23" presetID="23" presetClass="entr" presetSubtype="528" fill="hold" grpId="0" nodeType="withEffect">
                                  <p:stCondLst>
                                    <p:cond delay="300"/>
                                  </p:stCondLst>
                                  <p:childTnLst>
                                    <p:set>
                                      <p:cBhvr>
                                        <p:cTn id="24" dur="1" fill="hold">
                                          <p:stCondLst>
                                            <p:cond delay="0"/>
                                          </p:stCondLst>
                                        </p:cTn>
                                        <p:tgtEl>
                                          <p:spTgt spid="4"/>
                                        </p:tgtEl>
                                        <p:attrNameLst>
                                          <p:attrName>style.visibility</p:attrName>
                                        </p:attrNameLst>
                                      </p:cBhvr>
                                      <p:to>
                                        <p:strVal val="visible"/>
                                      </p:to>
                                    </p:set>
                                    <p:anim calcmode="lin" valueType="num">
                                      <p:cBhvr>
                                        <p:cTn id="25" dur="300" fill="hold"/>
                                        <p:tgtEl>
                                          <p:spTgt spid="4"/>
                                        </p:tgtEl>
                                        <p:attrNameLst>
                                          <p:attrName>ppt_w</p:attrName>
                                        </p:attrNameLst>
                                      </p:cBhvr>
                                      <p:tavLst>
                                        <p:tav tm="0">
                                          <p:val>
                                            <p:fltVal val="0"/>
                                          </p:val>
                                        </p:tav>
                                        <p:tav tm="100000">
                                          <p:val>
                                            <p:strVal val="#ppt_w"/>
                                          </p:val>
                                        </p:tav>
                                      </p:tavLst>
                                    </p:anim>
                                    <p:anim calcmode="lin" valueType="num">
                                      <p:cBhvr>
                                        <p:cTn id="26" dur="300" fill="hold"/>
                                        <p:tgtEl>
                                          <p:spTgt spid="4"/>
                                        </p:tgtEl>
                                        <p:attrNameLst>
                                          <p:attrName>ppt_h</p:attrName>
                                        </p:attrNameLst>
                                      </p:cBhvr>
                                      <p:tavLst>
                                        <p:tav tm="0">
                                          <p:val>
                                            <p:fltVal val="0"/>
                                          </p:val>
                                        </p:tav>
                                        <p:tav tm="100000">
                                          <p:val>
                                            <p:strVal val="#ppt_h"/>
                                          </p:val>
                                        </p:tav>
                                      </p:tavLst>
                                    </p:anim>
                                    <p:anim calcmode="lin" valueType="num">
                                      <p:cBhvr>
                                        <p:cTn id="27" dur="300" fill="hold"/>
                                        <p:tgtEl>
                                          <p:spTgt spid="4"/>
                                        </p:tgtEl>
                                        <p:attrNameLst>
                                          <p:attrName>ppt_x</p:attrName>
                                        </p:attrNameLst>
                                      </p:cBhvr>
                                      <p:tavLst>
                                        <p:tav tm="0">
                                          <p:val>
                                            <p:fltVal val="0.5"/>
                                          </p:val>
                                        </p:tav>
                                        <p:tav tm="100000">
                                          <p:val>
                                            <p:strVal val="#ppt_x"/>
                                          </p:val>
                                        </p:tav>
                                      </p:tavLst>
                                    </p:anim>
                                    <p:anim calcmode="lin" valueType="num">
                                      <p:cBhvr>
                                        <p:cTn id="28" dur="300" fill="hold"/>
                                        <p:tgtEl>
                                          <p:spTgt spid="4"/>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600"/>
                                  </p:stCondLst>
                                  <p:childTnLst>
                                    <p:animEffect transition="out" filter="fade">
                                      <p:cBhvr>
                                        <p:cTn id="30" dur="300" tmFilter="0, 0; .2, .5; .8, .5; 1, 0"/>
                                        <p:tgtEl>
                                          <p:spTgt spid="4"/>
                                        </p:tgtEl>
                                      </p:cBhvr>
                                    </p:animEffect>
                                    <p:animScale>
                                      <p:cBhvr>
                                        <p:cTn id="31" dur="150" autoRev="1" fill="hold"/>
                                        <p:tgtEl>
                                          <p:spTgt spid="4"/>
                                        </p:tgtEl>
                                      </p:cBhvr>
                                      <p:by x="105000" y="105000"/>
                                    </p:animScale>
                                  </p:childTnLst>
                                </p:cTn>
                              </p:par>
                              <p:par>
                                <p:cTn id="32" presetID="23" presetClass="entr" presetSubtype="528"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 calcmode="lin" valueType="num">
                                      <p:cBhvr>
                                        <p:cTn id="34" dur="300" fill="hold"/>
                                        <p:tgtEl>
                                          <p:spTgt spid="5"/>
                                        </p:tgtEl>
                                        <p:attrNameLst>
                                          <p:attrName>ppt_w</p:attrName>
                                        </p:attrNameLst>
                                      </p:cBhvr>
                                      <p:tavLst>
                                        <p:tav tm="0">
                                          <p:val>
                                            <p:fltVal val="0"/>
                                          </p:val>
                                        </p:tav>
                                        <p:tav tm="100000">
                                          <p:val>
                                            <p:strVal val="#ppt_w"/>
                                          </p:val>
                                        </p:tav>
                                      </p:tavLst>
                                    </p:anim>
                                    <p:anim calcmode="lin" valueType="num">
                                      <p:cBhvr>
                                        <p:cTn id="35" dur="300" fill="hold"/>
                                        <p:tgtEl>
                                          <p:spTgt spid="5"/>
                                        </p:tgtEl>
                                        <p:attrNameLst>
                                          <p:attrName>ppt_h</p:attrName>
                                        </p:attrNameLst>
                                      </p:cBhvr>
                                      <p:tavLst>
                                        <p:tav tm="0">
                                          <p:val>
                                            <p:fltVal val="0"/>
                                          </p:val>
                                        </p:tav>
                                        <p:tav tm="100000">
                                          <p:val>
                                            <p:strVal val="#ppt_h"/>
                                          </p:val>
                                        </p:tav>
                                      </p:tavLst>
                                    </p:anim>
                                    <p:anim calcmode="lin" valueType="num">
                                      <p:cBhvr>
                                        <p:cTn id="36" dur="300" fill="hold"/>
                                        <p:tgtEl>
                                          <p:spTgt spid="5"/>
                                        </p:tgtEl>
                                        <p:attrNameLst>
                                          <p:attrName>ppt_x</p:attrName>
                                        </p:attrNameLst>
                                      </p:cBhvr>
                                      <p:tavLst>
                                        <p:tav tm="0">
                                          <p:val>
                                            <p:fltVal val="0.5"/>
                                          </p:val>
                                        </p:tav>
                                        <p:tav tm="100000">
                                          <p:val>
                                            <p:strVal val="#ppt_x"/>
                                          </p:val>
                                        </p:tav>
                                      </p:tavLst>
                                    </p:anim>
                                    <p:anim calcmode="lin" valueType="num">
                                      <p:cBhvr>
                                        <p:cTn id="37" dur="300" fill="hold"/>
                                        <p:tgtEl>
                                          <p:spTgt spid="5"/>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700"/>
                                  </p:stCondLst>
                                  <p:childTnLst>
                                    <p:animEffect transition="out" filter="fade">
                                      <p:cBhvr>
                                        <p:cTn id="39" dur="300" tmFilter="0, 0; .2, .5; .8, .5; 1, 0"/>
                                        <p:tgtEl>
                                          <p:spTgt spid="5"/>
                                        </p:tgtEl>
                                      </p:cBhvr>
                                    </p:animEffect>
                                    <p:animScale>
                                      <p:cBhvr>
                                        <p:cTn id="40" dur="150" autoRev="1" fill="hold"/>
                                        <p:tgtEl>
                                          <p:spTgt spid="5"/>
                                        </p:tgtEl>
                                      </p:cBhvr>
                                      <p:by x="105000" y="105000"/>
                                    </p:animScale>
                                  </p:childTnLst>
                                </p:cTn>
                              </p:par>
                              <p:par>
                                <p:cTn id="41" presetID="23" presetClass="entr" presetSubtype="528" fill="hold" grpId="0" nodeType="withEffect">
                                  <p:stCondLst>
                                    <p:cond delay="500"/>
                                  </p:stCondLst>
                                  <p:childTnLst>
                                    <p:set>
                                      <p:cBhvr>
                                        <p:cTn id="42" dur="1" fill="hold">
                                          <p:stCondLst>
                                            <p:cond delay="0"/>
                                          </p:stCondLst>
                                        </p:cTn>
                                        <p:tgtEl>
                                          <p:spTgt spid="6"/>
                                        </p:tgtEl>
                                        <p:attrNameLst>
                                          <p:attrName>style.visibility</p:attrName>
                                        </p:attrNameLst>
                                      </p:cBhvr>
                                      <p:to>
                                        <p:strVal val="visible"/>
                                      </p:to>
                                    </p:set>
                                    <p:anim calcmode="lin" valueType="num">
                                      <p:cBhvr>
                                        <p:cTn id="43" dur="300" fill="hold"/>
                                        <p:tgtEl>
                                          <p:spTgt spid="6"/>
                                        </p:tgtEl>
                                        <p:attrNameLst>
                                          <p:attrName>ppt_w</p:attrName>
                                        </p:attrNameLst>
                                      </p:cBhvr>
                                      <p:tavLst>
                                        <p:tav tm="0">
                                          <p:val>
                                            <p:fltVal val="0"/>
                                          </p:val>
                                        </p:tav>
                                        <p:tav tm="100000">
                                          <p:val>
                                            <p:strVal val="#ppt_w"/>
                                          </p:val>
                                        </p:tav>
                                      </p:tavLst>
                                    </p:anim>
                                    <p:anim calcmode="lin" valueType="num">
                                      <p:cBhvr>
                                        <p:cTn id="44" dur="300" fill="hold"/>
                                        <p:tgtEl>
                                          <p:spTgt spid="6"/>
                                        </p:tgtEl>
                                        <p:attrNameLst>
                                          <p:attrName>ppt_h</p:attrName>
                                        </p:attrNameLst>
                                      </p:cBhvr>
                                      <p:tavLst>
                                        <p:tav tm="0">
                                          <p:val>
                                            <p:fltVal val="0"/>
                                          </p:val>
                                        </p:tav>
                                        <p:tav tm="100000">
                                          <p:val>
                                            <p:strVal val="#ppt_h"/>
                                          </p:val>
                                        </p:tav>
                                      </p:tavLst>
                                    </p:anim>
                                    <p:anim calcmode="lin" valueType="num">
                                      <p:cBhvr>
                                        <p:cTn id="45" dur="300" fill="hold"/>
                                        <p:tgtEl>
                                          <p:spTgt spid="6"/>
                                        </p:tgtEl>
                                        <p:attrNameLst>
                                          <p:attrName>ppt_x</p:attrName>
                                        </p:attrNameLst>
                                      </p:cBhvr>
                                      <p:tavLst>
                                        <p:tav tm="0">
                                          <p:val>
                                            <p:fltVal val="0.5"/>
                                          </p:val>
                                        </p:tav>
                                        <p:tav tm="100000">
                                          <p:val>
                                            <p:strVal val="#ppt_x"/>
                                          </p:val>
                                        </p:tav>
                                      </p:tavLst>
                                    </p:anim>
                                    <p:anim calcmode="lin" valueType="num">
                                      <p:cBhvr>
                                        <p:cTn id="46" dur="300" fill="hold"/>
                                        <p:tgtEl>
                                          <p:spTgt spid="6"/>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800"/>
                                  </p:stCondLst>
                                  <p:childTnLst>
                                    <p:animEffect transition="out" filter="fade">
                                      <p:cBhvr>
                                        <p:cTn id="48" dur="300" tmFilter="0, 0; .2, .5; .8, .5; 1, 0"/>
                                        <p:tgtEl>
                                          <p:spTgt spid="6"/>
                                        </p:tgtEl>
                                      </p:cBhvr>
                                    </p:animEffect>
                                    <p:animScale>
                                      <p:cBhvr>
                                        <p:cTn id="49" dur="150" autoRev="1" fill="hold"/>
                                        <p:tgtEl>
                                          <p:spTgt spid="6"/>
                                        </p:tgtEl>
                                      </p:cBhvr>
                                      <p:by x="105000" y="105000"/>
                                    </p:animScale>
                                  </p:childTnLst>
                                </p:cTn>
                              </p:par>
                              <p:par>
                                <p:cTn id="50" presetID="23" presetClass="entr" presetSubtype="528" fill="hold" grpId="0" nodeType="withEffect">
                                  <p:stCondLst>
                                    <p:cond delay="600"/>
                                  </p:stCondLst>
                                  <p:childTnLst>
                                    <p:set>
                                      <p:cBhvr>
                                        <p:cTn id="51" dur="1" fill="hold">
                                          <p:stCondLst>
                                            <p:cond delay="0"/>
                                          </p:stCondLst>
                                        </p:cTn>
                                        <p:tgtEl>
                                          <p:spTgt spid="7"/>
                                        </p:tgtEl>
                                        <p:attrNameLst>
                                          <p:attrName>style.visibility</p:attrName>
                                        </p:attrNameLst>
                                      </p:cBhvr>
                                      <p:to>
                                        <p:strVal val="visible"/>
                                      </p:to>
                                    </p:set>
                                    <p:anim calcmode="lin" valueType="num">
                                      <p:cBhvr>
                                        <p:cTn id="52" dur="300" fill="hold"/>
                                        <p:tgtEl>
                                          <p:spTgt spid="7"/>
                                        </p:tgtEl>
                                        <p:attrNameLst>
                                          <p:attrName>ppt_w</p:attrName>
                                        </p:attrNameLst>
                                      </p:cBhvr>
                                      <p:tavLst>
                                        <p:tav tm="0">
                                          <p:val>
                                            <p:fltVal val="0"/>
                                          </p:val>
                                        </p:tav>
                                        <p:tav tm="100000">
                                          <p:val>
                                            <p:strVal val="#ppt_w"/>
                                          </p:val>
                                        </p:tav>
                                      </p:tavLst>
                                    </p:anim>
                                    <p:anim calcmode="lin" valueType="num">
                                      <p:cBhvr>
                                        <p:cTn id="53" dur="300" fill="hold"/>
                                        <p:tgtEl>
                                          <p:spTgt spid="7"/>
                                        </p:tgtEl>
                                        <p:attrNameLst>
                                          <p:attrName>ppt_h</p:attrName>
                                        </p:attrNameLst>
                                      </p:cBhvr>
                                      <p:tavLst>
                                        <p:tav tm="0">
                                          <p:val>
                                            <p:fltVal val="0"/>
                                          </p:val>
                                        </p:tav>
                                        <p:tav tm="100000">
                                          <p:val>
                                            <p:strVal val="#ppt_h"/>
                                          </p:val>
                                        </p:tav>
                                      </p:tavLst>
                                    </p:anim>
                                    <p:anim calcmode="lin" valueType="num">
                                      <p:cBhvr>
                                        <p:cTn id="54" dur="300" fill="hold"/>
                                        <p:tgtEl>
                                          <p:spTgt spid="7"/>
                                        </p:tgtEl>
                                        <p:attrNameLst>
                                          <p:attrName>ppt_x</p:attrName>
                                        </p:attrNameLst>
                                      </p:cBhvr>
                                      <p:tavLst>
                                        <p:tav tm="0">
                                          <p:val>
                                            <p:fltVal val="0.5"/>
                                          </p:val>
                                        </p:tav>
                                        <p:tav tm="100000">
                                          <p:val>
                                            <p:strVal val="#ppt_x"/>
                                          </p:val>
                                        </p:tav>
                                      </p:tavLst>
                                    </p:anim>
                                    <p:anim calcmode="lin" valueType="num">
                                      <p:cBhvr>
                                        <p:cTn id="55" dur="300" fill="hold"/>
                                        <p:tgtEl>
                                          <p:spTgt spid="7"/>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900"/>
                                  </p:stCondLst>
                                  <p:childTnLst>
                                    <p:animEffect transition="out" filter="fade">
                                      <p:cBhvr>
                                        <p:cTn id="57" dur="300" tmFilter="0, 0; .2, .5; .8, .5; 1, 0"/>
                                        <p:tgtEl>
                                          <p:spTgt spid="7"/>
                                        </p:tgtEl>
                                      </p:cBhvr>
                                    </p:animEffect>
                                    <p:animScale>
                                      <p:cBhvr>
                                        <p:cTn id="58" dur="150" autoRev="1" fill="hold"/>
                                        <p:tgtEl>
                                          <p:spTgt spid="7"/>
                                        </p:tgtEl>
                                      </p:cBhvr>
                                      <p:by x="105000" y="105000"/>
                                    </p:animScale>
                                  </p:childTnLst>
                                </p:cTn>
                              </p:par>
                              <p:par>
                                <p:cTn id="59" presetID="23" presetClass="entr" presetSubtype="528" fill="hold" grpId="0" nodeType="withEffect">
                                  <p:stCondLst>
                                    <p:cond delay="700"/>
                                  </p:stCondLst>
                                  <p:childTnLst>
                                    <p:set>
                                      <p:cBhvr>
                                        <p:cTn id="60" dur="1" fill="hold">
                                          <p:stCondLst>
                                            <p:cond delay="0"/>
                                          </p:stCondLst>
                                        </p:cTn>
                                        <p:tgtEl>
                                          <p:spTgt spid="8"/>
                                        </p:tgtEl>
                                        <p:attrNameLst>
                                          <p:attrName>style.visibility</p:attrName>
                                        </p:attrNameLst>
                                      </p:cBhvr>
                                      <p:to>
                                        <p:strVal val="visible"/>
                                      </p:to>
                                    </p:set>
                                    <p:anim calcmode="lin" valueType="num">
                                      <p:cBhvr>
                                        <p:cTn id="61" dur="300" fill="hold"/>
                                        <p:tgtEl>
                                          <p:spTgt spid="8"/>
                                        </p:tgtEl>
                                        <p:attrNameLst>
                                          <p:attrName>ppt_w</p:attrName>
                                        </p:attrNameLst>
                                      </p:cBhvr>
                                      <p:tavLst>
                                        <p:tav tm="0">
                                          <p:val>
                                            <p:fltVal val="0"/>
                                          </p:val>
                                        </p:tav>
                                        <p:tav tm="100000">
                                          <p:val>
                                            <p:strVal val="#ppt_w"/>
                                          </p:val>
                                        </p:tav>
                                      </p:tavLst>
                                    </p:anim>
                                    <p:anim calcmode="lin" valueType="num">
                                      <p:cBhvr>
                                        <p:cTn id="62" dur="300" fill="hold"/>
                                        <p:tgtEl>
                                          <p:spTgt spid="8"/>
                                        </p:tgtEl>
                                        <p:attrNameLst>
                                          <p:attrName>ppt_h</p:attrName>
                                        </p:attrNameLst>
                                      </p:cBhvr>
                                      <p:tavLst>
                                        <p:tav tm="0">
                                          <p:val>
                                            <p:fltVal val="0"/>
                                          </p:val>
                                        </p:tav>
                                        <p:tav tm="100000">
                                          <p:val>
                                            <p:strVal val="#ppt_h"/>
                                          </p:val>
                                        </p:tav>
                                      </p:tavLst>
                                    </p:anim>
                                    <p:anim calcmode="lin" valueType="num">
                                      <p:cBhvr>
                                        <p:cTn id="63" dur="300" fill="hold"/>
                                        <p:tgtEl>
                                          <p:spTgt spid="8"/>
                                        </p:tgtEl>
                                        <p:attrNameLst>
                                          <p:attrName>ppt_x</p:attrName>
                                        </p:attrNameLst>
                                      </p:cBhvr>
                                      <p:tavLst>
                                        <p:tav tm="0">
                                          <p:val>
                                            <p:fltVal val="0.5"/>
                                          </p:val>
                                        </p:tav>
                                        <p:tav tm="100000">
                                          <p:val>
                                            <p:strVal val="#ppt_x"/>
                                          </p:val>
                                        </p:tav>
                                      </p:tavLst>
                                    </p:anim>
                                    <p:anim calcmode="lin" valueType="num">
                                      <p:cBhvr>
                                        <p:cTn id="64" dur="300" fill="hold"/>
                                        <p:tgtEl>
                                          <p:spTgt spid="8"/>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1000"/>
                                  </p:stCondLst>
                                  <p:childTnLst>
                                    <p:animEffect transition="out" filter="fade">
                                      <p:cBhvr>
                                        <p:cTn id="66" dur="300" tmFilter="0, 0; .2, .5; .8, .5; 1, 0"/>
                                        <p:tgtEl>
                                          <p:spTgt spid="8"/>
                                        </p:tgtEl>
                                      </p:cBhvr>
                                    </p:animEffect>
                                    <p:animScale>
                                      <p:cBhvr>
                                        <p:cTn id="67" dur="150" autoRev="1" fill="hold"/>
                                        <p:tgtEl>
                                          <p:spTgt spid="8"/>
                                        </p:tgtEl>
                                      </p:cBhvr>
                                      <p:by x="105000" y="105000"/>
                                    </p:animScale>
                                  </p:childTnLst>
                                </p:cTn>
                              </p:par>
                              <p:par>
                                <p:cTn id="68" presetID="23" presetClass="entr" presetSubtype="528" fill="hold" grpId="0" nodeType="withEffect">
                                  <p:stCondLst>
                                    <p:cond delay="8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1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par>
                                <p:cTn id="77" presetID="23" presetClass="entr" presetSubtype="528" fill="hold" grpId="0" nodeType="withEffect">
                                  <p:stCondLst>
                                    <p:cond delay="900"/>
                                  </p:stCondLst>
                                  <p:childTnLst>
                                    <p:set>
                                      <p:cBhvr>
                                        <p:cTn id="78" dur="1" fill="hold">
                                          <p:stCondLst>
                                            <p:cond delay="0"/>
                                          </p:stCondLst>
                                        </p:cTn>
                                        <p:tgtEl>
                                          <p:spTgt spid="10"/>
                                        </p:tgtEl>
                                        <p:attrNameLst>
                                          <p:attrName>style.visibility</p:attrName>
                                        </p:attrNameLst>
                                      </p:cBhvr>
                                      <p:to>
                                        <p:strVal val="visible"/>
                                      </p:to>
                                    </p:set>
                                    <p:anim calcmode="lin" valueType="num">
                                      <p:cBhvr>
                                        <p:cTn id="79" dur="300" fill="hold"/>
                                        <p:tgtEl>
                                          <p:spTgt spid="10"/>
                                        </p:tgtEl>
                                        <p:attrNameLst>
                                          <p:attrName>ppt_w</p:attrName>
                                        </p:attrNameLst>
                                      </p:cBhvr>
                                      <p:tavLst>
                                        <p:tav tm="0">
                                          <p:val>
                                            <p:fltVal val="0"/>
                                          </p:val>
                                        </p:tav>
                                        <p:tav tm="100000">
                                          <p:val>
                                            <p:strVal val="#ppt_w"/>
                                          </p:val>
                                        </p:tav>
                                      </p:tavLst>
                                    </p:anim>
                                    <p:anim calcmode="lin" valueType="num">
                                      <p:cBhvr>
                                        <p:cTn id="80" dur="300" fill="hold"/>
                                        <p:tgtEl>
                                          <p:spTgt spid="10"/>
                                        </p:tgtEl>
                                        <p:attrNameLst>
                                          <p:attrName>ppt_h</p:attrName>
                                        </p:attrNameLst>
                                      </p:cBhvr>
                                      <p:tavLst>
                                        <p:tav tm="0">
                                          <p:val>
                                            <p:fltVal val="0"/>
                                          </p:val>
                                        </p:tav>
                                        <p:tav tm="100000">
                                          <p:val>
                                            <p:strVal val="#ppt_h"/>
                                          </p:val>
                                        </p:tav>
                                      </p:tavLst>
                                    </p:anim>
                                    <p:anim calcmode="lin" valueType="num">
                                      <p:cBhvr>
                                        <p:cTn id="81" dur="300" fill="hold"/>
                                        <p:tgtEl>
                                          <p:spTgt spid="10"/>
                                        </p:tgtEl>
                                        <p:attrNameLst>
                                          <p:attrName>ppt_x</p:attrName>
                                        </p:attrNameLst>
                                      </p:cBhvr>
                                      <p:tavLst>
                                        <p:tav tm="0">
                                          <p:val>
                                            <p:fltVal val="0.5"/>
                                          </p:val>
                                        </p:tav>
                                        <p:tav tm="100000">
                                          <p:val>
                                            <p:strVal val="#ppt_x"/>
                                          </p:val>
                                        </p:tav>
                                      </p:tavLst>
                                    </p:anim>
                                    <p:anim calcmode="lin" valueType="num">
                                      <p:cBhvr>
                                        <p:cTn id="82" dur="300" fill="hold"/>
                                        <p:tgtEl>
                                          <p:spTgt spid="10"/>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200"/>
                                  </p:stCondLst>
                                  <p:childTnLst>
                                    <p:animEffect transition="out" filter="fade">
                                      <p:cBhvr>
                                        <p:cTn id="84" dur="300" tmFilter="0, 0; .2, .5; .8, .5; 1, 0"/>
                                        <p:tgtEl>
                                          <p:spTgt spid="10"/>
                                        </p:tgtEl>
                                      </p:cBhvr>
                                    </p:animEffect>
                                    <p:animScale>
                                      <p:cBhvr>
                                        <p:cTn id="85" dur="150" autoRev="1" fill="hold"/>
                                        <p:tgtEl>
                                          <p:spTgt spid="10"/>
                                        </p:tgtEl>
                                      </p:cBhvr>
                                      <p:by x="105000" y="105000"/>
                                    </p:animScale>
                                  </p:childTnLst>
                                </p:cTn>
                              </p:par>
                            </p:childTnLst>
                          </p:cTn>
                        </p:par>
                        <p:par>
                          <p:cTn id="86" fill="hold">
                            <p:stCondLst>
                              <p:cond delay="1500"/>
                            </p:stCondLst>
                            <p:childTnLst>
                              <p:par>
                                <p:cTn id="87" presetID="14" presetClass="entr" presetSubtype="10" fill="hold" nodeType="after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randombar(horizontal)">
                                      <p:cBhvr>
                                        <p:cTn id="89" dur="500"/>
                                        <p:tgtEl>
                                          <p:spTgt spid="11"/>
                                        </p:tgtEl>
                                      </p:cBhvr>
                                    </p:animEffect>
                                  </p:childTnLst>
                                </p:cTn>
                              </p:par>
                              <p:par>
                                <p:cTn id="90" presetID="14" presetClass="entr" presetSubtype="10" fill="hold" nodeType="withEffect">
                                  <p:stCondLst>
                                    <p:cond delay="200"/>
                                  </p:stCondLst>
                                  <p:childTnLst>
                                    <p:set>
                                      <p:cBhvr>
                                        <p:cTn id="91" dur="1" fill="hold">
                                          <p:stCondLst>
                                            <p:cond delay="0"/>
                                          </p:stCondLst>
                                        </p:cTn>
                                        <p:tgtEl>
                                          <p:spTgt spid="15"/>
                                        </p:tgtEl>
                                        <p:attrNameLst>
                                          <p:attrName>style.visibility</p:attrName>
                                        </p:attrNameLst>
                                      </p:cBhvr>
                                      <p:to>
                                        <p:strVal val="visible"/>
                                      </p:to>
                                    </p:set>
                                    <p:animEffect transition="in" filter="randombar(horizontal)">
                                      <p:cBhvr>
                                        <p:cTn id="92" dur="500"/>
                                        <p:tgtEl>
                                          <p:spTgt spid="15"/>
                                        </p:tgtEl>
                                      </p:cBhvr>
                                    </p:animEffect>
                                  </p:childTnLst>
                                </p:cTn>
                              </p:par>
                              <p:par>
                                <p:cTn id="93" presetID="14" presetClass="entr" presetSubtype="10" fill="hold" nodeType="withEffect">
                                  <p:stCondLst>
                                    <p:cond delay="400"/>
                                  </p:stCondLst>
                                  <p:childTnLst>
                                    <p:set>
                                      <p:cBhvr>
                                        <p:cTn id="94" dur="1" fill="hold">
                                          <p:stCondLst>
                                            <p:cond delay="0"/>
                                          </p:stCondLst>
                                        </p:cTn>
                                        <p:tgtEl>
                                          <p:spTgt spid="13"/>
                                        </p:tgtEl>
                                        <p:attrNameLst>
                                          <p:attrName>style.visibility</p:attrName>
                                        </p:attrNameLst>
                                      </p:cBhvr>
                                      <p:to>
                                        <p:strVal val="visible"/>
                                      </p:to>
                                    </p:set>
                                    <p:animEffect transition="in" filter="randombar(horizontal)">
                                      <p:cBhvr>
                                        <p:cTn id="95" dur="500"/>
                                        <p:tgtEl>
                                          <p:spTgt spid="13"/>
                                        </p:tgtEl>
                                      </p:cBhvr>
                                    </p:animEffect>
                                  </p:childTnLst>
                                </p:cTn>
                              </p:par>
                              <p:par>
                                <p:cTn id="96" presetID="14" presetClass="entr" presetSubtype="10" fill="hold" nodeType="withEffect">
                                  <p:stCondLst>
                                    <p:cond delay="300"/>
                                  </p:stCondLst>
                                  <p:childTnLst>
                                    <p:set>
                                      <p:cBhvr>
                                        <p:cTn id="97" dur="1" fill="hold">
                                          <p:stCondLst>
                                            <p:cond delay="0"/>
                                          </p:stCondLst>
                                        </p:cTn>
                                        <p:tgtEl>
                                          <p:spTgt spid="12"/>
                                        </p:tgtEl>
                                        <p:attrNameLst>
                                          <p:attrName>style.visibility</p:attrName>
                                        </p:attrNameLst>
                                      </p:cBhvr>
                                      <p:to>
                                        <p:strVal val="visible"/>
                                      </p:to>
                                    </p:set>
                                    <p:animEffect transition="in" filter="randombar(horizontal)">
                                      <p:cBhvr>
                                        <p:cTn id="98" dur="500"/>
                                        <p:tgtEl>
                                          <p:spTgt spid="12"/>
                                        </p:tgtEl>
                                      </p:cBhvr>
                                    </p:animEffect>
                                  </p:childTnLst>
                                </p:cTn>
                              </p:par>
                              <p:par>
                                <p:cTn id="99" presetID="14" presetClass="entr" presetSubtype="10" fill="hold" nodeType="withEffect">
                                  <p:stCondLst>
                                    <p:cond delay="500"/>
                                  </p:stCondLst>
                                  <p:childTnLst>
                                    <p:set>
                                      <p:cBhvr>
                                        <p:cTn id="100" dur="1" fill="hold">
                                          <p:stCondLst>
                                            <p:cond delay="0"/>
                                          </p:stCondLst>
                                        </p:cTn>
                                        <p:tgtEl>
                                          <p:spTgt spid="14"/>
                                        </p:tgtEl>
                                        <p:attrNameLst>
                                          <p:attrName>style.visibility</p:attrName>
                                        </p:attrNameLst>
                                      </p:cBhvr>
                                      <p:to>
                                        <p:strVal val="visible"/>
                                      </p:to>
                                    </p:set>
                                    <p:animEffect transition="in" filter="randombar(horizontal)">
                                      <p:cBhvr>
                                        <p:cTn id="101" dur="500"/>
                                        <p:tgtEl>
                                          <p:spTgt spid="14"/>
                                        </p:tgtEl>
                                      </p:cBhvr>
                                    </p:animEffect>
                                  </p:childTnLst>
                                </p:cTn>
                              </p:par>
                            </p:childTnLst>
                          </p:cTn>
                        </p:par>
                        <p:par>
                          <p:cTn id="102" fill="hold">
                            <p:stCondLst>
                              <p:cond delay="2500"/>
                            </p:stCondLst>
                            <p:childTnLst>
                              <p:par>
                                <p:cTn id="103" presetID="22" presetClass="entr" presetSubtype="8"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wipe(left)">
                                      <p:cBhvr>
                                        <p:cTn id="105" dur="1000"/>
                                        <p:tgtEl>
                                          <p:spTgt spid="16"/>
                                        </p:tgtEl>
                                      </p:cBhvr>
                                    </p:animEffect>
                                  </p:childTnLst>
                                </p:cTn>
                              </p:par>
                            </p:childTnLst>
                          </p:cTn>
                        </p:par>
                        <p:par>
                          <p:cTn id="106" fill="hold">
                            <p:stCondLst>
                              <p:cond delay="3500"/>
                            </p:stCondLst>
                            <p:childTnLst>
                              <p:par>
                                <p:cTn id="107" presetID="22" presetClass="entr" presetSubtype="8"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1000"/>
                                        <p:tgtEl>
                                          <p:spTgt spid="17"/>
                                        </p:tgtEl>
                                      </p:cBhvr>
                                    </p:animEffect>
                                  </p:childTnLst>
                                </p:cTn>
                              </p:par>
                            </p:childTnLst>
                          </p:cTn>
                        </p:par>
                        <p:par>
                          <p:cTn id="110" fill="hold">
                            <p:stCondLst>
                              <p:cond delay="4500"/>
                            </p:stCondLst>
                            <p:childTnLst>
                              <p:par>
                                <p:cTn id="111" presetID="22" presetClass="entr" presetSubtype="8"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1000"/>
                                        <p:tgtEl>
                                          <p:spTgt spid="18"/>
                                        </p:tgtEl>
                                      </p:cBhvr>
                                    </p:animEffect>
                                  </p:childTnLst>
                                </p:cTn>
                              </p:par>
                            </p:childTnLst>
                          </p:cTn>
                        </p:par>
                        <p:par>
                          <p:cTn id="114" fill="hold">
                            <p:stCondLst>
                              <p:cond delay="55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1000"/>
                                        <p:tgtEl>
                                          <p:spTgt spid="19"/>
                                        </p:tgtEl>
                                      </p:cBhvr>
                                    </p:animEffect>
                                  </p:childTnLst>
                                </p:cTn>
                              </p:par>
                            </p:childTnLst>
                          </p:cTn>
                        </p:par>
                        <p:par>
                          <p:cTn id="118" fill="hold">
                            <p:stCondLst>
                              <p:cond delay="6500"/>
                            </p:stCondLst>
                            <p:childTnLst>
                              <p:par>
                                <p:cTn id="119" presetID="22" presetClass="entr" presetSubtype="8" fill="hold" grpId="0"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left)">
                                      <p:cBhvr>
                                        <p:cTn id="12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6" grpId="0" animBg="1"/>
      <p:bldP spid="17" grpId="0" animBg="1"/>
      <p:bldP spid="18" grpId="0" animBg="1"/>
      <p:bldP spid="19" grpId="0" animBg="1"/>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reeform 8"/>
          <p:cNvSpPr>
            <a:spLocks/>
          </p:cNvSpPr>
          <p:nvPr/>
        </p:nvSpPr>
        <p:spPr bwMode="gray">
          <a:xfrm flipH="1">
            <a:off x="2670365" y="1664352"/>
            <a:ext cx="4179650"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2" name="Freeform 9"/>
          <p:cNvSpPr>
            <a:spLocks/>
          </p:cNvSpPr>
          <p:nvPr/>
        </p:nvSpPr>
        <p:spPr bwMode="gray">
          <a:xfrm>
            <a:off x="2670365" y="3856712"/>
            <a:ext cx="4179650" cy="205918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3" name="Freeform 10"/>
          <p:cNvSpPr>
            <a:spLocks/>
          </p:cNvSpPr>
          <p:nvPr/>
        </p:nvSpPr>
        <p:spPr bwMode="gray">
          <a:xfrm>
            <a:off x="6993340" y="3856712"/>
            <a:ext cx="4179650" cy="205918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4" name="Freeform 8"/>
          <p:cNvSpPr>
            <a:spLocks/>
          </p:cNvSpPr>
          <p:nvPr/>
        </p:nvSpPr>
        <p:spPr bwMode="gray">
          <a:xfrm>
            <a:off x="6993339" y="1664352"/>
            <a:ext cx="4178719"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5" name="Rectangle 19"/>
          <p:cNvSpPr>
            <a:spLocks noChangeArrowheads="1"/>
          </p:cNvSpPr>
          <p:nvPr/>
        </p:nvSpPr>
        <p:spPr bwMode="gray">
          <a:xfrm>
            <a:off x="2670364" y="5555452"/>
            <a:ext cx="4172082" cy="360446"/>
          </a:xfrm>
          <a:prstGeom prst="rect">
            <a:avLst/>
          </a:prstGeom>
          <a:solidFill>
            <a:schemeClr val="accent6">
              <a:lumMod val="75000"/>
            </a:schemeClr>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6" name="Rectangle 19"/>
          <p:cNvSpPr>
            <a:spLocks noChangeArrowheads="1"/>
          </p:cNvSpPr>
          <p:nvPr/>
        </p:nvSpPr>
        <p:spPr bwMode="gray">
          <a:xfrm>
            <a:off x="7000906" y="5555452"/>
            <a:ext cx="4172082" cy="360446"/>
          </a:xfrm>
          <a:prstGeom prst="rect">
            <a:avLst/>
          </a:prstGeom>
          <a:solidFill>
            <a:schemeClr val="accent6">
              <a:lumMod val="75000"/>
            </a:schemeClr>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7" name="Rectangle 19"/>
          <p:cNvSpPr>
            <a:spLocks noChangeArrowheads="1"/>
          </p:cNvSpPr>
          <p:nvPr/>
        </p:nvSpPr>
        <p:spPr bwMode="gray">
          <a:xfrm>
            <a:off x="7000906" y="1664353"/>
            <a:ext cx="4172082" cy="360446"/>
          </a:xfrm>
          <a:prstGeom prst="rect">
            <a:avLst/>
          </a:prstGeom>
          <a:solidFill>
            <a:schemeClr val="accent6">
              <a:lumMod val="75000"/>
            </a:schemeClr>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p>
        </p:txBody>
      </p:sp>
      <p:sp>
        <p:nvSpPr>
          <p:cNvPr id="68" name="Rectangle 19"/>
          <p:cNvSpPr>
            <a:spLocks noChangeArrowheads="1"/>
          </p:cNvSpPr>
          <p:nvPr/>
        </p:nvSpPr>
        <p:spPr bwMode="gray">
          <a:xfrm>
            <a:off x="2670364" y="1664353"/>
            <a:ext cx="4172082" cy="360446"/>
          </a:xfrm>
          <a:prstGeom prst="rect">
            <a:avLst/>
          </a:prstGeom>
          <a:solidFill>
            <a:schemeClr val="accent6">
              <a:lumMod val="75000"/>
            </a:schemeClr>
          </a:solidFill>
          <a:ln w="12700">
            <a:noFill/>
            <a:round/>
            <a:headEnd/>
            <a:tailEnd/>
          </a:ln>
          <a:effectLst/>
        </p:spPr>
        <p:txBody>
          <a:bodyPr wrap="none" lIns="91479" tIns="45740" rIns="91479" bIns="45740" anchor="ctr"/>
          <a:lstStyle/>
          <a:p>
            <a:r>
              <a:rPr lang="zh-CN" altLang="en-US" sz="1600" b="1" noProof="1">
                <a:solidFill>
                  <a:schemeClr val="bg1"/>
                </a:solidFill>
                <a:latin typeface="微软雅黑" pitchFamily="34" charset="-122"/>
                <a:ea typeface="微软雅黑" pitchFamily="34" charset="-122"/>
              </a:rPr>
              <a:t>点击添加标题</a:t>
            </a:r>
            <a:endParaRPr lang="de-DE" sz="1600" b="1" noProof="1">
              <a:solidFill>
                <a:schemeClr val="bg1"/>
              </a:solidFill>
              <a:latin typeface="微软雅黑" pitchFamily="34" charset="-122"/>
              <a:ea typeface="微软雅黑" pitchFamily="34" charset="-122"/>
            </a:endParaRPr>
          </a:p>
        </p:txBody>
      </p:sp>
      <p:grpSp>
        <p:nvGrpSpPr>
          <p:cNvPr id="69" name="Gruppieren 43"/>
          <p:cNvGrpSpPr/>
          <p:nvPr/>
        </p:nvGrpSpPr>
        <p:grpSpPr bwMode="gray">
          <a:xfrm>
            <a:off x="5940091" y="2793694"/>
            <a:ext cx="1942865" cy="1942051"/>
            <a:chOff x="2804400" y="1911431"/>
            <a:chExt cx="3535200" cy="3535200"/>
          </a:xfrm>
          <a:solidFill>
            <a:schemeClr val="accent6">
              <a:lumMod val="75000"/>
            </a:schemeClr>
          </a:solidFill>
          <a:effectLst/>
        </p:grpSpPr>
        <p:sp>
          <p:nvSpPr>
            <p:cNvPr id="70"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71"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72"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pic>
        <p:nvPicPr>
          <p:cNvPr id="14"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dministrator.2013-20151220XJ\Desktop\56615ddae573f\56615dd9af810 拷贝.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4859677"/>
            <a:ext cx="2001770" cy="1998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16900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ppt_w</p:attrName>
                                        </p:attrNameLst>
                                      </p:cBhvr>
                                      <p:tavLst>
                                        <p:tav tm="0" fmla="#ppt_w*sin(2.5*pi*$)">
                                          <p:val>
                                            <p:fltVal val="0"/>
                                          </p:val>
                                        </p:tav>
                                        <p:tav tm="100000">
                                          <p:val>
                                            <p:fltVal val="1"/>
                                          </p:val>
                                        </p:tav>
                                      </p:tavLst>
                                    </p:anim>
                                    <p:anim calcmode="lin" valueType="num">
                                      <p:cBhvr>
                                        <p:cTn id="9" dur="1000" fill="hold"/>
                                        <p:tgtEl>
                                          <p:spTgt spid="6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grpId="0" nodeType="click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additive="base">
                                        <p:cTn id="14" dur="500" fill="hold"/>
                                        <p:tgtEl>
                                          <p:spTgt spid="61"/>
                                        </p:tgtEl>
                                        <p:attrNameLst>
                                          <p:attrName>ppt_x</p:attrName>
                                        </p:attrNameLst>
                                      </p:cBhvr>
                                      <p:tavLst>
                                        <p:tav tm="0">
                                          <p:val>
                                            <p:strVal val="0-#ppt_w/2"/>
                                          </p:val>
                                        </p:tav>
                                        <p:tav tm="100000">
                                          <p:val>
                                            <p:strVal val="#ppt_x"/>
                                          </p:val>
                                        </p:tav>
                                      </p:tavLst>
                                    </p:anim>
                                    <p:anim calcmode="lin" valueType="num">
                                      <p:cBhvr additive="base">
                                        <p:cTn id="15" dur="500" fill="hold"/>
                                        <p:tgtEl>
                                          <p:spTgt spid="61"/>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randombar(horizontal)">
                                      <p:cBhvr>
                                        <p:cTn id="19" dur="50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3" fill="hold" grpId="0" nodeType="click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500" fill="hold"/>
                                        <p:tgtEl>
                                          <p:spTgt spid="64"/>
                                        </p:tgtEl>
                                        <p:attrNameLst>
                                          <p:attrName>ppt_x</p:attrName>
                                        </p:attrNameLst>
                                      </p:cBhvr>
                                      <p:tavLst>
                                        <p:tav tm="0">
                                          <p:val>
                                            <p:strVal val="1+#ppt_w/2"/>
                                          </p:val>
                                        </p:tav>
                                        <p:tav tm="100000">
                                          <p:val>
                                            <p:strVal val="#ppt_x"/>
                                          </p:val>
                                        </p:tav>
                                      </p:tavLst>
                                    </p:anim>
                                    <p:anim calcmode="lin" valueType="num">
                                      <p:cBhvr additive="base">
                                        <p:cTn id="25" dur="500" fill="hold"/>
                                        <p:tgtEl>
                                          <p:spTgt spid="64"/>
                                        </p:tgtEl>
                                        <p:attrNameLst>
                                          <p:attrName>ppt_y</p:attrName>
                                        </p:attrNameLst>
                                      </p:cBhvr>
                                      <p:tavLst>
                                        <p:tav tm="0">
                                          <p:val>
                                            <p:strVal val="0-#ppt_h/2"/>
                                          </p:val>
                                        </p:tav>
                                        <p:tav tm="100000">
                                          <p:val>
                                            <p:strVal val="#ppt_y"/>
                                          </p:val>
                                        </p:tav>
                                      </p:tavLst>
                                    </p:anim>
                                  </p:childTnLst>
                                </p:cTn>
                              </p:par>
                            </p:childTnLst>
                          </p:cTn>
                        </p:par>
                        <p:par>
                          <p:cTn id="26" fill="hold">
                            <p:stCondLst>
                              <p:cond delay="500"/>
                            </p:stCondLst>
                            <p:childTnLst>
                              <p:par>
                                <p:cTn id="27" presetID="14" presetClass="entr" presetSubtype="10"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randombar(horizontal)">
                                      <p:cBhvr>
                                        <p:cTn id="29" dur="500"/>
                                        <p:tgtEl>
                                          <p:spTgt spid="6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2" fill="hold" grpId="0" nodeType="clickEffect">
                                  <p:stCondLst>
                                    <p:cond delay="0"/>
                                  </p:stCondLst>
                                  <p:childTnLst>
                                    <p:set>
                                      <p:cBhvr>
                                        <p:cTn id="33" dur="1" fill="hold">
                                          <p:stCondLst>
                                            <p:cond delay="0"/>
                                          </p:stCondLst>
                                        </p:cTn>
                                        <p:tgtEl>
                                          <p:spTgt spid="62"/>
                                        </p:tgtEl>
                                        <p:attrNameLst>
                                          <p:attrName>style.visibility</p:attrName>
                                        </p:attrNameLst>
                                      </p:cBhvr>
                                      <p:to>
                                        <p:strVal val="visible"/>
                                      </p:to>
                                    </p:set>
                                    <p:anim calcmode="lin" valueType="num">
                                      <p:cBhvr additive="base">
                                        <p:cTn id="34" dur="500" fill="hold"/>
                                        <p:tgtEl>
                                          <p:spTgt spid="62"/>
                                        </p:tgtEl>
                                        <p:attrNameLst>
                                          <p:attrName>ppt_x</p:attrName>
                                        </p:attrNameLst>
                                      </p:cBhvr>
                                      <p:tavLst>
                                        <p:tav tm="0">
                                          <p:val>
                                            <p:strVal val="0-#ppt_w/2"/>
                                          </p:val>
                                        </p:tav>
                                        <p:tav tm="100000">
                                          <p:val>
                                            <p:strVal val="#ppt_x"/>
                                          </p:val>
                                        </p:tav>
                                      </p:tavLst>
                                    </p:anim>
                                    <p:anim calcmode="lin" valueType="num">
                                      <p:cBhvr additive="base">
                                        <p:cTn id="35" dur="500" fill="hold"/>
                                        <p:tgtEl>
                                          <p:spTgt spid="62"/>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14" presetClass="entr" presetSubtype="10"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randombar(horizontal)">
                                      <p:cBhvr>
                                        <p:cTn id="39" dur="500"/>
                                        <p:tgtEl>
                                          <p:spTgt spid="65"/>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6" fill="hold" grpId="0" nodeType="click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1+#ppt_w/2"/>
                                          </p:val>
                                        </p:tav>
                                        <p:tav tm="100000">
                                          <p:val>
                                            <p:strVal val="#ppt_x"/>
                                          </p:val>
                                        </p:tav>
                                      </p:tavLst>
                                    </p:anim>
                                    <p:anim calcmode="lin" valueType="num">
                                      <p:cBhvr additive="base">
                                        <p:cTn id="45" dur="500" fill="hold"/>
                                        <p:tgtEl>
                                          <p:spTgt spid="63"/>
                                        </p:tgtEl>
                                        <p:attrNameLst>
                                          <p:attrName>ppt_y</p:attrName>
                                        </p:attrNameLst>
                                      </p:cBhvr>
                                      <p:tavLst>
                                        <p:tav tm="0">
                                          <p:val>
                                            <p:strVal val="1+#ppt_h/2"/>
                                          </p:val>
                                        </p:tav>
                                        <p:tav tm="100000">
                                          <p:val>
                                            <p:strVal val="#ppt_y"/>
                                          </p:val>
                                        </p:tav>
                                      </p:tavLst>
                                    </p:anim>
                                  </p:childTnLst>
                                </p:cTn>
                              </p:par>
                              <p:par>
                                <p:cTn id="46" presetID="14" presetClass="entr" presetSubtype="10" fill="hold" grpId="0" nodeType="withEffect">
                                  <p:stCondLst>
                                    <p:cond delay="600"/>
                                  </p:stCondLst>
                                  <p:childTnLst>
                                    <p:set>
                                      <p:cBhvr>
                                        <p:cTn id="47" dur="1" fill="hold">
                                          <p:stCondLst>
                                            <p:cond delay="0"/>
                                          </p:stCondLst>
                                        </p:cTn>
                                        <p:tgtEl>
                                          <p:spTgt spid="66"/>
                                        </p:tgtEl>
                                        <p:attrNameLst>
                                          <p:attrName>style.visibility</p:attrName>
                                        </p:attrNameLst>
                                      </p:cBhvr>
                                      <p:to>
                                        <p:strVal val="visible"/>
                                      </p:to>
                                    </p:set>
                                    <p:animEffect transition="in" filter="randombar(horizontal)">
                                      <p:cBhvr>
                                        <p:cTn id="4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sp>
        <p:nvSpPr>
          <p:cNvPr id="11" name="矩形 10"/>
          <p:cNvSpPr/>
          <p:nvPr/>
        </p:nvSpPr>
        <p:spPr>
          <a:xfrm>
            <a:off x="3376187" y="1464066"/>
            <a:ext cx="5015603" cy="1884354"/>
          </a:xfrm>
          <a:prstGeom prst="rect">
            <a:avLst/>
          </a:prstGeom>
        </p:spPr>
        <p:txBody>
          <a:bodyPr wrap="square" lIns="91432" tIns="45716" rIns="91432" bIns="45716">
            <a:spAutoFit/>
          </a:bodyPr>
          <a:lstStyle/>
          <a:p>
            <a:pPr>
              <a:lnSpc>
                <a:spcPct val="150000"/>
              </a:lnSpc>
            </a:pPr>
            <a:r>
              <a:rPr lang="zh-CN" altLang="en-US" sz="8800" b="1" dirty="0" smtClean="0">
                <a:solidFill>
                  <a:schemeClr val="accent6">
                    <a:lumMod val="75000"/>
                  </a:schemeClr>
                </a:solidFill>
                <a:latin typeface="微软雅黑" panose="020B0503020204020204" pitchFamily="34" charset="-122"/>
                <a:ea typeface="微软雅黑" panose="020B0503020204020204" pitchFamily="34" charset="-122"/>
              </a:rPr>
              <a:t>谢谢观看</a:t>
            </a:r>
            <a:endParaRPr lang="zh-CN" altLang="en-US" sz="88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3500889" y="3480290"/>
            <a:ext cx="1638795" cy="338554"/>
          </a:xfrm>
          <a:prstGeom prst="rect">
            <a:avLst/>
          </a:prstGeom>
          <a:noFill/>
        </p:spPr>
        <p:txBody>
          <a:bodyPr wrap="square" rtlCol="0">
            <a:spAutoFit/>
          </a:bodyPr>
          <a:lstStyle/>
          <a:p>
            <a:r>
              <a:rPr lang="zh-CN" altLang="en-US" sz="1600" dirty="0">
                <a:solidFill>
                  <a:schemeClr val="accent6">
                    <a:lumMod val="75000"/>
                  </a:schemeClr>
                </a:solidFill>
                <a:latin typeface="微软雅黑" pitchFamily="34" charset="-122"/>
                <a:ea typeface="微软雅黑" pitchFamily="34" charset="-122"/>
              </a:rPr>
              <a:t>汇报</a:t>
            </a:r>
            <a:r>
              <a:rPr lang="zh-CN" altLang="en-US" sz="1600" dirty="0" smtClean="0">
                <a:solidFill>
                  <a:schemeClr val="accent6">
                    <a:lumMod val="75000"/>
                  </a:schemeClr>
                </a:solidFill>
                <a:latin typeface="微软雅黑" pitchFamily="34" charset="-122"/>
                <a:ea typeface="微软雅黑" pitchFamily="34" charset="-122"/>
              </a:rPr>
              <a:t>人：</a:t>
            </a:r>
            <a:r>
              <a:rPr lang="en-US" altLang="zh-CN" sz="1600" dirty="0" smtClean="0">
                <a:solidFill>
                  <a:schemeClr val="accent6">
                    <a:lumMod val="75000"/>
                  </a:schemeClr>
                </a:solidFill>
                <a:latin typeface="微软雅黑" pitchFamily="34" charset="-122"/>
                <a:ea typeface="微软雅黑" pitchFamily="34" charset="-122"/>
              </a:rPr>
              <a:t>XXX</a:t>
            </a:r>
            <a:endParaRPr lang="zh-CN" altLang="en-US" sz="1600" dirty="0">
              <a:solidFill>
                <a:schemeClr val="accent6">
                  <a:lumMod val="75000"/>
                </a:schemeClr>
              </a:solidFill>
              <a:latin typeface="微软雅黑" pitchFamily="34" charset="-122"/>
              <a:ea typeface="微软雅黑" pitchFamily="34" charset="-122"/>
            </a:endParaRPr>
          </a:p>
        </p:txBody>
      </p:sp>
      <p:sp>
        <p:nvSpPr>
          <p:cNvPr id="9" name="TextBox 8"/>
          <p:cNvSpPr txBox="1"/>
          <p:nvPr/>
        </p:nvSpPr>
        <p:spPr>
          <a:xfrm>
            <a:off x="5139684" y="3480290"/>
            <a:ext cx="1740369" cy="338554"/>
          </a:xfrm>
          <a:prstGeom prst="rect">
            <a:avLst/>
          </a:prstGeom>
          <a:noFill/>
        </p:spPr>
        <p:txBody>
          <a:bodyPr wrap="square" rtlCol="0">
            <a:spAutoFit/>
          </a:bodyPr>
          <a:lstStyle/>
          <a:p>
            <a:r>
              <a:rPr lang="zh-CN" altLang="en-US" sz="1600" dirty="0">
                <a:solidFill>
                  <a:schemeClr val="accent6">
                    <a:lumMod val="75000"/>
                  </a:schemeClr>
                </a:solidFill>
                <a:latin typeface="微软雅黑" pitchFamily="34" charset="-122"/>
                <a:ea typeface="微软雅黑" pitchFamily="34" charset="-122"/>
              </a:rPr>
              <a:t>部门</a:t>
            </a:r>
            <a:r>
              <a:rPr lang="zh-CN" altLang="en-US" sz="1600" dirty="0" smtClean="0">
                <a:solidFill>
                  <a:schemeClr val="accent6">
                    <a:lumMod val="75000"/>
                  </a:schemeClr>
                </a:solidFill>
                <a:latin typeface="微软雅黑" pitchFamily="34" charset="-122"/>
                <a:ea typeface="微软雅黑" pitchFamily="34" charset="-122"/>
              </a:rPr>
              <a:t>：</a:t>
            </a:r>
            <a:r>
              <a:rPr lang="en-US" altLang="zh-CN" sz="1600" dirty="0" smtClean="0">
                <a:solidFill>
                  <a:schemeClr val="accent6">
                    <a:lumMod val="75000"/>
                  </a:schemeClr>
                </a:solidFill>
                <a:latin typeface="微软雅黑" pitchFamily="34" charset="-122"/>
                <a:ea typeface="微软雅黑" pitchFamily="34" charset="-122"/>
              </a:rPr>
              <a:t>XXX</a:t>
            </a:r>
            <a:endParaRPr lang="zh-CN" altLang="en-US" sz="1600" dirty="0">
              <a:solidFill>
                <a:schemeClr val="accent6">
                  <a:lumMod val="75000"/>
                </a:schemeClr>
              </a:solidFill>
              <a:latin typeface="微软雅黑" pitchFamily="34" charset="-122"/>
              <a:ea typeface="微软雅黑" pitchFamily="34" charset="-122"/>
            </a:endParaRPr>
          </a:p>
        </p:txBody>
      </p:sp>
      <p:sp>
        <p:nvSpPr>
          <p:cNvPr id="10" name="TextBox 9"/>
          <p:cNvSpPr txBox="1"/>
          <p:nvPr/>
        </p:nvSpPr>
        <p:spPr>
          <a:xfrm>
            <a:off x="6614523" y="3480290"/>
            <a:ext cx="1425047" cy="338554"/>
          </a:xfrm>
          <a:prstGeom prst="rect">
            <a:avLst/>
          </a:prstGeom>
          <a:noFill/>
        </p:spPr>
        <p:txBody>
          <a:bodyPr wrap="square" rtlCol="0">
            <a:spAutoFit/>
          </a:bodyPr>
          <a:lstStyle/>
          <a:p>
            <a:r>
              <a:rPr lang="zh-CN" altLang="en-US" sz="1600" dirty="0">
                <a:solidFill>
                  <a:schemeClr val="accent6">
                    <a:lumMod val="75000"/>
                  </a:schemeClr>
                </a:solidFill>
                <a:latin typeface="微软雅黑" pitchFamily="34" charset="-122"/>
                <a:ea typeface="微软雅黑" pitchFamily="34" charset="-122"/>
              </a:rPr>
              <a:t>时间</a:t>
            </a:r>
            <a:r>
              <a:rPr lang="zh-CN" altLang="en-US" sz="1600" dirty="0" smtClean="0">
                <a:solidFill>
                  <a:schemeClr val="accent6">
                    <a:lumMod val="75000"/>
                  </a:schemeClr>
                </a:solidFill>
                <a:latin typeface="微软雅黑" pitchFamily="34" charset="-122"/>
                <a:ea typeface="微软雅黑" pitchFamily="34" charset="-122"/>
              </a:rPr>
              <a:t>：</a:t>
            </a:r>
            <a:r>
              <a:rPr lang="en-US" altLang="zh-CN" sz="1600" dirty="0" smtClean="0">
                <a:solidFill>
                  <a:schemeClr val="accent6">
                    <a:lumMod val="75000"/>
                  </a:schemeClr>
                </a:solidFill>
                <a:latin typeface="微软雅黑" pitchFamily="34" charset="-122"/>
                <a:ea typeface="微软雅黑" pitchFamily="34" charset="-122"/>
              </a:rPr>
              <a:t>XXX</a:t>
            </a:r>
            <a:endParaRPr lang="zh-CN" altLang="en-US" sz="1600"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79734541"/>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par>
                                <p:cTn id="12" presetID="14" presetClass="entr" presetSubtype="10" fill="hold" grpId="0" nodeType="withEffect">
                                  <p:stCondLst>
                                    <p:cond delay="35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par>
                                <p:cTn id="15" presetID="14" presetClass="entr" presetSubtype="10" fill="hold" grpId="0" nodeType="withEffect">
                                  <p:stCondLst>
                                    <p:cond delay="70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Line 6"/>
          <p:cNvSpPr>
            <a:spLocks noChangeShapeType="1"/>
          </p:cNvSpPr>
          <p:nvPr/>
        </p:nvSpPr>
        <p:spPr bwMode="auto">
          <a:xfrm>
            <a:off x="2802552" y="2394265"/>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6" name="Line 7"/>
          <p:cNvSpPr>
            <a:spLocks noChangeShapeType="1"/>
          </p:cNvSpPr>
          <p:nvPr/>
        </p:nvSpPr>
        <p:spPr bwMode="auto">
          <a:xfrm>
            <a:off x="2802552" y="2772011"/>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7" name="Line 8"/>
          <p:cNvSpPr>
            <a:spLocks noChangeShapeType="1"/>
          </p:cNvSpPr>
          <p:nvPr/>
        </p:nvSpPr>
        <p:spPr bwMode="auto">
          <a:xfrm>
            <a:off x="2802552" y="3140870"/>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8" name="Line 9"/>
          <p:cNvSpPr>
            <a:spLocks noChangeShapeType="1"/>
          </p:cNvSpPr>
          <p:nvPr/>
        </p:nvSpPr>
        <p:spPr bwMode="auto">
          <a:xfrm>
            <a:off x="2802552" y="3518617"/>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19" name="Line 10"/>
          <p:cNvSpPr>
            <a:spLocks noChangeShapeType="1"/>
          </p:cNvSpPr>
          <p:nvPr/>
        </p:nvSpPr>
        <p:spPr bwMode="auto">
          <a:xfrm>
            <a:off x="2802552" y="3896363"/>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0" name="Line 11"/>
          <p:cNvSpPr>
            <a:spLocks noChangeShapeType="1"/>
          </p:cNvSpPr>
          <p:nvPr/>
        </p:nvSpPr>
        <p:spPr bwMode="auto">
          <a:xfrm>
            <a:off x="2802552" y="4274109"/>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1" name="Line 12"/>
          <p:cNvSpPr>
            <a:spLocks noChangeShapeType="1"/>
          </p:cNvSpPr>
          <p:nvPr/>
        </p:nvSpPr>
        <p:spPr bwMode="auto">
          <a:xfrm>
            <a:off x="2802552" y="4642968"/>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2" name="Line 13"/>
          <p:cNvSpPr>
            <a:spLocks noChangeShapeType="1"/>
          </p:cNvSpPr>
          <p:nvPr/>
        </p:nvSpPr>
        <p:spPr bwMode="auto">
          <a:xfrm>
            <a:off x="2802552" y="5020715"/>
            <a:ext cx="3956869"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p>
        </p:txBody>
      </p:sp>
      <p:sp>
        <p:nvSpPr>
          <p:cNvPr id="23" name="Rectangle 14"/>
          <p:cNvSpPr>
            <a:spLocks noChangeArrowheads="1"/>
          </p:cNvSpPr>
          <p:nvPr/>
        </p:nvSpPr>
        <p:spPr bwMode="auto">
          <a:xfrm>
            <a:off x="6088838" y="2700907"/>
            <a:ext cx="386362" cy="2319809"/>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24" name="Rectangle 15"/>
          <p:cNvSpPr>
            <a:spLocks noChangeArrowheads="1"/>
          </p:cNvSpPr>
          <p:nvPr/>
        </p:nvSpPr>
        <p:spPr bwMode="auto">
          <a:xfrm>
            <a:off x="6088838" y="3634164"/>
            <a:ext cx="386362" cy="1386553"/>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25" name="Rectangle 16"/>
          <p:cNvSpPr>
            <a:spLocks noChangeArrowheads="1"/>
          </p:cNvSpPr>
          <p:nvPr/>
        </p:nvSpPr>
        <p:spPr bwMode="auto">
          <a:xfrm>
            <a:off x="5111835" y="3478622"/>
            <a:ext cx="390802" cy="1542095"/>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39" name="Rectangle 17"/>
          <p:cNvSpPr>
            <a:spLocks noChangeArrowheads="1"/>
          </p:cNvSpPr>
          <p:nvPr/>
        </p:nvSpPr>
        <p:spPr bwMode="auto">
          <a:xfrm>
            <a:off x="5111835" y="4011908"/>
            <a:ext cx="390802" cy="1008806"/>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0" name="Rectangle 18"/>
          <p:cNvSpPr>
            <a:spLocks noChangeArrowheads="1"/>
          </p:cNvSpPr>
          <p:nvPr/>
        </p:nvSpPr>
        <p:spPr bwMode="auto">
          <a:xfrm>
            <a:off x="5111835" y="4358549"/>
            <a:ext cx="390802" cy="662167"/>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1" name="Rectangle 19"/>
          <p:cNvSpPr>
            <a:spLocks noChangeArrowheads="1"/>
          </p:cNvSpPr>
          <p:nvPr/>
        </p:nvSpPr>
        <p:spPr bwMode="auto">
          <a:xfrm>
            <a:off x="4103745" y="3349743"/>
            <a:ext cx="377479" cy="1670974"/>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2" name="Rectangle 20"/>
          <p:cNvSpPr>
            <a:spLocks noChangeArrowheads="1"/>
          </p:cNvSpPr>
          <p:nvPr/>
        </p:nvSpPr>
        <p:spPr bwMode="auto">
          <a:xfrm>
            <a:off x="4103745" y="3718602"/>
            <a:ext cx="377479" cy="1302115"/>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3" name="Rectangle 21"/>
          <p:cNvSpPr>
            <a:spLocks noChangeArrowheads="1"/>
          </p:cNvSpPr>
          <p:nvPr/>
        </p:nvSpPr>
        <p:spPr bwMode="auto">
          <a:xfrm>
            <a:off x="3117858" y="3380849"/>
            <a:ext cx="390802" cy="1639865"/>
          </a:xfrm>
          <a:prstGeom prst="rect">
            <a:avLst/>
          </a:pr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4" name="Rectangle 22"/>
          <p:cNvSpPr>
            <a:spLocks noChangeArrowheads="1"/>
          </p:cNvSpPr>
          <p:nvPr/>
        </p:nvSpPr>
        <p:spPr bwMode="auto">
          <a:xfrm>
            <a:off x="3117858" y="3758598"/>
            <a:ext cx="390802" cy="1262119"/>
          </a:xfrm>
          <a:prstGeom prst="rect">
            <a:avLst/>
          </a:pr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5" name="Rectangle 23"/>
          <p:cNvSpPr>
            <a:spLocks noChangeArrowheads="1"/>
          </p:cNvSpPr>
          <p:nvPr/>
        </p:nvSpPr>
        <p:spPr bwMode="auto">
          <a:xfrm>
            <a:off x="3117858" y="4234112"/>
            <a:ext cx="390802" cy="786602"/>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6" name="Rectangle 24"/>
          <p:cNvSpPr>
            <a:spLocks noChangeArrowheads="1"/>
          </p:cNvSpPr>
          <p:nvPr/>
        </p:nvSpPr>
        <p:spPr bwMode="auto">
          <a:xfrm>
            <a:off x="4103745" y="4558533"/>
            <a:ext cx="377479" cy="462184"/>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7" name="Rectangle 25"/>
          <p:cNvSpPr>
            <a:spLocks noChangeArrowheads="1"/>
          </p:cNvSpPr>
          <p:nvPr/>
        </p:nvSpPr>
        <p:spPr bwMode="auto">
          <a:xfrm>
            <a:off x="6088838" y="4180785"/>
            <a:ext cx="386362" cy="839931"/>
          </a:xfrm>
          <a:prstGeom prst="rect">
            <a:avLst/>
          </a:prstGeom>
          <a:solidFill>
            <a:schemeClr val="accent6">
              <a:lumMod val="50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48" name="TextBox 47"/>
          <p:cNvSpPr txBox="1"/>
          <p:nvPr/>
        </p:nvSpPr>
        <p:spPr>
          <a:xfrm>
            <a:off x="2582049" y="4864606"/>
            <a:ext cx="237200"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0</a:t>
            </a:r>
            <a:endParaRPr lang="zh-CN" altLang="en-US" sz="1200">
              <a:solidFill>
                <a:schemeClr val="tx1">
                  <a:lumMod val="75000"/>
                  <a:lumOff val="25000"/>
                </a:schemeClr>
              </a:solidFill>
            </a:endParaRPr>
          </a:p>
        </p:txBody>
      </p:sp>
      <p:sp>
        <p:nvSpPr>
          <p:cNvPr id="49" name="TextBox 48"/>
          <p:cNvSpPr txBox="1"/>
          <p:nvPr/>
        </p:nvSpPr>
        <p:spPr>
          <a:xfrm>
            <a:off x="2384339" y="4489401"/>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100</a:t>
            </a:r>
            <a:endParaRPr lang="zh-CN" altLang="en-US" sz="1200">
              <a:solidFill>
                <a:schemeClr val="tx1">
                  <a:lumMod val="75000"/>
                  <a:lumOff val="25000"/>
                </a:schemeClr>
              </a:solidFill>
            </a:endParaRPr>
          </a:p>
        </p:txBody>
      </p:sp>
      <p:sp>
        <p:nvSpPr>
          <p:cNvPr id="50" name="TextBox 49"/>
          <p:cNvSpPr txBox="1"/>
          <p:nvPr/>
        </p:nvSpPr>
        <p:spPr>
          <a:xfrm>
            <a:off x="2384339" y="4114193"/>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200</a:t>
            </a:r>
            <a:endParaRPr lang="zh-CN" altLang="en-US" sz="1200">
              <a:solidFill>
                <a:schemeClr val="tx1">
                  <a:lumMod val="75000"/>
                  <a:lumOff val="25000"/>
                </a:schemeClr>
              </a:solidFill>
            </a:endParaRPr>
          </a:p>
        </p:txBody>
      </p:sp>
      <p:sp>
        <p:nvSpPr>
          <p:cNvPr id="51" name="TextBox 50"/>
          <p:cNvSpPr txBox="1"/>
          <p:nvPr/>
        </p:nvSpPr>
        <p:spPr>
          <a:xfrm>
            <a:off x="2384339" y="3738986"/>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300</a:t>
            </a:r>
            <a:endParaRPr lang="zh-CN" altLang="en-US" sz="1200">
              <a:solidFill>
                <a:schemeClr val="tx1">
                  <a:lumMod val="75000"/>
                  <a:lumOff val="25000"/>
                </a:schemeClr>
              </a:solidFill>
            </a:endParaRPr>
          </a:p>
        </p:txBody>
      </p:sp>
      <p:sp>
        <p:nvSpPr>
          <p:cNvPr id="52" name="TextBox 51"/>
          <p:cNvSpPr txBox="1"/>
          <p:nvPr/>
        </p:nvSpPr>
        <p:spPr>
          <a:xfrm>
            <a:off x="2384339" y="3363778"/>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400</a:t>
            </a:r>
            <a:endParaRPr lang="zh-CN" altLang="en-US" sz="1200">
              <a:solidFill>
                <a:schemeClr val="tx1">
                  <a:lumMod val="75000"/>
                  <a:lumOff val="25000"/>
                </a:schemeClr>
              </a:solidFill>
            </a:endParaRPr>
          </a:p>
        </p:txBody>
      </p:sp>
      <p:sp>
        <p:nvSpPr>
          <p:cNvPr id="53" name="TextBox 52"/>
          <p:cNvSpPr txBox="1"/>
          <p:nvPr/>
        </p:nvSpPr>
        <p:spPr>
          <a:xfrm>
            <a:off x="2384339" y="2988571"/>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500</a:t>
            </a:r>
            <a:endParaRPr lang="zh-CN" altLang="en-US" sz="1200">
              <a:solidFill>
                <a:schemeClr val="tx1">
                  <a:lumMod val="75000"/>
                  <a:lumOff val="25000"/>
                </a:schemeClr>
              </a:solidFill>
            </a:endParaRPr>
          </a:p>
        </p:txBody>
      </p:sp>
      <p:sp>
        <p:nvSpPr>
          <p:cNvPr id="54" name="TextBox 53"/>
          <p:cNvSpPr txBox="1"/>
          <p:nvPr/>
        </p:nvSpPr>
        <p:spPr>
          <a:xfrm>
            <a:off x="2384339" y="2613363"/>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600</a:t>
            </a:r>
            <a:endParaRPr lang="zh-CN" altLang="en-US" sz="1200">
              <a:solidFill>
                <a:schemeClr val="tx1">
                  <a:lumMod val="75000"/>
                  <a:lumOff val="25000"/>
                </a:schemeClr>
              </a:solidFill>
            </a:endParaRPr>
          </a:p>
        </p:txBody>
      </p:sp>
      <p:sp>
        <p:nvSpPr>
          <p:cNvPr id="55" name="TextBox 54"/>
          <p:cNvSpPr txBox="1"/>
          <p:nvPr/>
        </p:nvSpPr>
        <p:spPr>
          <a:xfrm>
            <a:off x="2384339" y="2238156"/>
            <a:ext cx="399679" cy="268849"/>
          </a:xfrm>
          <a:prstGeom prst="rect">
            <a:avLst/>
          </a:prstGeom>
          <a:noFill/>
        </p:spPr>
        <p:txBody>
          <a:bodyPr wrap="none" lIns="77245" tIns="38623" rIns="77245" bIns="38623" rtlCol="0">
            <a:spAutoFit/>
          </a:bodyPr>
          <a:lstStyle/>
          <a:p>
            <a:r>
              <a:rPr lang="en-US" altLang="zh-CN" sz="1200">
                <a:solidFill>
                  <a:schemeClr val="tx1">
                    <a:lumMod val="75000"/>
                    <a:lumOff val="25000"/>
                  </a:schemeClr>
                </a:solidFill>
              </a:rPr>
              <a:t>700</a:t>
            </a:r>
            <a:endParaRPr lang="zh-CN" altLang="en-US" sz="1200">
              <a:solidFill>
                <a:schemeClr val="tx1">
                  <a:lumMod val="75000"/>
                  <a:lumOff val="25000"/>
                </a:schemeClr>
              </a:solidFill>
            </a:endParaRPr>
          </a:p>
        </p:txBody>
      </p:sp>
      <p:sp>
        <p:nvSpPr>
          <p:cNvPr id="56" name="TextBox 55"/>
          <p:cNvSpPr txBox="1"/>
          <p:nvPr/>
        </p:nvSpPr>
        <p:spPr>
          <a:xfrm>
            <a:off x="3083589"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57" name="TextBox 56"/>
          <p:cNvSpPr txBox="1"/>
          <p:nvPr/>
        </p:nvSpPr>
        <p:spPr>
          <a:xfrm>
            <a:off x="4062815"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58" name="TextBox 57"/>
          <p:cNvSpPr txBox="1"/>
          <p:nvPr/>
        </p:nvSpPr>
        <p:spPr>
          <a:xfrm>
            <a:off x="5077568"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59" name="TextBox 58"/>
          <p:cNvSpPr txBox="1"/>
          <p:nvPr/>
        </p:nvSpPr>
        <p:spPr>
          <a:xfrm>
            <a:off x="6052352" y="5156261"/>
            <a:ext cx="473697" cy="268849"/>
          </a:xfrm>
          <a:prstGeom prst="rect">
            <a:avLst/>
          </a:prstGeom>
          <a:noFill/>
        </p:spPr>
        <p:txBody>
          <a:bodyPr wrap="none" lIns="77245" tIns="38623" rIns="77245" bIns="38623" rtlCol="0">
            <a:spAutoFit/>
          </a:bodyPr>
          <a:lstStyle/>
          <a:p>
            <a:r>
              <a:rPr lang="zh-CN" altLang="en-US" sz="1200">
                <a:solidFill>
                  <a:schemeClr val="tx1">
                    <a:lumMod val="75000"/>
                    <a:lumOff val="25000"/>
                  </a:schemeClr>
                </a:solidFill>
                <a:latin typeface="微软雅黑" pitchFamily="34" charset="-122"/>
                <a:ea typeface="微软雅黑" pitchFamily="34" charset="-122"/>
              </a:rPr>
              <a:t>标题</a:t>
            </a:r>
          </a:p>
        </p:txBody>
      </p:sp>
      <p:sp>
        <p:nvSpPr>
          <p:cNvPr id="60" name="TextBox 59"/>
          <p:cNvSpPr txBox="1"/>
          <p:nvPr/>
        </p:nvSpPr>
        <p:spPr>
          <a:xfrm>
            <a:off x="7627985" y="2428969"/>
            <a:ext cx="3450386" cy="686880"/>
          </a:xfrm>
          <a:prstGeom prst="rect">
            <a:avLst/>
          </a:prstGeom>
          <a:noFill/>
        </p:spPr>
        <p:txBody>
          <a:bodyPr wrap="square" lIns="77245" tIns="38623" rIns="77245" bIns="38623"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61" name="TextBox 60"/>
          <p:cNvSpPr txBox="1"/>
          <p:nvPr/>
        </p:nvSpPr>
        <p:spPr>
          <a:xfrm>
            <a:off x="7627985" y="2038694"/>
            <a:ext cx="1498857" cy="390278"/>
          </a:xfrm>
          <a:prstGeom prst="rect">
            <a:avLst/>
          </a:prstGeom>
          <a:noFill/>
        </p:spPr>
        <p:txBody>
          <a:bodyPr wrap="square" lIns="77245" tIns="0" rIns="77245" bIns="0" rtlCol="0" anchor="t">
            <a:spAutoFit/>
          </a:bodyPr>
          <a:lstStyle/>
          <a:p>
            <a:pPr>
              <a:lnSpc>
                <a:spcPct val="150000"/>
              </a:lnSpc>
            </a:pPr>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62" name="TextBox 61"/>
          <p:cNvSpPr txBox="1"/>
          <p:nvPr/>
        </p:nvSpPr>
        <p:spPr>
          <a:xfrm>
            <a:off x="7621243" y="3262693"/>
            <a:ext cx="1438401" cy="539665"/>
          </a:xfrm>
          <a:prstGeom prst="rect">
            <a:avLst/>
          </a:prstGeom>
          <a:noFill/>
        </p:spPr>
        <p:txBody>
          <a:bodyPr wrap="none" lIns="77245" tIns="38623" rIns="77245" bIns="38623" rtlCol="0">
            <a:spAutoFit/>
          </a:bodyPr>
          <a:lstStyle/>
          <a:p>
            <a:r>
              <a:rPr lang="en-US" altLang="zh-CN" sz="3000" dirty="0">
                <a:solidFill>
                  <a:schemeClr val="accent6">
                    <a:lumMod val="75000"/>
                  </a:schemeClr>
                </a:solidFill>
                <a:latin typeface="Bebas" pitchFamily="2" charset="0"/>
              </a:rPr>
              <a:t>192,058,166</a:t>
            </a:r>
            <a:endParaRPr lang="zh-CN" altLang="en-US" sz="3000" dirty="0">
              <a:solidFill>
                <a:schemeClr val="accent6">
                  <a:lumMod val="75000"/>
                </a:schemeClr>
              </a:solidFill>
              <a:latin typeface="Bebas" pitchFamily="2" charset="0"/>
            </a:endParaRPr>
          </a:p>
        </p:txBody>
      </p:sp>
      <p:sp>
        <p:nvSpPr>
          <p:cNvPr id="63" name="TextBox 62"/>
          <p:cNvSpPr txBox="1"/>
          <p:nvPr/>
        </p:nvSpPr>
        <p:spPr>
          <a:xfrm>
            <a:off x="8097686" y="4018815"/>
            <a:ext cx="1233217" cy="293444"/>
          </a:xfrm>
          <a:prstGeom prst="rect">
            <a:avLst/>
          </a:prstGeom>
          <a:noFill/>
        </p:spPr>
        <p:txBody>
          <a:bodyPr wrap="none" lIns="77245" tIns="38623" rIns="77245" bIns="38623" rtlCol="0">
            <a:spAutoFit/>
          </a:bodyPr>
          <a:lstStyle/>
          <a:p>
            <a:r>
              <a:rPr lang="zh-CN" altLang="en-US" sz="1400">
                <a:solidFill>
                  <a:schemeClr val="tx1">
                    <a:lumMod val="75000"/>
                    <a:lumOff val="25000"/>
                  </a:schemeClr>
                </a:solidFill>
                <a:latin typeface="微软雅黑" pitchFamily="34" charset="-122"/>
                <a:ea typeface="微软雅黑" pitchFamily="34" charset="-122"/>
              </a:rPr>
              <a:t>此处输入标题</a:t>
            </a:r>
          </a:p>
        </p:txBody>
      </p:sp>
      <p:sp>
        <p:nvSpPr>
          <p:cNvPr id="64" name="TextBox 63"/>
          <p:cNvSpPr txBox="1"/>
          <p:nvPr/>
        </p:nvSpPr>
        <p:spPr>
          <a:xfrm>
            <a:off x="8097685" y="4407294"/>
            <a:ext cx="874144" cy="293444"/>
          </a:xfrm>
          <a:prstGeom prst="rect">
            <a:avLst/>
          </a:prstGeom>
          <a:noFill/>
        </p:spPr>
        <p:txBody>
          <a:bodyPr wrap="none" lIns="77245" tIns="38623" rIns="77245" bIns="38623" rtlCol="0">
            <a:spAutoFit/>
          </a:bodyPr>
          <a:lstStyle/>
          <a:p>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65" name="TextBox 64"/>
          <p:cNvSpPr txBox="1"/>
          <p:nvPr/>
        </p:nvSpPr>
        <p:spPr>
          <a:xfrm>
            <a:off x="8097688" y="4831651"/>
            <a:ext cx="1592289" cy="293444"/>
          </a:xfrm>
          <a:prstGeom prst="rect">
            <a:avLst/>
          </a:prstGeom>
          <a:noFill/>
        </p:spPr>
        <p:txBody>
          <a:bodyPr wrap="none" lIns="77245" tIns="38623" rIns="77245" bIns="38623" rtlCol="0">
            <a:spAutoFit/>
          </a:bodyPr>
          <a:lstStyle/>
          <a:p>
            <a:r>
              <a:rPr lang="zh-CN" altLang="en-US" sz="1400">
                <a:solidFill>
                  <a:schemeClr val="tx1">
                    <a:lumMod val="75000"/>
                    <a:lumOff val="25000"/>
                  </a:schemeClr>
                </a:solidFill>
                <a:latin typeface="微软雅黑" pitchFamily="34" charset="-122"/>
                <a:ea typeface="微软雅黑" pitchFamily="34" charset="-122"/>
              </a:rPr>
              <a:t>点击此处添加标题</a:t>
            </a:r>
          </a:p>
        </p:txBody>
      </p:sp>
      <p:sp>
        <p:nvSpPr>
          <p:cNvPr id="66" name="Freeform 35"/>
          <p:cNvSpPr>
            <a:spLocks noEditPoints="1"/>
          </p:cNvSpPr>
          <p:nvPr/>
        </p:nvSpPr>
        <p:spPr bwMode="auto">
          <a:xfrm>
            <a:off x="10044256" y="3319163"/>
            <a:ext cx="199014" cy="419823"/>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solidFill>
                <a:srgbClr val="0F97C7"/>
              </a:solidFill>
            </a:endParaRPr>
          </a:p>
        </p:txBody>
      </p:sp>
      <p:sp>
        <p:nvSpPr>
          <p:cNvPr id="67" name="Freeform 36"/>
          <p:cNvSpPr>
            <a:spLocks noEditPoints="1"/>
          </p:cNvSpPr>
          <p:nvPr/>
        </p:nvSpPr>
        <p:spPr bwMode="auto">
          <a:xfrm>
            <a:off x="9819728" y="3339606"/>
            <a:ext cx="165385" cy="418169"/>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solidFill>
                <a:srgbClr val="0F97C7"/>
              </a:solidFill>
            </a:endParaRPr>
          </a:p>
        </p:txBody>
      </p:sp>
      <p:sp>
        <p:nvSpPr>
          <p:cNvPr id="68" name="Freeform 37"/>
          <p:cNvSpPr>
            <a:spLocks noEditPoints="1"/>
          </p:cNvSpPr>
          <p:nvPr/>
        </p:nvSpPr>
        <p:spPr bwMode="auto">
          <a:xfrm>
            <a:off x="7751025" y="4019902"/>
            <a:ext cx="285832" cy="284031"/>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accent6"/>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69" name="Freeform 38"/>
          <p:cNvSpPr>
            <a:spLocks noEditPoints="1"/>
          </p:cNvSpPr>
          <p:nvPr/>
        </p:nvSpPr>
        <p:spPr bwMode="auto">
          <a:xfrm>
            <a:off x="7751025" y="4407294"/>
            <a:ext cx="285832" cy="28603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FF0000"/>
          </a:solidFill>
          <a:ln>
            <a:noFill/>
          </a:ln>
          <a:extLst/>
        </p:spPr>
        <p:txBody>
          <a:bodyPr vert="horz" wrap="square" lIns="77245" tIns="38623" rIns="77245" bIns="38623" numCol="1" anchor="t" anchorCtr="0" compatLnSpc="1">
            <a:prstTxWarp prst="textNoShape">
              <a:avLst/>
            </a:prstTxWarp>
          </a:bodyPr>
          <a:lstStyle/>
          <a:p>
            <a:endParaRPr lang="zh-CN" altLang="en-US"/>
          </a:p>
        </p:txBody>
      </p:sp>
      <p:sp>
        <p:nvSpPr>
          <p:cNvPr id="70" name="Freeform 39"/>
          <p:cNvSpPr>
            <a:spLocks noEditPoints="1"/>
          </p:cNvSpPr>
          <p:nvPr/>
        </p:nvSpPr>
        <p:spPr bwMode="auto">
          <a:xfrm>
            <a:off x="7751025" y="4831820"/>
            <a:ext cx="285832" cy="28603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accent6">
              <a:lumMod val="75000"/>
            </a:schemeClr>
          </a:solidFill>
          <a:ln>
            <a:noFill/>
          </a:ln>
          <a:extLst/>
        </p:spPr>
        <p:txBody>
          <a:bodyPr vert="horz" wrap="square" lIns="77245" tIns="38623" rIns="77245" bIns="38623" numCol="1" anchor="t" anchorCtr="0" compatLnSpc="1">
            <a:prstTxWarp prst="textNoShape">
              <a:avLst/>
            </a:prstTxWarp>
          </a:bodyPr>
          <a:lstStyle/>
          <a:p>
            <a:endParaRPr lang="zh-CN" altLang="en-US"/>
          </a:p>
        </p:txBody>
      </p:sp>
      <p:pic>
        <p:nvPicPr>
          <p:cNvPr id="7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981299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left)">
                                      <p:cBhvr>
                                        <p:cTn id="50" dur="500"/>
                                        <p:tgtEl>
                                          <p:spTgt spid="2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par>
                          <p:cTn id="54" fill="hold">
                            <p:stCondLst>
                              <p:cond delay="1000"/>
                            </p:stCondLst>
                            <p:childTnLst>
                              <p:par>
                                <p:cTn id="55" presetID="10" presetClass="entr" presetSubtype="0" fill="hold" grpId="0" nodeType="after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fade">
                                      <p:cBhvr>
                                        <p:cTn id="57" dur="500"/>
                                        <p:tgtEl>
                                          <p:spTgt spid="5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500"/>
                                        <p:tgtEl>
                                          <p:spTgt spid="5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500"/>
                                        <p:tgtEl>
                                          <p:spTgt spid="5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500"/>
                                        <p:tgtEl>
                                          <p:spTgt spid="59"/>
                                        </p:tgtEl>
                                      </p:cBhvr>
                                    </p:animEffect>
                                  </p:childTnLst>
                                </p:cTn>
                              </p:par>
                            </p:childTnLst>
                          </p:cTn>
                        </p:par>
                        <p:par>
                          <p:cTn id="67" fill="hold">
                            <p:stCondLst>
                              <p:cond delay="1500"/>
                            </p:stCondLst>
                            <p:childTnLst>
                              <p:par>
                                <p:cTn id="68" presetID="10" presetClass="entr" presetSubtype="0" fill="hold" grpId="0" nodeType="after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fade">
                                      <p:cBhvr>
                                        <p:cTn id="73" dur="500"/>
                                        <p:tgtEl>
                                          <p:spTgt spid="6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0"/>
                                        </p:tgtEl>
                                        <p:attrNameLst>
                                          <p:attrName>style.visibility</p:attrName>
                                        </p:attrNameLst>
                                      </p:cBhvr>
                                      <p:to>
                                        <p:strVal val="visible"/>
                                      </p:to>
                                    </p:set>
                                    <p:animEffect transition="in" filter="fade">
                                      <p:cBhvr>
                                        <p:cTn id="76" dur="500"/>
                                        <p:tgtEl>
                                          <p:spTgt spid="70"/>
                                        </p:tgtEl>
                                      </p:cBhvr>
                                    </p:animEffect>
                                  </p:childTnLst>
                                </p:cTn>
                              </p:par>
                            </p:childTnLst>
                          </p:cTn>
                        </p:par>
                        <p:par>
                          <p:cTn id="77" fill="hold">
                            <p:stCondLst>
                              <p:cond delay="2000"/>
                            </p:stCondLst>
                            <p:childTnLst>
                              <p:par>
                                <p:cTn id="78" presetID="12" presetClass="entr" presetSubtype="8" fill="hold" grpId="0" nodeType="afterEffect">
                                  <p:stCondLst>
                                    <p:cond delay="0"/>
                                  </p:stCondLst>
                                  <p:childTnLst>
                                    <p:set>
                                      <p:cBhvr>
                                        <p:cTn id="79" dur="1" fill="hold">
                                          <p:stCondLst>
                                            <p:cond delay="0"/>
                                          </p:stCondLst>
                                        </p:cTn>
                                        <p:tgtEl>
                                          <p:spTgt spid="63"/>
                                        </p:tgtEl>
                                        <p:attrNameLst>
                                          <p:attrName>style.visibility</p:attrName>
                                        </p:attrNameLst>
                                      </p:cBhvr>
                                      <p:to>
                                        <p:strVal val="visible"/>
                                      </p:to>
                                    </p:set>
                                    <p:anim calcmode="lin" valueType="num">
                                      <p:cBhvr additive="base">
                                        <p:cTn id="80" dur="500"/>
                                        <p:tgtEl>
                                          <p:spTgt spid="63"/>
                                        </p:tgtEl>
                                        <p:attrNameLst>
                                          <p:attrName>ppt_x</p:attrName>
                                        </p:attrNameLst>
                                      </p:cBhvr>
                                      <p:tavLst>
                                        <p:tav tm="0">
                                          <p:val>
                                            <p:strVal val="#ppt_x-#ppt_w*1.125000"/>
                                          </p:val>
                                        </p:tav>
                                        <p:tav tm="100000">
                                          <p:val>
                                            <p:strVal val="#ppt_x"/>
                                          </p:val>
                                        </p:tav>
                                      </p:tavLst>
                                    </p:anim>
                                    <p:animEffect transition="in" filter="wipe(right)">
                                      <p:cBhvr>
                                        <p:cTn id="81" dur="500"/>
                                        <p:tgtEl>
                                          <p:spTgt spid="63"/>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64"/>
                                        </p:tgtEl>
                                        <p:attrNameLst>
                                          <p:attrName>style.visibility</p:attrName>
                                        </p:attrNameLst>
                                      </p:cBhvr>
                                      <p:to>
                                        <p:strVal val="visible"/>
                                      </p:to>
                                    </p:set>
                                    <p:anim calcmode="lin" valueType="num">
                                      <p:cBhvr additive="base">
                                        <p:cTn id="84" dur="500"/>
                                        <p:tgtEl>
                                          <p:spTgt spid="64"/>
                                        </p:tgtEl>
                                        <p:attrNameLst>
                                          <p:attrName>ppt_x</p:attrName>
                                        </p:attrNameLst>
                                      </p:cBhvr>
                                      <p:tavLst>
                                        <p:tav tm="0">
                                          <p:val>
                                            <p:strVal val="#ppt_x-#ppt_w*1.125000"/>
                                          </p:val>
                                        </p:tav>
                                        <p:tav tm="100000">
                                          <p:val>
                                            <p:strVal val="#ppt_x"/>
                                          </p:val>
                                        </p:tav>
                                      </p:tavLst>
                                    </p:anim>
                                    <p:animEffect transition="in" filter="wipe(right)">
                                      <p:cBhvr>
                                        <p:cTn id="85" dur="500"/>
                                        <p:tgtEl>
                                          <p:spTgt spid="64"/>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65"/>
                                        </p:tgtEl>
                                        <p:attrNameLst>
                                          <p:attrName>style.visibility</p:attrName>
                                        </p:attrNameLst>
                                      </p:cBhvr>
                                      <p:to>
                                        <p:strVal val="visible"/>
                                      </p:to>
                                    </p:set>
                                    <p:anim calcmode="lin" valueType="num">
                                      <p:cBhvr additive="base">
                                        <p:cTn id="88" dur="500"/>
                                        <p:tgtEl>
                                          <p:spTgt spid="65"/>
                                        </p:tgtEl>
                                        <p:attrNameLst>
                                          <p:attrName>ppt_x</p:attrName>
                                        </p:attrNameLst>
                                      </p:cBhvr>
                                      <p:tavLst>
                                        <p:tav tm="0">
                                          <p:val>
                                            <p:strVal val="#ppt_x-#ppt_w*1.125000"/>
                                          </p:val>
                                        </p:tav>
                                        <p:tav tm="100000">
                                          <p:val>
                                            <p:strVal val="#ppt_x"/>
                                          </p:val>
                                        </p:tav>
                                      </p:tavLst>
                                    </p:anim>
                                    <p:animEffect transition="in" filter="wipe(right)">
                                      <p:cBhvr>
                                        <p:cTn id="89" dur="500"/>
                                        <p:tgtEl>
                                          <p:spTgt spid="65"/>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wipe(down)">
                                      <p:cBhvr>
                                        <p:cTn id="94" dur="500"/>
                                        <p:tgtEl>
                                          <p:spTgt spid="45"/>
                                        </p:tgtEl>
                                      </p:cBhvr>
                                    </p:animEffect>
                                  </p:childTnLst>
                                </p:cTn>
                              </p:par>
                            </p:childTnLst>
                          </p:cTn>
                        </p:par>
                        <p:par>
                          <p:cTn id="95" fill="hold">
                            <p:stCondLst>
                              <p:cond delay="500"/>
                            </p:stCondLst>
                            <p:childTnLst>
                              <p:par>
                                <p:cTn id="96" presetID="22" presetClass="entr" presetSubtype="4" fill="hold" grpId="0" nodeType="after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down)">
                                      <p:cBhvr>
                                        <p:cTn id="98" dur="500"/>
                                        <p:tgtEl>
                                          <p:spTgt spid="44"/>
                                        </p:tgtEl>
                                      </p:cBhvr>
                                    </p:animEffect>
                                  </p:childTnLst>
                                </p:cTn>
                              </p:par>
                            </p:childTnLst>
                          </p:cTn>
                        </p:par>
                        <p:par>
                          <p:cTn id="99" fill="hold">
                            <p:stCondLst>
                              <p:cond delay="1000"/>
                            </p:stCondLst>
                            <p:childTnLst>
                              <p:par>
                                <p:cTn id="100" presetID="22" presetClass="entr" presetSubtype="4"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down)">
                                      <p:cBhvr>
                                        <p:cTn id="102" dur="500"/>
                                        <p:tgtEl>
                                          <p:spTgt spid="43"/>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wipe(down)">
                                      <p:cBhvr>
                                        <p:cTn id="107" dur="500"/>
                                        <p:tgtEl>
                                          <p:spTgt spid="46"/>
                                        </p:tgtEl>
                                      </p:cBhvr>
                                    </p:animEffect>
                                  </p:childTnLst>
                                </p:cTn>
                              </p:par>
                            </p:childTnLst>
                          </p:cTn>
                        </p:par>
                        <p:par>
                          <p:cTn id="108" fill="hold">
                            <p:stCondLst>
                              <p:cond delay="500"/>
                            </p:stCondLst>
                            <p:childTnLst>
                              <p:par>
                                <p:cTn id="109" presetID="22" presetClass="entr" presetSubtype="4" fill="hold" grpId="0" nodeType="afterEffect">
                                  <p:stCondLst>
                                    <p:cond delay="0"/>
                                  </p:stCondLst>
                                  <p:childTnLst>
                                    <p:set>
                                      <p:cBhvr>
                                        <p:cTn id="110" dur="1" fill="hold">
                                          <p:stCondLst>
                                            <p:cond delay="0"/>
                                          </p:stCondLst>
                                        </p:cTn>
                                        <p:tgtEl>
                                          <p:spTgt spid="42"/>
                                        </p:tgtEl>
                                        <p:attrNameLst>
                                          <p:attrName>style.visibility</p:attrName>
                                        </p:attrNameLst>
                                      </p:cBhvr>
                                      <p:to>
                                        <p:strVal val="visible"/>
                                      </p:to>
                                    </p:set>
                                    <p:animEffect transition="in" filter="wipe(down)">
                                      <p:cBhvr>
                                        <p:cTn id="111" dur="500"/>
                                        <p:tgtEl>
                                          <p:spTgt spid="42"/>
                                        </p:tgtEl>
                                      </p:cBhvr>
                                    </p:animEffect>
                                  </p:childTnLst>
                                </p:cTn>
                              </p:par>
                            </p:childTnLst>
                          </p:cTn>
                        </p:par>
                        <p:par>
                          <p:cTn id="112" fill="hold">
                            <p:stCondLst>
                              <p:cond delay="1000"/>
                            </p:stCondLst>
                            <p:childTnLst>
                              <p:par>
                                <p:cTn id="113" presetID="22" presetClass="entr" presetSubtype="4" fill="hold" grpId="0" nodeType="after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wipe(down)">
                                      <p:cBhvr>
                                        <p:cTn id="115" dur="500"/>
                                        <p:tgtEl>
                                          <p:spTgt spid="41"/>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40"/>
                                        </p:tgtEl>
                                        <p:attrNameLst>
                                          <p:attrName>style.visibility</p:attrName>
                                        </p:attrNameLst>
                                      </p:cBhvr>
                                      <p:to>
                                        <p:strVal val="visible"/>
                                      </p:to>
                                    </p:set>
                                    <p:animEffect transition="in" filter="wipe(down)">
                                      <p:cBhvr>
                                        <p:cTn id="120" dur="500"/>
                                        <p:tgtEl>
                                          <p:spTgt spid="40"/>
                                        </p:tgtEl>
                                      </p:cBhvr>
                                    </p:animEffect>
                                  </p:childTnLst>
                                </p:cTn>
                              </p:par>
                            </p:childTnLst>
                          </p:cTn>
                        </p:par>
                        <p:par>
                          <p:cTn id="121" fill="hold">
                            <p:stCondLst>
                              <p:cond delay="500"/>
                            </p:stCondLst>
                            <p:childTnLst>
                              <p:par>
                                <p:cTn id="122" presetID="22" presetClass="entr" presetSubtype="4"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wipe(down)">
                                      <p:cBhvr>
                                        <p:cTn id="124" dur="500"/>
                                        <p:tgtEl>
                                          <p:spTgt spid="39"/>
                                        </p:tgtEl>
                                      </p:cBhvr>
                                    </p:animEffect>
                                  </p:childTnLst>
                                </p:cTn>
                              </p:par>
                            </p:childTnLst>
                          </p:cTn>
                        </p:par>
                        <p:par>
                          <p:cTn id="125" fill="hold">
                            <p:stCondLst>
                              <p:cond delay="1000"/>
                            </p:stCondLst>
                            <p:childTnLst>
                              <p:par>
                                <p:cTn id="126" presetID="22" presetClass="entr" presetSubtype="4" fill="hold" grpId="0" nodeType="afterEffect">
                                  <p:stCondLst>
                                    <p:cond delay="0"/>
                                  </p:stCondLst>
                                  <p:childTnLst>
                                    <p:set>
                                      <p:cBhvr>
                                        <p:cTn id="127" dur="1" fill="hold">
                                          <p:stCondLst>
                                            <p:cond delay="0"/>
                                          </p:stCondLst>
                                        </p:cTn>
                                        <p:tgtEl>
                                          <p:spTgt spid="25"/>
                                        </p:tgtEl>
                                        <p:attrNameLst>
                                          <p:attrName>style.visibility</p:attrName>
                                        </p:attrNameLst>
                                      </p:cBhvr>
                                      <p:to>
                                        <p:strVal val="visible"/>
                                      </p:to>
                                    </p:set>
                                    <p:animEffect transition="in" filter="wipe(down)">
                                      <p:cBhvr>
                                        <p:cTn id="128" dur="500"/>
                                        <p:tgtEl>
                                          <p:spTgt spid="25"/>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4" fill="hold" grpId="0" nodeType="clickEffect">
                                  <p:stCondLst>
                                    <p:cond delay="0"/>
                                  </p:stCondLst>
                                  <p:childTnLst>
                                    <p:set>
                                      <p:cBhvr>
                                        <p:cTn id="132" dur="1" fill="hold">
                                          <p:stCondLst>
                                            <p:cond delay="0"/>
                                          </p:stCondLst>
                                        </p:cTn>
                                        <p:tgtEl>
                                          <p:spTgt spid="47"/>
                                        </p:tgtEl>
                                        <p:attrNameLst>
                                          <p:attrName>style.visibility</p:attrName>
                                        </p:attrNameLst>
                                      </p:cBhvr>
                                      <p:to>
                                        <p:strVal val="visible"/>
                                      </p:to>
                                    </p:set>
                                    <p:animEffect transition="in" filter="wipe(down)">
                                      <p:cBhvr>
                                        <p:cTn id="133" dur="500"/>
                                        <p:tgtEl>
                                          <p:spTgt spid="47"/>
                                        </p:tgtEl>
                                      </p:cBhvr>
                                    </p:animEffect>
                                  </p:childTnLst>
                                </p:cTn>
                              </p:par>
                            </p:childTnLst>
                          </p:cTn>
                        </p:par>
                        <p:par>
                          <p:cTn id="134" fill="hold">
                            <p:stCondLst>
                              <p:cond delay="500"/>
                            </p:stCondLst>
                            <p:childTnLst>
                              <p:par>
                                <p:cTn id="135" presetID="22" presetClass="entr" presetSubtype="4" fill="hold" grpId="0" nodeType="afterEffect">
                                  <p:stCondLst>
                                    <p:cond delay="0"/>
                                  </p:stCondLst>
                                  <p:childTnLst>
                                    <p:set>
                                      <p:cBhvr>
                                        <p:cTn id="136" dur="1" fill="hold">
                                          <p:stCondLst>
                                            <p:cond delay="0"/>
                                          </p:stCondLst>
                                        </p:cTn>
                                        <p:tgtEl>
                                          <p:spTgt spid="24"/>
                                        </p:tgtEl>
                                        <p:attrNameLst>
                                          <p:attrName>style.visibility</p:attrName>
                                        </p:attrNameLst>
                                      </p:cBhvr>
                                      <p:to>
                                        <p:strVal val="visible"/>
                                      </p:to>
                                    </p:set>
                                    <p:animEffect transition="in" filter="wipe(down)">
                                      <p:cBhvr>
                                        <p:cTn id="137" dur="500"/>
                                        <p:tgtEl>
                                          <p:spTgt spid="24"/>
                                        </p:tgtEl>
                                      </p:cBhvr>
                                    </p:animEffect>
                                  </p:childTnLst>
                                </p:cTn>
                              </p:par>
                            </p:childTnLst>
                          </p:cTn>
                        </p:par>
                        <p:par>
                          <p:cTn id="138" fill="hold">
                            <p:stCondLst>
                              <p:cond delay="1000"/>
                            </p:stCondLst>
                            <p:childTnLst>
                              <p:par>
                                <p:cTn id="139" presetID="22" presetClass="entr" presetSubtype="4" fill="hold" grpId="0" nodeType="afterEffect">
                                  <p:stCondLst>
                                    <p:cond delay="0"/>
                                  </p:stCondLst>
                                  <p:childTnLst>
                                    <p:set>
                                      <p:cBhvr>
                                        <p:cTn id="140" dur="1" fill="hold">
                                          <p:stCondLst>
                                            <p:cond delay="0"/>
                                          </p:stCondLst>
                                        </p:cTn>
                                        <p:tgtEl>
                                          <p:spTgt spid="23"/>
                                        </p:tgtEl>
                                        <p:attrNameLst>
                                          <p:attrName>style.visibility</p:attrName>
                                        </p:attrNameLst>
                                      </p:cBhvr>
                                      <p:to>
                                        <p:strVal val="visible"/>
                                      </p:to>
                                    </p:set>
                                    <p:animEffect transition="in" filter="wipe(down)">
                                      <p:cBhvr>
                                        <p:cTn id="141" dur="500"/>
                                        <p:tgtEl>
                                          <p:spTgt spid="23"/>
                                        </p:tgtEl>
                                      </p:cBhvr>
                                    </p:animEffect>
                                  </p:childTnLst>
                                </p:cTn>
                              </p:par>
                            </p:childTnLst>
                          </p:cTn>
                        </p:par>
                      </p:childTnLst>
                    </p:cTn>
                  </p:par>
                  <p:par>
                    <p:cTn id="142" fill="hold">
                      <p:stCondLst>
                        <p:cond delay="indefinite"/>
                      </p:stCondLst>
                      <p:childTnLst>
                        <p:par>
                          <p:cTn id="143" fill="hold">
                            <p:stCondLst>
                              <p:cond delay="0"/>
                            </p:stCondLst>
                            <p:childTnLst>
                              <p:par>
                                <p:cTn id="144" presetID="12" presetClass="entr" presetSubtype="8" fill="hold" grpId="0" nodeType="clickEffect">
                                  <p:stCondLst>
                                    <p:cond delay="0"/>
                                  </p:stCondLst>
                                  <p:childTnLst>
                                    <p:set>
                                      <p:cBhvr>
                                        <p:cTn id="145" dur="1" fill="hold">
                                          <p:stCondLst>
                                            <p:cond delay="0"/>
                                          </p:stCondLst>
                                        </p:cTn>
                                        <p:tgtEl>
                                          <p:spTgt spid="61"/>
                                        </p:tgtEl>
                                        <p:attrNameLst>
                                          <p:attrName>style.visibility</p:attrName>
                                        </p:attrNameLst>
                                      </p:cBhvr>
                                      <p:to>
                                        <p:strVal val="visible"/>
                                      </p:to>
                                    </p:set>
                                    <p:anim calcmode="lin" valueType="num">
                                      <p:cBhvr additive="base">
                                        <p:cTn id="146" dur="500"/>
                                        <p:tgtEl>
                                          <p:spTgt spid="61"/>
                                        </p:tgtEl>
                                        <p:attrNameLst>
                                          <p:attrName>ppt_x</p:attrName>
                                        </p:attrNameLst>
                                      </p:cBhvr>
                                      <p:tavLst>
                                        <p:tav tm="0">
                                          <p:val>
                                            <p:strVal val="#ppt_x-#ppt_w*1.125000"/>
                                          </p:val>
                                        </p:tav>
                                        <p:tav tm="100000">
                                          <p:val>
                                            <p:strVal val="#ppt_x"/>
                                          </p:val>
                                        </p:tav>
                                      </p:tavLst>
                                    </p:anim>
                                    <p:animEffect transition="in" filter="wipe(right)">
                                      <p:cBhvr>
                                        <p:cTn id="147" dur="500"/>
                                        <p:tgtEl>
                                          <p:spTgt spid="61"/>
                                        </p:tgtEl>
                                      </p:cBhvr>
                                    </p:animEffect>
                                  </p:childTnLst>
                                </p:cTn>
                              </p:par>
                              <p:par>
                                <p:cTn id="148" presetID="12" presetClass="entr" presetSubtype="8" fill="hold" grpId="0" nodeType="withEffect">
                                  <p:stCondLst>
                                    <p:cond delay="0"/>
                                  </p:stCondLst>
                                  <p:childTnLst>
                                    <p:set>
                                      <p:cBhvr>
                                        <p:cTn id="149" dur="1" fill="hold">
                                          <p:stCondLst>
                                            <p:cond delay="0"/>
                                          </p:stCondLst>
                                        </p:cTn>
                                        <p:tgtEl>
                                          <p:spTgt spid="60"/>
                                        </p:tgtEl>
                                        <p:attrNameLst>
                                          <p:attrName>style.visibility</p:attrName>
                                        </p:attrNameLst>
                                      </p:cBhvr>
                                      <p:to>
                                        <p:strVal val="visible"/>
                                      </p:to>
                                    </p:set>
                                    <p:anim calcmode="lin" valueType="num">
                                      <p:cBhvr additive="base">
                                        <p:cTn id="150" dur="500"/>
                                        <p:tgtEl>
                                          <p:spTgt spid="60"/>
                                        </p:tgtEl>
                                        <p:attrNameLst>
                                          <p:attrName>ppt_x</p:attrName>
                                        </p:attrNameLst>
                                      </p:cBhvr>
                                      <p:tavLst>
                                        <p:tav tm="0">
                                          <p:val>
                                            <p:strVal val="#ppt_x-#ppt_w*1.125000"/>
                                          </p:val>
                                        </p:tav>
                                        <p:tav tm="100000">
                                          <p:val>
                                            <p:strVal val="#ppt_x"/>
                                          </p:val>
                                        </p:tav>
                                      </p:tavLst>
                                    </p:anim>
                                    <p:animEffect transition="in" filter="wipe(right)">
                                      <p:cBhvr>
                                        <p:cTn id="151" dur="500"/>
                                        <p:tgtEl>
                                          <p:spTgt spid="60"/>
                                        </p:tgtEl>
                                      </p:cBhvr>
                                    </p:animEffect>
                                  </p:childTnLst>
                                </p:cTn>
                              </p:par>
                            </p:childTnLst>
                          </p:cTn>
                        </p:par>
                        <p:par>
                          <p:cTn id="152" fill="hold">
                            <p:stCondLst>
                              <p:cond delay="500"/>
                            </p:stCondLst>
                            <p:childTnLst>
                              <p:par>
                                <p:cTn id="153" presetID="12" presetClass="entr" presetSubtype="4" fill="hold" grpId="0" nodeType="afterEffect">
                                  <p:stCondLst>
                                    <p:cond delay="0"/>
                                  </p:stCondLst>
                                  <p:iterate type="lt">
                                    <p:tmPct val="50000"/>
                                  </p:iterate>
                                  <p:childTnLst>
                                    <p:set>
                                      <p:cBhvr>
                                        <p:cTn id="154" dur="1" fill="hold">
                                          <p:stCondLst>
                                            <p:cond delay="0"/>
                                          </p:stCondLst>
                                        </p:cTn>
                                        <p:tgtEl>
                                          <p:spTgt spid="62"/>
                                        </p:tgtEl>
                                        <p:attrNameLst>
                                          <p:attrName>style.visibility</p:attrName>
                                        </p:attrNameLst>
                                      </p:cBhvr>
                                      <p:to>
                                        <p:strVal val="visible"/>
                                      </p:to>
                                    </p:set>
                                    <p:anim calcmode="lin" valueType="num">
                                      <p:cBhvr additive="base">
                                        <p:cTn id="155" dur="200"/>
                                        <p:tgtEl>
                                          <p:spTgt spid="62"/>
                                        </p:tgtEl>
                                        <p:attrNameLst>
                                          <p:attrName>ppt_y</p:attrName>
                                        </p:attrNameLst>
                                      </p:cBhvr>
                                      <p:tavLst>
                                        <p:tav tm="0">
                                          <p:val>
                                            <p:strVal val="#ppt_y+#ppt_h*1.125000"/>
                                          </p:val>
                                        </p:tav>
                                        <p:tav tm="100000">
                                          <p:val>
                                            <p:strVal val="#ppt_y"/>
                                          </p:val>
                                        </p:tav>
                                      </p:tavLst>
                                    </p:anim>
                                    <p:animEffect transition="in" filter="wipe(up)">
                                      <p:cBhvr>
                                        <p:cTn id="156" dur="200"/>
                                        <p:tgtEl>
                                          <p:spTgt spid="62"/>
                                        </p:tgtEl>
                                      </p:cBhvr>
                                    </p:animEffect>
                                  </p:childTnLst>
                                </p:cTn>
                              </p:par>
                            </p:childTnLst>
                          </p:cTn>
                        </p:par>
                        <p:par>
                          <p:cTn id="157" fill="hold">
                            <p:stCondLst>
                              <p:cond delay="1700"/>
                            </p:stCondLst>
                            <p:childTnLst>
                              <p:par>
                                <p:cTn id="158" presetID="14" presetClass="entr" presetSubtype="10" fill="hold" grpId="0" nodeType="afterEffect">
                                  <p:stCondLst>
                                    <p:cond delay="0"/>
                                  </p:stCondLst>
                                  <p:childTnLst>
                                    <p:set>
                                      <p:cBhvr>
                                        <p:cTn id="159" dur="1" fill="hold">
                                          <p:stCondLst>
                                            <p:cond delay="0"/>
                                          </p:stCondLst>
                                        </p:cTn>
                                        <p:tgtEl>
                                          <p:spTgt spid="67"/>
                                        </p:tgtEl>
                                        <p:attrNameLst>
                                          <p:attrName>style.visibility</p:attrName>
                                        </p:attrNameLst>
                                      </p:cBhvr>
                                      <p:to>
                                        <p:strVal val="visible"/>
                                      </p:to>
                                    </p:set>
                                    <p:animEffect transition="in" filter="randombar(horizontal)">
                                      <p:cBhvr>
                                        <p:cTn id="160" dur="500"/>
                                        <p:tgtEl>
                                          <p:spTgt spid="67"/>
                                        </p:tgtEl>
                                      </p:cBhvr>
                                    </p:animEffect>
                                  </p:childTnLst>
                                </p:cTn>
                              </p:par>
                              <p:par>
                                <p:cTn id="161" presetID="14" presetClass="entr" presetSubtype="10" fill="hold" grpId="0" nodeType="withEffect">
                                  <p:stCondLst>
                                    <p:cond delay="0"/>
                                  </p:stCondLst>
                                  <p:childTnLst>
                                    <p:set>
                                      <p:cBhvr>
                                        <p:cTn id="162" dur="1" fill="hold">
                                          <p:stCondLst>
                                            <p:cond delay="0"/>
                                          </p:stCondLst>
                                        </p:cTn>
                                        <p:tgtEl>
                                          <p:spTgt spid="66"/>
                                        </p:tgtEl>
                                        <p:attrNameLst>
                                          <p:attrName>style.visibility</p:attrName>
                                        </p:attrNameLst>
                                      </p:cBhvr>
                                      <p:to>
                                        <p:strVal val="visible"/>
                                      </p:to>
                                    </p:set>
                                    <p:animEffect transition="in" filter="randombar(horizontal)">
                                      <p:cBhvr>
                                        <p:cTn id="163"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p:bldP spid="66" grpId="0" animBg="1"/>
      <p:bldP spid="67" grpId="0" animBg="1"/>
      <p:bldP spid="68" grpId="0" animBg="1"/>
      <p:bldP spid="69" grpId="0" animBg="1"/>
      <p:bldP spid="7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6"/>
          <p:cNvGrpSpPr>
            <a:grpSpLocks/>
          </p:cNvGrpSpPr>
          <p:nvPr/>
        </p:nvGrpSpPr>
        <p:grpSpPr bwMode="auto">
          <a:xfrm>
            <a:off x="2086846" y="1530663"/>
            <a:ext cx="5015619" cy="4222012"/>
            <a:chOff x="720" y="839"/>
            <a:chExt cx="3740" cy="3146"/>
          </a:xfrm>
          <a:solidFill>
            <a:srgbClr val="E8E8E6"/>
          </a:solidFill>
        </p:grpSpPr>
        <p:sp>
          <p:nvSpPr>
            <p:cNvPr id="3"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414455"/>
              </a:solidFill>
              <a:prstDash val="solid"/>
              <a:round/>
              <a:headEnd/>
              <a:tailEnd/>
            </a:ln>
          </p:spPr>
          <p:txBody>
            <a:bodyPr/>
            <a:lstStyle/>
            <a:p>
              <a:endParaRPr lang="zh-CN" altLang="en-US"/>
            </a:p>
          </p:txBody>
        </p:sp>
        <p:sp>
          <p:nvSpPr>
            <p:cNvPr id="4"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414455"/>
              </a:solidFill>
              <a:prstDash val="solid"/>
              <a:round/>
              <a:headEnd/>
              <a:tailEnd/>
            </a:ln>
          </p:spPr>
          <p:txBody>
            <a:bodyPr/>
            <a:lstStyle/>
            <a:p>
              <a:endParaRPr lang="zh-CN" altLang="en-US"/>
            </a:p>
          </p:txBody>
        </p:sp>
        <p:sp>
          <p:nvSpPr>
            <p:cNvPr id="5"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414455"/>
              </a:solidFill>
              <a:prstDash val="solid"/>
              <a:round/>
              <a:headEnd/>
              <a:tailEnd/>
            </a:ln>
          </p:spPr>
          <p:txBody>
            <a:bodyPr/>
            <a:lstStyle/>
            <a:p>
              <a:endParaRPr lang="zh-CN" altLang="en-US"/>
            </a:p>
          </p:txBody>
        </p:sp>
        <p:sp>
          <p:nvSpPr>
            <p:cNvPr id="6"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414455"/>
              </a:solidFill>
              <a:prstDash val="solid"/>
              <a:round/>
              <a:headEnd/>
              <a:tailEnd/>
            </a:ln>
          </p:spPr>
          <p:txBody>
            <a:bodyPr/>
            <a:lstStyle/>
            <a:p>
              <a:endParaRPr lang="zh-CN" altLang="en-US"/>
            </a:p>
          </p:txBody>
        </p:sp>
        <p:sp>
          <p:nvSpPr>
            <p:cNvPr id="7"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414455"/>
              </a:solidFill>
              <a:prstDash val="solid"/>
              <a:round/>
              <a:headEnd/>
              <a:tailEnd/>
            </a:ln>
          </p:spPr>
          <p:txBody>
            <a:bodyPr/>
            <a:lstStyle/>
            <a:p>
              <a:endParaRPr lang="zh-CN" altLang="en-US"/>
            </a:p>
          </p:txBody>
        </p:sp>
        <p:sp>
          <p:nvSpPr>
            <p:cNvPr id="8"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414455"/>
              </a:solidFill>
              <a:prstDash val="solid"/>
              <a:round/>
              <a:headEnd/>
              <a:tailEnd/>
            </a:ln>
          </p:spPr>
          <p:txBody>
            <a:bodyPr/>
            <a:lstStyle/>
            <a:p>
              <a:endParaRPr lang="zh-CN" altLang="en-US"/>
            </a:p>
          </p:txBody>
        </p:sp>
        <p:sp>
          <p:nvSpPr>
            <p:cNvPr id="9"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414455"/>
              </a:solidFill>
              <a:prstDash val="solid"/>
              <a:round/>
              <a:headEnd/>
              <a:tailEnd/>
            </a:ln>
          </p:spPr>
          <p:txBody>
            <a:bodyPr/>
            <a:lstStyle/>
            <a:p>
              <a:endParaRPr lang="zh-CN" altLang="en-US"/>
            </a:p>
          </p:txBody>
        </p:sp>
        <p:sp>
          <p:nvSpPr>
            <p:cNvPr id="10"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414455"/>
              </a:solidFill>
              <a:prstDash val="solid"/>
              <a:round/>
              <a:headEnd/>
              <a:tailEnd/>
            </a:ln>
          </p:spPr>
          <p:txBody>
            <a:bodyPr/>
            <a:lstStyle/>
            <a:p>
              <a:endParaRPr lang="zh-CN" altLang="en-US"/>
            </a:p>
          </p:txBody>
        </p:sp>
        <p:sp>
          <p:nvSpPr>
            <p:cNvPr id="11"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414455"/>
              </a:solidFill>
              <a:prstDash val="solid"/>
              <a:round/>
              <a:headEnd/>
              <a:tailEnd/>
            </a:ln>
          </p:spPr>
          <p:txBody>
            <a:bodyPr/>
            <a:lstStyle/>
            <a:p>
              <a:endParaRPr lang="zh-CN" altLang="en-US"/>
            </a:p>
          </p:txBody>
        </p:sp>
        <p:sp>
          <p:nvSpPr>
            <p:cNvPr id="12"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414455"/>
              </a:solidFill>
              <a:prstDash val="solid"/>
              <a:round/>
              <a:headEnd/>
              <a:tailEnd/>
            </a:ln>
          </p:spPr>
          <p:txBody>
            <a:bodyPr/>
            <a:lstStyle/>
            <a:p>
              <a:endParaRPr lang="zh-CN" altLang="en-US"/>
            </a:p>
          </p:txBody>
        </p:sp>
        <p:sp>
          <p:nvSpPr>
            <p:cNvPr id="13"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414455"/>
              </a:solidFill>
              <a:prstDash val="solid"/>
              <a:round/>
              <a:headEnd/>
              <a:tailEnd/>
            </a:ln>
          </p:spPr>
          <p:txBody>
            <a:bodyPr/>
            <a:lstStyle/>
            <a:p>
              <a:endParaRPr lang="zh-CN" altLang="en-US"/>
            </a:p>
          </p:txBody>
        </p:sp>
        <p:sp>
          <p:nvSpPr>
            <p:cNvPr id="14"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414455"/>
              </a:solidFill>
              <a:prstDash val="solid"/>
              <a:round/>
              <a:headEnd/>
              <a:tailEnd/>
            </a:ln>
          </p:spPr>
          <p:txBody>
            <a:bodyPr/>
            <a:lstStyle/>
            <a:p>
              <a:endParaRPr lang="zh-CN" altLang="en-US"/>
            </a:p>
          </p:txBody>
        </p:sp>
        <p:sp>
          <p:nvSpPr>
            <p:cNvPr id="15"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414455"/>
              </a:solidFill>
              <a:prstDash val="solid"/>
              <a:round/>
              <a:headEnd/>
              <a:tailEnd/>
            </a:ln>
          </p:spPr>
          <p:txBody>
            <a:bodyPr/>
            <a:lstStyle/>
            <a:p>
              <a:endParaRPr lang="zh-CN" altLang="en-US"/>
            </a:p>
          </p:txBody>
        </p:sp>
        <p:sp>
          <p:nvSpPr>
            <p:cNvPr id="16"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414455"/>
              </a:solidFill>
              <a:prstDash val="solid"/>
              <a:round/>
              <a:headEnd/>
              <a:tailEnd/>
            </a:ln>
          </p:spPr>
          <p:txBody>
            <a:bodyPr/>
            <a:lstStyle/>
            <a:p>
              <a:endParaRPr lang="zh-CN" altLang="en-US"/>
            </a:p>
          </p:txBody>
        </p:sp>
        <p:sp>
          <p:nvSpPr>
            <p:cNvPr id="17"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414455"/>
              </a:solidFill>
              <a:prstDash val="solid"/>
              <a:round/>
              <a:headEnd/>
              <a:tailEnd/>
            </a:ln>
          </p:spPr>
          <p:txBody>
            <a:bodyPr/>
            <a:lstStyle/>
            <a:p>
              <a:endParaRPr lang="zh-CN" altLang="en-US"/>
            </a:p>
          </p:txBody>
        </p:sp>
        <p:sp>
          <p:nvSpPr>
            <p:cNvPr id="18"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414455"/>
              </a:solidFill>
              <a:prstDash val="solid"/>
              <a:round/>
              <a:headEnd/>
              <a:tailEnd/>
            </a:ln>
          </p:spPr>
          <p:txBody>
            <a:bodyPr/>
            <a:lstStyle/>
            <a:p>
              <a:endParaRPr lang="zh-CN" altLang="en-US"/>
            </a:p>
          </p:txBody>
        </p:sp>
        <p:sp>
          <p:nvSpPr>
            <p:cNvPr id="19"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414455"/>
              </a:solidFill>
              <a:prstDash val="solid"/>
              <a:round/>
              <a:headEnd/>
              <a:tailEnd/>
            </a:ln>
          </p:spPr>
          <p:txBody>
            <a:bodyPr/>
            <a:lstStyle/>
            <a:p>
              <a:endParaRPr lang="zh-CN" altLang="en-US"/>
            </a:p>
          </p:txBody>
        </p:sp>
        <p:sp>
          <p:nvSpPr>
            <p:cNvPr id="20"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414455"/>
              </a:solidFill>
              <a:prstDash val="solid"/>
              <a:round/>
              <a:headEnd/>
              <a:tailEnd/>
            </a:ln>
          </p:spPr>
          <p:txBody>
            <a:bodyPr/>
            <a:lstStyle/>
            <a:p>
              <a:endParaRPr lang="zh-CN" altLang="en-US"/>
            </a:p>
          </p:txBody>
        </p:sp>
        <p:sp>
          <p:nvSpPr>
            <p:cNvPr id="21"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414455"/>
              </a:solidFill>
              <a:prstDash val="solid"/>
              <a:round/>
              <a:headEnd/>
              <a:tailEnd/>
            </a:ln>
          </p:spPr>
          <p:txBody>
            <a:bodyPr/>
            <a:lstStyle/>
            <a:p>
              <a:endParaRPr lang="zh-CN" altLang="en-US"/>
            </a:p>
          </p:txBody>
        </p:sp>
        <p:sp>
          <p:nvSpPr>
            <p:cNvPr id="22"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414455"/>
              </a:solidFill>
              <a:prstDash val="solid"/>
              <a:round/>
              <a:headEnd/>
              <a:tailEnd/>
            </a:ln>
          </p:spPr>
          <p:txBody>
            <a:bodyPr/>
            <a:lstStyle/>
            <a:p>
              <a:endParaRPr lang="zh-CN" altLang="en-US"/>
            </a:p>
          </p:txBody>
        </p:sp>
        <p:sp>
          <p:nvSpPr>
            <p:cNvPr id="23"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414455"/>
              </a:solidFill>
              <a:prstDash val="solid"/>
              <a:round/>
              <a:headEnd/>
              <a:tailEnd/>
            </a:ln>
          </p:spPr>
          <p:txBody>
            <a:bodyPr/>
            <a:lstStyle/>
            <a:p>
              <a:endParaRPr lang="zh-CN" altLang="en-US"/>
            </a:p>
          </p:txBody>
        </p:sp>
        <p:sp>
          <p:nvSpPr>
            <p:cNvPr id="24"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414455"/>
              </a:solidFill>
              <a:prstDash val="solid"/>
              <a:round/>
              <a:headEnd/>
              <a:tailEnd/>
            </a:ln>
          </p:spPr>
          <p:txBody>
            <a:bodyPr/>
            <a:lstStyle/>
            <a:p>
              <a:endParaRPr lang="zh-CN" altLang="en-US"/>
            </a:p>
          </p:txBody>
        </p:sp>
        <p:sp>
          <p:nvSpPr>
            <p:cNvPr id="25"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414455"/>
              </a:solidFill>
              <a:prstDash val="solid"/>
              <a:round/>
              <a:headEnd/>
              <a:tailEnd/>
            </a:ln>
          </p:spPr>
          <p:txBody>
            <a:bodyPr/>
            <a:lstStyle/>
            <a:p>
              <a:endParaRPr lang="zh-CN" altLang="en-US"/>
            </a:p>
          </p:txBody>
        </p:sp>
        <p:sp>
          <p:nvSpPr>
            <p:cNvPr id="26"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414455"/>
              </a:solidFill>
              <a:prstDash val="solid"/>
              <a:round/>
              <a:headEnd/>
              <a:tailEnd/>
            </a:ln>
          </p:spPr>
          <p:txBody>
            <a:bodyPr/>
            <a:lstStyle/>
            <a:p>
              <a:endParaRPr lang="zh-CN" altLang="en-US"/>
            </a:p>
          </p:txBody>
        </p:sp>
        <p:sp>
          <p:nvSpPr>
            <p:cNvPr id="27"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414455"/>
              </a:solidFill>
              <a:prstDash val="solid"/>
              <a:round/>
              <a:headEnd/>
              <a:tailEnd/>
            </a:ln>
          </p:spPr>
          <p:txBody>
            <a:bodyPr/>
            <a:lstStyle/>
            <a:p>
              <a:endParaRPr lang="zh-CN" altLang="en-US"/>
            </a:p>
          </p:txBody>
        </p:sp>
        <p:sp>
          <p:nvSpPr>
            <p:cNvPr id="28"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414455"/>
              </a:solidFill>
              <a:prstDash val="solid"/>
              <a:round/>
              <a:headEnd/>
              <a:tailEnd/>
            </a:ln>
          </p:spPr>
          <p:txBody>
            <a:bodyPr/>
            <a:lstStyle/>
            <a:p>
              <a:endParaRPr lang="zh-CN" altLang="en-US"/>
            </a:p>
          </p:txBody>
        </p:sp>
        <p:sp>
          <p:nvSpPr>
            <p:cNvPr id="29"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414455"/>
              </a:solidFill>
              <a:prstDash val="solid"/>
              <a:round/>
              <a:headEnd/>
              <a:tailEnd/>
            </a:ln>
          </p:spPr>
          <p:txBody>
            <a:bodyPr/>
            <a:lstStyle/>
            <a:p>
              <a:endParaRPr lang="zh-CN" altLang="en-US"/>
            </a:p>
          </p:txBody>
        </p:sp>
        <p:sp>
          <p:nvSpPr>
            <p:cNvPr id="30"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414455"/>
              </a:solidFill>
              <a:prstDash val="solid"/>
              <a:round/>
              <a:headEnd/>
              <a:tailEnd/>
            </a:ln>
          </p:spPr>
          <p:txBody>
            <a:bodyPr/>
            <a:lstStyle/>
            <a:p>
              <a:endParaRPr lang="zh-CN" altLang="en-US"/>
            </a:p>
          </p:txBody>
        </p:sp>
        <p:sp>
          <p:nvSpPr>
            <p:cNvPr id="31"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414455"/>
              </a:solidFill>
              <a:prstDash val="solid"/>
              <a:round/>
              <a:headEnd/>
              <a:tailEnd/>
            </a:ln>
          </p:spPr>
          <p:txBody>
            <a:bodyPr/>
            <a:lstStyle/>
            <a:p>
              <a:endParaRPr lang="zh-CN" altLang="en-US"/>
            </a:p>
          </p:txBody>
        </p:sp>
        <p:sp>
          <p:nvSpPr>
            <p:cNvPr id="32"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414455"/>
              </a:solidFill>
              <a:prstDash val="solid"/>
              <a:round/>
              <a:headEnd/>
              <a:tailEnd/>
            </a:ln>
          </p:spPr>
          <p:txBody>
            <a:bodyPr/>
            <a:lstStyle/>
            <a:p>
              <a:endParaRPr lang="zh-CN" altLang="en-US"/>
            </a:p>
          </p:txBody>
        </p:sp>
        <p:sp>
          <p:nvSpPr>
            <p:cNvPr id="33"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414455"/>
              </a:solidFill>
              <a:prstDash val="solid"/>
              <a:round/>
              <a:headEnd/>
              <a:tailEnd/>
            </a:ln>
          </p:spPr>
          <p:txBody>
            <a:bodyPr/>
            <a:lstStyle/>
            <a:p>
              <a:endParaRPr lang="zh-CN" altLang="en-US"/>
            </a:p>
          </p:txBody>
        </p:sp>
        <p:sp>
          <p:nvSpPr>
            <p:cNvPr id="34"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414455"/>
              </a:solidFill>
              <a:prstDash val="solid"/>
              <a:round/>
              <a:headEnd/>
              <a:tailEnd/>
            </a:ln>
          </p:spPr>
          <p:txBody>
            <a:bodyPr/>
            <a:lstStyle/>
            <a:p>
              <a:endParaRPr lang="zh-CN" altLang="en-US"/>
            </a:p>
          </p:txBody>
        </p:sp>
        <p:sp>
          <p:nvSpPr>
            <p:cNvPr id="35"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414455"/>
              </a:solidFill>
              <a:prstDash val="solid"/>
              <a:round/>
              <a:headEnd/>
              <a:tailEnd/>
            </a:ln>
          </p:spPr>
          <p:txBody>
            <a:bodyPr/>
            <a:lstStyle/>
            <a:p>
              <a:endParaRPr lang="zh-CN" altLang="en-US"/>
            </a:p>
          </p:txBody>
        </p:sp>
        <p:sp>
          <p:nvSpPr>
            <p:cNvPr id="36"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414455"/>
              </a:solidFill>
              <a:prstDash val="solid"/>
              <a:round/>
              <a:headEnd/>
              <a:tailEnd/>
            </a:ln>
          </p:spPr>
          <p:txBody>
            <a:bodyPr/>
            <a:lstStyle/>
            <a:p>
              <a:endParaRPr lang="zh-CN" altLang="en-US"/>
            </a:p>
          </p:txBody>
        </p:sp>
        <p:sp>
          <p:nvSpPr>
            <p:cNvPr id="37"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414455"/>
              </a:solidFill>
              <a:prstDash val="solid"/>
              <a:round/>
              <a:headEnd/>
              <a:tailEnd/>
            </a:ln>
          </p:spPr>
          <p:txBody>
            <a:bodyPr/>
            <a:lstStyle/>
            <a:p>
              <a:endParaRPr lang="zh-CN" altLang="en-US"/>
            </a:p>
          </p:txBody>
        </p:sp>
        <p:sp>
          <p:nvSpPr>
            <p:cNvPr id="38"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414455"/>
              </a:solidFill>
              <a:prstDash val="solid"/>
              <a:round/>
              <a:headEnd/>
              <a:tailEnd/>
            </a:ln>
          </p:spPr>
          <p:txBody>
            <a:bodyPr/>
            <a:lstStyle/>
            <a:p>
              <a:endParaRPr lang="zh-CN" altLang="en-US"/>
            </a:p>
          </p:txBody>
        </p:sp>
        <p:sp>
          <p:nvSpPr>
            <p:cNvPr id="39"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414455"/>
              </a:solidFill>
              <a:prstDash val="solid"/>
              <a:round/>
              <a:headEnd/>
              <a:tailEnd/>
            </a:ln>
          </p:spPr>
          <p:txBody>
            <a:bodyPr/>
            <a:lstStyle/>
            <a:p>
              <a:endParaRPr lang="zh-CN" altLang="en-US"/>
            </a:p>
          </p:txBody>
        </p:sp>
        <p:sp>
          <p:nvSpPr>
            <p:cNvPr id="40"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414455"/>
              </a:solidFill>
              <a:prstDash val="solid"/>
              <a:round/>
              <a:headEnd/>
              <a:tailEnd/>
            </a:ln>
          </p:spPr>
          <p:txBody>
            <a:bodyPr/>
            <a:lstStyle/>
            <a:p>
              <a:endParaRPr lang="zh-CN" altLang="en-US"/>
            </a:p>
          </p:txBody>
        </p:sp>
        <p:sp>
          <p:nvSpPr>
            <p:cNvPr id="41"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414455"/>
              </a:solidFill>
              <a:prstDash val="solid"/>
              <a:round/>
              <a:headEnd/>
              <a:tailEnd/>
            </a:ln>
          </p:spPr>
          <p:txBody>
            <a:bodyPr/>
            <a:lstStyle/>
            <a:p>
              <a:endParaRPr lang="zh-CN" altLang="en-US"/>
            </a:p>
          </p:txBody>
        </p:sp>
        <p:sp>
          <p:nvSpPr>
            <p:cNvPr id="42"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414455"/>
              </a:solidFill>
              <a:prstDash val="solid"/>
              <a:round/>
              <a:headEnd/>
              <a:tailEnd/>
            </a:ln>
          </p:spPr>
          <p:txBody>
            <a:bodyPr/>
            <a:lstStyle/>
            <a:p>
              <a:endParaRPr lang="zh-CN" altLang="en-US"/>
            </a:p>
          </p:txBody>
        </p:sp>
        <p:sp>
          <p:nvSpPr>
            <p:cNvPr id="43"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414455"/>
              </a:solidFill>
              <a:prstDash val="solid"/>
              <a:round/>
              <a:headEnd/>
              <a:tailEnd/>
            </a:ln>
          </p:spPr>
          <p:txBody>
            <a:bodyPr/>
            <a:lstStyle/>
            <a:p>
              <a:endParaRPr lang="zh-CN" altLang="en-US"/>
            </a:p>
          </p:txBody>
        </p:sp>
        <p:sp>
          <p:nvSpPr>
            <p:cNvPr id="44"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414455"/>
              </a:solidFill>
              <a:prstDash val="solid"/>
              <a:round/>
              <a:headEnd/>
              <a:tailEnd/>
            </a:ln>
          </p:spPr>
          <p:txBody>
            <a:bodyPr/>
            <a:lstStyle/>
            <a:p>
              <a:endParaRPr lang="zh-CN" altLang="en-US"/>
            </a:p>
          </p:txBody>
        </p:sp>
        <p:sp>
          <p:nvSpPr>
            <p:cNvPr id="45"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414455"/>
              </a:solidFill>
              <a:prstDash val="solid"/>
              <a:round/>
              <a:headEnd/>
              <a:tailEnd/>
            </a:ln>
          </p:spPr>
          <p:txBody>
            <a:bodyPr/>
            <a:lstStyle/>
            <a:p>
              <a:endParaRPr lang="zh-CN" altLang="en-US"/>
            </a:p>
          </p:txBody>
        </p:sp>
        <p:sp>
          <p:nvSpPr>
            <p:cNvPr id="46"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414455"/>
              </a:solidFill>
              <a:prstDash val="solid"/>
              <a:round/>
              <a:headEnd/>
              <a:tailEnd/>
            </a:ln>
          </p:spPr>
          <p:txBody>
            <a:bodyPr/>
            <a:lstStyle/>
            <a:p>
              <a:endParaRPr lang="zh-CN" altLang="en-US"/>
            </a:p>
          </p:txBody>
        </p:sp>
        <p:sp>
          <p:nvSpPr>
            <p:cNvPr id="47"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414455"/>
              </a:solidFill>
              <a:prstDash val="solid"/>
              <a:round/>
              <a:headEnd/>
              <a:tailEnd/>
            </a:ln>
          </p:spPr>
          <p:txBody>
            <a:bodyPr/>
            <a:lstStyle/>
            <a:p>
              <a:endParaRPr lang="zh-CN" altLang="en-US"/>
            </a:p>
          </p:txBody>
        </p:sp>
        <p:sp>
          <p:nvSpPr>
            <p:cNvPr id="48"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414455"/>
              </a:solidFill>
              <a:prstDash val="solid"/>
              <a:round/>
              <a:headEnd/>
              <a:tailEnd/>
            </a:ln>
          </p:spPr>
          <p:txBody>
            <a:bodyPr/>
            <a:lstStyle/>
            <a:p>
              <a:endParaRPr lang="zh-CN" altLang="en-US"/>
            </a:p>
          </p:txBody>
        </p:sp>
        <p:sp>
          <p:nvSpPr>
            <p:cNvPr id="49"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414455"/>
              </a:solidFill>
              <a:prstDash val="solid"/>
              <a:round/>
              <a:headEnd/>
              <a:tailEnd/>
            </a:ln>
          </p:spPr>
          <p:txBody>
            <a:bodyPr/>
            <a:lstStyle/>
            <a:p>
              <a:endParaRPr lang="zh-CN" altLang="en-US"/>
            </a:p>
          </p:txBody>
        </p:sp>
        <p:sp>
          <p:nvSpPr>
            <p:cNvPr id="50"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414455"/>
              </a:solidFill>
              <a:prstDash val="solid"/>
              <a:round/>
              <a:headEnd/>
              <a:tailEnd/>
            </a:ln>
          </p:spPr>
          <p:txBody>
            <a:bodyPr/>
            <a:lstStyle/>
            <a:p>
              <a:endParaRPr lang="zh-CN" altLang="en-US"/>
            </a:p>
          </p:txBody>
        </p:sp>
        <p:sp>
          <p:nvSpPr>
            <p:cNvPr id="51"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414455"/>
              </a:solidFill>
              <a:prstDash val="solid"/>
              <a:round/>
              <a:headEnd/>
              <a:tailEnd/>
            </a:ln>
          </p:spPr>
          <p:txBody>
            <a:bodyPr/>
            <a:lstStyle/>
            <a:p>
              <a:endParaRPr lang="zh-CN" altLang="en-US"/>
            </a:p>
          </p:txBody>
        </p:sp>
        <p:sp>
          <p:nvSpPr>
            <p:cNvPr id="52"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414455"/>
              </a:solidFill>
              <a:prstDash val="solid"/>
              <a:round/>
              <a:headEnd/>
              <a:tailEnd/>
            </a:ln>
          </p:spPr>
          <p:txBody>
            <a:bodyPr/>
            <a:lstStyle/>
            <a:p>
              <a:endParaRPr lang="zh-CN" altLang="en-US"/>
            </a:p>
          </p:txBody>
        </p:sp>
        <p:sp>
          <p:nvSpPr>
            <p:cNvPr id="53"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414455"/>
              </a:solidFill>
              <a:prstDash val="solid"/>
              <a:round/>
              <a:headEnd/>
              <a:tailEnd/>
            </a:ln>
          </p:spPr>
          <p:txBody>
            <a:bodyPr/>
            <a:lstStyle/>
            <a:p>
              <a:endParaRPr lang="zh-CN" altLang="en-US"/>
            </a:p>
          </p:txBody>
        </p:sp>
        <p:sp>
          <p:nvSpPr>
            <p:cNvPr id="54"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414455"/>
              </a:solidFill>
              <a:prstDash val="solid"/>
              <a:round/>
              <a:headEnd/>
              <a:tailEnd/>
            </a:ln>
          </p:spPr>
          <p:txBody>
            <a:bodyPr/>
            <a:lstStyle/>
            <a:p>
              <a:endParaRPr lang="zh-CN" altLang="en-US"/>
            </a:p>
          </p:txBody>
        </p:sp>
        <p:sp>
          <p:nvSpPr>
            <p:cNvPr id="55"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414455"/>
              </a:solidFill>
              <a:prstDash val="solid"/>
              <a:round/>
              <a:headEnd/>
              <a:tailEnd/>
            </a:ln>
          </p:spPr>
          <p:txBody>
            <a:bodyPr/>
            <a:lstStyle/>
            <a:p>
              <a:endParaRPr lang="zh-CN" altLang="en-US"/>
            </a:p>
          </p:txBody>
        </p:sp>
        <p:sp>
          <p:nvSpPr>
            <p:cNvPr id="56"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414455"/>
              </a:solidFill>
              <a:prstDash val="solid"/>
              <a:round/>
              <a:headEnd/>
              <a:tailEnd/>
            </a:ln>
          </p:spPr>
          <p:txBody>
            <a:bodyPr/>
            <a:lstStyle/>
            <a:p>
              <a:endParaRPr lang="zh-CN" altLang="en-US"/>
            </a:p>
          </p:txBody>
        </p:sp>
        <p:sp>
          <p:nvSpPr>
            <p:cNvPr id="57"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414455"/>
              </a:solidFill>
              <a:prstDash val="solid"/>
              <a:round/>
              <a:headEnd/>
              <a:tailEnd/>
            </a:ln>
          </p:spPr>
          <p:txBody>
            <a:bodyPr/>
            <a:lstStyle/>
            <a:p>
              <a:endParaRPr lang="zh-CN" altLang="en-US"/>
            </a:p>
          </p:txBody>
        </p:sp>
        <p:sp>
          <p:nvSpPr>
            <p:cNvPr id="58"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414455"/>
              </a:solidFill>
              <a:prstDash val="solid"/>
              <a:round/>
              <a:headEnd/>
              <a:tailEnd/>
            </a:ln>
          </p:spPr>
          <p:txBody>
            <a:bodyPr/>
            <a:lstStyle/>
            <a:p>
              <a:endParaRPr lang="zh-CN" altLang="en-US"/>
            </a:p>
          </p:txBody>
        </p:sp>
        <p:sp>
          <p:nvSpPr>
            <p:cNvPr id="59"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414455"/>
              </a:solidFill>
              <a:prstDash val="solid"/>
              <a:round/>
              <a:headEnd/>
              <a:tailEnd/>
            </a:ln>
          </p:spPr>
          <p:txBody>
            <a:bodyPr/>
            <a:lstStyle/>
            <a:p>
              <a:endParaRPr lang="zh-CN" altLang="en-US"/>
            </a:p>
          </p:txBody>
        </p:sp>
        <p:sp>
          <p:nvSpPr>
            <p:cNvPr id="60"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414455"/>
              </a:solidFill>
              <a:prstDash val="solid"/>
              <a:round/>
              <a:headEnd/>
              <a:tailEnd/>
            </a:ln>
          </p:spPr>
          <p:txBody>
            <a:bodyPr/>
            <a:lstStyle/>
            <a:p>
              <a:endParaRPr lang="zh-CN" altLang="en-US"/>
            </a:p>
          </p:txBody>
        </p:sp>
        <p:sp>
          <p:nvSpPr>
            <p:cNvPr id="61"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414455"/>
              </a:solidFill>
              <a:prstDash val="solid"/>
              <a:round/>
              <a:headEnd/>
              <a:tailEnd/>
            </a:ln>
          </p:spPr>
          <p:txBody>
            <a:bodyPr/>
            <a:lstStyle/>
            <a:p>
              <a:endParaRPr lang="zh-CN" altLang="en-US"/>
            </a:p>
          </p:txBody>
        </p:sp>
        <p:sp>
          <p:nvSpPr>
            <p:cNvPr id="62"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414455"/>
              </a:solidFill>
              <a:prstDash val="solid"/>
              <a:round/>
              <a:headEnd/>
              <a:tailEnd/>
            </a:ln>
          </p:spPr>
          <p:txBody>
            <a:bodyPr/>
            <a:lstStyle/>
            <a:p>
              <a:endParaRPr lang="zh-CN" altLang="en-US"/>
            </a:p>
          </p:txBody>
        </p:sp>
        <p:sp>
          <p:nvSpPr>
            <p:cNvPr id="63"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414455"/>
              </a:solidFill>
              <a:prstDash val="solid"/>
              <a:round/>
              <a:headEnd/>
              <a:tailEnd/>
            </a:ln>
          </p:spPr>
          <p:txBody>
            <a:bodyPr/>
            <a:lstStyle/>
            <a:p>
              <a:endParaRPr lang="zh-CN" altLang="en-US"/>
            </a:p>
          </p:txBody>
        </p:sp>
        <p:sp>
          <p:nvSpPr>
            <p:cNvPr id="64"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414455"/>
              </a:solidFill>
              <a:prstDash val="solid"/>
              <a:round/>
              <a:headEnd/>
              <a:tailEnd/>
            </a:ln>
          </p:spPr>
          <p:txBody>
            <a:bodyPr/>
            <a:lstStyle/>
            <a:p>
              <a:endParaRPr lang="zh-CN" altLang="en-US"/>
            </a:p>
          </p:txBody>
        </p:sp>
      </p:grpSp>
      <p:sp>
        <p:nvSpPr>
          <p:cNvPr id="65" name="Freeform 78"/>
          <p:cNvSpPr>
            <a:spLocks/>
          </p:cNvSpPr>
          <p:nvPr/>
        </p:nvSpPr>
        <p:spPr bwMode="gray">
          <a:xfrm>
            <a:off x="5396616" y="4858884"/>
            <a:ext cx="756366" cy="644172"/>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sp>
        <p:nvSpPr>
          <p:cNvPr id="66" name="Freeform 92"/>
          <p:cNvSpPr>
            <a:spLocks/>
          </p:cNvSpPr>
          <p:nvPr/>
        </p:nvSpPr>
        <p:spPr bwMode="gray">
          <a:xfrm>
            <a:off x="5749322" y="3366553"/>
            <a:ext cx="661150" cy="44421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sp>
        <p:nvSpPr>
          <p:cNvPr id="67" name="Freeform 100"/>
          <p:cNvSpPr>
            <a:spLocks/>
          </p:cNvSpPr>
          <p:nvPr/>
        </p:nvSpPr>
        <p:spPr bwMode="gray">
          <a:xfrm>
            <a:off x="6006807" y="2684805"/>
            <a:ext cx="576662" cy="575730"/>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sp>
        <p:nvSpPr>
          <p:cNvPr id="68" name="Freeform 82"/>
          <p:cNvSpPr>
            <a:spLocks/>
          </p:cNvSpPr>
          <p:nvPr/>
        </p:nvSpPr>
        <p:spPr bwMode="gray">
          <a:xfrm>
            <a:off x="6147727" y="4131507"/>
            <a:ext cx="379524" cy="426764"/>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6">
              <a:lumMod val="75000"/>
            </a:schemeClr>
          </a:solidFill>
          <a:ln w="6350">
            <a:solidFill>
              <a:schemeClr val="bg1"/>
            </a:solidFill>
            <a:prstDash val="solid"/>
            <a:round/>
            <a:headEnd/>
            <a:tailEnd/>
          </a:ln>
        </p:spPr>
        <p:txBody>
          <a:bodyPr lIns="77232" tIns="38616" rIns="77232" bIns="38616"/>
          <a:lstStyle/>
          <a:p>
            <a:endParaRPr lang="zh-CN" altLang="en-US"/>
          </a:p>
        </p:txBody>
      </p:sp>
      <p:cxnSp>
        <p:nvCxnSpPr>
          <p:cNvPr id="69" name="直接连接符 68"/>
          <p:cNvCxnSpPr/>
          <p:nvPr/>
        </p:nvCxnSpPr>
        <p:spPr>
          <a:xfrm>
            <a:off x="6514019" y="3046482"/>
            <a:ext cx="213231" cy="21002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727251" y="3256506"/>
            <a:ext cx="190212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6333698" y="3477203"/>
            <a:ext cx="213231" cy="21002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6546930" y="3687227"/>
            <a:ext cx="20824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6460088" y="4248263"/>
            <a:ext cx="267159" cy="17312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6727251" y="4248263"/>
            <a:ext cx="190212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903544" y="5221905"/>
            <a:ext cx="213231" cy="21002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116774" y="5431929"/>
            <a:ext cx="184960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7303375" y="2850344"/>
            <a:ext cx="1387079" cy="324207"/>
          </a:xfrm>
          <a:prstGeom prst="rect">
            <a:avLst/>
          </a:prstGeom>
        </p:spPr>
        <p:txBody>
          <a:bodyPr wrap="none" lIns="77232" tIns="38616" rIns="77232" bIns="38616">
            <a:spAutoFit/>
          </a:bodyPr>
          <a:lstStyle/>
          <a:p>
            <a:r>
              <a:rPr lang="zh-CN" altLang="en-US" sz="1600" dirty="0">
                <a:solidFill>
                  <a:srgbClr val="002060"/>
                </a:solidFill>
                <a:latin typeface="微软雅黑" pitchFamily="34" charset="-122"/>
                <a:ea typeface="微软雅黑" pitchFamily="34" charset="-122"/>
                <a:cs typeface="华文黑体" pitchFamily="2" charset="-122"/>
              </a:rPr>
              <a:t>点击添加文本</a:t>
            </a:r>
            <a:endParaRPr lang="zh-CN" altLang="en-US" sz="1600" dirty="0">
              <a:solidFill>
                <a:srgbClr val="002060"/>
              </a:solidFill>
              <a:latin typeface="微软雅黑" pitchFamily="34" charset="-122"/>
              <a:ea typeface="微软雅黑" pitchFamily="34" charset="-122"/>
            </a:endParaRPr>
          </a:p>
        </p:txBody>
      </p:sp>
      <p:sp>
        <p:nvSpPr>
          <p:cNvPr id="78" name="矩形 77"/>
          <p:cNvSpPr/>
          <p:nvPr/>
        </p:nvSpPr>
        <p:spPr>
          <a:xfrm>
            <a:off x="7303375" y="3337030"/>
            <a:ext cx="1387079" cy="324207"/>
          </a:xfrm>
          <a:prstGeom prst="rect">
            <a:avLst/>
          </a:prstGeom>
        </p:spPr>
        <p:txBody>
          <a:bodyPr wrap="none" lIns="77232" tIns="38616" rIns="77232" bIns="38616">
            <a:spAutoFit/>
          </a:bodyPr>
          <a:lstStyle/>
          <a:p>
            <a:r>
              <a:rPr lang="zh-CN" altLang="en-US" sz="1600">
                <a:solidFill>
                  <a:srgbClr val="002060"/>
                </a:solidFill>
                <a:latin typeface="微软雅黑" pitchFamily="34" charset="-122"/>
                <a:ea typeface="微软雅黑" pitchFamily="34" charset="-122"/>
                <a:cs typeface="华文黑体" pitchFamily="2" charset="-122"/>
              </a:rPr>
              <a:t>点击添加文本</a:t>
            </a:r>
            <a:endParaRPr lang="zh-CN" altLang="en-US" sz="1600">
              <a:solidFill>
                <a:srgbClr val="002060"/>
              </a:solidFill>
              <a:latin typeface="微软雅黑" pitchFamily="34" charset="-122"/>
              <a:ea typeface="微软雅黑" pitchFamily="34" charset="-122"/>
            </a:endParaRPr>
          </a:p>
        </p:txBody>
      </p:sp>
      <p:sp>
        <p:nvSpPr>
          <p:cNvPr id="79" name="矩形 78"/>
          <p:cNvSpPr/>
          <p:nvPr/>
        </p:nvSpPr>
        <p:spPr>
          <a:xfrm>
            <a:off x="7303375" y="3899572"/>
            <a:ext cx="1387079" cy="324207"/>
          </a:xfrm>
          <a:prstGeom prst="rect">
            <a:avLst/>
          </a:prstGeom>
        </p:spPr>
        <p:txBody>
          <a:bodyPr wrap="none" lIns="77232" tIns="38616" rIns="77232" bIns="38616">
            <a:spAutoFit/>
          </a:bodyPr>
          <a:lstStyle/>
          <a:p>
            <a:r>
              <a:rPr lang="zh-CN" altLang="en-US" sz="1600">
                <a:solidFill>
                  <a:srgbClr val="002060"/>
                </a:solidFill>
                <a:latin typeface="微软雅黑" pitchFamily="34" charset="-122"/>
                <a:ea typeface="微软雅黑" pitchFamily="34" charset="-122"/>
                <a:cs typeface="华文黑体" pitchFamily="2" charset="-122"/>
              </a:rPr>
              <a:t>点击添加文本</a:t>
            </a:r>
            <a:endParaRPr lang="zh-CN" altLang="en-US" sz="1600">
              <a:solidFill>
                <a:srgbClr val="002060"/>
              </a:solidFill>
              <a:latin typeface="微软雅黑" pitchFamily="34" charset="-122"/>
              <a:ea typeface="微软雅黑" pitchFamily="34" charset="-122"/>
            </a:endParaRPr>
          </a:p>
        </p:txBody>
      </p:sp>
      <p:sp>
        <p:nvSpPr>
          <p:cNvPr id="80" name="矩形 79"/>
          <p:cNvSpPr/>
          <p:nvPr/>
        </p:nvSpPr>
        <p:spPr>
          <a:xfrm>
            <a:off x="6660205" y="5023889"/>
            <a:ext cx="1387079" cy="324207"/>
          </a:xfrm>
          <a:prstGeom prst="rect">
            <a:avLst/>
          </a:prstGeom>
        </p:spPr>
        <p:txBody>
          <a:bodyPr wrap="none" lIns="77232" tIns="38616" rIns="77232" bIns="38616">
            <a:spAutoFit/>
          </a:bodyPr>
          <a:lstStyle/>
          <a:p>
            <a:r>
              <a:rPr lang="zh-CN" altLang="en-US" sz="1600">
                <a:solidFill>
                  <a:srgbClr val="002060"/>
                </a:solidFill>
                <a:latin typeface="微软雅黑" pitchFamily="34" charset="-122"/>
                <a:ea typeface="微软雅黑" pitchFamily="34" charset="-122"/>
                <a:cs typeface="华文黑体" pitchFamily="2" charset="-122"/>
              </a:rPr>
              <a:t>点击添加文本</a:t>
            </a:r>
            <a:endParaRPr lang="zh-CN" altLang="en-US" sz="1600">
              <a:solidFill>
                <a:srgbClr val="002060"/>
              </a:solidFill>
              <a:latin typeface="微软雅黑" pitchFamily="34" charset="-122"/>
              <a:ea typeface="微软雅黑" pitchFamily="34" charset="-122"/>
            </a:endParaRPr>
          </a:p>
        </p:txBody>
      </p:sp>
      <p:sp>
        <p:nvSpPr>
          <p:cNvPr id="81" name="矩形标注 80"/>
          <p:cNvSpPr/>
          <p:nvPr/>
        </p:nvSpPr>
        <p:spPr>
          <a:xfrm>
            <a:off x="9082332" y="2361376"/>
            <a:ext cx="2449670" cy="3295655"/>
          </a:xfrm>
          <a:prstGeom prst="wedgeRectCallout">
            <a:avLst>
              <a:gd name="adj1" fmla="val -72333"/>
              <a:gd name="adj2" fmla="val 19715"/>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232" tIns="38616" rIns="77232" bIns="38616" rtlCol="0" anchor="ctr"/>
          <a:lstStyle/>
          <a:p>
            <a:pPr algn="ctr"/>
            <a:endParaRPr lang="zh-CN" altLang="en-US"/>
          </a:p>
        </p:txBody>
      </p:sp>
      <p:sp>
        <p:nvSpPr>
          <p:cNvPr id="82" name="TextBox 81"/>
          <p:cNvSpPr txBox="1"/>
          <p:nvPr/>
        </p:nvSpPr>
        <p:spPr>
          <a:xfrm>
            <a:off x="9203992" y="2475485"/>
            <a:ext cx="2328010" cy="3158830"/>
          </a:xfrm>
          <a:prstGeom prst="rect">
            <a:avLst/>
          </a:prstGeom>
          <a:noFill/>
        </p:spPr>
        <p:txBody>
          <a:bodyPr wrap="square" lIns="77232" tIns="38616" rIns="77232" bIns="38616" rtlCol="0">
            <a:spAutoFit/>
          </a:bodyPr>
          <a:lstStyle/>
          <a:p>
            <a:pPr>
              <a:lnSpc>
                <a:spcPct val="130000"/>
              </a:lnSpc>
            </a:pP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chemeClr val="bg1"/>
              </a:solidFill>
              <a:latin typeface="微软雅黑" pitchFamily="34" charset="-122"/>
              <a:ea typeface="微软雅黑" pitchFamily="34" charset="-122"/>
            </a:endParaRPr>
          </a:p>
          <a:p>
            <a:pPr>
              <a:lnSpc>
                <a:spcPct val="130000"/>
              </a:lnSpc>
            </a:pP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pic>
        <p:nvPicPr>
          <p:cNvPr id="83"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8013411"/>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8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2"/>
                                            </p:tgtEl>
                                            <p:attrNameLst>
                                              <p:attrName>style.visibility</p:attrName>
                                            </p:attrNameLst>
                                          </p:cBhvr>
                                          <p:to>
                                            <p:strVal val="visible"/>
                                          </p:to>
                                        </p:set>
                                        <p:animEffect transition="in" filter="wipe(left)">
                                          <p:cBhvr>
                                            <p:cTn id="65" dur="100"/>
                                            <p:tgtEl>
                                              <p:spTgt spid="8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2"/>
                                            </p:tgtEl>
                                          </p:cBhvr>
                                          <p:to x="80000" y="100000"/>
                                        </p:animScale>
                                        <p:anim by="(#ppt_w*0.10)" calcmode="lin" valueType="num">
                                          <p:cBhvr>
                                            <p:cTn id="68" dur="50" autoRev="1" fill="hold">
                                              <p:stCondLst>
                                                <p:cond delay="0"/>
                                              </p:stCondLst>
                                            </p:cTn>
                                            <p:tgtEl>
                                              <p:spTgt spid="82"/>
                                            </p:tgtEl>
                                            <p:attrNameLst>
                                              <p:attrName>ppt_x</p:attrName>
                                            </p:attrNameLst>
                                          </p:cBhvr>
                                        </p:anim>
                                        <p:anim by="(-#ppt_w*0.10)" calcmode="lin" valueType="num">
                                          <p:cBhvr>
                                            <p:cTn id="69" dur="50" autoRev="1" fill="hold">
                                              <p:stCondLst>
                                                <p:cond delay="0"/>
                                              </p:stCondLst>
                                            </p:cTn>
                                            <p:tgtEl>
                                              <p:spTgt spid="82"/>
                                            </p:tgtEl>
                                            <p:attrNameLst>
                                              <p:attrName>ppt_y</p:attrName>
                                            </p:attrNameLst>
                                          </p:cBhvr>
                                        </p:anim>
                                        <p:animRot by="-480000">
                                          <p:cBhvr>
                                            <p:cTn id="70"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2"/>
                                            </p:tgtEl>
                                            <p:attrNameLst>
                                              <p:attrName>style.visibility</p:attrName>
                                            </p:attrNameLst>
                                          </p:cBhvr>
                                          <p:to>
                                            <p:strVal val="visible"/>
                                          </p:to>
                                        </p:set>
                                        <p:animEffect transition="in" filter="wipe(left)">
                                          <p:cBhvr>
                                            <p:cTn id="65" dur="100"/>
                                            <p:tgtEl>
                                              <p:spTgt spid="8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2"/>
                                            </p:tgtEl>
                                          </p:cBhvr>
                                          <p:to x="80000" y="100000"/>
                                        </p:animScale>
                                        <p:anim by="(#ppt_w*0.10)" calcmode="lin" valueType="num">
                                          <p:cBhvr>
                                            <p:cTn id="68" dur="50" autoRev="1" fill="hold">
                                              <p:stCondLst>
                                                <p:cond delay="0"/>
                                              </p:stCondLst>
                                            </p:cTn>
                                            <p:tgtEl>
                                              <p:spTgt spid="82"/>
                                            </p:tgtEl>
                                            <p:attrNameLst>
                                              <p:attrName>ppt_x</p:attrName>
                                            </p:attrNameLst>
                                          </p:cBhvr>
                                        </p:anim>
                                        <p:anim by="(-#ppt_w*0.10)" calcmode="lin" valueType="num">
                                          <p:cBhvr>
                                            <p:cTn id="69" dur="50" autoRev="1" fill="hold">
                                              <p:stCondLst>
                                                <p:cond delay="0"/>
                                              </p:stCondLst>
                                            </p:cTn>
                                            <p:tgtEl>
                                              <p:spTgt spid="82"/>
                                            </p:tgtEl>
                                            <p:attrNameLst>
                                              <p:attrName>ppt_y</p:attrName>
                                            </p:attrNameLst>
                                          </p:cBhvr>
                                        </p:anim>
                                        <p:animRot by="-480000">
                                          <p:cBhvr>
                                            <p:cTn id="70"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534296" y="3652797"/>
            <a:ext cx="2211427" cy="2096674"/>
            <a:chOff x="3065829" y="2668267"/>
            <a:chExt cx="1872107" cy="1761728"/>
          </a:xfrm>
        </p:grpSpPr>
        <p:sp>
          <p:nvSpPr>
            <p:cNvPr id="9" name="椭圆 8"/>
            <p:cNvSpPr/>
            <p:nvPr/>
          </p:nvSpPr>
          <p:spPr>
            <a:xfrm>
              <a:off x="3115072" y="2668267"/>
              <a:ext cx="1761728" cy="1761728"/>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463987" y="276113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 name="椭圆 10"/>
            <p:cNvSpPr/>
            <p:nvPr/>
          </p:nvSpPr>
          <p:spPr>
            <a:xfrm>
              <a:off x="3460687" y="276113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2" name="椭圆 11"/>
            <p:cNvSpPr/>
            <p:nvPr/>
          </p:nvSpPr>
          <p:spPr>
            <a:xfrm>
              <a:off x="3065829" y="349265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椭圆 12"/>
            <p:cNvSpPr/>
            <p:nvPr/>
          </p:nvSpPr>
          <p:spPr>
            <a:xfrm>
              <a:off x="4818429" y="349265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4" name="椭圆 13"/>
            <p:cNvSpPr/>
            <p:nvPr/>
          </p:nvSpPr>
          <p:spPr>
            <a:xfrm>
              <a:off x="4442509" y="422417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椭圆 14"/>
            <p:cNvSpPr/>
            <p:nvPr/>
          </p:nvSpPr>
          <p:spPr>
            <a:xfrm>
              <a:off x="3439209" y="4201315"/>
              <a:ext cx="119507" cy="1195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16" name="组合 15"/>
            <p:cNvGrpSpPr/>
            <p:nvPr/>
          </p:nvGrpSpPr>
          <p:grpSpPr>
            <a:xfrm>
              <a:off x="3269293" y="2943616"/>
              <a:ext cx="1465545" cy="1202499"/>
              <a:chOff x="3269293" y="2943616"/>
              <a:chExt cx="1465545" cy="1202499"/>
            </a:xfrm>
          </p:grpSpPr>
          <p:sp>
            <p:nvSpPr>
              <p:cNvPr id="17" name="任意多边形 16"/>
              <p:cNvSpPr/>
              <p:nvPr/>
            </p:nvSpPr>
            <p:spPr>
              <a:xfrm>
                <a:off x="4008329" y="2956142"/>
                <a:ext cx="425885" cy="588724"/>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3995803" y="3544866"/>
                <a:ext cx="739035" cy="0"/>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594970" y="2943616"/>
                <a:ext cx="413359" cy="588724"/>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269293" y="3557392"/>
                <a:ext cx="726510" cy="0"/>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582444" y="3569918"/>
                <a:ext cx="425885" cy="576197"/>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020855" y="3569918"/>
                <a:ext cx="388307" cy="576197"/>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chemeClr val="accent6">
                    <a:lumMod val="75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p:cNvGrpSpPr/>
          <p:nvPr/>
        </p:nvGrpSpPr>
        <p:grpSpPr>
          <a:xfrm>
            <a:off x="2728653" y="1737217"/>
            <a:ext cx="8460430" cy="1959172"/>
            <a:chOff x="2954339" y="1279908"/>
            <a:chExt cx="7162269" cy="1646194"/>
          </a:xfrm>
        </p:grpSpPr>
        <p:sp>
          <p:nvSpPr>
            <p:cNvPr id="30" name="矩形 29"/>
            <p:cNvSpPr>
              <a:spLocks noChangeArrowheads="1"/>
            </p:cNvSpPr>
            <p:nvPr/>
          </p:nvSpPr>
          <p:spPr bwMode="auto">
            <a:xfrm>
              <a:off x="2954339" y="1694800"/>
              <a:ext cx="7162269" cy="123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400" dirty="0" smtClean="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endParaRPr lang="en-US" altLang="zh-CN" sz="1400" dirty="0">
                <a:solidFill>
                  <a:sysClr val="windowText" lastClr="000000"/>
                </a:solidFill>
                <a:latin typeface="微软雅黑" pitchFamily="34" charset="-122"/>
                <a:ea typeface="微软雅黑" pitchFamily="34" charset="-122"/>
              </a:endParaRPr>
            </a:p>
          </p:txBody>
        </p:sp>
        <p:sp>
          <p:nvSpPr>
            <p:cNvPr id="31" name="矩形 30"/>
            <p:cNvSpPr/>
            <p:nvPr/>
          </p:nvSpPr>
          <p:spPr>
            <a:xfrm>
              <a:off x="2963100" y="1279908"/>
              <a:ext cx="1024836" cy="336192"/>
            </a:xfrm>
            <a:prstGeom prst="rect">
              <a:avLst/>
            </a:prstGeom>
          </p:spPr>
          <p:txBody>
            <a:bodyPr wrap="none">
              <a:spAutoFit/>
            </a:bodyPr>
            <a:lstStyle/>
            <a:p>
              <a:r>
                <a:rPr lang="zh-CN" altLang="en-US" sz="2000" dirty="0" smtClean="0">
                  <a:latin typeface="微软雅黑" pitchFamily="34" charset="-122"/>
                  <a:ea typeface="微软雅黑" pitchFamily="34" charset="-122"/>
                </a:rPr>
                <a:t>添加标题</a:t>
              </a:r>
              <a:endParaRPr lang="zh-CN" altLang="en-US" sz="2000" dirty="0">
                <a:latin typeface="微软雅黑" pitchFamily="34" charset="-122"/>
                <a:ea typeface="微软雅黑" pitchFamily="34" charset="-122"/>
              </a:endParaRPr>
            </a:p>
          </p:txBody>
        </p:sp>
      </p:grpSp>
      <p:grpSp>
        <p:nvGrpSpPr>
          <p:cNvPr id="32" name="组合 31"/>
          <p:cNvGrpSpPr/>
          <p:nvPr/>
        </p:nvGrpSpPr>
        <p:grpSpPr>
          <a:xfrm>
            <a:off x="6080098" y="4144094"/>
            <a:ext cx="1105773" cy="1114080"/>
            <a:chOff x="3254772" y="2872916"/>
            <a:chExt cx="936104" cy="936104"/>
          </a:xfrm>
        </p:grpSpPr>
        <p:sp>
          <p:nvSpPr>
            <p:cNvPr id="33" name="椭圆 32"/>
            <p:cNvSpPr/>
            <p:nvPr/>
          </p:nvSpPr>
          <p:spPr>
            <a:xfrm>
              <a:off x="3254772" y="2872916"/>
              <a:ext cx="936104" cy="936104"/>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矩形 33"/>
            <p:cNvSpPr/>
            <p:nvPr/>
          </p:nvSpPr>
          <p:spPr>
            <a:xfrm>
              <a:off x="3469765" y="3187079"/>
              <a:ext cx="579727" cy="297400"/>
            </a:xfrm>
            <a:prstGeom prst="rect">
              <a:avLst/>
            </a:prstGeom>
          </p:spPr>
          <p:txBody>
            <a:bodyPr wrap="none">
              <a:spAutoFit/>
            </a:bodyPr>
            <a:lstStyle/>
            <a:p>
              <a:r>
                <a:rPr lang="zh-CN" altLang="en-US" sz="1700" dirty="0" smtClean="0">
                  <a:solidFill>
                    <a:schemeClr val="bg1"/>
                  </a:solidFill>
                  <a:latin typeface="微软雅黑" pitchFamily="34" charset="-122"/>
                  <a:ea typeface="微软雅黑" pitchFamily="34" charset="-122"/>
                </a:rPr>
                <a:t>标题</a:t>
              </a:r>
              <a:r>
                <a:rPr lang="en-US" altLang="zh-CN" sz="1700" dirty="0" smtClean="0">
                  <a:solidFill>
                    <a:schemeClr val="bg1"/>
                  </a:solidFill>
                  <a:latin typeface="微软雅黑" pitchFamily="34" charset="-122"/>
                  <a:ea typeface="微软雅黑" pitchFamily="34" charset="-122"/>
                </a:rPr>
                <a:t> </a:t>
              </a:r>
              <a:endParaRPr lang="zh-CN" altLang="en-US" sz="1700" dirty="0">
                <a:solidFill>
                  <a:schemeClr val="bg1"/>
                </a:solidFill>
                <a:latin typeface="微软雅黑" pitchFamily="34" charset="-122"/>
                <a:ea typeface="微软雅黑" pitchFamily="34" charset="-122"/>
              </a:endParaRPr>
            </a:p>
          </p:txBody>
        </p:sp>
      </p:grpSp>
      <p:grpSp>
        <p:nvGrpSpPr>
          <p:cNvPr id="35" name="组合 34"/>
          <p:cNvGrpSpPr/>
          <p:nvPr/>
        </p:nvGrpSpPr>
        <p:grpSpPr>
          <a:xfrm>
            <a:off x="7978981" y="4130452"/>
            <a:ext cx="2345905" cy="1332241"/>
            <a:chOff x="789157" y="3505487"/>
            <a:chExt cx="1985951" cy="1119414"/>
          </a:xfrm>
        </p:grpSpPr>
        <p:sp>
          <p:nvSpPr>
            <p:cNvPr id="36" name="TextBox 35"/>
            <p:cNvSpPr txBox="1"/>
            <p:nvPr/>
          </p:nvSpPr>
          <p:spPr>
            <a:xfrm>
              <a:off x="789157" y="3505487"/>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37" name="矩形 36"/>
            <p:cNvSpPr/>
            <p:nvPr/>
          </p:nvSpPr>
          <p:spPr>
            <a:xfrm>
              <a:off x="812496" y="3800585"/>
              <a:ext cx="1962612" cy="824316"/>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a:t>
              </a:r>
              <a:endParaRPr lang="en-US" altLang="zh-CN" sz="1400" dirty="0">
                <a:solidFill>
                  <a:schemeClr val="tx1">
                    <a:lumMod val="75000"/>
                    <a:lumOff val="25000"/>
                  </a:schemeClr>
                </a:solidFill>
                <a:latin typeface="Arial" charset="0"/>
              </a:endParaRPr>
            </a:p>
          </p:txBody>
        </p:sp>
      </p:grpSp>
      <p:grpSp>
        <p:nvGrpSpPr>
          <p:cNvPr id="38" name="组合 37"/>
          <p:cNvGrpSpPr/>
          <p:nvPr/>
        </p:nvGrpSpPr>
        <p:grpSpPr>
          <a:xfrm>
            <a:off x="2872212" y="4141744"/>
            <a:ext cx="2318335" cy="1355577"/>
            <a:chOff x="812496" y="3514973"/>
            <a:chExt cx="1962612" cy="1139022"/>
          </a:xfrm>
        </p:grpSpPr>
        <p:sp>
          <p:nvSpPr>
            <p:cNvPr id="39" name="TextBox 38"/>
            <p:cNvSpPr txBox="1"/>
            <p:nvPr/>
          </p:nvSpPr>
          <p:spPr>
            <a:xfrm>
              <a:off x="864408" y="3514973"/>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40" name="矩形 39"/>
            <p:cNvSpPr/>
            <p:nvPr/>
          </p:nvSpPr>
          <p:spPr>
            <a:xfrm>
              <a:off x="812496" y="3800585"/>
              <a:ext cx="1962612" cy="853410"/>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a:t>
              </a:r>
              <a:r>
                <a:rPr lang="zh-CN" altLang="en-US" sz="1400" dirty="0" smtClean="0">
                  <a:solidFill>
                    <a:sysClr val="windowText" lastClr="000000"/>
                  </a:solidFill>
                  <a:latin typeface="微软雅黑" pitchFamily="34" charset="-122"/>
                  <a:ea typeface="微软雅黑" pitchFamily="34" charset="-122"/>
                </a:rPr>
                <a:t>只</a:t>
              </a:r>
              <a:r>
                <a:rPr lang="zh-CN" altLang="en-US" sz="1400" dirty="0">
                  <a:solidFill>
                    <a:sysClr val="windowText" lastClr="000000"/>
                  </a:solidFill>
                  <a:latin typeface="微软雅黑" pitchFamily="34" charset="-122"/>
                  <a:ea typeface="微软雅黑" pitchFamily="34" charset="-122"/>
                </a:rPr>
                <a:t>保留</a:t>
              </a:r>
              <a:endParaRPr lang="en-US" altLang="zh-CN" sz="1400" dirty="0">
                <a:solidFill>
                  <a:schemeClr val="tx1">
                    <a:lumMod val="75000"/>
                    <a:lumOff val="25000"/>
                  </a:schemeClr>
                </a:solidFill>
                <a:latin typeface="Arial" charset="0"/>
              </a:endParaRPr>
            </a:p>
          </p:txBody>
        </p:sp>
      </p:grpSp>
      <p:pic>
        <p:nvPicPr>
          <p:cNvPr id="41"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565851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1000"/>
                                        <p:tgtEl>
                                          <p:spTgt spid="29"/>
                                        </p:tgtEl>
                                      </p:cBhvr>
                                    </p:animEffect>
                                  </p:childTnLst>
                                </p:cTn>
                              </p:par>
                              <p:par>
                                <p:cTn id="8" presetID="49" presetClass="entr" presetSubtype="0" decel="100000" fill="hold" nodeType="withEffect">
                                  <p:stCondLst>
                                    <p:cond delay="100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fltVal val="0"/>
                                          </p:val>
                                        </p:tav>
                                        <p:tav tm="100000">
                                          <p:val>
                                            <p:strVal val="#ppt_w"/>
                                          </p:val>
                                        </p:tav>
                                      </p:tavLst>
                                    </p:anim>
                                    <p:anim calcmode="lin" valueType="num">
                                      <p:cBhvr>
                                        <p:cTn id="11" dur="1000" fill="hold"/>
                                        <p:tgtEl>
                                          <p:spTgt spid="8"/>
                                        </p:tgtEl>
                                        <p:attrNameLst>
                                          <p:attrName>ppt_h</p:attrName>
                                        </p:attrNameLst>
                                      </p:cBhvr>
                                      <p:tavLst>
                                        <p:tav tm="0">
                                          <p:val>
                                            <p:fltVal val="0"/>
                                          </p:val>
                                        </p:tav>
                                        <p:tav tm="100000">
                                          <p:val>
                                            <p:strVal val="#ppt_h"/>
                                          </p:val>
                                        </p:tav>
                                      </p:tavLst>
                                    </p:anim>
                                    <p:anim calcmode="lin" valueType="num">
                                      <p:cBhvr>
                                        <p:cTn id="12" dur="1000" fill="hold"/>
                                        <p:tgtEl>
                                          <p:spTgt spid="8"/>
                                        </p:tgtEl>
                                        <p:attrNameLst>
                                          <p:attrName>style.rotation</p:attrName>
                                        </p:attrNameLst>
                                      </p:cBhvr>
                                      <p:tavLst>
                                        <p:tav tm="0">
                                          <p:val>
                                            <p:fltVal val="360"/>
                                          </p:val>
                                        </p:tav>
                                        <p:tav tm="100000">
                                          <p:val>
                                            <p:fltVal val="0"/>
                                          </p:val>
                                        </p:tav>
                                      </p:tavLst>
                                    </p:anim>
                                    <p:animEffect transition="in" filter="fade">
                                      <p:cBhvr>
                                        <p:cTn id="13" dur="1000"/>
                                        <p:tgtEl>
                                          <p:spTgt spid="8"/>
                                        </p:tgtEl>
                                      </p:cBhvr>
                                    </p:animEffect>
                                  </p:childTnLst>
                                </p:cTn>
                              </p:par>
                              <p:par>
                                <p:cTn id="14" presetID="49" presetClass="entr" presetSubtype="0" decel="100000" fill="hold" nodeType="withEffect">
                                  <p:stCondLst>
                                    <p:cond delay="11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1000" fill="hold"/>
                                        <p:tgtEl>
                                          <p:spTgt spid="32"/>
                                        </p:tgtEl>
                                        <p:attrNameLst>
                                          <p:attrName>ppt_w</p:attrName>
                                        </p:attrNameLst>
                                      </p:cBhvr>
                                      <p:tavLst>
                                        <p:tav tm="0">
                                          <p:val>
                                            <p:fltVal val="0"/>
                                          </p:val>
                                        </p:tav>
                                        <p:tav tm="100000">
                                          <p:val>
                                            <p:strVal val="#ppt_w"/>
                                          </p:val>
                                        </p:tav>
                                      </p:tavLst>
                                    </p:anim>
                                    <p:anim calcmode="lin" valueType="num">
                                      <p:cBhvr>
                                        <p:cTn id="17" dur="1000" fill="hold"/>
                                        <p:tgtEl>
                                          <p:spTgt spid="32"/>
                                        </p:tgtEl>
                                        <p:attrNameLst>
                                          <p:attrName>ppt_h</p:attrName>
                                        </p:attrNameLst>
                                      </p:cBhvr>
                                      <p:tavLst>
                                        <p:tav tm="0">
                                          <p:val>
                                            <p:fltVal val="0"/>
                                          </p:val>
                                        </p:tav>
                                        <p:tav tm="100000">
                                          <p:val>
                                            <p:strVal val="#ppt_h"/>
                                          </p:val>
                                        </p:tav>
                                      </p:tavLst>
                                    </p:anim>
                                    <p:anim calcmode="lin" valueType="num">
                                      <p:cBhvr>
                                        <p:cTn id="18" dur="1000" fill="hold"/>
                                        <p:tgtEl>
                                          <p:spTgt spid="32"/>
                                        </p:tgtEl>
                                        <p:attrNameLst>
                                          <p:attrName>style.rotation</p:attrName>
                                        </p:attrNameLst>
                                      </p:cBhvr>
                                      <p:tavLst>
                                        <p:tav tm="0">
                                          <p:val>
                                            <p:fltVal val="360"/>
                                          </p:val>
                                        </p:tav>
                                        <p:tav tm="100000">
                                          <p:val>
                                            <p:fltVal val="0"/>
                                          </p:val>
                                        </p:tav>
                                      </p:tavLst>
                                    </p:anim>
                                    <p:animEffect transition="in" filter="fade">
                                      <p:cBhvr>
                                        <p:cTn id="19" dur="1000"/>
                                        <p:tgtEl>
                                          <p:spTgt spid="32"/>
                                        </p:tgtEl>
                                      </p:cBhvr>
                                    </p:animEffect>
                                  </p:childTnLst>
                                </p:cTn>
                              </p:par>
                              <p:par>
                                <p:cTn id="20" presetID="22" presetClass="entr" presetSubtype="2" fill="hold" nodeType="withEffect">
                                  <p:stCondLst>
                                    <p:cond delay="2000"/>
                                  </p:stCondLst>
                                  <p:childTnLst>
                                    <p:set>
                                      <p:cBhvr>
                                        <p:cTn id="21" dur="1" fill="hold">
                                          <p:stCondLst>
                                            <p:cond delay="0"/>
                                          </p:stCondLst>
                                        </p:cTn>
                                        <p:tgtEl>
                                          <p:spTgt spid="38"/>
                                        </p:tgtEl>
                                        <p:attrNameLst>
                                          <p:attrName>style.visibility</p:attrName>
                                        </p:attrNameLst>
                                      </p:cBhvr>
                                      <p:to>
                                        <p:strVal val="visible"/>
                                      </p:to>
                                    </p:set>
                                    <p:animEffect transition="in" filter="wipe(right)">
                                      <p:cBhvr>
                                        <p:cTn id="22" dur="500"/>
                                        <p:tgtEl>
                                          <p:spTgt spid="38"/>
                                        </p:tgtEl>
                                      </p:cBhvr>
                                    </p:animEffect>
                                  </p:childTnLst>
                                </p:cTn>
                              </p:par>
                              <p:par>
                                <p:cTn id="23" presetID="22" presetClass="entr" presetSubtype="8" fill="hold" nodeType="withEffect">
                                  <p:stCondLst>
                                    <p:cond delay="200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2"/>
          <p:cNvSpPr>
            <a:spLocks noChangeArrowheads="1"/>
          </p:cNvSpPr>
          <p:nvPr/>
        </p:nvSpPr>
        <p:spPr bwMode="auto">
          <a:xfrm>
            <a:off x="5933199" y="1579632"/>
            <a:ext cx="1302980" cy="1302141"/>
          </a:xfrm>
          <a:prstGeom prst="ellipse">
            <a:avLst/>
          </a:prstGeom>
          <a:solidFill>
            <a:schemeClr val="accent6">
              <a:lumMod val="75000"/>
            </a:schemeClr>
          </a:solidFill>
          <a:ln>
            <a:noFill/>
          </a:ln>
        </p:spPr>
        <p:txBody>
          <a:bodyPr vert="horz" wrap="square" lIns="75493" tIns="37746" rIns="75493" bIns="37746" numCol="1" anchor="ctr" anchorCtr="0" compatLnSpc="1">
            <a:prstTxWarp prst="textNoShape">
              <a:avLst/>
            </a:prstTxWarp>
          </a:bodyPr>
          <a:lstStyle/>
          <a:p>
            <a:r>
              <a:rPr lang="zh-CN" altLang="en-US" sz="2000" dirty="0" smtClean="0">
                <a:solidFill>
                  <a:schemeClr val="bg1"/>
                </a:solidFill>
                <a:latin typeface="微软雅黑" pitchFamily="34" charset="-122"/>
                <a:ea typeface="微软雅黑" pitchFamily="34" charset="-122"/>
              </a:rPr>
              <a:t>  工作</a:t>
            </a:r>
            <a:endParaRPr lang="en-US" altLang="zh-CN" sz="2000" dirty="0" smtClean="0">
              <a:solidFill>
                <a:schemeClr val="bg1"/>
              </a:solidFill>
              <a:latin typeface="微软雅黑" pitchFamily="34" charset="-122"/>
              <a:ea typeface="微软雅黑" pitchFamily="34" charset="-122"/>
            </a:endParaRPr>
          </a:p>
          <a:p>
            <a:r>
              <a:rPr lang="en-US" altLang="zh-CN" sz="2000" dirty="0">
                <a:solidFill>
                  <a:schemeClr val="bg1"/>
                </a:solidFill>
                <a:latin typeface="微软雅黑" pitchFamily="34" charset="-122"/>
                <a:ea typeface="微软雅黑" pitchFamily="34" charset="-122"/>
              </a:rPr>
              <a:t> </a:t>
            </a:r>
            <a:r>
              <a:rPr lang="en-US" altLang="zh-CN" sz="200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概述</a:t>
            </a:r>
            <a:endParaRPr lang="zh-CN" altLang="en-US" sz="2400" baseline="-3000" dirty="0">
              <a:solidFill>
                <a:schemeClr val="bg1"/>
              </a:solidFill>
              <a:latin typeface="微软雅黑" pitchFamily="34" charset="-122"/>
              <a:ea typeface="微软雅黑" pitchFamily="34" charset="-122"/>
            </a:endParaRPr>
          </a:p>
        </p:txBody>
      </p:sp>
      <p:sp>
        <p:nvSpPr>
          <p:cNvPr id="7" name="Line 23"/>
          <p:cNvSpPr>
            <a:spLocks noChangeShapeType="1"/>
          </p:cNvSpPr>
          <p:nvPr/>
        </p:nvSpPr>
        <p:spPr bwMode="auto">
          <a:xfrm flipH="1">
            <a:off x="2770258" y="2232351"/>
            <a:ext cx="3162941" cy="0"/>
          </a:xfrm>
          <a:prstGeom prst="line">
            <a:avLst/>
          </a:prstGeom>
          <a:noFill/>
          <a:ln w="5" cap="flat">
            <a:solidFill>
              <a:schemeClr val="accent6">
                <a:lumMod val="7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8" name="Freeform 24"/>
          <p:cNvSpPr>
            <a:spLocks noEditPoints="1"/>
          </p:cNvSpPr>
          <p:nvPr/>
        </p:nvSpPr>
        <p:spPr bwMode="auto">
          <a:xfrm>
            <a:off x="4977459" y="2054338"/>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Freeform 25"/>
          <p:cNvSpPr>
            <a:spLocks noEditPoints="1"/>
          </p:cNvSpPr>
          <p:nvPr/>
        </p:nvSpPr>
        <p:spPr bwMode="auto">
          <a:xfrm>
            <a:off x="4117624" y="2054338"/>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2" name="Freeform 26"/>
          <p:cNvSpPr>
            <a:spLocks noEditPoints="1"/>
          </p:cNvSpPr>
          <p:nvPr/>
        </p:nvSpPr>
        <p:spPr bwMode="auto">
          <a:xfrm>
            <a:off x="3261097" y="2054338"/>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 name="Freeform 27"/>
          <p:cNvSpPr>
            <a:spLocks/>
          </p:cNvSpPr>
          <p:nvPr/>
        </p:nvSpPr>
        <p:spPr bwMode="auto">
          <a:xfrm>
            <a:off x="5086591" y="2334544"/>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4" name="Freeform 28"/>
          <p:cNvSpPr>
            <a:spLocks/>
          </p:cNvSpPr>
          <p:nvPr/>
        </p:nvSpPr>
        <p:spPr bwMode="auto">
          <a:xfrm>
            <a:off x="4203608" y="2334545"/>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29"/>
          <p:cNvSpPr>
            <a:spLocks/>
          </p:cNvSpPr>
          <p:nvPr/>
        </p:nvSpPr>
        <p:spPr bwMode="auto">
          <a:xfrm>
            <a:off x="3347081" y="2334544"/>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accent6">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TextBox 17"/>
          <p:cNvSpPr txBox="1"/>
          <p:nvPr/>
        </p:nvSpPr>
        <p:spPr>
          <a:xfrm>
            <a:off x="6890845" y="3202004"/>
            <a:ext cx="558021" cy="768726"/>
          </a:xfrm>
          <a:prstGeom prst="rect">
            <a:avLst/>
          </a:prstGeom>
          <a:noFill/>
        </p:spPr>
        <p:txBody>
          <a:bodyPr wrap="none" lIns="75493" tIns="37746" rIns="75493" bIns="37746" rtlCol="0" anchor="ctr">
            <a:spAutoFit/>
          </a:bodyPr>
          <a:lstStyle/>
          <a:p>
            <a:r>
              <a:rPr lang="en-US" altLang="zh-CN" sz="4500" dirty="0">
                <a:solidFill>
                  <a:schemeClr val="accent6">
                    <a:lumMod val="75000"/>
                  </a:schemeClr>
                </a:solidFill>
                <a:latin typeface="微软雅黑" pitchFamily="34" charset="-122"/>
                <a:ea typeface="微软雅黑" pitchFamily="34" charset="-122"/>
              </a:rPr>
              <a:t>A</a:t>
            </a:r>
            <a:endParaRPr lang="zh-CN" altLang="en-US" sz="4500" dirty="0">
              <a:solidFill>
                <a:schemeClr val="accent6">
                  <a:lumMod val="75000"/>
                </a:schemeClr>
              </a:solidFill>
              <a:latin typeface="微软雅黑" pitchFamily="34" charset="-122"/>
              <a:ea typeface="微软雅黑" pitchFamily="34" charset="-122"/>
            </a:endParaRPr>
          </a:p>
        </p:txBody>
      </p:sp>
      <p:sp>
        <p:nvSpPr>
          <p:cNvPr id="19" name="TextBox 18"/>
          <p:cNvSpPr txBox="1"/>
          <p:nvPr/>
        </p:nvSpPr>
        <p:spPr>
          <a:xfrm>
            <a:off x="6890845" y="4064260"/>
            <a:ext cx="514739" cy="768726"/>
          </a:xfrm>
          <a:prstGeom prst="rect">
            <a:avLst/>
          </a:prstGeom>
          <a:noFill/>
        </p:spPr>
        <p:txBody>
          <a:bodyPr wrap="none" lIns="75493" tIns="37746" rIns="75493" bIns="37746" rtlCol="0" anchor="ctr">
            <a:spAutoFit/>
          </a:bodyPr>
          <a:lstStyle/>
          <a:p>
            <a:r>
              <a:rPr lang="en-US" altLang="zh-CN" sz="4500">
                <a:solidFill>
                  <a:schemeClr val="accent6">
                    <a:lumMod val="75000"/>
                  </a:schemeClr>
                </a:solidFill>
                <a:latin typeface="微软雅黑" pitchFamily="34" charset="-122"/>
                <a:ea typeface="微软雅黑" pitchFamily="34" charset="-122"/>
              </a:rPr>
              <a:t>B</a:t>
            </a:r>
            <a:endParaRPr lang="zh-CN" altLang="en-US" sz="4500">
              <a:solidFill>
                <a:schemeClr val="accent6">
                  <a:lumMod val="75000"/>
                </a:schemeClr>
              </a:solidFill>
              <a:latin typeface="微软雅黑" pitchFamily="34" charset="-122"/>
              <a:ea typeface="微软雅黑" pitchFamily="34" charset="-122"/>
            </a:endParaRPr>
          </a:p>
        </p:txBody>
      </p:sp>
      <p:sp>
        <p:nvSpPr>
          <p:cNvPr id="20" name="TextBox 19"/>
          <p:cNvSpPr txBox="1"/>
          <p:nvPr/>
        </p:nvSpPr>
        <p:spPr>
          <a:xfrm>
            <a:off x="6890844" y="4954609"/>
            <a:ext cx="538785" cy="768726"/>
          </a:xfrm>
          <a:prstGeom prst="rect">
            <a:avLst/>
          </a:prstGeom>
          <a:noFill/>
        </p:spPr>
        <p:txBody>
          <a:bodyPr wrap="none" lIns="75493" tIns="37746" rIns="75493" bIns="37746" rtlCol="0" anchor="ctr">
            <a:spAutoFit/>
          </a:bodyPr>
          <a:lstStyle/>
          <a:p>
            <a:r>
              <a:rPr lang="en-US" altLang="zh-CN" sz="4500">
                <a:solidFill>
                  <a:schemeClr val="accent6">
                    <a:lumMod val="75000"/>
                  </a:schemeClr>
                </a:solidFill>
                <a:latin typeface="微软雅黑" pitchFamily="34" charset="-122"/>
                <a:ea typeface="微软雅黑" pitchFamily="34" charset="-122"/>
              </a:rPr>
              <a:t>C</a:t>
            </a:r>
            <a:endParaRPr lang="zh-CN" altLang="en-US" sz="4500">
              <a:solidFill>
                <a:schemeClr val="accent6">
                  <a:lumMod val="75000"/>
                </a:schemeClr>
              </a:solidFill>
              <a:latin typeface="微软雅黑" pitchFamily="34" charset="-122"/>
              <a:ea typeface="微软雅黑" pitchFamily="34" charset="-122"/>
            </a:endParaRPr>
          </a:p>
        </p:txBody>
      </p:sp>
      <p:sp>
        <p:nvSpPr>
          <p:cNvPr id="21" name="TextBox 20"/>
          <p:cNvSpPr txBox="1"/>
          <p:nvPr/>
        </p:nvSpPr>
        <p:spPr>
          <a:xfrm>
            <a:off x="7533906" y="3261125"/>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2" name="TextBox 21"/>
          <p:cNvSpPr txBox="1"/>
          <p:nvPr/>
        </p:nvSpPr>
        <p:spPr>
          <a:xfrm>
            <a:off x="7533906" y="4154322"/>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3" name="TextBox 22"/>
          <p:cNvSpPr txBox="1"/>
          <p:nvPr/>
        </p:nvSpPr>
        <p:spPr>
          <a:xfrm>
            <a:off x="7533906" y="5080101"/>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pic>
        <p:nvPicPr>
          <p:cNvPr id="16"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621851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360"/>
                                          </p:val>
                                        </p:tav>
                                        <p:tav tm="100000">
                                          <p:val>
                                            <p:fltVal val="0"/>
                                          </p:val>
                                        </p:tav>
                                      </p:tavLst>
                                    </p:anim>
                                    <p:animEffect transition="in" filter="fade">
                                      <p:cBhvr>
                                        <p:cTn id="20" dur="500"/>
                                        <p:tgtEl>
                                          <p:spTgt spid="8"/>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360"/>
                                          </p:val>
                                        </p:tav>
                                        <p:tav tm="100000">
                                          <p:val>
                                            <p:fltVal val="0"/>
                                          </p:val>
                                        </p:tav>
                                      </p:tavLst>
                                    </p:anim>
                                    <p:animEffect transition="in" filter="fade">
                                      <p:cBhvr>
                                        <p:cTn id="26" dur="500"/>
                                        <p:tgtEl>
                                          <p:spTgt spid="11"/>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anim calcmode="lin" valueType="num">
                                      <p:cBhvr>
                                        <p:cTn id="41" dur="500" fill="hold"/>
                                        <p:tgtEl>
                                          <p:spTgt spid="18"/>
                                        </p:tgtEl>
                                        <p:attrNameLst>
                                          <p:attrName>ppt_w</p:attrName>
                                        </p:attrNameLst>
                                      </p:cBhvr>
                                      <p:tavLst>
                                        <p:tav tm="0" fmla="#ppt_w*sin(2.5*pi*$)">
                                          <p:val>
                                            <p:fltVal val="0"/>
                                          </p:val>
                                        </p:tav>
                                        <p:tav tm="100000">
                                          <p:val>
                                            <p:fltVal val="1"/>
                                          </p:val>
                                        </p:tav>
                                      </p:tavLst>
                                    </p:anim>
                                    <p:anim calcmode="lin" valueType="num">
                                      <p:cBhvr>
                                        <p:cTn id="42" dur="500" fill="hold"/>
                                        <p:tgtEl>
                                          <p:spTgt spid="18"/>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anim calcmode="lin" valueType="num">
                                      <p:cBhvr>
                                        <p:cTn id="54" dur="500" fill="hold"/>
                                        <p:tgtEl>
                                          <p:spTgt spid="19"/>
                                        </p:tgtEl>
                                        <p:attrNameLst>
                                          <p:attrName>ppt_w</p:attrName>
                                        </p:attrNameLst>
                                      </p:cBhvr>
                                      <p:tavLst>
                                        <p:tav tm="0" fmla="#ppt_w*sin(2.5*pi*$)">
                                          <p:val>
                                            <p:fltVal val="0"/>
                                          </p:val>
                                        </p:tav>
                                        <p:tav tm="100000">
                                          <p:val>
                                            <p:fltVal val="1"/>
                                          </p:val>
                                        </p:tav>
                                      </p:tavLst>
                                    </p:anim>
                                    <p:anim calcmode="lin" valueType="num">
                                      <p:cBhvr>
                                        <p:cTn id="55" dur="500" fill="hold"/>
                                        <p:tgtEl>
                                          <p:spTgt spid="19"/>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anim calcmode="lin" valueType="num">
                                      <p:cBhvr>
                                        <p:cTn id="67" dur="500" fill="hold"/>
                                        <p:tgtEl>
                                          <p:spTgt spid="20"/>
                                        </p:tgtEl>
                                        <p:attrNameLst>
                                          <p:attrName>ppt_w</p:attrName>
                                        </p:attrNameLst>
                                      </p:cBhvr>
                                      <p:tavLst>
                                        <p:tav tm="0" fmla="#ppt_w*sin(2.5*pi*$)">
                                          <p:val>
                                            <p:fltVal val="0"/>
                                          </p:val>
                                        </p:tav>
                                        <p:tav tm="100000">
                                          <p:val>
                                            <p:fltVal val="1"/>
                                          </p:val>
                                        </p:tav>
                                      </p:tavLst>
                                    </p:anim>
                                    <p:anim calcmode="lin" valueType="num">
                                      <p:cBhvr>
                                        <p:cTn id="68" dur="500" fill="hold"/>
                                        <p:tgtEl>
                                          <p:spTgt spid="20"/>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2746907" y="3256264"/>
            <a:ext cx="8714704" cy="736072"/>
            <a:chOff x="546100" y="2380679"/>
            <a:chExt cx="7738044" cy="653032"/>
          </a:xfrm>
        </p:grpSpPr>
        <p:sp>
          <p:nvSpPr>
            <p:cNvPr id="29" name="任意多边形 28"/>
            <p:cNvSpPr/>
            <p:nvPr/>
          </p:nvSpPr>
          <p:spPr>
            <a:xfrm>
              <a:off x="546100" y="2413000"/>
              <a:ext cx="7708900" cy="584200"/>
            </a:xfrm>
            <a:custGeom>
              <a:avLst/>
              <a:gdLst>
                <a:gd name="connsiteX0" fmla="*/ 0 w 7708900"/>
                <a:gd name="connsiteY0" fmla="*/ 114300 h 584200"/>
                <a:gd name="connsiteX1" fmla="*/ 1384300 w 7708900"/>
                <a:gd name="connsiteY1" fmla="*/ 431800 h 584200"/>
                <a:gd name="connsiteX2" fmla="*/ 2501900 w 7708900"/>
                <a:gd name="connsiteY2" fmla="*/ 0 h 584200"/>
                <a:gd name="connsiteX3" fmla="*/ 4241800 w 7708900"/>
                <a:gd name="connsiteY3" fmla="*/ 520700 h 584200"/>
                <a:gd name="connsiteX4" fmla="*/ 5092700 w 7708900"/>
                <a:gd name="connsiteY4" fmla="*/ 25400 h 584200"/>
                <a:gd name="connsiteX5" fmla="*/ 6705600 w 7708900"/>
                <a:gd name="connsiteY5" fmla="*/ 584200 h 584200"/>
                <a:gd name="connsiteX6" fmla="*/ 7708900 w 7708900"/>
                <a:gd name="connsiteY6" fmla="*/ 114300 h 58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08900" h="584200">
                  <a:moveTo>
                    <a:pt x="0" y="114300"/>
                  </a:moveTo>
                  <a:lnTo>
                    <a:pt x="1384300" y="431800"/>
                  </a:lnTo>
                  <a:lnTo>
                    <a:pt x="2501900" y="0"/>
                  </a:lnTo>
                  <a:lnTo>
                    <a:pt x="4241800" y="520700"/>
                  </a:lnTo>
                  <a:lnTo>
                    <a:pt x="5092700" y="25400"/>
                  </a:lnTo>
                  <a:lnTo>
                    <a:pt x="6705600" y="584200"/>
                  </a:lnTo>
                  <a:lnTo>
                    <a:pt x="7708900" y="114300"/>
                  </a:lnTo>
                </a:path>
              </a:pathLst>
            </a:custGeom>
            <a:no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1" name="椭圆 30"/>
            <p:cNvSpPr/>
            <p:nvPr/>
          </p:nvSpPr>
          <p:spPr>
            <a:xfrm>
              <a:off x="546100" y="2499742"/>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3" name="椭圆 32"/>
            <p:cNvSpPr/>
            <p:nvPr/>
          </p:nvSpPr>
          <p:spPr>
            <a:xfrm>
              <a:off x="1893887" y="2809304"/>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5" name="椭圆 34"/>
            <p:cNvSpPr/>
            <p:nvPr/>
          </p:nvSpPr>
          <p:spPr>
            <a:xfrm>
              <a:off x="3008312" y="2380679"/>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7" name="椭圆 36"/>
            <p:cNvSpPr/>
            <p:nvPr/>
          </p:nvSpPr>
          <p:spPr>
            <a:xfrm>
              <a:off x="4746624" y="2899791"/>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8" name="椭圆 37"/>
            <p:cNvSpPr/>
            <p:nvPr/>
          </p:nvSpPr>
          <p:spPr>
            <a:xfrm>
              <a:off x="5599111" y="2409253"/>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41" name="椭圆 40"/>
            <p:cNvSpPr/>
            <p:nvPr/>
          </p:nvSpPr>
          <p:spPr>
            <a:xfrm>
              <a:off x="7218361" y="2961703"/>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42" name="椭圆 41"/>
            <p:cNvSpPr/>
            <p:nvPr/>
          </p:nvSpPr>
          <p:spPr>
            <a:xfrm>
              <a:off x="8212136" y="2494978"/>
              <a:ext cx="72008" cy="72008"/>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43" name="TextBox 42"/>
          <p:cNvSpPr txBox="1"/>
          <p:nvPr/>
        </p:nvSpPr>
        <p:spPr>
          <a:xfrm>
            <a:off x="3965565" y="3308795"/>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2009</a:t>
            </a:r>
            <a:endParaRPr lang="zh-CN" altLang="en-US" sz="1800" dirty="0">
              <a:solidFill>
                <a:schemeClr val="tx1">
                  <a:lumMod val="95000"/>
                  <a:lumOff val="5000"/>
                </a:schemeClr>
              </a:solidFill>
            </a:endParaRPr>
          </a:p>
        </p:txBody>
      </p:sp>
      <p:sp>
        <p:nvSpPr>
          <p:cNvPr id="44" name="TextBox 43"/>
          <p:cNvSpPr txBox="1"/>
          <p:nvPr/>
        </p:nvSpPr>
        <p:spPr>
          <a:xfrm>
            <a:off x="5209919" y="3409001"/>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2010</a:t>
            </a:r>
            <a:endParaRPr lang="zh-CN" altLang="en-US" sz="1800" dirty="0">
              <a:solidFill>
                <a:schemeClr val="tx1">
                  <a:lumMod val="95000"/>
                  <a:lumOff val="5000"/>
                </a:schemeClr>
              </a:solidFill>
            </a:endParaRPr>
          </a:p>
        </p:txBody>
      </p:sp>
      <p:sp>
        <p:nvSpPr>
          <p:cNvPr id="45" name="TextBox 44"/>
          <p:cNvSpPr txBox="1"/>
          <p:nvPr/>
        </p:nvSpPr>
        <p:spPr>
          <a:xfrm>
            <a:off x="7140815" y="3366056"/>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2011</a:t>
            </a:r>
            <a:endParaRPr lang="zh-CN" altLang="en-US" sz="1800" dirty="0">
              <a:solidFill>
                <a:schemeClr val="tx1">
                  <a:lumMod val="95000"/>
                  <a:lumOff val="5000"/>
                </a:schemeClr>
              </a:solidFill>
            </a:endParaRPr>
          </a:p>
        </p:txBody>
      </p:sp>
      <p:sp>
        <p:nvSpPr>
          <p:cNvPr id="46" name="TextBox 45"/>
          <p:cNvSpPr txBox="1"/>
          <p:nvPr/>
        </p:nvSpPr>
        <p:spPr>
          <a:xfrm>
            <a:off x="8156323" y="3437631"/>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2012</a:t>
            </a:r>
            <a:endParaRPr lang="zh-CN" altLang="en-US" sz="1800" dirty="0">
              <a:solidFill>
                <a:schemeClr val="tx1">
                  <a:lumMod val="95000"/>
                  <a:lumOff val="5000"/>
                </a:schemeClr>
              </a:solidFill>
            </a:endParaRPr>
          </a:p>
        </p:txBody>
      </p:sp>
      <p:sp>
        <p:nvSpPr>
          <p:cNvPr id="47" name="TextBox 46"/>
          <p:cNvSpPr txBox="1"/>
          <p:nvPr/>
        </p:nvSpPr>
        <p:spPr>
          <a:xfrm>
            <a:off x="9929888" y="3466259"/>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2013</a:t>
            </a:r>
            <a:endParaRPr lang="zh-CN" altLang="en-US" sz="1800" dirty="0">
              <a:solidFill>
                <a:schemeClr val="tx1">
                  <a:lumMod val="95000"/>
                  <a:lumOff val="5000"/>
                </a:schemeClr>
              </a:solidFill>
            </a:endParaRPr>
          </a:p>
        </p:txBody>
      </p:sp>
      <p:sp>
        <p:nvSpPr>
          <p:cNvPr id="48" name="TextBox 47"/>
          <p:cNvSpPr txBox="1"/>
          <p:nvPr/>
        </p:nvSpPr>
        <p:spPr>
          <a:xfrm>
            <a:off x="11059820" y="2950922"/>
            <a:ext cx="677308" cy="381580"/>
          </a:xfrm>
          <a:prstGeom prst="rect">
            <a:avLst/>
          </a:prstGeom>
          <a:noFill/>
        </p:spPr>
        <p:txBody>
          <a:bodyPr wrap="none" lIns="102982" tIns="51491" rIns="102982" bIns="51491" rtlCol="0">
            <a:spAutoFit/>
          </a:bodyPr>
          <a:lstStyle/>
          <a:p>
            <a:r>
              <a:rPr lang="en-US" altLang="zh-CN" sz="1800" dirty="0">
                <a:solidFill>
                  <a:schemeClr val="tx1">
                    <a:lumMod val="95000"/>
                    <a:lumOff val="5000"/>
                  </a:schemeClr>
                </a:solidFill>
              </a:rPr>
              <a:t>2014</a:t>
            </a:r>
            <a:endParaRPr lang="zh-CN" altLang="en-US" sz="1800" dirty="0">
              <a:solidFill>
                <a:schemeClr val="tx1">
                  <a:lumMod val="95000"/>
                  <a:lumOff val="5000"/>
                </a:schemeClr>
              </a:solidFill>
            </a:endParaRPr>
          </a:p>
        </p:txBody>
      </p:sp>
      <p:grpSp>
        <p:nvGrpSpPr>
          <p:cNvPr id="49" name="组合 48"/>
          <p:cNvGrpSpPr/>
          <p:nvPr/>
        </p:nvGrpSpPr>
        <p:grpSpPr>
          <a:xfrm>
            <a:off x="3262013" y="4093573"/>
            <a:ext cx="8068171" cy="1682993"/>
            <a:chOff x="1003477" y="3071614"/>
            <a:chExt cx="7163968" cy="1493126"/>
          </a:xfrm>
        </p:grpSpPr>
        <p:pic>
          <p:nvPicPr>
            <p:cNvPr id="50"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03477" y="3293710"/>
              <a:ext cx="2197109" cy="1271030"/>
            </a:xfrm>
            <a:prstGeom prst="rect">
              <a:avLst/>
            </a:prstGeom>
            <a:solidFill>
              <a:schemeClr val="accent2"/>
            </a:solidFill>
            <a:ln w="38100">
              <a:solidFill>
                <a:schemeClr val="bg1"/>
              </a:solidFill>
              <a:miter lim="800000"/>
              <a:headEnd/>
              <a:tailEnd/>
            </a:ln>
            <a:extLst/>
          </p:spPr>
        </p:pic>
        <p:pic>
          <p:nvPicPr>
            <p:cNvPr id="51"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03022" y="3293710"/>
              <a:ext cx="2110759" cy="1271030"/>
            </a:xfrm>
            <a:prstGeom prst="rect">
              <a:avLst/>
            </a:prstGeom>
            <a:solidFill>
              <a:schemeClr val="accent2"/>
            </a:solidFill>
            <a:ln w="38100">
              <a:solidFill>
                <a:schemeClr val="bg1"/>
              </a:solidFill>
              <a:miter lim="800000"/>
              <a:headEnd/>
              <a:tailEnd/>
            </a:ln>
            <a:extLst/>
          </p:spPr>
        </p:pic>
        <p:pic>
          <p:nvPicPr>
            <p:cNvPr id="52"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299293" y="3293710"/>
              <a:ext cx="1868152" cy="1271030"/>
            </a:xfrm>
            <a:prstGeom prst="rect">
              <a:avLst/>
            </a:prstGeom>
            <a:solidFill>
              <a:schemeClr val="accent2"/>
            </a:solidFill>
            <a:ln w="38100">
              <a:solidFill>
                <a:schemeClr val="bg1"/>
              </a:solidFill>
              <a:miter lim="800000"/>
              <a:headEnd/>
              <a:tailEnd/>
            </a:ln>
            <a:extLst/>
          </p:spPr>
        </p:pic>
        <p:sp>
          <p:nvSpPr>
            <p:cNvPr id="53" name="等腰三角形 52"/>
            <p:cNvSpPr/>
            <p:nvPr/>
          </p:nvSpPr>
          <p:spPr>
            <a:xfrm>
              <a:off x="1855787" y="3071614"/>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等腰三角形 53"/>
            <p:cNvSpPr/>
            <p:nvPr/>
          </p:nvSpPr>
          <p:spPr>
            <a:xfrm>
              <a:off x="4713287" y="3071614"/>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5" name="等腰三角形 54"/>
            <p:cNvSpPr/>
            <p:nvPr/>
          </p:nvSpPr>
          <p:spPr>
            <a:xfrm>
              <a:off x="7202487" y="3071614"/>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56" name="组合 55"/>
          <p:cNvGrpSpPr/>
          <p:nvPr/>
        </p:nvGrpSpPr>
        <p:grpSpPr>
          <a:xfrm>
            <a:off x="4641582" y="1581394"/>
            <a:ext cx="5192239" cy="1556632"/>
            <a:chOff x="2228437" y="967332"/>
            <a:chExt cx="4610342" cy="1381021"/>
          </a:xfrm>
        </p:grpSpPr>
        <p:pic>
          <p:nvPicPr>
            <p:cNvPr id="57"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228437" y="967332"/>
              <a:ext cx="2073673" cy="1215025"/>
            </a:xfrm>
            <a:prstGeom prst="rect">
              <a:avLst/>
            </a:prstGeom>
            <a:solidFill>
              <a:schemeClr val="accent2"/>
            </a:solidFill>
            <a:ln w="38100">
              <a:solidFill>
                <a:schemeClr val="bg1"/>
              </a:solidFill>
              <a:miter lim="800000"/>
              <a:headEnd/>
              <a:tailEnd/>
            </a:ln>
            <a:extLst/>
          </p:spPr>
        </p:pic>
        <p:pic>
          <p:nvPicPr>
            <p:cNvPr id="58" name="Picture 7"/>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4658582" y="967332"/>
              <a:ext cx="2180197" cy="1263700"/>
            </a:xfrm>
            <a:prstGeom prst="rect">
              <a:avLst/>
            </a:prstGeom>
            <a:solidFill>
              <a:schemeClr val="accent2"/>
            </a:solidFill>
            <a:ln w="38100">
              <a:solidFill>
                <a:schemeClr val="bg1"/>
              </a:solidFill>
              <a:miter lim="800000"/>
              <a:headEnd/>
              <a:tailEnd/>
            </a:ln>
            <a:extLst/>
          </p:spPr>
        </p:pic>
        <p:sp>
          <p:nvSpPr>
            <p:cNvPr id="59" name="等腰三角形 58"/>
            <p:cNvSpPr/>
            <p:nvPr/>
          </p:nvSpPr>
          <p:spPr>
            <a:xfrm rot="10800000">
              <a:off x="2973387" y="2231032"/>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0" name="等腰三角形 59"/>
            <p:cNvSpPr/>
            <p:nvPr/>
          </p:nvSpPr>
          <p:spPr>
            <a:xfrm rot="10800000">
              <a:off x="5564187" y="2231032"/>
              <a:ext cx="136092" cy="117321"/>
            </a:xfrm>
            <a:prstGeom prst="triangle">
              <a:avLst/>
            </a:pr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pic>
        <p:nvPicPr>
          <p:cNvPr id="30" name="Picture 2" descr="C:\Users\Administrator.2013-20151220XJ\Desktop\56615ddae573f\56615dd9af810 拷贝.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0800000">
            <a:off x="10185065" y="-1"/>
            <a:ext cx="2017207" cy="201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724230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750"/>
                                        <p:tgtEl>
                                          <p:spTgt spid="27"/>
                                        </p:tgtEl>
                                      </p:cBhvr>
                                    </p:animEffect>
                                  </p:childTnLst>
                                </p:cTn>
                              </p:par>
                              <p:par>
                                <p:cTn id="8" presetID="56" presetClass="entr" presetSubtype="0" fill="hold" grpId="0" nodeType="withEffect">
                                  <p:stCondLst>
                                    <p:cond delay="750"/>
                                  </p:stCondLst>
                                  <p:iterate type="lt">
                                    <p:tmPct val="10000"/>
                                  </p:iterate>
                                  <p:childTnLst>
                                    <p:set>
                                      <p:cBhvr>
                                        <p:cTn id="9" dur="1" fill="hold">
                                          <p:stCondLst>
                                            <p:cond delay="0"/>
                                          </p:stCondLst>
                                        </p:cTn>
                                        <p:tgtEl>
                                          <p:spTgt spid="43"/>
                                        </p:tgtEl>
                                        <p:attrNameLst>
                                          <p:attrName>style.visibility</p:attrName>
                                        </p:attrNameLst>
                                      </p:cBhvr>
                                      <p:to>
                                        <p:strVal val="visible"/>
                                      </p:to>
                                    </p:set>
                                    <p:anim by="(-#ppt_w*2)" calcmode="lin" valueType="num">
                                      <p:cBhvr rctx="PPT">
                                        <p:cTn id="10" dur="500" autoRev="1" fill="hold">
                                          <p:stCondLst>
                                            <p:cond delay="0"/>
                                          </p:stCondLst>
                                        </p:cTn>
                                        <p:tgtEl>
                                          <p:spTgt spid="43"/>
                                        </p:tgtEl>
                                        <p:attrNameLst>
                                          <p:attrName>ppt_w</p:attrName>
                                        </p:attrNameLst>
                                      </p:cBhvr>
                                    </p:anim>
                                    <p:anim by="(#ppt_w*0.50)" calcmode="lin" valueType="num">
                                      <p:cBhvr>
                                        <p:cTn id="11" dur="500" decel="50000" autoRev="1" fill="hold">
                                          <p:stCondLst>
                                            <p:cond delay="0"/>
                                          </p:stCondLst>
                                        </p:cTn>
                                        <p:tgtEl>
                                          <p:spTgt spid="43"/>
                                        </p:tgtEl>
                                        <p:attrNameLst>
                                          <p:attrName>ppt_x</p:attrName>
                                        </p:attrNameLst>
                                      </p:cBhvr>
                                    </p:anim>
                                    <p:anim from="(-#ppt_h/2)" to="(#ppt_y)" calcmode="lin" valueType="num">
                                      <p:cBhvr>
                                        <p:cTn id="12" dur="1000" fill="hold">
                                          <p:stCondLst>
                                            <p:cond delay="0"/>
                                          </p:stCondLst>
                                        </p:cTn>
                                        <p:tgtEl>
                                          <p:spTgt spid="43"/>
                                        </p:tgtEl>
                                        <p:attrNameLst>
                                          <p:attrName>ppt_y</p:attrName>
                                        </p:attrNameLst>
                                      </p:cBhvr>
                                    </p:anim>
                                    <p:animRot by="21600000">
                                      <p:cBhvr>
                                        <p:cTn id="13" dur="1000" fill="hold">
                                          <p:stCondLst>
                                            <p:cond delay="0"/>
                                          </p:stCondLst>
                                        </p:cTn>
                                        <p:tgtEl>
                                          <p:spTgt spid="43"/>
                                        </p:tgtEl>
                                        <p:attrNameLst>
                                          <p:attrName>r</p:attrName>
                                        </p:attrNameLst>
                                      </p:cBhvr>
                                    </p:animRot>
                                  </p:childTnLst>
                                </p:cTn>
                              </p:par>
                              <p:par>
                                <p:cTn id="14" presetID="56" presetClass="entr" presetSubtype="0" fill="hold" grpId="0" nodeType="withEffect">
                                  <p:stCondLst>
                                    <p:cond delay="1000"/>
                                  </p:stCondLst>
                                  <p:iterate type="lt">
                                    <p:tmPct val="10000"/>
                                  </p:iterate>
                                  <p:childTnLst>
                                    <p:set>
                                      <p:cBhvr>
                                        <p:cTn id="15" dur="1" fill="hold">
                                          <p:stCondLst>
                                            <p:cond delay="0"/>
                                          </p:stCondLst>
                                        </p:cTn>
                                        <p:tgtEl>
                                          <p:spTgt spid="44"/>
                                        </p:tgtEl>
                                        <p:attrNameLst>
                                          <p:attrName>style.visibility</p:attrName>
                                        </p:attrNameLst>
                                      </p:cBhvr>
                                      <p:to>
                                        <p:strVal val="visible"/>
                                      </p:to>
                                    </p:set>
                                    <p:anim by="(-#ppt_w*2)" calcmode="lin" valueType="num">
                                      <p:cBhvr rctx="PPT">
                                        <p:cTn id="16" dur="500" autoRev="1" fill="hold">
                                          <p:stCondLst>
                                            <p:cond delay="0"/>
                                          </p:stCondLst>
                                        </p:cTn>
                                        <p:tgtEl>
                                          <p:spTgt spid="44"/>
                                        </p:tgtEl>
                                        <p:attrNameLst>
                                          <p:attrName>ppt_w</p:attrName>
                                        </p:attrNameLst>
                                      </p:cBhvr>
                                    </p:anim>
                                    <p:anim by="(#ppt_w*0.50)" calcmode="lin" valueType="num">
                                      <p:cBhvr>
                                        <p:cTn id="17" dur="500" decel="50000" autoRev="1" fill="hold">
                                          <p:stCondLst>
                                            <p:cond delay="0"/>
                                          </p:stCondLst>
                                        </p:cTn>
                                        <p:tgtEl>
                                          <p:spTgt spid="44"/>
                                        </p:tgtEl>
                                        <p:attrNameLst>
                                          <p:attrName>ppt_x</p:attrName>
                                        </p:attrNameLst>
                                      </p:cBhvr>
                                    </p:anim>
                                    <p:anim from="(-#ppt_h/2)" to="(#ppt_y)" calcmode="lin" valueType="num">
                                      <p:cBhvr>
                                        <p:cTn id="18" dur="1000" fill="hold">
                                          <p:stCondLst>
                                            <p:cond delay="0"/>
                                          </p:stCondLst>
                                        </p:cTn>
                                        <p:tgtEl>
                                          <p:spTgt spid="44"/>
                                        </p:tgtEl>
                                        <p:attrNameLst>
                                          <p:attrName>ppt_y</p:attrName>
                                        </p:attrNameLst>
                                      </p:cBhvr>
                                    </p:anim>
                                    <p:animRot by="21600000">
                                      <p:cBhvr>
                                        <p:cTn id="19" dur="1000" fill="hold">
                                          <p:stCondLst>
                                            <p:cond delay="0"/>
                                          </p:stCondLst>
                                        </p:cTn>
                                        <p:tgtEl>
                                          <p:spTgt spid="44"/>
                                        </p:tgtEl>
                                        <p:attrNameLst>
                                          <p:attrName>r</p:attrName>
                                        </p:attrNameLst>
                                      </p:cBhvr>
                                    </p:animRot>
                                  </p:childTnLst>
                                </p:cTn>
                              </p:par>
                              <p:par>
                                <p:cTn id="20" presetID="56" presetClass="entr" presetSubtype="0" fill="hold" grpId="0" nodeType="withEffect">
                                  <p:stCondLst>
                                    <p:cond delay="1300"/>
                                  </p:stCondLst>
                                  <p:iterate type="lt">
                                    <p:tmPct val="10000"/>
                                  </p:iterate>
                                  <p:childTnLst>
                                    <p:set>
                                      <p:cBhvr>
                                        <p:cTn id="21" dur="1" fill="hold">
                                          <p:stCondLst>
                                            <p:cond delay="0"/>
                                          </p:stCondLst>
                                        </p:cTn>
                                        <p:tgtEl>
                                          <p:spTgt spid="45"/>
                                        </p:tgtEl>
                                        <p:attrNameLst>
                                          <p:attrName>style.visibility</p:attrName>
                                        </p:attrNameLst>
                                      </p:cBhvr>
                                      <p:to>
                                        <p:strVal val="visible"/>
                                      </p:to>
                                    </p:set>
                                    <p:anim by="(-#ppt_w*2)" calcmode="lin" valueType="num">
                                      <p:cBhvr rctx="PPT">
                                        <p:cTn id="22" dur="500" autoRev="1" fill="hold">
                                          <p:stCondLst>
                                            <p:cond delay="0"/>
                                          </p:stCondLst>
                                        </p:cTn>
                                        <p:tgtEl>
                                          <p:spTgt spid="45"/>
                                        </p:tgtEl>
                                        <p:attrNameLst>
                                          <p:attrName>ppt_w</p:attrName>
                                        </p:attrNameLst>
                                      </p:cBhvr>
                                    </p:anim>
                                    <p:anim by="(#ppt_w*0.50)" calcmode="lin" valueType="num">
                                      <p:cBhvr>
                                        <p:cTn id="23" dur="500" decel="50000" autoRev="1" fill="hold">
                                          <p:stCondLst>
                                            <p:cond delay="0"/>
                                          </p:stCondLst>
                                        </p:cTn>
                                        <p:tgtEl>
                                          <p:spTgt spid="45"/>
                                        </p:tgtEl>
                                        <p:attrNameLst>
                                          <p:attrName>ppt_x</p:attrName>
                                        </p:attrNameLst>
                                      </p:cBhvr>
                                    </p:anim>
                                    <p:anim from="(-#ppt_h/2)" to="(#ppt_y)" calcmode="lin" valueType="num">
                                      <p:cBhvr>
                                        <p:cTn id="24" dur="1000" fill="hold">
                                          <p:stCondLst>
                                            <p:cond delay="0"/>
                                          </p:stCondLst>
                                        </p:cTn>
                                        <p:tgtEl>
                                          <p:spTgt spid="45"/>
                                        </p:tgtEl>
                                        <p:attrNameLst>
                                          <p:attrName>ppt_y</p:attrName>
                                        </p:attrNameLst>
                                      </p:cBhvr>
                                    </p:anim>
                                    <p:animRot by="21600000">
                                      <p:cBhvr>
                                        <p:cTn id="25" dur="1000" fill="hold">
                                          <p:stCondLst>
                                            <p:cond delay="0"/>
                                          </p:stCondLst>
                                        </p:cTn>
                                        <p:tgtEl>
                                          <p:spTgt spid="45"/>
                                        </p:tgtEl>
                                        <p:attrNameLst>
                                          <p:attrName>r</p:attrName>
                                        </p:attrNameLst>
                                      </p:cBhvr>
                                    </p:animRot>
                                  </p:childTnLst>
                                </p:cTn>
                              </p:par>
                              <p:par>
                                <p:cTn id="26" presetID="56" presetClass="entr" presetSubtype="0" fill="hold" grpId="0" nodeType="withEffect">
                                  <p:stCondLst>
                                    <p:cond delay="1600"/>
                                  </p:stCondLst>
                                  <p:iterate type="lt">
                                    <p:tmPct val="10000"/>
                                  </p:iterate>
                                  <p:childTnLst>
                                    <p:set>
                                      <p:cBhvr>
                                        <p:cTn id="27" dur="1" fill="hold">
                                          <p:stCondLst>
                                            <p:cond delay="0"/>
                                          </p:stCondLst>
                                        </p:cTn>
                                        <p:tgtEl>
                                          <p:spTgt spid="46"/>
                                        </p:tgtEl>
                                        <p:attrNameLst>
                                          <p:attrName>style.visibility</p:attrName>
                                        </p:attrNameLst>
                                      </p:cBhvr>
                                      <p:to>
                                        <p:strVal val="visible"/>
                                      </p:to>
                                    </p:set>
                                    <p:anim by="(-#ppt_w*2)" calcmode="lin" valueType="num">
                                      <p:cBhvr rctx="PPT">
                                        <p:cTn id="28" dur="500" autoRev="1" fill="hold">
                                          <p:stCondLst>
                                            <p:cond delay="0"/>
                                          </p:stCondLst>
                                        </p:cTn>
                                        <p:tgtEl>
                                          <p:spTgt spid="46"/>
                                        </p:tgtEl>
                                        <p:attrNameLst>
                                          <p:attrName>ppt_w</p:attrName>
                                        </p:attrNameLst>
                                      </p:cBhvr>
                                    </p:anim>
                                    <p:anim by="(#ppt_w*0.50)" calcmode="lin" valueType="num">
                                      <p:cBhvr>
                                        <p:cTn id="29" dur="500" decel="50000" autoRev="1" fill="hold">
                                          <p:stCondLst>
                                            <p:cond delay="0"/>
                                          </p:stCondLst>
                                        </p:cTn>
                                        <p:tgtEl>
                                          <p:spTgt spid="46"/>
                                        </p:tgtEl>
                                        <p:attrNameLst>
                                          <p:attrName>ppt_x</p:attrName>
                                        </p:attrNameLst>
                                      </p:cBhvr>
                                    </p:anim>
                                    <p:anim from="(-#ppt_h/2)" to="(#ppt_y)" calcmode="lin" valueType="num">
                                      <p:cBhvr>
                                        <p:cTn id="30" dur="1000" fill="hold">
                                          <p:stCondLst>
                                            <p:cond delay="0"/>
                                          </p:stCondLst>
                                        </p:cTn>
                                        <p:tgtEl>
                                          <p:spTgt spid="46"/>
                                        </p:tgtEl>
                                        <p:attrNameLst>
                                          <p:attrName>ppt_y</p:attrName>
                                        </p:attrNameLst>
                                      </p:cBhvr>
                                    </p:anim>
                                    <p:animRot by="21600000">
                                      <p:cBhvr>
                                        <p:cTn id="31" dur="1000" fill="hold">
                                          <p:stCondLst>
                                            <p:cond delay="0"/>
                                          </p:stCondLst>
                                        </p:cTn>
                                        <p:tgtEl>
                                          <p:spTgt spid="46"/>
                                        </p:tgtEl>
                                        <p:attrNameLst>
                                          <p:attrName>r</p:attrName>
                                        </p:attrNameLst>
                                      </p:cBhvr>
                                    </p:animRot>
                                  </p:childTnLst>
                                </p:cTn>
                              </p:par>
                              <p:par>
                                <p:cTn id="32" presetID="56" presetClass="entr" presetSubtype="0" fill="hold" grpId="0" nodeType="withEffect">
                                  <p:stCondLst>
                                    <p:cond delay="1800"/>
                                  </p:stCondLst>
                                  <p:iterate type="lt">
                                    <p:tmPct val="10000"/>
                                  </p:iterate>
                                  <p:childTnLst>
                                    <p:set>
                                      <p:cBhvr>
                                        <p:cTn id="33" dur="1" fill="hold">
                                          <p:stCondLst>
                                            <p:cond delay="0"/>
                                          </p:stCondLst>
                                        </p:cTn>
                                        <p:tgtEl>
                                          <p:spTgt spid="47"/>
                                        </p:tgtEl>
                                        <p:attrNameLst>
                                          <p:attrName>style.visibility</p:attrName>
                                        </p:attrNameLst>
                                      </p:cBhvr>
                                      <p:to>
                                        <p:strVal val="visible"/>
                                      </p:to>
                                    </p:set>
                                    <p:anim by="(-#ppt_w*2)" calcmode="lin" valueType="num">
                                      <p:cBhvr rctx="PPT">
                                        <p:cTn id="34" dur="500" autoRev="1" fill="hold">
                                          <p:stCondLst>
                                            <p:cond delay="0"/>
                                          </p:stCondLst>
                                        </p:cTn>
                                        <p:tgtEl>
                                          <p:spTgt spid="47"/>
                                        </p:tgtEl>
                                        <p:attrNameLst>
                                          <p:attrName>ppt_w</p:attrName>
                                        </p:attrNameLst>
                                      </p:cBhvr>
                                    </p:anim>
                                    <p:anim by="(#ppt_w*0.50)" calcmode="lin" valueType="num">
                                      <p:cBhvr>
                                        <p:cTn id="35" dur="500" decel="50000" autoRev="1" fill="hold">
                                          <p:stCondLst>
                                            <p:cond delay="0"/>
                                          </p:stCondLst>
                                        </p:cTn>
                                        <p:tgtEl>
                                          <p:spTgt spid="47"/>
                                        </p:tgtEl>
                                        <p:attrNameLst>
                                          <p:attrName>ppt_x</p:attrName>
                                        </p:attrNameLst>
                                      </p:cBhvr>
                                    </p:anim>
                                    <p:anim from="(-#ppt_h/2)" to="(#ppt_y)" calcmode="lin" valueType="num">
                                      <p:cBhvr>
                                        <p:cTn id="36" dur="1000" fill="hold">
                                          <p:stCondLst>
                                            <p:cond delay="0"/>
                                          </p:stCondLst>
                                        </p:cTn>
                                        <p:tgtEl>
                                          <p:spTgt spid="47"/>
                                        </p:tgtEl>
                                        <p:attrNameLst>
                                          <p:attrName>ppt_y</p:attrName>
                                        </p:attrNameLst>
                                      </p:cBhvr>
                                    </p:anim>
                                    <p:animRot by="21600000">
                                      <p:cBhvr>
                                        <p:cTn id="37" dur="1000" fill="hold">
                                          <p:stCondLst>
                                            <p:cond delay="0"/>
                                          </p:stCondLst>
                                        </p:cTn>
                                        <p:tgtEl>
                                          <p:spTgt spid="47"/>
                                        </p:tgtEl>
                                        <p:attrNameLst>
                                          <p:attrName>r</p:attrName>
                                        </p:attrNameLst>
                                      </p:cBhvr>
                                    </p:animRot>
                                  </p:childTnLst>
                                </p:cTn>
                              </p:par>
                              <p:par>
                                <p:cTn id="38" presetID="56" presetClass="entr" presetSubtype="0" fill="hold" grpId="0" nodeType="withEffect">
                                  <p:stCondLst>
                                    <p:cond delay="2100"/>
                                  </p:stCondLst>
                                  <p:iterate type="lt">
                                    <p:tmPct val="10000"/>
                                  </p:iterate>
                                  <p:childTnLst>
                                    <p:set>
                                      <p:cBhvr>
                                        <p:cTn id="39" dur="1" fill="hold">
                                          <p:stCondLst>
                                            <p:cond delay="0"/>
                                          </p:stCondLst>
                                        </p:cTn>
                                        <p:tgtEl>
                                          <p:spTgt spid="48"/>
                                        </p:tgtEl>
                                        <p:attrNameLst>
                                          <p:attrName>style.visibility</p:attrName>
                                        </p:attrNameLst>
                                      </p:cBhvr>
                                      <p:to>
                                        <p:strVal val="visible"/>
                                      </p:to>
                                    </p:set>
                                    <p:anim by="(-#ppt_w*2)" calcmode="lin" valueType="num">
                                      <p:cBhvr rctx="PPT">
                                        <p:cTn id="40" dur="500" autoRev="1" fill="hold">
                                          <p:stCondLst>
                                            <p:cond delay="0"/>
                                          </p:stCondLst>
                                        </p:cTn>
                                        <p:tgtEl>
                                          <p:spTgt spid="48"/>
                                        </p:tgtEl>
                                        <p:attrNameLst>
                                          <p:attrName>ppt_w</p:attrName>
                                        </p:attrNameLst>
                                      </p:cBhvr>
                                    </p:anim>
                                    <p:anim by="(#ppt_w*0.50)" calcmode="lin" valueType="num">
                                      <p:cBhvr>
                                        <p:cTn id="41" dur="500" decel="50000" autoRev="1" fill="hold">
                                          <p:stCondLst>
                                            <p:cond delay="0"/>
                                          </p:stCondLst>
                                        </p:cTn>
                                        <p:tgtEl>
                                          <p:spTgt spid="48"/>
                                        </p:tgtEl>
                                        <p:attrNameLst>
                                          <p:attrName>ppt_x</p:attrName>
                                        </p:attrNameLst>
                                      </p:cBhvr>
                                    </p:anim>
                                    <p:anim from="(-#ppt_h/2)" to="(#ppt_y)" calcmode="lin" valueType="num">
                                      <p:cBhvr>
                                        <p:cTn id="42" dur="1000" fill="hold">
                                          <p:stCondLst>
                                            <p:cond delay="0"/>
                                          </p:stCondLst>
                                        </p:cTn>
                                        <p:tgtEl>
                                          <p:spTgt spid="48"/>
                                        </p:tgtEl>
                                        <p:attrNameLst>
                                          <p:attrName>ppt_y</p:attrName>
                                        </p:attrNameLst>
                                      </p:cBhvr>
                                    </p:anim>
                                    <p:animRot by="21600000">
                                      <p:cBhvr>
                                        <p:cTn id="43" dur="1000" fill="hold">
                                          <p:stCondLst>
                                            <p:cond delay="0"/>
                                          </p:stCondLst>
                                        </p:cTn>
                                        <p:tgtEl>
                                          <p:spTgt spid="48"/>
                                        </p:tgtEl>
                                        <p:attrNameLst>
                                          <p:attrName>r</p:attrName>
                                        </p:attrNameLst>
                                      </p:cBhvr>
                                    </p:animRot>
                                  </p:childTnLst>
                                </p:cTn>
                              </p:par>
                              <p:par>
                                <p:cTn id="44" presetID="47" presetClass="entr" presetSubtype="0" fill="hold" nodeType="withEffect">
                                  <p:stCondLst>
                                    <p:cond delay="3200"/>
                                  </p:stCondLst>
                                  <p:childTnLst>
                                    <p:set>
                                      <p:cBhvr>
                                        <p:cTn id="45" dur="1" fill="hold">
                                          <p:stCondLst>
                                            <p:cond delay="0"/>
                                          </p:stCondLst>
                                        </p:cTn>
                                        <p:tgtEl>
                                          <p:spTgt spid="56"/>
                                        </p:tgtEl>
                                        <p:attrNameLst>
                                          <p:attrName>style.visibility</p:attrName>
                                        </p:attrNameLst>
                                      </p:cBhvr>
                                      <p:to>
                                        <p:strVal val="visible"/>
                                      </p:to>
                                    </p:set>
                                    <p:animEffect transition="in" filter="fade">
                                      <p:cBhvr>
                                        <p:cTn id="46" dur="1000"/>
                                        <p:tgtEl>
                                          <p:spTgt spid="56"/>
                                        </p:tgtEl>
                                      </p:cBhvr>
                                    </p:animEffect>
                                    <p:anim calcmode="lin" valueType="num">
                                      <p:cBhvr>
                                        <p:cTn id="47" dur="1000" fill="hold"/>
                                        <p:tgtEl>
                                          <p:spTgt spid="56"/>
                                        </p:tgtEl>
                                        <p:attrNameLst>
                                          <p:attrName>ppt_x</p:attrName>
                                        </p:attrNameLst>
                                      </p:cBhvr>
                                      <p:tavLst>
                                        <p:tav tm="0">
                                          <p:val>
                                            <p:strVal val="#ppt_x"/>
                                          </p:val>
                                        </p:tav>
                                        <p:tav tm="100000">
                                          <p:val>
                                            <p:strVal val="#ppt_x"/>
                                          </p:val>
                                        </p:tav>
                                      </p:tavLst>
                                    </p:anim>
                                    <p:anim calcmode="lin" valueType="num">
                                      <p:cBhvr>
                                        <p:cTn id="48" dur="1000" fill="hold"/>
                                        <p:tgtEl>
                                          <p:spTgt spid="56"/>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320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1000"/>
                                        <p:tgtEl>
                                          <p:spTgt spid="49"/>
                                        </p:tgtEl>
                                      </p:cBhvr>
                                    </p:animEffect>
                                    <p:anim calcmode="lin" valueType="num">
                                      <p:cBhvr>
                                        <p:cTn id="52" dur="1000" fill="hold"/>
                                        <p:tgtEl>
                                          <p:spTgt spid="49"/>
                                        </p:tgtEl>
                                        <p:attrNameLst>
                                          <p:attrName>ppt_x</p:attrName>
                                        </p:attrNameLst>
                                      </p:cBhvr>
                                      <p:tavLst>
                                        <p:tav tm="0">
                                          <p:val>
                                            <p:strVal val="#ppt_x"/>
                                          </p:val>
                                        </p:tav>
                                        <p:tav tm="100000">
                                          <p:val>
                                            <p:strVal val="#ppt_x"/>
                                          </p:val>
                                        </p:tav>
                                      </p:tavLst>
                                    </p:anim>
                                    <p:anim calcmode="lin" valueType="num">
                                      <p:cBhvr>
                                        <p:cTn id="5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37211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1016585" y="1308116"/>
            <a:ext cx="2127505" cy="1107996"/>
          </a:xfrm>
          <a:prstGeom prst="rect">
            <a:avLst/>
          </a:prstGeom>
        </p:spPr>
        <p:txBody>
          <a:bodyPr wrap="none">
            <a:spAutoFit/>
          </a:bodyPr>
          <a:lstStyle/>
          <a:p>
            <a:pPr algn="ctr"/>
            <a:r>
              <a:rPr lang="zh-CN" altLang="en-US" sz="6600" b="1" dirty="0" smtClean="0">
                <a:solidFill>
                  <a:schemeClr val="bg1"/>
                </a:solidFill>
                <a:latin typeface="微软雅黑" pitchFamily="34" charset="-122"/>
                <a:ea typeface="微软雅黑" pitchFamily="34" charset="-122"/>
              </a:rPr>
              <a:t>目 录</a:t>
            </a:r>
            <a:endParaRPr lang="zh-CN" altLang="en-US" sz="6600" b="1" dirty="0">
              <a:solidFill>
                <a:schemeClr val="bg1"/>
              </a:solidFill>
              <a:latin typeface="微软雅黑" pitchFamily="34" charset="-122"/>
              <a:ea typeface="微软雅黑" pitchFamily="34"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8201" y="2376399"/>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accent6">
                  <a:lumMod val="75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6000249" y="1647353"/>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816827" y="1707717"/>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圆角矩形 19"/>
          <p:cNvSpPr/>
          <p:nvPr/>
        </p:nvSpPr>
        <p:spPr>
          <a:xfrm>
            <a:off x="6000249" y="2401415"/>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816827" y="246070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圆角矩形 21"/>
          <p:cNvSpPr/>
          <p:nvPr/>
        </p:nvSpPr>
        <p:spPr>
          <a:xfrm>
            <a:off x="6000249" y="3155478"/>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816827" y="3223224"/>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圆角矩形 23"/>
          <p:cNvSpPr/>
          <p:nvPr/>
        </p:nvSpPr>
        <p:spPr>
          <a:xfrm>
            <a:off x="6000249" y="3909540"/>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816827" y="3985740"/>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圆角矩形 25"/>
          <p:cNvSpPr/>
          <p:nvPr/>
        </p:nvSpPr>
        <p:spPr>
          <a:xfrm>
            <a:off x="6000249" y="4663602"/>
            <a:ext cx="506412" cy="504825"/>
          </a:xfrm>
          <a:prstGeom prst="roundRect">
            <a:avLst/>
          </a:prstGeom>
          <a:solidFill>
            <a:schemeClr val="accent6">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816827" y="4731348"/>
            <a:ext cx="1569661"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8"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1101" y="4180680"/>
            <a:ext cx="2690028" cy="268539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Administrator.2013-20151220XJ\Desktop\56615ddae573f\56615dd9af810 拷贝.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9512246" y="0"/>
            <a:ext cx="2690028" cy="2685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126806"/>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2285</TotalTime>
  <Words>2847</Words>
  <Application>Microsoft Office PowerPoint</Application>
  <PresentationFormat>自定义</PresentationFormat>
  <Paragraphs>380</Paragraphs>
  <Slides>33</Slides>
  <Notes>33</Notes>
  <HiddenSlides>0</HiddenSlides>
  <MMClips>1</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蓝色简约</dc:title>
  <dc:creator>Penelope</dc:creator>
  <cp:lastModifiedBy>Administrator</cp:lastModifiedBy>
  <cp:revision>157</cp:revision>
  <dcterms:created xsi:type="dcterms:W3CDTF">2014-06-18T03:33:50Z</dcterms:created>
  <dcterms:modified xsi:type="dcterms:W3CDTF">2015-12-27T15:07:06Z</dcterms:modified>
</cp:coreProperties>
</file>