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8" r:id="rId1"/>
  </p:sldMasterIdLst>
  <p:notesMasterIdLst>
    <p:notesMasterId r:id="rId37"/>
  </p:notesMasterIdLst>
  <p:sldIdLst>
    <p:sldId id="299" r:id="rId2"/>
    <p:sldId id="257" r:id="rId3"/>
    <p:sldId id="258" r:id="rId4"/>
    <p:sldId id="259" r:id="rId5"/>
    <p:sldId id="260" r:id="rId6"/>
    <p:sldId id="261" r:id="rId7"/>
    <p:sldId id="262" r:id="rId8"/>
    <p:sldId id="263" r:id="rId9"/>
    <p:sldId id="266" r:id="rId10"/>
    <p:sldId id="268" r:id="rId11"/>
    <p:sldId id="269" r:id="rId12"/>
    <p:sldId id="264" r:id="rId13"/>
    <p:sldId id="265" r:id="rId14"/>
    <p:sldId id="267" r:id="rId15"/>
    <p:sldId id="270" r:id="rId16"/>
    <p:sldId id="271" r:id="rId17"/>
    <p:sldId id="296" r:id="rId18"/>
    <p:sldId id="272" r:id="rId19"/>
    <p:sldId id="273" r:id="rId20"/>
    <p:sldId id="274" r:id="rId21"/>
    <p:sldId id="275" r:id="rId22"/>
    <p:sldId id="297" r:id="rId23"/>
    <p:sldId id="276" r:id="rId24"/>
    <p:sldId id="278" r:id="rId25"/>
    <p:sldId id="277" r:id="rId26"/>
    <p:sldId id="279" r:id="rId27"/>
    <p:sldId id="282" r:id="rId28"/>
    <p:sldId id="283" r:id="rId29"/>
    <p:sldId id="284" r:id="rId30"/>
    <p:sldId id="286" r:id="rId31"/>
    <p:sldId id="287" r:id="rId32"/>
    <p:sldId id="288" r:id="rId33"/>
    <p:sldId id="289" r:id="rId34"/>
    <p:sldId id="290" r:id="rId35"/>
    <p:sldId id="295" r:id="rId36"/>
  </p:sldIdLst>
  <p:sldSz cx="12198350" cy="6859588"/>
  <p:notesSz cx="6858000" cy="9144000"/>
  <p:defaultText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4" autoAdjust="0"/>
    <p:restoredTop sz="60444" autoAdjust="0"/>
  </p:normalViewPr>
  <p:slideViewPr>
    <p:cSldViewPr>
      <p:cViewPr>
        <p:scale>
          <a:sx n="75" d="100"/>
          <a:sy n="75" d="100"/>
        </p:scale>
        <p:origin x="-1464" y="-852"/>
      </p:cViewPr>
      <p:guideLst>
        <p:guide orient="horz" pos="2161"/>
        <p:guide pos="38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t>2016-06-11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t>‹#›</a:t>
            </a:fld>
            <a:endParaRPr lang="zh-CN" altLang="en-US"/>
          </a:p>
        </p:txBody>
      </p:sp>
    </p:spTree>
    <p:extLst>
      <p:ext uri="{BB962C8B-B14F-4D97-AF65-F5344CB8AC3E}">
        <p14:creationId xmlns:p14="http://schemas.microsoft.com/office/powerpoint/2010/main" val="2952734845"/>
      </p:ext>
    </p:extLst>
  </p:cSld>
  <p:clrMap bg1="lt1" tx1="dk1" bg2="lt2" tx2="dk2" accent1="accent1" accent2="accent2" accent3="accent3" accent4="accent4" accent5="accent5" accent6="accent6" hlink="hlink" folHlink="folHlink"/>
  <p:notesStyle>
    <a:lvl1pPr marL="0" algn="l" defTabSz="1088959" rtl="0" eaLnBrk="1" latinLnBrk="0" hangingPunct="1">
      <a:defRPr sz="1400" kern="1200">
        <a:solidFill>
          <a:schemeClr val="tx1"/>
        </a:solidFill>
        <a:latin typeface="+mn-lt"/>
        <a:ea typeface="+mn-ea"/>
        <a:cs typeface="+mn-cs"/>
      </a:defRPr>
    </a:lvl1pPr>
    <a:lvl2pPr marL="544479" algn="l" defTabSz="1088959" rtl="0" eaLnBrk="1" latinLnBrk="0" hangingPunct="1">
      <a:defRPr sz="1400" kern="1200">
        <a:solidFill>
          <a:schemeClr val="tx1"/>
        </a:solidFill>
        <a:latin typeface="+mn-lt"/>
        <a:ea typeface="+mn-ea"/>
        <a:cs typeface="+mn-cs"/>
      </a:defRPr>
    </a:lvl2pPr>
    <a:lvl3pPr marL="1088959" algn="l" defTabSz="1088959" rtl="0" eaLnBrk="1" latinLnBrk="0" hangingPunct="1">
      <a:defRPr sz="1400" kern="1200">
        <a:solidFill>
          <a:schemeClr val="tx1"/>
        </a:solidFill>
        <a:latin typeface="+mn-lt"/>
        <a:ea typeface="+mn-ea"/>
        <a:cs typeface="+mn-cs"/>
      </a:defRPr>
    </a:lvl3pPr>
    <a:lvl4pPr marL="1633438" algn="l" defTabSz="1088959" rtl="0" eaLnBrk="1" latinLnBrk="0" hangingPunct="1">
      <a:defRPr sz="1400" kern="1200">
        <a:solidFill>
          <a:schemeClr val="tx1"/>
        </a:solidFill>
        <a:latin typeface="+mn-lt"/>
        <a:ea typeface="+mn-ea"/>
        <a:cs typeface="+mn-cs"/>
      </a:defRPr>
    </a:lvl4pPr>
    <a:lvl5pPr marL="2177918" algn="l" defTabSz="1088959" rtl="0" eaLnBrk="1" latinLnBrk="0" hangingPunct="1">
      <a:defRPr sz="1400" kern="1200">
        <a:solidFill>
          <a:schemeClr val="tx1"/>
        </a:solidFill>
        <a:latin typeface="+mn-lt"/>
        <a:ea typeface="+mn-ea"/>
        <a:cs typeface="+mn-cs"/>
      </a:defRPr>
    </a:lvl5pPr>
    <a:lvl6pPr marL="2722397" algn="l" defTabSz="1088959" rtl="0" eaLnBrk="1" latinLnBrk="0" hangingPunct="1">
      <a:defRPr sz="1400" kern="1200">
        <a:solidFill>
          <a:schemeClr val="tx1"/>
        </a:solidFill>
        <a:latin typeface="+mn-lt"/>
        <a:ea typeface="+mn-ea"/>
        <a:cs typeface="+mn-cs"/>
      </a:defRPr>
    </a:lvl6pPr>
    <a:lvl7pPr marL="3266877" algn="l" defTabSz="1088959" rtl="0" eaLnBrk="1" latinLnBrk="0" hangingPunct="1">
      <a:defRPr sz="1400" kern="1200">
        <a:solidFill>
          <a:schemeClr val="tx1"/>
        </a:solidFill>
        <a:latin typeface="+mn-lt"/>
        <a:ea typeface="+mn-ea"/>
        <a:cs typeface="+mn-cs"/>
      </a:defRPr>
    </a:lvl7pPr>
    <a:lvl8pPr marL="3811356" algn="l" defTabSz="1088959" rtl="0" eaLnBrk="1" latinLnBrk="0" hangingPunct="1">
      <a:defRPr sz="1400" kern="1200">
        <a:solidFill>
          <a:schemeClr val="tx1"/>
        </a:solidFill>
        <a:latin typeface="+mn-lt"/>
        <a:ea typeface="+mn-ea"/>
        <a:cs typeface="+mn-cs"/>
      </a:defRPr>
    </a:lvl8pPr>
    <a:lvl9pPr marL="4355836" algn="l" defTabSz="1088959"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t>2</a:t>
            </a:fld>
            <a:endParaRPr lang="zh-CN" altLang="en-US"/>
          </a:p>
        </p:txBody>
      </p:sp>
    </p:spTree>
    <p:extLst>
      <p:ext uri="{BB962C8B-B14F-4D97-AF65-F5344CB8AC3E}">
        <p14:creationId xmlns:p14="http://schemas.microsoft.com/office/powerpoint/2010/main" val="3191049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11</a:t>
            </a:fld>
            <a:endParaRPr lang="zh-CN" altLang="en-US"/>
          </a:p>
        </p:txBody>
      </p:sp>
    </p:spTree>
    <p:extLst>
      <p:ext uri="{BB962C8B-B14F-4D97-AF65-F5344CB8AC3E}">
        <p14:creationId xmlns:p14="http://schemas.microsoft.com/office/powerpoint/2010/main" val="1634216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12</a:t>
            </a:fld>
            <a:endParaRPr lang="zh-CN" altLang="en-US"/>
          </a:p>
        </p:txBody>
      </p:sp>
    </p:spTree>
    <p:extLst>
      <p:ext uri="{BB962C8B-B14F-4D97-AF65-F5344CB8AC3E}">
        <p14:creationId xmlns:p14="http://schemas.microsoft.com/office/powerpoint/2010/main" val="2126053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13</a:t>
            </a:fld>
            <a:endParaRPr lang="zh-CN" altLang="en-US"/>
          </a:p>
        </p:txBody>
      </p:sp>
    </p:spTree>
    <p:extLst>
      <p:ext uri="{BB962C8B-B14F-4D97-AF65-F5344CB8AC3E}">
        <p14:creationId xmlns:p14="http://schemas.microsoft.com/office/powerpoint/2010/main" val="1688140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14</a:t>
            </a:fld>
            <a:endParaRPr lang="zh-CN" altLang="en-US"/>
          </a:p>
        </p:txBody>
      </p:sp>
    </p:spTree>
    <p:extLst>
      <p:ext uri="{BB962C8B-B14F-4D97-AF65-F5344CB8AC3E}">
        <p14:creationId xmlns:p14="http://schemas.microsoft.com/office/powerpoint/2010/main" val="663818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15</a:t>
            </a:fld>
            <a:endParaRPr lang="zh-CN" altLang="en-US"/>
          </a:p>
        </p:txBody>
      </p:sp>
    </p:spTree>
    <p:extLst>
      <p:ext uri="{BB962C8B-B14F-4D97-AF65-F5344CB8AC3E}">
        <p14:creationId xmlns:p14="http://schemas.microsoft.com/office/powerpoint/2010/main" val="2815265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16</a:t>
            </a:fld>
            <a:endParaRPr lang="zh-CN" altLang="en-US"/>
          </a:p>
        </p:txBody>
      </p:sp>
    </p:spTree>
    <p:extLst>
      <p:ext uri="{BB962C8B-B14F-4D97-AF65-F5344CB8AC3E}">
        <p14:creationId xmlns:p14="http://schemas.microsoft.com/office/powerpoint/2010/main" val="970284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17</a:t>
            </a:fld>
            <a:endParaRPr lang="zh-CN" altLang="en-US"/>
          </a:p>
        </p:txBody>
      </p:sp>
    </p:spTree>
    <p:extLst>
      <p:ext uri="{BB962C8B-B14F-4D97-AF65-F5344CB8AC3E}">
        <p14:creationId xmlns:p14="http://schemas.microsoft.com/office/powerpoint/2010/main" val="4168612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18</a:t>
            </a:fld>
            <a:endParaRPr lang="zh-CN" altLang="en-US"/>
          </a:p>
        </p:txBody>
      </p:sp>
    </p:spTree>
    <p:extLst>
      <p:ext uri="{BB962C8B-B14F-4D97-AF65-F5344CB8AC3E}">
        <p14:creationId xmlns:p14="http://schemas.microsoft.com/office/powerpoint/2010/main" val="3536924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19</a:t>
            </a:fld>
            <a:endParaRPr lang="zh-CN" altLang="en-US"/>
          </a:p>
        </p:txBody>
      </p:sp>
    </p:spTree>
    <p:extLst>
      <p:ext uri="{BB962C8B-B14F-4D97-AF65-F5344CB8AC3E}">
        <p14:creationId xmlns:p14="http://schemas.microsoft.com/office/powerpoint/2010/main" val="3037697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20</a:t>
            </a:fld>
            <a:endParaRPr lang="zh-CN" altLang="en-US"/>
          </a:p>
        </p:txBody>
      </p:sp>
    </p:spTree>
    <p:extLst>
      <p:ext uri="{BB962C8B-B14F-4D97-AF65-F5344CB8AC3E}">
        <p14:creationId xmlns:p14="http://schemas.microsoft.com/office/powerpoint/2010/main" val="3959271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a:t>
            </a:fld>
            <a:endParaRPr lang="zh-CN" altLang="en-US"/>
          </a:p>
        </p:txBody>
      </p:sp>
    </p:spTree>
    <p:extLst>
      <p:ext uri="{BB962C8B-B14F-4D97-AF65-F5344CB8AC3E}">
        <p14:creationId xmlns:p14="http://schemas.microsoft.com/office/powerpoint/2010/main" val="260051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21</a:t>
            </a:fld>
            <a:endParaRPr lang="zh-CN" altLang="en-US"/>
          </a:p>
        </p:txBody>
      </p:sp>
    </p:spTree>
    <p:extLst>
      <p:ext uri="{BB962C8B-B14F-4D97-AF65-F5344CB8AC3E}">
        <p14:creationId xmlns:p14="http://schemas.microsoft.com/office/powerpoint/2010/main" val="32703668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22</a:t>
            </a:fld>
            <a:endParaRPr lang="zh-CN" altLang="en-US"/>
          </a:p>
        </p:txBody>
      </p:sp>
    </p:spTree>
    <p:extLst>
      <p:ext uri="{BB962C8B-B14F-4D97-AF65-F5344CB8AC3E}">
        <p14:creationId xmlns:p14="http://schemas.microsoft.com/office/powerpoint/2010/main" val="11126957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23</a:t>
            </a:fld>
            <a:endParaRPr lang="zh-CN" altLang="en-US"/>
          </a:p>
        </p:txBody>
      </p:sp>
    </p:spTree>
    <p:extLst>
      <p:ext uri="{BB962C8B-B14F-4D97-AF65-F5344CB8AC3E}">
        <p14:creationId xmlns:p14="http://schemas.microsoft.com/office/powerpoint/2010/main" val="879263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24</a:t>
            </a:fld>
            <a:endParaRPr lang="zh-CN" altLang="en-US"/>
          </a:p>
        </p:txBody>
      </p:sp>
    </p:spTree>
    <p:extLst>
      <p:ext uri="{BB962C8B-B14F-4D97-AF65-F5344CB8AC3E}">
        <p14:creationId xmlns:p14="http://schemas.microsoft.com/office/powerpoint/2010/main" val="3784989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25</a:t>
            </a:fld>
            <a:endParaRPr lang="zh-CN" altLang="en-US"/>
          </a:p>
        </p:txBody>
      </p:sp>
    </p:spTree>
    <p:extLst>
      <p:ext uri="{BB962C8B-B14F-4D97-AF65-F5344CB8AC3E}">
        <p14:creationId xmlns:p14="http://schemas.microsoft.com/office/powerpoint/2010/main" val="7030007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26</a:t>
            </a:fld>
            <a:endParaRPr lang="zh-CN" altLang="en-US"/>
          </a:p>
        </p:txBody>
      </p:sp>
    </p:spTree>
    <p:extLst>
      <p:ext uri="{BB962C8B-B14F-4D97-AF65-F5344CB8AC3E}">
        <p14:creationId xmlns:p14="http://schemas.microsoft.com/office/powerpoint/2010/main" val="2179869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27</a:t>
            </a:fld>
            <a:endParaRPr lang="zh-CN" altLang="en-US"/>
          </a:p>
        </p:txBody>
      </p:sp>
    </p:spTree>
    <p:extLst>
      <p:ext uri="{BB962C8B-B14F-4D97-AF65-F5344CB8AC3E}">
        <p14:creationId xmlns:p14="http://schemas.microsoft.com/office/powerpoint/2010/main" val="7255370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28</a:t>
            </a:fld>
            <a:endParaRPr lang="zh-CN" altLang="en-US"/>
          </a:p>
        </p:txBody>
      </p:sp>
    </p:spTree>
    <p:extLst>
      <p:ext uri="{BB962C8B-B14F-4D97-AF65-F5344CB8AC3E}">
        <p14:creationId xmlns:p14="http://schemas.microsoft.com/office/powerpoint/2010/main" val="28926809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29</a:t>
            </a:fld>
            <a:endParaRPr lang="zh-CN" altLang="en-US"/>
          </a:p>
        </p:txBody>
      </p:sp>
    </p:spTree>
    <p:extLst>
      <p:ext uri="{BB962C8B-B14F-4D97-AF65-F5344CB8AC3E}">
        <p14:creationId xmlns:p14="http://schemas.microsoft.com/office/powerpoint/2010/main" val="8678185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30</a:t>
            </a:fld>
            <a:endParaRPr lang="zh-CN" altLang="en-US"/>
          </a:p>
        </p:txBody>
      </p:sp>
    </p:spTree>
    <p:extLst>
      <p:ext uri="{BB962C8B-B14F-4D97-AF65-F5344CB8AC3E}">
        <p14:creationId xmlns:p14="http://schemas.microsoft.com/office/powerpoint/2010/main" val="14560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4</a:t>
            </a:fld>
            <a:endParaRPr lang="zh-CN" altLang="en-US"/>
          </a:p>
        </p:txBody>
      </p:sp>
    </p:spTree>
    <p:extLst>
      <p:ext uri="{BB962C8B-B14F-4D97-AF65-F5344CB8AC3E}">
        <p14:creationId xmlns:p14="http://schemas.microsoft.com/office/powerpoint/2010/main" val="37828142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31</a:t>
            </a:fld>
            <a:endParaRPr lang="zh-CN" altLang="en-US"/>
          </a:p>
        </p:txBody>
      </p:sp>
    </p:spTree>
    <p:extLst>
      <p:ext uri="{BB962C8B-B14F-4D97-AF65-F5344CB8AC3E}">
        <p14:creationId xmlns:p14="http://schemas.microsoft.com/office/powerpoint/2010/main" val="21664547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32</a:t>
            </a:fld>
            <a:endParaRPr lang="zh-CN" altLang="en-US"/>
          </a:p>
        </p:txBody>
      </p:sp>
    </p:spTree>
    <p:extLst>
      <p:ext uri="{BB962C8B-B14F-4D97-AF65-F5344CB8AC3E}">
        <p14:creationId xmlns:p14="http://schemas.microsoft.com/office/powerpoint/2010/main" val="24615928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33</a:t>
            </a:fld>
            <a:endParaRPr lang="zh-CN" altLang="en-US"/>
          </a:p>
        </p:txBody>
      </p:sp>
    </p:spTree>
    <p:extLst>
      <p:ext uri="{BB962C8B-B14F-4D97-AF65-F5344CB8AC3E}">
        <p14:creationId xmlns:p14="http://schemas.microsoft.com/office/powerpoint/2010/main" val="34329242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34</a:t>
            </a:fld>
            <a:endParaRPr lang="zh-CN" altLang="en-US"/>
          </a:p>
        </p:txBody>
      </p:sp>
    </p:spTree>
    <p:extLst>
      <p:ext uri="{BB962C8B-B14F-4D97-AF65-F5344CB8AC3E}">
        <p14:creationId xmlns:p14="http://schemas.microsoft.com/office/powerpoint/2010/main" val="4155326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57D548EC-D78C-4E2B-8163-69B06428AC45}" type="slidenum">
              <a:rPr lang="zh-CN" altLang="en-US" sz="1200">
                <a:latin typeface="Calibri" pitchFamily="34" charset="0"/>
                <a:ea typeface="宋体" pitchFamily="2" charset="-122"/>
              </a:rPr>
              <a:pPr algn="r" eaLnBrk="1" hangingPunct="1">
                <a:buFont typeface="Arial" pitchFamily="34" charset="0"/>
                <a:buNone/>
              </a:pPr>
              <a:t>35</a:t>
            </a:fld>
            <a:endParaRPr lang="zh-CN" altLang="en-US" sz="1200">
              <a:latin typeface="Calibri" pitchFamily="34"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t>5</a:t>
            </a:fld>
            <a:endParaRPr lang="zh-CN" altLang="en-US"/>
          </a:p>
        </p:txBody>
      </p:sp>
    </p:spTree>
    <p:extLst>
      <p:ext uri="{BB962C8B-B14F-4D97-AF65-F5344CB8AC3E}">
        <p14:creationId xmlns:p14="http://schemas.microsoft.com/office/powerpoint/2010/main" val="2363388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6</a:t>
            </a:fld>
            <a:endParaRPr lang="zh-CN" altLang="en-US"/>
          </a:p>
        </p:txBody>
      </p:sp>
    </p:spTree>
    <p:extLst>
      <p:ext uri="{BB962C8B-B14F-4D97-AF65-F5344CB8AC3E}">
        <p14:creationId xmlns:p14="http://schemas.microsoft.com/office/powerpoint/2010/main" val="2198231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7</a:t>
            </a:fld>
            <a:endParaRPr lang="zh-CN" altLang="en-US"/>
          </a:p>
        </p:txBody>
      </p:sp>
    </p:spTree>
    <p:extLst>
      <p:ext uri="{BB962C8B-B14F-4D97-AF65-F5344CB8AC3E}">
        <p14:creationId xmlns:p14="http://schemas.microsoft.com/office/powerpoint/2010/main" val="1152641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8</a:t>
            </a:fld>
            <a:endParaRPr lang="zh-CN" altLang="en-US"/>
          </a:p>
        </p:txBody>
      </p:sp>
    </p:spTree>
    <p:extLst>
      <p:ext uri="{BB962C8B-B14F-4D97-AF65-F5344CB8AC3E}">
        <p14:creationId xmlns:p14="http://schemas.microsoft.com/office/powerpoint/2010/main" val="3889977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9</a:t>
            </a:fld>
            <a:endParaRPr lang="zh-CN" altLang="en-US"/>
          </a:p>
        </p:txBody>
      </p:sp>
    </p:spTree>
    <p:extLst>
      <p:ext uri="{BB962C8B-B14F-4D97-AF65-F5344CB8AC3E}">
        <p14:creationId xmlns:p14="http://schemas.microsoft.com/office/powerpoint/2010/main" val="2283797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10</a:t>
            </a:fld>
            <a:endParaRPr lang="zh-CN" altLang="en-US"/>
          </a:p>
        </p:txBody>
      </p:sp>
    </p:spTree>
    <p:extLst>
      <p:ext uri="{BB962C8B-B14F-4D97-AF65-F5344CB8AC3E}">
        <p14:creationId xmlns:p14="http://schemas.microsoft.com/office/powerpoint/2010/main" val="3902900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283" indent="0" algn="ctr">
              <a:buNone/>
              <a:defRPr>
                <a:solidFill>
                  <a:schemeClr val="tx1">
                    <a:tint val="75000"/>
                  </a:schemeClr>
                </a:solidFill>
              </a:defRPr>
            </a:lvl2pPr>
            <a:lvl3pPr marL="1088566" indent="0" algn="ctr">
              <a:buNone/>
              <a:defRPr>
                <a:solidFill>
                  <a:schemeClr val="tx1">
                    <a:tint val="75000"/>
                  </a:schemeClr>
                </a:solidFill>
              </a:defRPr>
            </a:lvl3pPr>
            <a:lvl4pPr marL="1632849" indent="0" algn="ctr">
              <a:buNone/>
              <a:defRPr>
                <a:solidFill>
                  <a:schemeClr val="tx1">
                    <a:tint val="75000"/>
                  </a:schemeClr>
                </a:solidFill>
              </a:defRPr>
            </a:lvl4pPr>
            <a:lvl5pPr marL="2177132" indent="0" algn="ctr">
              <a:buNone/>
              <a:defRPr>
                <a:solidFill>
                  <a:schemeClr val="tx1">
                    <a:tint val="75000"/>
                  </a:schemeClr>
                </a:solidFill>
              </a:defRPr>
            </a:lvl5pPr>
            <a:lvl6pPr marL="2721415" indent="0" algn="ctr">
              <a:buNone/>
              <a:defRPr>
                <a:solidFill>
                  <a:schemeClr val="tx1">
                    <a:tint val="75000"/>
                  </a:schemeClr>
                </a:solidFill>
              </a:defRPr>
            </a:lvl6pPr>
            <a:lvl7pPr marL="3265698" indent="0" algn="ctr">
              <a:buNone/>
              <a:defRPr>
                <a:solidFill>
                  <a:schemeClr val="tx1">
                    <a:tint val="75000"/>
                  </a:schemeClr>
                </a:solidFill>
              </a:defRPr>
            </a:lvl7pPr>
            <a:lvl8pPr marL="3809980" indent="0" algn="ctr">
              <a:buNone/>
              <a:defRPr>
                <a:solidFill>
                  <a:schemeClr val="tx1">
                    <a:tint val="75000"/>
                  </a:schemeClr>
                </a:solidFill>
              </a:defRPr>
            </a:lvl8pPr>
            <a:lvl9pPr marL="435426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5626056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4911341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411702526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22981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20023179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完成情况</a:t>
            </a:r>
            <a:endParaRPr lang="zh-CN" altLang="en-US" sz="2000" b="1" dirty="0">
              <a:solidFill>
                <a:srgbClr val="009999"/>
              </a:solidFill>
              <a:latin typeface="微软雅黑" pitchFamily="34" charset="-122"/>
              <a:ea typeface="微软雅黑"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完成情况</a:t>
            </a:r>
            <a:endParaRPr lang="zh-CN" altLang="en-US" sz="2000" b="1" dirty="0">
              <a:solidFill>
                <a:srgbClr val="009999"/>
              </a:solidFill>
              <a:latin typeface="微软雅黑" pitchFamily="34" charset="-122"/>
              <a:ea typeface="微软雅黑"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完成情况</a:t>
            </a:r>
            <a:endParaRPr lang="zh-CN" altLang="en-US" sz="2000" b="1" dirty="0">
              <a:solidFill>
                <a:srgbClr val="009999"/>
              </a:solidFill>
              <a:latin typeface="微软雅黑" pitchFamily="34" charset="-122"/>
              <a:ea typeface="微软雅黑"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完成情况</a:t>
            </a:r>
            <a:endParaRPr lang="zh-CN" altLang="en-US" sz="2000" b="1" dirty="0">
              <a:solidFill>
                <a:srgbClr val="009999"/>
              </a:solidFill>
              <a:latin typeface="微软雅黑" pitchFamily="34" charset="-122"/>
              <a:ea typeface="微软雅黑"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完成情况</a:t>
            </a:r>
            <a:endParaRPr lang="zh-CN" altLang="en-US" sz="2000" b="1" dirty="0">
              <a:solidFill>
                <a:srgbClr val="009999"/>
              </a:solidFill>
              <a:latin typeface="微软雅黑" pitchFamily="34" charset="-122"/>
              <a:ea typeface="微软雅黑"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工作不足</a:t>
            </a:r>
            <a:endParaRPr lang="zh-CN" altLang="en-US" sz="2000" b="1" dirty="0">
              <a:solidFill>
                <a:srgbClr val="009999"/>
              </a:solidFill>
              <a:latin typeface="微软雅黑" pitchFamily="34" charset="-122"/>
              <a:ea typeface="微软雅黑" pitchFamily="34" charset="-122"/>
            </a:endParaRP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8" name="组合 5"/>
          <p:cNvGrpSpPr>
            <a:grpSpLocks/>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a:grpSpLocks/>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8812729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工作不足</a:t>
            </a:r>
            <a:endParaRPr lang="zh-CN" altLang="en-US" sz="2000" b="1" dirty="0">
              <a:solidFill>
                <a:srgbClr val="009999"/>
              </a:solidFill>
              <a:latin typeface="微软雅黑" pitchFamily="34" charset="-122"/>
              <a:ea typeface="微软雅黑" pitchFamily="34" charset="-122"/>
            </a:endParaRP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8" name="组合 5"/>
          <p:cNvGrpSpPr>
            <a:grpSpLocks/>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a:grpSpLocks/>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8812729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完成情况</a:t>
            </a:r>
            <a:endParaRPr lang="zh-CN" altLang="en-US" sz="2000" b="1" dirty="0">
              <a:solidFill>
                <a:srgbClr val="009999"/>
              </a:solidFill>
              <a:latin typeface="微软雅黑" pitchFamily="34" charset="-122"/>
              <a:ea typeface="微软雅黑"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完成情况</a:t>
            </a:r>
            <a:endParaRPr lang="zh-CN" altLang="en-US" sz="2000" b="1" dirty="0">
              <a:solidFill>
                <a:srgbClr val="009999"/>
              </a:solidFill>
              <a:latin typeface="微软雅黑" pitchFamily="34" charset="-122"/>
              <a:ea typeface="微软雅黑"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283" indent="0">
              <a:buNone/>
              <a:defRPr sz="2100">
                <a:solidFill>
                  <a:schemeClr val="tx1">
                    <a:tint val="75000"/>
                  </a:schemeClr>
                </a:solidFill>
              </a:defRPr>
            </a:lvl2pPr>
            <a:lvl3pPr marL="1088566" indent="0">
              <a:buNone/>
              <a:defRPr sz="1900">
                <a:solidFill>
                  <a:schemeClr val="tx1">
                    <a:tint val="75000"/>
                  </a:schemeClr>
                </a:solidFill>
              </a:defRPr>
            </a:lvl3pPr>
            <a:lvl4pPr marL="1632849" indent="0">
              <a:buNone/>
              <a:defRPr sz="1700">
                <a:solidFill>
                  <a:schemeClr val="tx1">
                    <a:tint val="75000"/>
                  </a:schemeClr>
                </a:solidFill>
              </a:defRPr>
            </a:lvl4pPr>
            <a:lvl5pPr marL="2177132" indent="0">
              <a:buNone/>
              <a:defRPr sz="1700">
                <a:solidFill>
                  <a:schemeClr val="tx1">
                    <a:tint val="75000"/>
                  </a:schemeClr>
                </a:solidFill>
              </a:defRPr>
            </a:lvl5pPr>
            <a:lvl6pPr marL="2721415" indent="0">
              <a:buNone/>
              <a:defRPr sz="1700">
                <a:solidFill>
                  <a:schemeClr val="tx1">
                    <a:tint val="75000"/>
                  </a:schemeClr>
                </a:solidFill>
              </a:defRPr>
            </a:lvl6pPr>
            <a:lvl7pPr marL="3265698" indent="0">
              <a:buNone/>
              <a:defRPr sz="1700">
                <a:solidFill>
                  <a:schemeClr val="tx1">
                    <a:tint val="75000"/>
                  </a:schemeClr>
                </a:solidFill>
              </a:defRPr>
            </a:lvl7pPr>
            <a:lvl8pPr marL="3809980" indent="0">
              <a:buNone/>
              <a:defRPr sz="1700">
                <a:solidFill>
                  <a:schemeClr val="tx1">
                    <a:tint val="75000"/>
                  </a:schemeClr>
                </a:solidFill>
              </a:defRPr>
            </a:lvl8pPr>
            <a:lvl9pPr marL="4354264"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376084981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5047447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itchFamily="34" charset="-122"/>
                <a:ea typeface="微软雅黑" pitchFamily="34" charset="-122"/>
              </a:rPr>
              <a:t>明年计划</a:t>
            </a:r>
            <a:endParaRPr lang="zh-CN" altLang="en-US" sz="2000" b="1" dirty="0">
              <a:solidFill>
                <a:srgbClr val="009999"/>
              </a:solidFill>
              <a:latin typeface="微软雅黑" pitchFamily="34" charset="-122"/>
              <a:ea typeface="微软雅黑"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283" indent="0">
              <a:buNone/>
              <a:defRPr sz="2400" b="1"/>
            </a:lvl2pPr>
            <a:lvl3pPr marL="1088566" indent="0">
              <a:buNone/>
              <a:defRPr sz="2100" b="1"/>
            </a:lvl3pPr>
            <a:lvl4pPr marL="1632849" indent="0">
              <a:buNone/>
              <a:defRPr sz="1900" b="1"/>
            </a:lvl4pPr>
            <a:lvl5pPr marL="2177132" indent="0">
              <a:buNone/>
              <a:defRPr sz="1900" b="1"/>
            </a:lvl5pPr>
            <a:lvl6pPr marL="2721415" indent="0">
              <a:buNone/>
              <a:defRPr sz="1900" b="1"/>
            </a:lvl6pPr>
            <a:lvl7pPr marL="3265698" indent="0">
              <a:buNone/>
              <a:defRPr sz="1900" b="1"/>
            </a:lvl7pPr>
            <a:lvl8pPr marL="3809980" indent="0">
              <a:buNone/>
              <a:defRPr sz="1900" b="1"/>
            </a:lvl8pPr>
            <a:lvl9pPr marL="4354264"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283" indent="0">
              <a:buNone/>
              <a:defRPr sz="2400" b="1"/>
            </a:lvl2pPr>
            <a:lvl3pPr marL="1088566" indent="0">
              <a:buNone/>
              <a:defRPr sz="2100" b="1"/>
            </a:lvl3pPr>
            <a:lvl4pPr marL="1632849" indent="0">
              <a:buNone/>
              <a:defRPr sz="1900" b="1"/>
            </a:lvl4pPr>
            <a:lvl5pPr marL="2177132" indent="0">
              <a:buNone/>
              <a:defRPr sz="1900" b="1"/>
            </a:lvl5pPr>
            <a:lvl6pPr marL="2721415" indent="0">
              <a:buNone/>
              <a:defRPr sz="1900" b="1"/>
            </a:lvl6pPr>
            <a:lvl7pPr marL="3265698" indent="0">
              <a:buNone/>
              <a:defRPr sz="1900" b="1"/>
            </a:lvl7pPr>
            <a:lvl8pPr marL="3809980" indent="0">
              <a:buNone/>
              <a:defRPr sz="1900" b="1"/>
            </a:lvl8pPr>
            <a:lvl9pPr marL="4354264"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1857989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18240825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21570037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283" indent="0">
              <a:buNone/>
              <a:defRPr sz="1400"/>
            </a:lvl2pPr>
            <a:lvl3pPr marL="1088566" indent="0">
              <a:buNone/>
              <a:defRPr sz="1200"/>
            </a:lvl3pPr>
            <a:lvl4pPr marL="1632849" indent="0">
              <a:buNone/>
              <a:defRPr sz="1100"/>
            </a:lvl4pPr>
            <a:lvl5pPr marL="2177132" indent="0">
              <a:buNone/>
              <a:defRPr sz="1100"/>
            </a:lvl5pPr>
            <a:lvl6pPr marL="2721415" indent="0">
              <a:buNone/>
              <a:defRPr sz="1100"/>
            </a:lvl6pPr>
            <a:lvl7pPr marL="3265698" indent="0">
              <a:buNone/>
              <a:defRPr sz="1100"/>
            </a:lvl7pPr>
            <a:lvl8pPr marL="3809980" indent="0">
              <a:buNone/>
              <a:defRPr sz="1100"/>
            </a:lvl8pPr>
            <a:lvl9pPr marL="4354264"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41118314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283" indent="0">
              <a:buNone/>
              <a:defRPr sz="3300"/>
            </a:lvl2pPr>
            <a:lvl3pPr marL="1088566" indent="0">
              <a:buNone/>
              <a:defRPr sz="2900"/>
            </a:lvl3pPr>
            <a:lvl4pPr marL="1632849" indent="0">
              <a:buNone/>
              <a:defRPr sz="2400"/>
            </a:lvl4pPr>
            <a:lvl5pPr marL="2177132" indent="0">
              <a:buNone/>
              <a:defRPr sz="2400"/>
            </a:lvl5pPr>
            <a:lvl6pPr marL="2721415" indent="0">
              <a:buNone/>
              <a:defRPr sz="2400"/>
            </a:lvl6pPr>
            <a:lvl7pPr marL="3265698" indent="0">
              <a:buNone/>
              <a:defRPr sz="2400"/>
            </a:lvl7pPr>
            <a:lvl8pPr marL="3809980" indent="0">
              <a:buNone/>
              <a:defRPr sz="2400"/>
            </a:lvl8pPr>
            <a:lvl9pPr marL="4354264"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283" indent="0">
              <a:buNone/>
              <a:defRPr sz="1400"/>
            </a:lvl2pPr>
            <a:lvl3pPr marL="1088566" indent="0">
              <a:buNone/>
              <a:defRPr sz="1200"/>
            </a:lvl3pPr>
            <a:lvl4pPr marL="1632849" indent="0">
              <a:buNone/>
              <a:defRPr sz="1100"/>
            </a:lvl4pPr>
            <a:lvl5pPr marL="2177132" indent="0">
              <a:buNone/>
              <a:defRPr sz="1100"/>
            </a:lvl5pPr>
            <a:lvl6pPr marL="2721415" indent="0">
              <a:buNone/>
              <a:defRPr sz="1100"/>
            </a:lvl6pPr>
            <a:lvl7pPr marL="3265698" indent="0">
              <a:buNone/>
              <a:defRPr sz="1100"/>
            </a:lvl7pPr>
            <a:lvl8pPr marL="3809980" indent="0">
              <a:buNone/>
              <a:defRPr sz="1100"/>
            </a:lvl8pPr>
            <a:lvl9pPr marL="4354264"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2016-06-11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240662919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t>2016-06-11</a:t>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232250471"/>
      </p:ext>
    </p:extLst>
  </p:cSld>
  <p:clrMap bg1="lt1" tx1="dk1" bg2="lt2" tx2="dk2" accent1="accent1" accent2="accent2" accent3="accent3" accent4="accent4" accent5="accent5" accent6="accent6" hlink="hlink" folHlink="folHlink"/>
  <p:sldLayoutIdLst>
    <p:sldLayoutId id="2147484039" r:id="rId1"/>
    <p:sldLayoutId id="2147484040" r:id="rId2"/>
    <p:sldLayoutId id="2147484041" r:id="rId3"/>
    <p:sldLayoutId id="2147484042" r:id="rId4"/>
    <p:sldLayoutId id="2147484043" r:id="rId5"/>
    <p:sldLayoutId id="2147484044" r:id="rId6"/>
    <p:sldLayoutId id="2147484045" r:id="rId7"/>
    <p:sldLayoutId id="2147484046" r:id="rId8"/>
    <p:sldLayoutId id="2147484047" r:id="rId9"/>
    <p:sldLayoutId id="2147484048" r:id="rId10"/>
    <p:sldLayoutId id="2147484049" r:id="rId11"/>
    <p:sldLayoutId id="2147484050" r:id="rId12"/>
    <p:sldLayoutId id="2147484051" r:id="rId13"/>
    <p:sldLayoutId id="2147484052" r:id="rId14"/>
    <p:sldLayoutId id="2147484053" r:id="rId15"/>
    <p:sldLayoutId id="2147484054" r:id="rId16"/>
    <p:sldLayoutId id="2147484055" r:id="rId17"/>
    <p:sldLayoutId id="2147484056" r:id="rId18"/>
    <p:sldLayoutId id="2147484057" r:id="rId19"/>
    <p:sldLayoutId id="2147484058" r:id="rId20"/>
    <p:sldLayoutId id="2147484059" r:id="rId21"/>
    <p:sldLayoutId id="2147484060" r:id="rId22"/>
    <p:sldLayoutId id="2147484061" r:id="rId23"/>
    <p:sldLayoutId id="2147484062" r:id="rId24"/>
    <p:sldLayoutId id="2147484063" r:id="rId25"/>
    <p:sldLayoutId id="2147484064" r:id="rId26"/>
    <p:sldLayoutId id="2147484065" r:id="rId27"/>
    <p:sldLayoutId id="2147484066" r:id="rId28"/>
    <p:sldLayoutId id="2147484067" r:id="rId29"/>
    <p:sldLayoutId id="2147484068" r:id="rId30"/>
    <p:sldLayoutId id="2147484069" r:id="rId31"/>
    <p:sldLayoutId id="2147484070" r:id="rId32"/>
    <p:sldLayoutId id="2147484071" r:id="rId33"/>
    <p:sldLayoutId id="2147484072" r:id="rId34"/>
    <p:sldLayoutId id="2147484073" r:id="rId35"/>
    <p:sldLayoutId id="2147484074" r:id="rId36"/>
    <p:sldLayoutId id="2147484075" r:id="rId37"/>
    <p:sldLayoutId id="2147484076" r:id="rId38"/>
    <p:sldLayoutId id="2147484077" r:id="rId39"/>
    <p:sldLayoutId id="2147484078" r:id="rId40"/>
    <p:sldLayoutId id="2147484079" r:id="rId4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ctr" defTabSz="1088566" rtl="0" eaLnBrk="1" latinLnBrk="0" hangingPunct="1">
        <a:spcBef>
          <a:spcPct val="0"/>
        </a:spcBef>
        <a:buNone/>
        <a:defRPr sz="5200" kern="1200">
          <a:solidFill>
            <a:schemeClr val="tx1"/>
          </a:solidFill>
          <a:latin typeface="+mj-lt"/>
          <a:ea typeface="+mj-ea"/>
          <a:cs typeface="+mj-cs"/>
        </a:defRPr>
      </a:lvl1pPr>
    </p:titleStyle>
    <p:bodyStyle>
      <a:lvl1pPr marL="408213" indent="-408213" algn="l" defTabSz="1088566"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60" indent="-340177" algn="l" defTabSz="1088566"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708" indent="-272142" algn="l" defTabSz="1088566"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989"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274"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555"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39"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121"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405"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66" rtl="0" eaLnBrk="1" latinLnBrk="0" hangingPunct="1">
        <a:defRPr sz="2100" kern="1200">
          <a:solidFill>
            <a:schemeClr val="tx1"/>
          </a:solidFill>
          <a:latin typeface="+mn-lt"/>
          <a:ea typeface="+mn-ea"/>
          <a:cs typeface="+mn-cs"/>
        </a:defRPr>
      </a:lvl1pPr>
      <a:lvl2pPr marL="544283" algn="l" defTabSz="1088566" rtl="0" eaLnBrk="1" latinLnBrk="0" hangingPunct="1">
        <a:defRPr sz="2100" kern="1200">
          <a:solidFill>
            <a:schemeClr val="tx1"/>
          </a:solidFill>
          <a:latin typeface="+mn-lt"/>
          <a:ea typeface="+mn-ea"/>
          <a:cs typeface="+mn-cs"/>
        </a:defRPr>
      </a:lvl2pPr>
      <a:lvl3pPr marL="1088566" algn="l" defTabSz="1088566" rtl="0" eaLnBrk="1" latinLnBrk="0" hangingPunct="1">
        <a:defRPr sz="2100" kern="1200">
          <a:solidFill>
            <a:schemeClr val="tx1"/>
          </a:solidFill>
          <a:latin typeface="+mn-lt"/>
          <a:ea typeface="+mn-ea"/>
          <a:cs typeface="+mn-cs"/>
        </a:defRPr>
      </a:lvl3pPr>
      <a:lvl4pPr marL="1632849" algn="l" defTabSz="1088566" rtl="0" eaLnBrk="1" latinLnBrk="0" hangingPunct="1">
        <a:defRPr sz="2100" kern="1200">
          <a:solidFill>
            <a:schemeClr val="tx1"/>
          </a:solidFill>
          <a:latin typeface="+mn-lt"/>
          <a:ea typeface="+mn-ea"/>
          <a:cs typeface="+mn-cs"/>
        </a:defRPr>
      </a:lvl4pPr>
      <a:lvl5pPr marL="2177132" algn="l" defTabSz="1088566" rtl="0" eaLnBrk="1" latinLnBrk="0" hangingPunct="1">
        <a:defRPr sz="2100" kern="1200">
          <a:solidFill>
            <a:schemeClr val="tx1"/>
          </a:solidFill>
          <a:latin typeface="+mn-lt"/>
          <a:ea typeface="+mn-ea"/>
          <a:cs typeface="+mn-cs"/>
        </a:defRPr>
      </a:lvl5pPr>
      <a:lvl6pPr marL="2721415" algn="l" defTabSz="1088566" rtl="0" eaLnBrk="1" latinLnBrk="0" hangingPunct="1">
        <a:defRPr sz="2100" kern="1200">
          <a:solidFill>
            <a:schemeClr val="tx1"/>
          </a:solidFill>
          <a:latin typeface="+mn-lt"/>
          <a:ea typeface="+mn-ea"/>
          <a:cs typeface="+mn-cs"/>
        </a:defRPr>
      </a:lvl6pPr>
      <a:lvl7pPr marL="3265698" algn="l" defTabSz="1088566" rtl="0" eaLnBrk="1" latinLnBrk="0" hangingPunct="1">
        <a:defRPr sz="2100" kern="1200">
          <a:solidFill>
            <a:schemeClr val="tx1"/>
          </a:solidFill>
          <a:latin typeface="+mn-lt"/>
          <a:ea typeface="+mn-ea"/>
          <a:cs typeface="+mn-cs"/>
        </a:defRPr>
      </a:lvl7pPr>
      <a:lvl8pPr marL="3809980" algn="l" defTabSz="1088566" rtl="0" eaLnBrk="1" latinLnBrk="0" hangingPunct="1">
        <a:defRPr sz="2100" kern="1200">
          <a:solidFill>
            <a:schemeClr val="tx1"/>
          </a:solidFill>
          <a:latin typeface="+mn-lt"/>
          <a:ea typeface="+mn-ea"/>
          <a:cs typeface="+mn-cs"/>
        </a:defRPr>
      </a:lvl8pPr>
      <a:lvl9pPr marL="4354264" algn="l" defTabSz="108856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5.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3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6096000" y="-8825"/>
            <a:ext cx="7485827" cy="2832101"/>
            <a:chOff x="5661025" y="-8825"/>
            <a:chExt cx="7485827" cy="2832101"/>
          </a:xfrm>
          <a:solidFill>
            <a:srgbClr val="009999"/>
          </a:solidFill>
        </p:grpSpPr>
        <p:sp>
          <p:nvSpPr>
            <p:cNvPr id="3" name="等腰三角形 2"/>
            <p:cNvSpPr/>
            <p:nvPr/>
          </p:nvSpPr>
          <p:spPr>
            <a:xfrm rot="10800000">
              <a:off x="5661025" y="-8825"/>
              <a:ext cx="7298502" cy="2823276"/>
            </a:xfrm>
            <a:prstGeom prst="triangle">
              <a:avLst/>
            </a:prstGeom>
            <a:grp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chemeClr val="tx1"/>
                </a:solidFill>
              </a:endParaRPr>
            </a:p>
          </p:txBody>
        </p:sp>
        <p:sp>
          <p:nvSpPr>
            <p:cNvPr id="4" name="等腰三角形 3"/>
            <p:cNvSpPr/>
            <p:nvPr/>
          </p:nvSpPr>
          <p:spPr>
            <a:xfrm rot="10800000">
              <a:off x="5848350" y="0"/>
              <a:ext cx="7298502" cy="2823276"/>
            </a:xfrm>
            <a:prstGeom prst="triangle">
              <a:avLst/>
            </a:prstGeom>
            <a:grp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93513" y="5204458"/>
            <a:ext cx="6238966" cy="1710692"/>
            <a:chOff x="-142966" y="5147308"/>
            <a:chExt cx="4195723" cy="1710692"/>
          </a:xfrm>
          <a:solidFill>
            <a:srgbClr val="009999"/>
          </a:solidFill>
        </p:grpSpPr>
        <p:sp>
          <p:nvSpPr>
            <p:cNvPr id="6" name="等腰三角形 5"/>
            <p:cNvSpPr/>
            <p:nvPr/>
          </p:nvSpPr>
          <p:spPr>
            <a:xfrm>
              <a:off x="-82737" y="5147308"/>
              <a:ext cx="4135494" cy="1710692"/>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等腰三角形 6"/>
            <p:cNvSpPr/>
            <p:nvPr/>
          </p:nvSpPr>
          <p:spPr>
            <a:xfrm>
              <a:off x="-142966" y="5215758"/>
              <a:ext cx="3970020" cy="1642242"/>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TextBox 10"/>
          <p:cNvSpPr txBox="1"/>
          <p:nvPr/>
        </p:nvSpPr>
        <p:spPr>
          <a:xfrm>
            <a:off x="986607" y="2565698"/>
            <a:ext cx="8384405" cy="1323439"/>
          </a:xfrm>
          <a:prstGeom prst="rect">
            <a:avLst/>
          </a:prstGeom>
          <a:noFill/>
        </p:spPr>
        <p:txBody>
          <a:bodyPr wrap="square" rtlCol="0">
            <a:spAutoFit/>
          </a:bodyPr>
          <a:lstStyle/>
          <a:p>
            <a:r>
              <a:rPr lang="en-US" altLang="zh-CN" sz="8000" b="1" dirty="0">
                <a:latin typeface="微软雅黑" panose="020B0503020204020204" pitchFamily="34" charset="-122"/>
                <a:ea typeface="微软雅黑" panose="020B0503020204020204" pitchFamily="34" charset="-122"/>
              </a:rPr>
              <a:t>2016</a:t>
            </a:r>
            <a:r>
              <a:rPr lang="zh-CN" altLang="en-US" sz="8000" b="1" dirty="0">
                <a:latin typeface="微软雅黑" panose="020B0503020204020204" pitchFamily="34" charset="-122"/>
                <a:ea typeface="微软雅黑" panose="020B0503020204020204" pitchFamily="34" charset="-122"/>
              </a:rPr>
              <a:t>年工作汇报</a:t>
            </a:r>
            <a:endParaRPr lang="zh-CN" altLang="en-US" sz="8000" b="1" dirty="0"/>
          </a:p>
        </p:txBody>
      </p:sp>
      <p:sp>
        <p:nvSpPr>
          <p:cNvPr id="12" name="TextBox 11"/>
          <p:cNvSpPr txBox="1"/>
          <p:nvPr/>
        </p:nvSpPr>
        <p:spPr>
          <a:xfrm>
            <a:off x="1130623" y="3776067"/>
            <a:ext cx="4220252"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汇报人：清风素材</a:t>
            </a:r>
            <a:endParaRPr lang="zh-CN" altLang="en-US" sz="2400" dirty="0"/>
          </a:p>
        </p:txBody>
      </p:sp>
      <p:sp>
        <p:nvSpPr>
          <p:cNvPr id="13" name="TextBox 12"/>
          <p:cNvSpPr txBox="1"/>
          <p:nvPr/>
        </p:nvSpPr>
        <p:spPr>
          <a:xfrm>
            <a:off x="1130623" y="4254426"/>
            <a:ext cx="4220252"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汇报时间：</a:t>
            </a:r>
            <a:r>
              <a:rPr lang="en-US" altLang="zh-CN" sz="2400" dirty="0">
                <a:latin typeface="微软雅黑" panose="020B0503020204020204" pitchFamily="34" charset="-122"/>
                <a:ea typeface="微软雅黑" panose="020B0503020204020204" pitchFamily="34" charset="-122"/>
              </a:rPr>
              <a:t>2016</a:t>
            </a:r>
            <a:r>
              <a:rPr lang="zh-CN" altLang="en-US" sz="2400" dirty="0" smtClean="0">
                <a:latin typeface="微软雅黑" panose="020B0503020204020204" pitchFamily="34" charset="-122"/>
                <a:ea typeface="微软雅黑" panose="020B0503020204020204" pitchFamily="34" charset="-122"/>
              </a:rPr>
              <a:t>年</a:t>
            </a:r>
            <a:r>
              <a:rPr lang="en-US" altLang="zh-CN" sz="2400" dirty="0" smtClean="0">
                <a:latin typeface="微软雅黑" panose="020B0503020204020204" pitchFamily="34" charset="-122"/>
                <a:ea typeface="微软雅黑" panose="020B0503020204020204" pitchFamily="34" charset="-122"/>
              </a:rPr>
              <a:t>6</a:t>
            </a:r>
            <a:r>
              <a:rPr lang="zh-CN" altLang="en-US" sz="2400" dirty="0" smtClean="0">
                <a:latin typeface="微软雅黑" panose="020B0503020204020204" pitchFamily="34" charset="-122"/>
                <a:ea typeface="微软雅黑" panose="020B0503020204020204" pitchFamily="34" charset="-122"/>
              </a:rPr>
              <a:t>月</a:t>
            </a: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日</a:t>
            </a:r>
            <a:endParaRPr lang="zh-CN" altLang="en-US" sz="2400" dirty="0"/>
          </a:p>
        </p:txBody>
      </p:sp>
      <p:pic>
        <p:nvPicPr>
          <p:cNvPr id="14" name="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14087" y="-749566"/>
            <a:ext cx="609600" cy="609600"/>
          </a:xfrm>
          <a:prstGeom prst="rect">
            <a:avLst/>
          </a:prstGeom>
        </p:spPr>
      </p:pic>
    </p:spTree>
    <p:extLst>
      <p:ext uri="{BB962C8B-B14F-4D97-AF65-F5344CB8AC3E}">
        <p14:creationId xmlns:p14="http://schemas.microsoft.com/office/powerpoint/2010/main" val="16823281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1"/>
                                        </p:tgtEl>
                                        <p:attrNameLst>
                                          <p:attrName>ppt_y</p:attrName>
                                        </p:attrNameLst>
                                      </p:cBhvr>
                                      <p:tavLst>
                                        <p:tav tm="0">
                                          <p:val>
                                            <p:strVal val="#ppt_y"/>
                                          </p:val>
                                        </p:tav>
                                        <p:tav tm="100000">
                                          <p:val>
                                            <p:strVal val="#ppt_y"/>
                                          </p:val>
                                        </p:tav>
                                      </p:tavLst>
                                    </p:anim>
                                    <p:anim calcmode="lin" valueType="num">
                                      <p:cBhvr>
                                        <p:cTn id="2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1"/>
                                        </p:tgtEl>
                                      </p:cBhvr>
                                    </p:animEffect>
                                  </p:childTnLst>
                                </p:cTn>
                              </p:par>
                            </p:childTnLst>
                          </p:cTn>
                        </p:par>
                        <p:par>
                          <p:cTn id="29" fill="hold">
                            <p:stCondLst>
                              <p:cond delay="1900"/>
                            </p:stCondLst>
                            <p:childTnLst>
                              <p:par>
                                <p:cTn id="30" presetID="1" presetClass="entr" presetSubtype="0" fill="hold" grpId="1" nodeType="afterEffect">
                                  <p:stCondLst>
                                    <p:cond delay="0"/>
                                  </p:stCondLst>
                                  <p:iterate type="lt">
                                    <p:tmAbs val="0"/>
                                  </p:iterate>
                                  <p:childTnLst>
                                    <p:set>
                                      <p:cBhvr>
                                        <p:cTn id="31" dur="1" fill="hold">
                                          <p:stCondLst>
                                            <p:cond delay="499"/>
                                          </p:stCondLst>
                                        </p:cTn>
                                        <p:tgtEl>
                                          <p:spTgt spid="11"/>
                                        </p:tgtEl>
                                        <p:attrNameLst>
                                          <p:attrName>style.visibility</p:attrName>
                                        </p:attrNameLst>
                                      </p:cBhvr>
                                      <p:to>
                                        <p:strVal val="visible"/>
                                      </p:to>
                                    </p:set>
                                  </p:childTnLst>
                                </p:cTn>
                              </p:par>
                            </p:childTnLst>
                          </p:cTn>
                        </p:par>
                        <p:par>
                          <p:cTn id="32" fill="hold">
                            <p:stCondLst>
                              <p:cond delay="24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childTnLst>
                          </p:cTn>
                        </p:par>
                        <p:par>
                          <p:cTn id="40" fill="hold">
                            <p:stCondLst>
                              <p:cond delay="3250"/>
                            </p:stCondLst>
                            <p:childTnLst>
                              <p:par>
                                <p:cTn id="41" presetID="1" presetClass="entr" presetSubtype="0" fill="hold" grpId="1" nodeType="afterEffect">
                                  <p:stCondLst>
                                    <p:cond delay="0"/>
                                  </p:stCondLst>
                                  <p:iterate type="lt">
                                    <p:tmAbs val="0"/>
                                  </p:iterate>
                                  <p:childTnLst>
                                    <p:set>
                                      <p:cBhvr>
                                        <p:cTn id="42" dur="1" fill="hold">
                                          <p:stCondLst>
                                            <p:cond delay="499"/>
                                          </p:stCondLst>
                                        </p:cTn>
                                        <p:tgtEl>
                                          <p:spTgt spid="12"/>
                                        </p:tgtEl>
                                        <p:attrNameLst>
                                          <p:attrName>style.visibility</p:attrName>
                                        </p:attrNameLst>
                                      </p:cBhvr>
                                      <p:to>
                                        <p:strVal val="visible"/>
                                      </p:to>
                                    </p:set>
                                  </p:childTnLst>
                                </p:cTn>
                              </p:par>
                            </p:childTnLst>
                          </p:cTn>
                        </p:par>
                        <p:par>
                          <p:cTn id="43" fill="hold">
                            <p:stCondLst>
                              <p:cond delay="37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childTnLst>
                          </p:cTn>
                        </p:par>
                        <p:par>
                          <p:cTn id="51" fill="hold">
                            <p:stCondLst>
                              <p:cond delay="4900"/>
                            </p:stCondLst>
                            <p:childTnLst>
                              <p:par>
                                <p:cTn id="52" presetID="1" presetClass="entr" presetSubtype="0" fill="hold" grpId="1" nodeType="afterEffect">
                                  <p:stCondLst>
                                    <p:cond delay="0"/>
                                  </p:stCondLst>
                                  <p:iterate type="lt">
                                    <p:tmAbs val="0"/>
                                  </p:iterate>
                                  <p:childTnLst>
                                    <p:set>
                                      <p:cBhvr>
                                        <p:cTn id="53"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4" repeatCount="indefinite" fill="remove" display="0">
                  <p:stCondLst>
                    <p:cond delay="indefinite"/>
                  </p:stCondLst>
                  <p:endCondLst>
                    <p:cond evt="onStopAudio" delay="0">
                      <p:tgtEl>
                        <p:sldTgt/>
                      </p:tgtEl>
                    </p:cond>
                  </p:endCondLst>
                </p:cTn>
                <p:tgtEl>
                  <p:spTgt spid="14"/>
                </p:tgtEl>
              </p:cMediaNode>
            </p:audio>
          </p:childTnLst>
        </p:cTn>
      </p:par>
    </p:tnLst>
    <p:bldLst>
      <p:bldP spid="11" grpId="0"/>
      <p:bldP spid="11" grpId="1"/>
      <p:bldP spid="12" grpId="0"/>
      <p:bldP spid="12" grpId="1"/>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rot="-1142007">
            <a:off x="1513759" y="2244277"/>
            <a:ext cx="2292350" cy="2292350"/>
            <a:chOff x="0" y="0"/>
            <a:chExt cx="1200" cy="1200"/>
          </a:xfrm>
        </p:grpSpPr>
        <p:sp>
          <p:nvSpPr>
            <p:cNvPr id="6"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 name="Group 4"/>
            <p:cNvGrpSpPr>
              <a:grpSpLocks/>
            </p:cNvGrpSpPr>
            <p:nvPr/>
          </p:nvGrpSpPr>
          <p:grpSpPr bwMode="auto">
            <a:xfrm>
              <a:off x="456" y="0"/>
              <a:ext cx="288" cy="1200"/>
              <a:chOff x="0" y="0"/>
              <a:chExt cx="288" cy="1200"/>
            </a:xfrm>
          </p:grpSpPr>
          <p:sp>
            <p:nvSpPr>
              <p:cNvPr id="17"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 name="Group 7"/>
            <p:cNvGrpSpPr>
              <a:grpSpLocks/>
            </p:cNvGrpSpPr>
            <p:nvPr/>
          </p:nvGrpSpPr>
          <p:grpSpPr bwMode="auto">
            <a:xfrm rot="-5400000">
              <a:off x="456" y="0"/>
              <a:ext cx="288" cy="1200"/>
              <a:chOff x="0" y="0"/>
              <a:chExt cx="288" cy="1200"/>
            </a:xfrm>
          </p:grpSpPr>
          <p:sp>
            <p:nvSpPr>
              <p:cNvPr id="15"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Group 10"/>
            <p:cNvGrpSpPr>
              <a:grpSpLocks/>
            </p:cNvGrpSpPr>
            <p:nvPr/>
          </p:nvGrpSpPr>
          <p:grpSpPr bwMode="auto">
            <a:xfrm rot="-2700000">
              <a:off x="456" y="0"/>
              <a:ext cx="288" cy="1200"/>
              <a:chOff x="0" y="0"/>
              <a:chExt cx="288" cy="1200"/>
            </a:xfrm>
          </p:grpSpPr>
          <p:sp>
            <p:nvSpPr>
              <p:cNvPr id="13"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 name="Group 13"/>
            <p:cNvGrpSpPr>
              <a:grpSpLocks/>
            </p:cNvGrpSpPr>
            <p:nvPr/>
          </p:nvGrpSpPr>
          <p:grpSpPr bwMode="auto">
            <a:xfrm rot="2700000" flipH="1">
              <a:off x="457" y="0"/>
              <a:ext cx="288" cy="1200"/>
              <a:chOff x="0" y="0"/>
              <a:chExt cx="288" cy="1200"/>
            </a:xfrm>
          </p:grpSpPr>
          <p:sp>
            <p:nvSpPr>
              <p:cNvPr id="11"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9" name="Group 16"/>
          <p:cNvGrpSpPr>
            <a:grpSpLocks/>
          </p:cNvGrpSpPr>
          <p:nvPr/>
        </p:nvGrpSpPr>
        <p:grpSpPr bwMode="auto">
          <a:xfrm rot="-1142007">
            <a:off x="1513759" y="2244277"/>
            <a:ext cx="2292350" cy="2292350"/>
            <a:chOff x="0" y="0"/>
            <a:chExt cx="1200" cy="1200"/>
          </a:xfrm>
        </p:grpSpPr>
        <p:sp>
          <p:nvSpPr>
            <p:cNvPr id="20"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1" name="Group 18"/>
            <p:cNvGrpSpPr>
              <a:grpSpLocks/>
            </p:cNvGrpSpPr>
            <p:nvPr/>
          </p:nvGrpSpPr>
          <p:grpSpPr bwMode="auto">
            <a:xfrm>
              <a:off x="456" y="0"/>
              <a:ext cx="288" cy="1200"/>
              <a:chOff x="0" y="0"/>
              <a:chExt cx="288" cy="1200"/>
            </a:xfrm>
          </p:grpSpPr>
          <p:sp>
            <p:nvSpPr>
              <p:cNvPr id="31"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21"/>
            <p:cNvGrpSpPr>
              <a:grpSpLocks/>
            </p:cNvGrpSpPr>
            <p:nvPr/>
          </p:nvGrpSpPr>
          <p:grpSpPr bwMode="auto">
            <a:xfrm rot="-5400000">
              <a:off x="456" y="0"/>
              <a:ext cx="288" cy="1200"/>
              <a:chOff x="0" y="0"/>
              <a:chExt cx="288" cy="1200"/>
            </a:xfrm>
          </p:grpSpPr>
          <p:sp>
            <p:nvSpPr>
              <p:cNvPr id="29"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 name="Group 24"/>
            <p:cNvGrpSpPr>
              <a:grpSpLocks/>
            </p:cNvGrpSpPr>
            <p:nvPr/>
          </p:nvGrpSpPr>
          <p:grpSpPr bwMode="auto">
            <a:xfrm rot="-2700000">
              <a:off x="456" y="0"/>
              <a:ext cx="288" cy="1200"/>
              <a:chOff x="0" y="0"/>
              <a:chExt cx="288" cy="1200"/>
            </a:xfrm>
          </p:grpSpPr>
          <p:sp>
            <p:nvSpPr>
              <p:cNvPr id="27"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 name="Group 27"/>
            <p:cNvGrpSpPr>
              <a:grpSpLocks/>
            </p:cNvGrpSpPr>
            <p:nvPr/>
          </p:nvGrpSpPr>
          <p:grpSpPr bwMode="auto">
            <a:xfrm rot="2700000" flipH="1">
              <a:off x="457" y="0"/>
              <a:ext cx="288" cy="1200"/>
              <a:chOff x="0" y="0"/>
              <a:chExt cx="288" cy="1200"/>
            </a:xfrm>
          </p:grpSpPr>
          <p:sp>
            <p:nvSpPr>
              <p:cNvPr id="25"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3" name="Group 30"/>
          <p:cNvGrpSpPr>
            <a:grpSpLocks/>
          </p:cNvGrpSpPr>
          <p:nvPr/>
        </p:nvGrpSpPr>
        <p:grpSpPr bwMode="auto">
          <a:xfrm>
            <a:off x="3436222" y="2830065"/>
            <a:ext cx="3148012" cy="3148012"/>
            <a:chOff x="0" y="0"/>
            <a:chExt cx="1200" cy="1200"/>
          </a:xfrm>
        </p:grpSpPr>
        <p:sp>
          <p:nvSpPr>
            <p:cNvPr id="34"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 name="Group 32"/>
            <p:cNvGrpSpPr>
              <a:grpSpLocks/>
            </p:cNvGrpSpPr>
            <p:nvPr/>
          </p:nvGrpSpPr>
          <p:grpSpPr bwMode="auto">
            <a:xfrm>
              <a:off x="456" y="0"/>
              <a:ext cx="288" cy="1200"/>
              <a:chOff x="0" y="0"/>
              <a:chExt cx="288" cy="1200"/>
            </a:xfrm>
          </p:grpSpPr>
          <p:sp>
            <p:nvSpPr>
              <p:cNvPr id="45"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6" name="Group 35"/>
            <p:cNvGrpSpPr>
              <a:grpSpLocks/>
            </p:cNvGrpSpPr>
            <p:nvPr/>
          </p:nvGrpSpPr>
          <p:grpSpPr bwMode="auto">
            <a:xfrm rot="-5400000">
              <a:off x="456" y="0"/>
              <a:ext cx="288" cy="1200"/>
              <a:chOff x="0" y="0"/>
              <a:chExt cx="288" cy="1200"/>
            </a:xfrm>
          </p:grpSpPr>
          <p:sp>
            <p:nvSpPr>
              <p:cNvPr id="43"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 name="Group 38"/>
            <p:cNvGrpSpPr>
              <a:grpSpLocks/>
            </p:cNvGrpSpPr>
            <p:nvPr/>
          </p:nvGrpSpPr>
          <p:grpSpPr bwMode="auto">
            <a:xfrm rot="-2700000">
              <a:off x="456" y="0"/>
              <a:ext cx="288" cy="1200"/>
              <a:chOff x="0" y="0"/>
              <a:chExt cx="288" cy="1200"/>
            </a:xfrm>
          </p:grpSpPr>
          <p:sp>
            <p:nvSpPr>
              <p:cNvPr id="41"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8" name="Group 41"/>
            <p:cNvGrpSpPr>
              <a:grpSpLocks/>
            </p:cNvGrpSpPr>
            <p:nvPr/>
          </p:nvGrpSpPr>
          <p:grpSpPr bwMode="auto">
            <a:xfrm rot="2700000" flipH="1">
              <a:off x="457" y="0"/>
              <a:ext cx="288" cy="1200"/>
              <a:chOff x="0" y="0"/>
              <a:chExt cx="288" cy="1200"/>
            </a:xfrm>
          </p:grpSpPr>
          <p:sp>
            <p:nvSpPr>
              <p:cNvPr id="39"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47" name="Group 44"/>
          <p:cNvGrpSpPr>
            <a:grpSpLocks/>
          </p:cNvGrpSpPr>
          <p:nvPr/>
        </p:nvGrpSpPr>
        <p:grpSpPr bwMode="auto">
          <a:xfrm>
            <a:off x="3429872" y="2831652"/>
            <a:ext cx="3155950" cy="3155950"/>
            <a:chOff x="0" y="0"/>
            <a:chExt cx="1200" cy="1200"/>
          </a:xfrm>
        </p:grpSpPr>
        <p:sp>
          <p:nvSpPr>
            <p:cNvPr id="48"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9" name="Group 46"/>
            <p:cNvGrpSpPr>
              <a:grpSpLocks/>
            </p:cNvGrpSpPr>
            <p:nvPr/>
          </p:nvGrpSpPr>
          <p:grpSpPr bwMode="auto">
            <a:xfrm>
              <a:off x="456" y="0"/>
              <a:ext cx="288" cy="1200"/>
              <a:chOff x="0" y="0"/>
              <a:chExt cx="288" cy="1200"/>
            </a:xfrm>
          </p:grpSpPr>
          <p:sp>
            <p:nvSpPr>
              <p:cNvPr id="59"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0" name="Group 49"/>
            <p:cNvGrpSpPr>
              <a:grpSpLocks/>
            </p:cNvGrpSpPr>
            <p:nvPr/>
          </p:nvGrpSpPr>
          <p:grpSpPr bwMode="auto">
            <a:xfrm rot="-5400000">
              <a:off x="456" y="0"/>
              <a:ext cx="288" cy="1200"/>
              <a:chOff x="0" y="0"/>
              <a:chExt cx="288" cy="1200"/>
            </a:xfrm>
          </p:grpSpPr>
          <p:sp>
            <p:nvSpPr>
              <p:cNvPr id="57"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 name="Group 52"/>
            <p:cNvGrpSpPr>
              <a:grpSpLocks/>
            </p:cNvGrpSpPr>
            <p:nvPr/>
          </p:nvGrpSpPr>
          <p:grpSpPr bwMode="auto">
            <a:xfrm rot="-2700000">
              <a:off x="456" y="0"/>
              <a:ext cx="288" cy="1200"/>
              <a:chOff x="0" y="0"/>
              <a:chExt cx="288" cy="1200"/>
            </a:xfrm>
          </p:grpSpPr>
          <p:sp>
            <p:nvSpPr>
              <p:cNvPr id="55"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 name="Group 55"/>
            <p:cNvGrpSpPr>
              <a:grpSpLocks/>
            </p:cNvGrpSpPr>
            <p:nvPr/>
          </p:nvGrpSpPr>
          <p:grpSpPr bwMode="auto">
            <a:xfrm rot="2700000" flipH="1">
              <a:off x="457" y="0"/>
              <a:ext cx="288" cy="1200"/>
              <a:chOff x="0" y="0"/>
              <a:chExt cx="288" cy="1200"/>
            </a:xfrm>
          </p:grpSpPr>
          <p:sp>
            <p:nvSpPr>
              <p:cNvPr id="53"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1" name="Group 58"/>
          <p:cNvGrpSpPr>
            <a:grpSpLocks/>
          </p:cNvGrpSpPr>
          <p:nvPr/>
        </p:nvGrpSpPr>
        <p:grpSpPr bwMode="auto">
          <a:xfrm rot="1282349">
            <a:off x="6193709" y="1899790"/>
            <a:ext cx="2801938" cy="2801937"/>
            <a:chOff x="0" y="0"/>
            <a:chExt cx="1200" cy="1200"/>
          </a:xfrm>
        </p:grpSpPr>
        <p:sp>
          <p:nvSpPr>
            <p:cNvPr id="62"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3" name="Group 60"/>
            <p:cNvGrpSpPr>
              <a:grpSpLocks/>
            </p:cNvGrpSpPr>
            <p:nvPr/>
          </p:nvGrpSpPr>
          <p:grpSpPr bwMode="auto">
            <a:xfrm>
              <a:off x="456" y="0"/>
              <a:ext cx="288" cy="1200"/>
              <a:chOff x="0" y="0"/>
              <a:chExt cx="288" cy="1200"/>
            </a:xfrm>
          </p:grpSpPr>
          <p:sp>
            <p:nvSpPr>
              <p:cNvPr id="73"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3"/>
            <p:cNvGrpSpPr>
              <a:grpSpLocks/>
            </p:cNvGrpSpPr>
            <p:nvPr/>
          </p:nvGrpSpPr>
          <p:grpSpPr bwMode="auto">
            <a:xfrm rot="-5400000">
              <a:off x="456" y="0"/>
              <a:ext cx="288" cy="1200"/>
              <a:chOff x="0" y="0"/>
              <a:chExt cx="288" cy="1200"/>
            </a:xfrm>
          </p:grpSpPr>
          <p:sp>
            <p:nvSpPr>
              <p:cNvPr id="71"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5" name="Group 66"/>
            <p:cNvGrpSpPr>
              <a:grpSpLocks/>
            </p:cNvGrpSpPr>
            <p:nvPr/>
          </p:nvGrpSpPr>
          <p:grpSpPr bwMode="auto">
            <a:xfrm rot="-2700000">
              <a:off x="456" y="0"/>
              <a:ext cx="288" cy="1200"/>
              <a:chOff x="0" y="0"/>
              <a:chExt cx="288" cy="1200"/>
            </a:xfrm>
          </p:grpSpPr>
          <p:sp>
            <p:nvSpPr>
              <p:cNvPr id="69"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 name="Group 69"/>
            <p:cNvGrpSpPr>
              <a:grpSpLocks/>
            </p:cNvGrpSpPr>
            <p:nvPr/>
          </p:nvGrpSpPr>
          <p:grpSpPr bwMode="auto">
            <a:xfrm rot="2700000" flipH="1">
              <a:off x="457" y="0"/>
              <a:ext cx="288" cy="1200"/>
              <a:chOff x="0" y="0"/>
              <a:chExt cx="288" cy="1200"/>
            </a:xfrm>
          </p:grpSpPr>
          <p:sp>
            <p:nvSpPr>
              <p:cNvPr id="67"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5" name="Group 72"/>
          <p:cNvGrpSpPr>
            <a:grpSpLocks/>
          </p:cNvGrpSpPr>
          <p:nvPr/>
        </p:nvGrpSpPr>
        <p:grpSpPr bwMode="auto">
          <a:xfrm rot="1283135">
            <a:off x="6187359" y="1901377"/>
            <a:ext cx="2808288" cy="2808288"/>
            <a:chOff x="0" y="0"/>
            <a:chExt cx="1200" cy="1200"/>
          </a:xfrm>
        </p:grpSpPr>
        <p:sp>
          <p:nvSpPr>
            <p:cNvPr id="76"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7" name="Group 74"/>
            <p:cNvGrpSpPr>
              <a:grpSpLocks/>
            </p:cNvGrpSpPr>
            <p:nvPr/>
          </p:nvGrpSpPr>
          <p:grpSpPr bwMode="auto">
            <a:xfrm>
              <a:off x="456" y="0"/>
              <a:ext cx="288" cy="1200"/>
              <a:chOff x="0" y="0"/>
              <a:chExt cx="288" cy="1200"/>
            </a:xfrm>
          </p:grpSpPr>
          <p:sp>
            <p:nvSpPr>
              <p:cNvPr id="87"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77"/>
            <p:cNvGrpSpPr>
              <a:grpSpLocks/>
            </p:cNvGrpSpPr>
            <p:nvPr/>
          </p:nvGrpSpPr>
          <p:grpSpPr bwMode="auto">
            <a:xfrm rot="-5400000">
              <a:off x="456" y="0"/>
              <a:ext cx="288" cy="1200"/>
              <a:chOff x="0" y="0"/>
              <a:chExt cx="288" cy="1200"/>
            </a:xfrm>
          </p:grpSpPr>
          <p:sp>
            <p:nvSpPr>
              <p:cNvPr id="85"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9" name="Group 80"/>
            <p:cNvGrpSpPr>
              <a:grpSpLocks/>
            </p:cNvGrpSpPr>
            <p:nvPr/>
          </p:nvGrpSpPr>
          <p:grpSpPr bwMode="auto">
            <a:xfrm rot="-2700000">
              <a:off x="456" y="0"/>
              <a:ext cx="288" cy="1200"/>
              <a:chOff x="0" y="0"/>
              <a:chExt cx="288" cy="1200"/>
            </a:xfrm>
          </p:grpSpPr>
          <p:sp>
            <p:nvSpPr>
              <p:cNvPr id="83"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0" name="Group 83"/>
            <p:cNvGrpSpPr>
              <a:grpSpLocks/>
            </p:cNvGrpSpPr>
            <p:nvPr/>
          </p:nvGrpSpPr>
          <p:grpSpPr bwMode="auto">
            <a:xfrm rot="2700000" flipH="1">
              <a:off x="457" y="0"/>
              <a:ext cx="288" cy="1200"/>
              <a:chOff x="0" y="0"/>
              <a:chExt cx="288" cy="1200"/>
            </a:xfrm>
          </p:grpSpPr>
          <p:sp>
            <p:nvSpPr>
              <p:cNvPr id="81"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9" name="Group 86"/>
          <p:cNvGrpSpPr>
            <a:grpSpLocks/>
          </p:cNvGrpSpPr>
          <p:nvPr/>
        </p:nvGrpSpPr>
        <p:grpSpPr bwMode="auto">
          <a:xfrm>
            <a:off x="8721009" y="3106290"/>
            <a:ext cx="2227263" cy="2227262"/>
            <a:chOff x="0" y="0"/>
            <a:chExt cx="1200" cy="1200"/>
          </a:xfrm>
        </p:grpSpPr>
        <p:sp>
          <p:nvSpPr>
            <p:cNvPr id="90"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1" name="Group 88"/>
            <p:cNvGrpSpPr>
              <a:grpSpLocks/>
            </p:cNvGrpSpPr>
            <p:nvPr/>
          </p:nvGrpSpPr>
          <p:grpSpPr bwMode="auto">
            <a:xfrm>
              <a:off x="456" y="0"/>
              <a:ext cx="288" cy="1200"/>
              <a:chOff x="0" y="0"/>
              <a:chExt cx="288" cy="1200"/>
            </a:xfrm>
          </p:grpSpPr>
          <p:sp>
            <p:nvSpPr>
              <p:cNvPr id="101"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 name="Group 91"/>
            <p:cNvGrpSpPr>
              <a:grpSpLocks/>
            </p:cNvGrpSpPr>
            <p:nvPr/>
          </p:nvGrpSpPr>
          <p:grpSpPr bwMode="auto">
            <a:xfrm rot="-5400000">
              <a:off x="456" y="0"/>
              <a:ext cx="288" cy="1200"/>
              <a:chOff x="0" y="0"/>
              <a:chExt cx="288" cy="1200"/>
            </a:xfrm>
          </p:grpSpPr>
          <p:sp>
            <p:nvSpPr>
              <p:cNvPr id="99"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3" name="Group 94"/>
            <p:cNvGrpSpPr>
              <a:grpSpLocks/>
            </p:cNvGrpSpPr>
            <p:nvPr/>
          </p:nvGrpSpPr>
          <p:grpSpPr bwMode="auto">
            <a:xfrm rot="-2700000">
              <a:off x="456" y="0"/>
              <a:ext cx="288" cy="1200"/>
              <a:chOff x="0" y="0"/>
              <a:chExt cx="288" cy="1200"/>
            </a:xfrm>
          </p:grpSpPr>
          <p:sp>
            <p:nvSpPr>
              <p:cNvPr id="97"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 name="Group 97"/>
            <p:cNvGrpSpPr>
              <a:grpSpLocks/>
            </p:cNvGrpSpPr>
            <p:nvPr/>
          </p:nvGrpSpPr>
          <p:grpSpPr bwMode="auto">
            <a:xfrm rot="2700000" flipH="1">
              <a:off x="457" y="0"/>
              <a:ext cx="288" cy="1200"/>
              <a:chOff x="0" y="0"/>
              <a:chExt cx="288" cy="1200"/>
            </a:xfrm>
          </p:grpSpPr>
          <p:sp>
            <p:nvSpPr>
              <p:cNvPr id="95"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3" name="Group 100"/>
          <p:cNvGrpSpPr>
            <a:grpSpLocks/>
          </p:cNvGrpSpPr>
          <p:nvPr/>
        </p:nvGrpSpPr>
        <p:grpSpPr bwMode="auto">
          <a:xfrm>
            <a:off x="8714659" y="3107877"/>
            <a:ext cx="2233613" cy="2233613"/>
            <a:chOff x="0" y="0"/>
            <a:chExt cx="1200" cy="1200"/>
          </a:xfrm>
        </p:grpSpPr>
        <p:sp>
          <p:nvSpPr>
            <p:cNvPr id="104"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102"/>
            <p:cNvGrpSpPr>
              <a:grpSpLocks/>
            </p:cNvGrpSpPr>
            <p:nvPr/>
          </p:nvGrpSpPr>
          <p:grpSpPr bwMode="auto">
            <a:xfrm>
              <a:off x="456" y="0"/>
              <a:ext cx="288" cy="1200"/>
              <a:chOff x="0" y="0"/>
              <a:chExt cx="288" cy="1200"/>
            </a:xfrm>
          </p:grpSpPr>
          <p:sp>
            <p:nvSpPr>
              <p:cNvPr id="115"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 name="Group 105"/>
            <p:cNvGrpSpPr>
              <a:grpSpLocks/>
            </p:cNvGrpSpPr>
            <p:nvPr/>
          </p:nvGrpSpPr>
          <p:grpSpPr bwMode="auto">
            <a:xfrm rot="-5400000">
              <a:off x="456" y="0"/>
              <a:ext cx="288" cy="1200"/>
              <a:chOff x="0" y="0"/>
              <a:chExt cx="288" cy="1200"/>
            </a:xfrm>
          </p:grpSpPr>
          <p:sp>
            <p:nvSpPr>
              <p:cNvPr id="113"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7" name="Group 108"/>
            <p:cNvGrpSpPr>
              <a:grpSpLocks/>
            </p:cNvGrpSpPr>
            <p:nvPr/>
          </p:nvGrpSpPr>
          <p:grpSpPr bwMode="auto">
            <a:xfrm rot="-2700000">
              <a:off x="456" y="0"/>
              <a:ext cx="288" cy="1200"/>
              <a:chOff x="0" y="0"/>
              <a:chExt cx="288" cy="1200"/>
            </a:xfrm>
          </p:grpSpPr>
          <p:sp>
            <p:nvSpPr>
              <p:cNvPr id="111"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8" name="Group 111"/>
            <p:cNvGrpSpPr>
              <a:grpSpLocks/>
            </p:cNvGrpSpPr>
            <p:nvPr/>
          </p:nvGrpSpPr>
          <p:grpSpPr bwMode="auto">
            <a:xfrm rot="2700000" flipH="1">
              <a:off x="457" y="0"/>
              <a:ext cx="288" cy="1200"/>
              <a:chOff x="0" y="0"/>
              <a:chExt cx="288" cy="1200"/>
            </a:xfrm>
          </p:grpSpPr>
          <p:sp>
            <p:nvSpPr>
              <p:cNvPr id="109"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7" name="AutoShape 143"/>
          <p:cNvSpPr>
            <a:spLocks noChangeArrowheads="1"/>
          </p:cNvSpPr>
          <p:nvPr/>
        </p:nvSpPr>
        <p:spPr bwMode="auto">
          <a:xfrm>
            <a:off x="1729659" y="16854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dirty="0">
                <a:solidFill>
                  <a:srgbClr val="FF6600"/>
                </a:solidFill>
                <a:ea typeface="黑体" pitchFamily="49" charset="-122"/>
              </a:rPr>
              <a:t>添加段落文字</a:t>
            </a:r>
          </a:p>
        </p:txBody>
      </p:sp>
      <p:sp>
        <p:nvSpPr>
          <p:cNvPr id="118" name="AutoShape 144"/>
          <p:cNvSpPr>
            <a:spLocks noChangeArrowheads="1"/>
          </p:cNvSpPr>
          <p:nvPr/>
        </p:nvSpPr>
        <p:spPr bwMode="auto">
          <a:xfrm>
            <a:off x="3993434" y="21426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chemeClr val="hlink"/>
                </a:solidFill>
                <a:ea typeface="黑体" pitchFamily="49" charset="-122"/>
              </a:rPr>
              <a:t>添加段落文字</a:t>
            </a:r>
          </a:p>
        </p:txBody>
      </p:sp>
      <p:sp>
        <p:nvSpPr>
          <p:cNvPr id="119" name="AutoShape 145"/>
          <p:cNvSpPr>
            <a:spLocks noChangeArrowheads="1"/>
          </p:cNvSpPr>
          <p:nvPr/>
        </p:nvSpPr>
        <p:spPr bwMode="auto">
          <a:xfrm>
            <a:off x="6601697" y="4876352"/>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CC9900"/>
                </a:solidFill>
                <a:ea typeface="黑体" pitchFamily="49" charset="-122"/>
              </a:rPr>
              <a:t>添加段落文字</a:t>
            </a:r>
          </a:p>
        </p:txBody>
      </p:sp>
      <p:sp>
        <p:nvSpPr>
          <p:cNvPr id="120" name="AutoShape 146"/>
          <p:cNvSpPr>
            <a:spLocks noChangeArrowheads="1"/>
          </p:cNvSpPr>
          <p:nvPr/>
        </p:nvSpPr>
        <p:spPr bwMode="auto">
          <a:xfrm>
            <a:off x="8776572" y="2277615"/>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800080"/>
                </a:solidFill>
                <a:ea typeface="黑体" pitchFamily="49" charset="-122"/>
              </a:rPr>
              <a:t>添加段落文字</a:t>
            </a:r>
          </a:p>
        </p:txBody>
      </p:sp>
      <p:sp>
        <p:nvSpPr>
          <p:cNvPr id="121" name="Rectangle 147"/>
          <p:cNvSpPr>
            <a:spLocks noChangeArrowheads="1"/>
          </p:cNvSpPr>
          <p:nvPr/>
        </p:nvSpPr>
        <p:spPr bwMode="auto">
          <a:xfrm>
            <a:off x="1913809" y="28126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rgbClr val="FF6600"/>
                </a:solidFill>
                <a:ea typeface="黑体" pitchFamily="49" charset="-122"/>
              </a:rPr>
              <a:t>点击添加文本</a:t>
            </a:r>
          </a:p>
          <a:p>
            <a:pPr algn="ctr" eaLnBrk="1" hangingPunct="1"/>
            <a:r>
              <a:rPr lang="zh-CN" altLang="en-US" sz="1400" b="0" dirty="0">
                <a:solidFill>
                  <a:srgbClr val="FF6600"/>
                </a:solidFill>
                <a:ea typeface="黑体" pitchFamily="49" charset="-122"/>
              </a:rPr>
              <a:t>点击添加文本</a:t>
            </a:r>
          </a:p>
          <a:p>
            <a:pPr algn="ctr" eaLnBrk="1" hangingPunct="1"/>
            <a:r>
              <a:rPr lang="zh-CN" altLang="en-US" sz="1400" b="0" dirty="0">
                <a:solidFill>
                  <a:srgbClr val="FF6600"/>
                </a:solidFill>
                <a:ea typeface="黑体" pitchFamily="49" charset="-122"/>
              </a:rPr>
              <a:t>点击添加文本</a:t>
            </a:r>
            <a:endParaRPr lang="zh-CN" altLang="en-US" sz="1400" b="0" dirty="0">
              <a:ea typeface="黑体" pitchFamily="49" charset="-122"/>
            </a:endParaRPr>
          </a:p>
        </p:txBody>
      </p:sp>
      <p:sp>
        <p:nvSpPr>
          <p:cNvPr id="122" name="Rectangle 148"/>
          <p:cNvSpPr>
            <a:spLocks noChangeArrowheads="1"/>
          </p:cNvSpPr>
          <p:nvPr/>
        </p:nvSpPr>
        <p:spPr bwMode="auto">
          <a:xfrm>
            <a:off x="4249022" y="3844477"/>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chemeClr val="hlink"/>
                </a:solidFill>
                <a:ea typeface="黑体" pitchFamily="49" charset="-122"/>
              </a:rPr>
              <a:t>点击添加文本</a:t>
            </a:r>
          </a:p>
          <a:p>
            <a:pPr algn="ctr" eaLnBrk="1" hangingPunct="1"/>
            <a:r>
              <a:rPr lang="zh-CN" altLang="en-US" sz="1800" b="0" dirty="0">
                <a:solidFill>
                  <a:schemeClr val="hlink"/>
                </a:solidFill>
                <a:ea typeface="黑体" pitchFamily="49" charset="-122"/>
              </a:rPr>
              <a:t>点击添加文本</a:t>
            </a:r>
          </a:p>
          <a:p>
            <a:pPr algn="ctr" eaLnBrk="1" hangingPunct="1"/>
            <a:r>
              <a:rPr lang="zh-CN" altLang="en-US" sz="1800" b="0" dirty="0">
                <a:solidFill>
                  <a:schemeClr val="hlink"/>
                </a:solidFill>
                <a:ea typeface="黑体" pitchFamily="49" charset="-122"/>
              </a:rPr>
              <a:t>点击添加文本</a:t>
            </a:r>
          </a:p>
        </p:txBody>
      </p:sp>
      <p:sp>
        <p:nvSpPr>
          <p:cNvPr id="123" name="Rectangle 149"/>
          <p:cNvSpPr>
            <a:spLocks noChangeArrowheads="1"/>
          </p:cNvSpPr>
          <p:nvPr/>
        </p:nvSpPr>
        <p:spPr bwMode="auto">
          <a:xfrm>
            <a:off x="6833472" y="27237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rgbClr val="CC9900"/>
                </a:solidFill>
                <a:ea typeface="黑体" pitchFamily="49" charset="-122"/>
              </a:rPr>
              <a:t>点击添加文本</a:t>
            </a:r>
          </a:p>
          <a:p>
            <a:pPr algn="ctr" eaLnBrk="1" hangingPunct="1"/>
            <a:r>
              <a:rPr lang="zh-CN" altLang="en-US" sz="1800" b="0" dirty="0">
                <a:solidFill>
                  <a:srgbClr val="CC9900"/>
                </a:solidFill>
                <a:ea typeface="黑体" pitchFamily="49" charset="-122"/>
              </a:rPr>
              <a:t>点击添加文本</a:t>
            </a:r>
          </a:p>
          <a:p>
            <a:pPr algn="ctr" eaLnBrk="1" hangingPunct="1"/>
            <a:r>
              <a:rPr lang="zh-CN" altLang="en-US" sz="1800" b="0" dirty="0">
                <a:solidFill>
                  <a:srgbClr val="CC9900"/>
                </a:solidFill>
                <a:ea typeface="黑体" pitchFamily="49" charset="-122"/>
              </a:rPr>
              <a:t>点击添加文本</a:t>
            </a:r>
          </a:p>
        </p:txBody>
      </p:sp>
      <p:sp>
        <p:nvSpPr>
          <p:cNvPr id="124" name="Rectangle 150"/>
          <p:cNvSpPr>
            <a:spLocks noChangeArrowheads="1"/>
          </p:cNvSpPr>
          <p:nvPr/>
        </p:nvSpPr>
        <p:spPr bwMode="auto">
          <a:xfrm>
            <a:off x="9090897" y="364445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rgbClr val="800080"/>
                </a:solidFill>
                <a:ea typeface="黑体" pitchFamily="49" charset="-122"/>
              </a:rPr>
              <a:t>点击添加文本</a:t>
            </a:r>
          </a:p>
          <a:p>
            <a:pPr algn="ctr" eaLnBrk="1" hangingPunct="1"/>
            <a:r>
              <a:rPr lang="zh-CN" altLang="en-US" sz="1400" b="0" dirty="0">
                <a:solidFill>
                  <a:srgbClr val="800080"/>
                </a:solidFill>
                <a:ea typeface="黑体" pitchFamily="49" charset="-122"/>
              </a:rPr>
              <a:t>点击添加文本</a:t>
            </a:r>
          </a:p>
          <a:p>
            <a:pPr algn="ctr" eaLnBrk="1" hangingPunct="1"/>
            <a:r>
              <a:rPr lang="zh-CN" altLang="en-US" sz="1400" b="0" dirty="0">
                <a:solidFill>
                  <a:srgbClr val="800080"/>
                </a:solidFill>
                <a:ea typeface="黑体" pitchFamily="49" charset="-122"/>
              </a:rPr>
              <a:t>点击添加文本</a:t>
            </a:r>
          </a:p>
        </p:txBody>
      </p:sp>
    </p:spTree>
    <p:extLst>
      <p:ext uri="{BB962C8B-B14F-4D97-AF65-F5344CB8AC3E}">
        <p14:creationId xmlns:p14="http://schemas.microsoft.com/office/powerpoint/2010/main" val="10985973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300" fill="hold"/>
                                        <p:tgtEl>
                                          <p:spTgt spid="5"/>
                                        </p:tgtEl>
                                        <p:attrNameLst>
                                          <p:attrName>ppt_w</p:attrName>
                                        </p:attrNameLst>
                                      </p:cBhvr>
                                      <p:tavLst>
                                        <p:tav tm="0">
                                          <p:val>
                                            <p:fltVal val="0"/>
                                          </p:val>
                                        </p:tav>
                                        <p:tav tm="100000">
                                          <p:val>
                                            <p:strVal val="#ppt_w"/>
                                          </p:val>
                                        </p:tav>
                                      </p:tavLst>
                                    </p:anim>
                                    <p:anim calcmode="lin" valueType="num">
                                      <p:cBhvr>
                                        <p:cTn id="26" dur="300" fill="hold"/>
                                        <p:tgtEl>
                                          <p:spTgt spid="5"/>
                                        </p:tgtEl>
                                        <p:attrNameLst>
                                          <p:attrName>ppt_h</p:attrName>
                                        </p:attrNameLst>
                                      </p:cBhvr>
                                      <p:tavLst>
                                        <p:tav tm="0">
                                          <p:val>
                                            <p:fltVal val="0"/>
                                          </p:val>
                                        </p:tav>
                                        <p:tav tm="100000">
                                          <p:val>
                                            <p:strVal val="#ppt_h"/>
                                          </p:val>
                                        </p:tav>
                                      </p:tavLst>
                                    </p:anim>
                                  </p:childTnLst>
                                </p:cTn>
                              </p:par>
                              <p:par>
                                <p:cTn id="27" presetID="1" presetClass="entr" presetSubtype="0" fill="hold" nodeType="withEffect">
                                  <p:stCondLst>
                                    <p:cond delay="300"/>
                                  </p:stCondLst>
                                  <p:childTnLst>
                                    <p:set>
                                      <p:cBhvr>
                                        <p:cTn id="28" dur="1" fill="hold">
                                          <p:stCondLst>
                                            <p:cond delay="0"/>
                                          </p:stCondLst>
                                        </p:cTn>
                                        <p:tgtEl>
                                          <p:spTgt spid="19"/>
                                        </p:tgtEl>
                                        <p:attrNameLst>
                                          <p:attrName>style.visibility</p:attrName>
                                        </p:attrNameLst>
                                      </p:cBhvr>
                                      <p:to>
                                        <p:strVal val="visible"/>
                                      </p:to>
                                    </p:set>
                                  </p:childTnLst>
                                </p:cTn>
                              </p:par>
                              <p:par>
                                <p:cTn id="29" presetID="6" presetClass="emph" presetSubtype="0" fill="hold" nodeType="withEffect">
                                  <p:stCondLst>
                                    <p:cond delay="300"/>
                                  </p:stCondLst>
                                  <p:childTnLst>
                                    <p:animScale>
                                      <p:cBhvr>
                                        <p:cTn id="30" dur="200" fill="hold"/>
                                        <p:tgtEl>
                                          <p:spTgt spid="19"/>
                                        </p:tgtEl>
                                      </p:cBhvr>
                                      <p:by x="150000" y="150000"/>
                                    </p:animScale>
                                  </p:childTnLst>
                                </p:cTn>
                              </p:par>
                              <p:par>
                                <p:cTn id="31" presetID="10" presetClass="exit" presetSubtype="0" fill="hold" nodeType="withEffect">
                                  <p:stCondLst>
                                    <p:cond delay="300"/>
                                  </p:stCondLst>
                                  <p:childTnLst>
                                    <p:animEffect transition="out" filter="fade">
                                      <p:cBhvr>
                                        <p:cTn id="32" dur="200"/>
                                        <p:tgtEl>
                                          <p:spTgt spid="19"/>
                                        </p:tgtEl>
                                      </p:cBhvr>
                                    </p:animEffect>
                                    <p:set>
                                      <p:cBhvr>
                                        <p:cTn id="33" dur="1" fill="hold">
                                          <p:stCondLst>
                                            <p:cond delay="199"/>
                                          </p:stCondLst>
                                        </p:cTn>
                                        <p:tgtEl>
                                          <p:spTgt spid="19"/>
                                        </p:tgtEl>
                                        <p:attrNameLst>
                                          <p:attrName>style.visibility</p:attrName>
                                        </p:attrNameLst>
                                      </p:cBhvr>
                                      <p:to>
                                        <p:strVal val="hidden"/>
                                      </p:to>
                                    </p:set>
                                  </p:childTnLst>
                                </p:cTn>
                              </p:par>
                            </p:childTnLst>
                          </p:cTn>
                        </p:par>
                        <p:par>
                          <p:cTn id="34" fill="hold">
                            <p:stCondLst>
                              <p:cond delay="1450"/>
                            </p:stCondLst>
                            <p:childTnLst>
                              <p:par>
                                <p:cTn id="35" presetID="2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300" fill="hold"/>
                                        <p:tgtEl>
                                          <p:spTgt spid="33"/>
                                        </p:tgtEl>
                                        <p:attrNameLst>
                                          <p:attrName>ppt_w</p:attrName>
                                        </p:attrNameLst>
                                      </p:cBhvr>
                                      <p:tavLst>
                                        <p:tav tm="0">
                                          <p:val>
                                            <p:fltVal val="0"/>
                                          </p:val>
                                        </p:tav>
                                        <p:tav tm="100000">
                                          <p:val>
                                            <p:strVal val="#ppt_w"/>
                                          </p:val>
                                        </p:tav>
                                      </p:tavLst>
                                    </p:anim>
                                    <p:anim calcmode="lin" valueType="num">
                                      <p:cBhvr>
                                        <p:cTn id="38" dur="300" fill="hold"/>
                                        <p:tgtEl>
                                          <p:spTgt spid="33"/>
                                        </p:tgtEl>
                                        <p:attrNameLst>
                                          <p:attrName>ppt_h</p:attrName>
                                        </p:attrNameLst>
                                      </p:cBhvr>
                                      <p:tavLst>
                                        <p:tav tm="0">
                                          <p:val>
                                            <p:fltVal val="0"/>
                                          </p:val>
                                        </p:tav>
                                        <p:tav tm="100000">
                                          <p:val>
                                            <p:strVal val="#ppt_h"/>
                                          </p:val>
                                        </p:tav>
                                      </p:tavLst>
                                    </p:anim>
                                  </p:childTnLst>
                                </p:cTn>
                              </p:par>
                              <p:par>
                                <p:cTn id="39" presetID="1" presetClass="entr" presetSubtype="0" fill="hold" nodeType="withEffect">
                                  <p:stCondLst>
                                    <p:cond delay="300"/>
                                  </p:stCondLst>
                                  <p:childTnLst>
                                    <p:set>
                                      <p:cBhvr>
                                        <p:cTn id="40" dur="1" fill="hold">
                                          <p:stCondLst>
                                            <p:cond delay="0"/>
                                          </p:stCondLst>
                                        </p:cTn>
                                        <p:tgtEl>
                                          <p:spTgt spid="47"/>
                                        </p:tgtEl>
                                        <p:attrNameLst>
                                          <p:attrName>style.visibility</p:attrName>
                                        </p:attrNameLst>
                                      </p:cBhvr>
                                      <p:to>
                                        <p:strVal val="visible"/>
                                      </p:to>
                                    </p:set>
                                  </p:childTnLst>
                                </p:cTn>
                              </p:par>
                              <p:par>
                                <p:cTn id="41" presetID="6" presetClass="emph" presetSubtype="0" fill="hold" nodeType="withEffect">
                                  <p:stCondLst>
                                    <p:cond delay="300"/>
                                  </p:stCondLst>
                                  <p:childTnLst>
                                    <p:animScale>
                                      <p:cBhvr>
                                        <p:cTn id="42" dur="200" fill="hold"/>
                                        <p:tgtEl>
                                          <p:spTgt spid="47"/>
                                        </p:tgtEl>
                                      </p:cBhvr>
                                      <p:by x="150000" y="150000"/>
                                    </p:animScale>
                                  </p:childTnLst>
                                </p:cTn>
                              </p:par>
                              <p:par>
                                <p:cTn id="43" presetID="10" presetClass="exit" presetSubtype="0" fill="hold" nodeType="withEffect">
                                  <p:stCondLst>
                                    <p:cond delay="300"/>
                                  </p:stCondLst>
                                  <p:childTnLst>
                                    <p:animEffect transition="out" filter="fade">
                                      <p:cBhvr>
                                        <p:cTn id="44" dur="200"/>
                                        <p:tgtEl>
                                          <p:spTgt spid="47"/>
                                        </p:tgtEl>
                                      </p:cBhvr>
                                    </p:animEffect>
                                    <p:set>
                                      <p:cBhvr>
                                        <p:cTn id="45" dur="1" fill="hold">
                                          <p:stCondLst>
                                            <p:cond delay="199"/>
                                          </p:stCondLst>
                                        </p:cTn>
                                        <p:tgtEl>
                                          <p:spTgt spid="47"/>
                                        </p:tgtEl>
                                        <p:attrNameLst>
                                          <p:attrName>style.visibility</p:attrName>
                                        </p:attrNameLst>
                                      </p:cBhvr>
                                      <p:to>
                                        <p:strVal val="hidden"/>
                                      </p:to>
                                    </p:set>
                                  </p:childTnLst>
                                </p:cTn>
                              </p:par>
                            </p:childTnLst>
                          </p:cTn>
                        </p:par>
                        <p:par>
                          <p:cTn id="46" fill="hold">
                            <p:stCondLst>
                              <p:cond delay="1950"/>
                            </p:stCondLst>
                            <p:childTnLst>
                              <p:par>
                                <p:cTn id="47" presetID="23" presetClass="entr" presetSubtype="16" fill="hold"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300" fill="hold"/>
                                        <p:tgtEl>
                                          <p:spTgt spid="61"/>
                                        </p:tgtEl>
                                        <p:attrNameLst>
                                          <p:attrName>ppt_w</p:attrName>
                                        </p:attrNameLst>
                                      </p:cBhvr>
                                      <p:tavLst>
                                        <p:tav tm="0">
                                          <p:val>
                                            <p:fltVal val="0"/>
                                          </p:val>
                                        </p:tav>
                                        <p:tav tm="100000">
                                          <p:val>
                                            <p:strVal val="#ppt_w"/>
                                          </p:val>
                                        </p:tav>
                                      </p:tavLst>
                                    </p:anim>
                                    <p:anim calcmode="lin" valueType="num">
                                      <p:cBhvr>
                                        <p:cTn id="50" dur="300" fill="hold"/>
                                        <p:tgtEl>
                                          <p:spTgt spid="61"/>
                                        </p:tgtEl>
                                        <p:attrNameLst>
                                          <p:attrName>ppt_h</p:attrName>
                                        </p:attrNameLst>
                                      </p:cBhvr>
                                      <p:tavLst>
                                        <p:tav tm="0">
                                          <p:val>
                                            <p:fltVal val="0"/>
                                          </p:val>
                                        </p:tav>
                                        <p:tav tm="100000">
                                          <p:val>
                                            <p:strVal val="#ppt_h"/>
                                          </p:val>
                                        </p:tav>
                                      </p:tavLst>
                                    </p:anim>
                                  </p:childTnLst>
                                </p:cTn>
                              </p:par>
                              <p:par>
                                <p:cTn id="51" presetID="1" presetClass="entr" presetSubtype="0" fill="hold" nodeType="withEffect">
                                  <p:stCondLst>
                                    <p:cond delay="300"/>
                                  </p:stCondLst>
                                  <p:childTnLst>
                                    <p:set>
                                      <p:cBhvr>
                                        <p:cTn id="52" dur="1" fill="hold">
                                          <p:stCondLst>
                                            <p:cond delay="0"/>
                                          </p:stCondLst>
                                        </p:cTn>
                                        <p:tgtEl>
                                          <p:spTgt spid="75"/>
                                        </p:tgtEl>
                                        <p:attrNameLst>
                                          <p:attrName>style.visibility</p:attrName>
                                        </p:attrNameLst>
                                      </p:cBhvr>
                                      <p:to>
                                        <p:strVal val="visible"/>
                                      </p:to>
                                    </p:set>
                                  </p:childTnLst>
                                </p:cTn>
                              </p:par>
                              <p:par>
                                <p:cTn id="53" presetID="6" presetClass="emph" presetSubtype="0" fill="hold" nodeType="withEffect">
                                  <p:stCondLst>
                                    <p:cond delay="300"/>
                                  </p:stCondLst>
                                  <p:childTnLst>
                                    <p:animScale>
                                      <p:cBhvr>
                                        <p:cTn id="54" dur="200" fill="hold"/>
                                        <p:tgtEl>
                                          <p:spTgt spid="75"/>
                                        </p:tgtEl>
                                      </p:cBhvr>
                                      <p:by x="150000" y="150000"/>
                                    </p:animScale>
                                  </p:childTnLst>
                                </p:cTn>
                              </p:par>
                              <p:par>
                                <p:cTn id="55" presetID="10" presetClass="exit" presetSubtype="0" fill="hold" nodeType="withEffect">
                                  <p:stCondLst>
                                    <p:cond delay="300"/>
                                  </p:stCondLst>
                                  <p:childTnLst>
                                    <p:animEffect transition="out" filter="fade">
                                      <p:cBhvr>
                                        <p:cTn id="56" dur="200"/>
                                        <p:tgtEl>
                                          <p:spTgt spid="75"/>
                                        </p:tgtEl>
                                      </p:cBhvr>
                                    </p:animEffect>
                                    <p:set>
                                      <p:cBhvr>
                                        <p:cTn id="57" dur="1" fill="hold">
                                          <p:stCondLst>
                                            <p:cond delay="199"/>
                                          </p:stCondLst>
                                        </p:cTn>
                                        <p:tgtEl>
                                          <p:spTgt spid="75"/>
                                        </p:tgtEl>
                                        <p:attrNameLst>
                                          <p:attrName>style.visibility</p:attrName>
                                        </p:attrNameLst>
                                      </p:cBhvr>
                                      <p:to>
                                        <p:strVal val="hidden"/>
                                      </p:to>
                                    </p:set>
                                  </p:childTnLst>
                                </p:cTn>
                              </p:par>
                            </p:childTnLst>
                          </p:cTn>
                        </p:par>
                        <p:par>
                          <p:cTn id="58" fill="hold">
                            <p:stCondLst>
                              <p:cond delay="2450"/>
                            </p:stCondLst>
                            <p:childTnLst>
                              <p:par>
                                <p:cTn id="59" presetID="23" presetClass="entr" presetSubtype="16" fill="hold" nodeType="after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p:cTn id="61" dur="300" fill="hold"/>
                                        <p:tgtEl>
                                          <p:spTgt spid="89"/>
                                        </p:tgtEl>
                                        <p:attrNameLst>
                                          <p:attrName>ppt_w</p:attrName>
                                        </p:attrNameLst>
                                      </p:cBhvr>
                                      <p:tavLst>
                                        <p:tav tm="0">
                                          <p:val>
                                            <p:fltVal val="0"/>
                                          </p:val>
                                        </p:tav>
                                        <p:tav tm="100000">
                                          <p:val>
                                            <p:strVal val="#ppt_w"/>
                                          </p:val>
                                        </p:tav>
                                      </p:tavLst>
                                    </p:anim>
                                    <p:anim calcmode="lin" valueType="num">
                                      <p:cBhvr>
                                        <p:cTn id="62" dur="300" fill="hold"/>
                                        <p:tgtEl>
                                          <p:spTgt spid="89"/>
                                        </p:tgtEl>
                                        <p:attrNameLst>
                                          <p:attrName>ppt_h</p:attrName>
                                        </p:attrNameLst>
                                      </p:cBhvr>
                                      <p:tavLst>
                                        <p:tav tm="0">
                                          <p:val>
                                            <p:fltVal val="0"/>
                                          </p:val>
                                        </p:tav>
                                        <p:tav tm="100000">
                                          <p:val>
                                            <p:strVal val="#ppt_h"/>
                                          </p:val>
                                        </p:tav>
                                      </p:tavLst>
                                    </p:anim>
                                  </p:childTnLst>
                                </p:cTn>
                              </p:par>
                              <p:par>
                                <p:cTn id="63" presetID="1" presetClass="entr" presetSubtype="0" fill="hold" nodeType="withEffect">
                                  <p:stCondLst>
                                    <p:cond delay="300"/>
                                  </p:stCondLst>
                                  <p:childTnLst>
                                    <p:set>
                                      <p:cBhvr>
                                        <p:cTn id="64" dur="1" fill="hold">
                                          <p:stCondLst>
                                            <p:cond delay="0"/>
                                          </p:stCondLst>
                                        </p:cTn>
                                        <p:tgtEl>
                                          <p:spTgt spid="103"/>
                                        </p:tgtEl>
                                        <p:attrNameLst>
                                          <p:attrName>style.visibility</p:attrName>
                                        </p:attrNameLst>
                                      </p:cBhvr>
                                      <p:to>
                                        <p:strVal val="visible"/>
                                      </p:to>
                                    </p:set>
                                  </p:childTnLst>
                                </p:cTn>
                              </p:par>
                              <p:par>
                                <p:cTn id="65" presetID="6" presetClass="emph" presetSubtype="0" fill="hold" nodeType="withEffect">
                                  <p:stCondLst>
                                    <p:cond delay="300"/>
                                  </p:stCondLst>
                                  <p:childTnLst>
                                    <p:animScale>
                                      <p:cBhvr>
                                        <p:cTn id="66" dur="2000" fill="hold"/>
                                        <p:tgtEl>
                                          <p:spTgt spid="103"/>
                                        </p:tgtEl>
                                      </p:cBhvr>
                                      <p:by x="150000" y="150000"/>
                                    </p:animScale>
                                  </p:childTnLst>
                                </p:cTn>
                              </p:par>
                              <p:par>
                                <p:cTn id="67" presetID="10" presetClass="exit" presetSubtype="0" fill="hold" nodeType="withEffect">
                                  <p:stCondLst>
                                    <p:cond delay="300"/>
                                  </p:stCondLst>
                                  <p:childTnLst>
                                    <p:animEffect transition="out" filter="fade">
                                      <p:cBhvr>
                                        <p:cTn id="68" dur="200"/>
                                        <p:tgtEl>
                                          <p:spTgt spid="103"/>
                                        </p:tgtEl>
                                      </p:cBhvr>
                                    </p:animEffect>
                                    <p:set>
                                      <p:cBhvr>
                                        <p:cTn id="69" dur="1" fill="hold">
                                          <p:stCondLst>
                                            <p:cond delay="199"/>
                                          </p:stCondLst>
                                        </p:cTn>
                                        <p:tgtEl>
                                          <p:spTgt spid="103"/>
                                        </p:tgtEl>
                                        <p:attrNameLst>
                                          <p:attrName>style.visibility</p:attrName>
                                        </p:attrNameLst>
                                      </p:cBhvr>
                                      <p:to>
                                        <p:strVal val="hidden"/>
                                      </p:to>
                                    </p:set>
                                  </p:childTnLst>
                                </p:cTn>
                              </p:par>
                            </p:childTnLst>
                          </p:cTn>
                        </p:par>
                        <p:par>
                          <p:cTn id="70" fill="hold">
                            <p:stCondLst>
                              <p:cond delay="4750"/>
                            </p:stCondLst>
                            <p:childTnLst>
                              <p:par>
                                <p:cTn id="71" presetID="8" presetClass="emph" presetSubtype="0" fill="hold" nodeType="afterEffect">
                                  <p:stCondLst>
                                    <p:cond delay="0"/>
                                  </p:stCondLst>
                                  <p:childTnLst>
                                    <p:animRot by="-43199941">
                                      <p:cBhvr>
                                        <p:cTn id="72" dur="2000" fill="hold"/>
                                        <p:tgtEl>
                                          <p:spTgt spid="5"/>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33"/>
                                        </p:tgtEl>
                                        <p:attrNameLst>
                                          <p:attrName>r</p:attrName>
                                        </p:attrNameLst>
                                      </p:cBhvr>
                                    </p:animRot>
                                  </p:childTnLst>
                                </p:cTn>
                              </p:par>
                              <p:par>
                                <p:cTn id="75" presetID="8" presetClass="emph" presetSubtype="0" fill="hold" nodeType="withEffect">
                                  <p:stCondLst>
                                    <p:cond delay="0"/>
                                  </p:stCondLst>
                                  <p:childTnLst>
                                    <p:animRot by="-43199941">
                                      <p:cBhvr>
                                        <p:cTn id="76" dur="2000" fill="hold"/>
                                        <p:tgtEl>
                                          <p:spTgt spid="61"/>
                                        </p:tgtEl>
                                        <p:attrNameLst>
                                          <p:attrName>r</p:attrName>
                                        </p:attrNameLst>
                                      </p:cBhvr>
                                    </p:animRot>
                                  </p:childTnLst>
                                </p:cTn>
                              </p:par>
                              <p:par>
                                <p:cTn id="77" presetID="8" presetClass="emph" presetSubtype="0" fill="hold" nodeType="withEffect">
                                  <p:stCondLst>
                                    <p:cond delay="0"/>
                                  </p:stCondLst>
                                  <p:childTnLst>
                                    <p:animRot by="-43199941">
                                      <p:cBhvr>
                                        <p:cTn id="78" dur="2000" fill="hold"/>
                                        <p:tgtEl>
                                          <p:spTgt spid="89"/>
                                        </p:tgtEl>
                                        <p:attrNameLst>
                                          <p:attrName>r</p:attrName>
                                        </p:attrNameLst>
                                      </p:cBhvr>
                                    </p:animRot>
                                  </p:childTnLst>
                                </p:cTn>
                              </p:par>
                              <p:par>
                                <p:cTn id="79" presetID="42" presetClass="entr" presetSubtype="0" fill="hold" grpId="0" nodeType="withEffect">
                                  <p:stCondLst>
                                    <p:cond delay="1000"/>
                                  </p:stCondLst>
                                  <p:childTnLst>
                                    <p:set>
                                      <p:cBhvr>
                                        <p:cTn id="80" dur="1" fill="hold">
                                          <p:stCondLst>
                                            <p:cond delay="0"/>
                                          </p:stCondLst>
                                        </p:cTn>
                                        <p:tgtEl>
                                          <p:spTgt spid="117"/>
                                        </p:tgtEl>
                                        <p:attrNameLst>
                                          <p:attrName>style.visibility</p:attrName>
                                        </p:attrNameLst>
                                      </p:cBhvr>
                                      <p:to>
                                        <p:strVal val="visible"/>
                                      </p:to>
                                    </p:set>
                                    <p:animEffect transition="in" filter="fade">
                                      <p:cBhvr>
                                        <p:cTn id="81" dur="1000"/>
                                        <p:tgtEl>
                                          <p:spTgt spid="117"/>
                                        </p:tgtEl>
                                      </p:cBhvr>
                                    </p:animEffect>
                                    <p:anim calcmode="lin" valueType="num">
                                      <p:cBhvr>
                                        <p:cTn id="82" dur="1000" fill="hold"/>
                                        <p:tgtEl>
                                          <p:spTgt spid="117"/>
                                        </p:tgtEl>
                                        <p:attrNameLst>
                                          <p:attrName>ppt_x</p:attrName>
                                        </p:attrNameLst>
                                      </p:cBhvr>
                                      <p:tavLst>
                                        <p:tav tm="0">
                                          <p:val>
                                            <p:strVal val="#ppt_x"/>
                                          </p:val>
                                        </p:tav>
                                        <p:tav tm="100000">
                                          <p:val>
                                            <p:strVal val="#ppt_x"/>
                                          </p:val>
                                        </p:tav>
                                      </p:tavLst>
                                    </p:anim>
                                    <p:anim calcmode="lin" valueType="num">
                                      <p:cBhvr>
                                        <p:cTn id="83" dur="1000" fill="hold"/>
                                        <p:tgtEl>
                                          <p:spTgt spid="11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00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1000"/>
                                        <p:tgtEl>
                                          <p:spTgt spid="118"/>
                                        </p:tgtEl>
                                      </p:cBhvr>
                                    </p:animEffect>
                                    <p:anim calcmode="lin" valueType="num">
                                      <p:cBhvr>
                                        <p:cTn id="87" dur="1000" fill="hold"/>
                                        <p:tgtEl>
                                          <p:spTgt spid="118"/>
                                        </p:tgtEl>
                                        <p:attrNameLst>
                                          <p:attrName>ppt_x</p:attrName>
                                        </p:attrNameLst>
                                      </p:cBhvr>
                                      <p:tavLst>
                                        <p:tav tm="0">
                                          <p:val>
                                            <p:strVal val="#ppt_x"/>
                                          </p:val>
                                        </p:tav>
                                        <p:tav tm="100000">
                                          <p:val>
                                            <p:strVal val="#ppt_x"/>
                                          </p:val>
                                        </p:tav>
                                      </p:tavLst>
                                    </p:anim>
                                    <p:anim calcmode="lin" valueType="num">
                                      <p:cBhvr>
                                        <p:cTn id="88" dur="1000" fill="hold"/>
                                        <p:tgtEl>
                                          <p:spTgt spid="11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1000"/>
                                  </p:stCondLst>
                                  <p:childTnLst>
                                    <p:set>
                                      <p:cBhvr>
                                        <p:cTn id="90" dur="1" fill="hold">
                                          <p:stCondLst>
                                            <p:cond delay="0"/>
                                          </p:stCondLst>
                                        </p:cTn>
                                        <p:tgtEl>
                                          <p:spTgt spid="119"/>
                                        </p:tgtEl>
                                        <p:attrNameLst>
                                          <p:attrName>style.visibility</p:attrName>
                                        </p:attrNameLst>
                                      </p:cBhvr>
                                      <p:to>
                                        <p:strVal val="visible"/>
                                      </p:to>
                                    </p:set>
                                    <p:animEffect transition="in" filter="fade">
                                      <p:cBhvr>
                                        <p:cTn id="91" dur="1000"/>
                                        <p:tgtEl>
                                          <p:spTgt spid="119"/>
                                        </p:tgtEl>
                                      </p:cBhvr>
                                    </p:animEffect>
                                    <p:anim calcmode="lin" valueType="num">
                                      <p:cBhvr>
                                        <p:cTn id="92" dur="1000" fill="hold"/>
                                        <p:tgtEl>
                                          <p:spTgt spid="119"/>
                                        </p:tgtEl>
                                        <p:attrNameLst>
                                          <p:attrName>ppt_x</p:attrName>
                                        </p:attrNameLst>
                                      </p:cBhvr>
                                      <p:tavLst>
                                        <p:tav tm="0">
                                          <p:val>
                                            <p:strVal val="#ppt_x"/>
                                          </p:val>
                                        </p:tav>
                                        <p:tav tm="100000">
                                          <p:val>
                                            <p:strVal val="#ppt_x"/>
                                          </p:val>
                                        </p:tav>
                                      </p:tavLst>
                                    </p:anim>
                                    <p:anim calcmode="lin" valueType="num">
                                      <p:cBhvr>
                                        <p:cTn id="93" dur="1000" fill="hold"/>
                                        <p:tgtEl>
                                          <p:spTgt spid="11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1000"/>
                                  </p:stCondLst>
                                  <p:childTnLst>
                                    <p:set>
                                      <p:cBhvr>
                                        <p:cTn id="95" dur="1" fill="hold">
                                          <p:stCondLst>
                                            <p:cond delay="0"/>
                                          </p:stCondLst>
                                        </p:cTn>
                                        <p:tgtEl>
                                          <p:spTgt spid="120"/>
                                        </p:tgtEl>
                                        <p:attrNameLst>
                                          <p:attrName>style.visibility</p:attrName>
                                        </p:attrNameLst>
                                      </p:cBhvr>
                                      <p:to>
                                        <p:strVal val="visible"/>
                                      </p:to>
                                    </p:set>
                                    <p:animEffect transition="in" filter="fade">
                                      <p:cBhvr>
                                        <p:cTn id="96" dur="1000"/>
                                        <p:tgtEl>
                                          <p:spTgt spid="120"/>
                                        </p:tgtEl>
                                      </p:cBhvr>
                                    </p:animEffect>
                                    <p:anim calcmode="lin" valueType="num">
                                      <p:cBhvr>
                                        <p:cTn id="97" dur="1000" fill="hold"/>
                                        <p:tgtEl>
                                          <p:spTgt spid="120"/>
                                        </p:tgtEl>
                                        <p:attrNameLst>
                                          <p:attrName>ppt_x</p:attrName>
                                        </p:attrNameLst>
                                      </p:cBhvr>
                                      <p:tavLst>
                                        <p:tav tm="0">
                                          <p:val>
                                            <p:strVal val="#ppt_x"/>
                                          </p:val>
                                        </p:tav>
                                        <p:tav tm="100000">
                                          <p:val>
                                            <p:strVal val="#ppt_x"/>
                                          </p:val>
                                        </p:tav>
                                      </p:tavLst>
                                    </p:anim>
                                    <p:anim calcmode="lin" valueType="num">
                                      <p:cBhvr>
                                        <p:cTn id="98" dur="1000" fill="hold"/>
                                        <p:tgtEl>
                                          <p:spTgt spid="1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1500"/>
                                  </p:stCondLst>
                                  <p:childTnLst>
                                    <p:set>
                                      <p:cBhvr>
                                        <p:cTn id="100" dur="1" fill="hold">
                                          <p:stCondLst>
                                            <p:cond delay="0"/>
                                          </p:stCondLst>
                                        </p:cTn>
                                        <p:tgtEl>
                                          <p:spTgt spid="121"/>
                                        </p:tgtEl>
                                        <p:attrNameLst>
                                          <p:attrName>style.visibility</p:attrName>
                                        </p:attrNameLst>
                                      </p:cBhvr>
                                      <p:to>
                                        <p:strVal val="visible"/>
                                      </p:to>
                                    </p:set>
                                    <p:animEffect transition="in" filter="fade">
                                      <p:cBhvr>
                                        <p:cTn id="101" dur="800"/>
                                        <p:tgtEl>
                                          <p:spTgt spid="121"/>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122"/>
                                        </p:tgtEl>
                                        <p:attrNameLst>
                                          <p:attrName>style.visibility</p:attrName>
                                        </p:attrNameLst>
                                      </p:cBhvr>
                                      <p:to>
                                        <p:strVal val="visible"/>
                                      </p:to>
                                    </p:set>
                                    <p:animEffect transition="in" filter="fade">
                                      <p:cBhvr>
                                        <p:cTn id="104" dur="800"/>
                                        <p:tgtEl>
                                          <p:spTgt spid="122"/>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123"/>
                                        </p:tgtEl>
                                        <p:attrNameLst>
                                          <p:attrName>style.visibility</p:attrName>
                                        </p:attrNameLst>
                                      </p:cBhvr>
                                      <p:to>
                                        <p:strVal val="visible"/>
                                      </p:to>
                                    </p:set>
                                    <p:animEffect transition="in" filter="fade">
                                      <p:cBhvr>
                                        <p:cTn id="107" dur="800"/>
                                        <p:tgtEl>
                                          <p:spTgt spid="123"/>
                                        </p:tgtEl>
                                      </p:cBhvr>
                                    </p:animEffect>
                                  </p:childTnLst>
                                </p:cTn>
                              </p:par>
                              <p:par>
                                <p:cTn id="108" presetID="10" presetClass="entr" presetSubtype="0" fill="hold" grpId="0" nodeType="withEffect">
                                  <p:stCondLst>
                                    <p:cond delay="1500"/>
                                  </p:stCondLst>
                                  <p:childTnLst>
                                    <p:set>
                                      <p:cBhvr>
                                        <p:cTn id="109" dur="1" fill="hold">
                                          <p:stCondLst>
                                            <p:cond delay="0"/>
                                          </p:stCondLst>
                                        </p:cTn>
                                        <p:tgtEl>
                                          <p:spTgt spid="124"/>
                                        </p:tgtEl>
                                        <p:attrNameLst>
                                          <p:attrName>style.visibility</p:attrName>
                                        </p:attrNameLst>
                                      </p:cBhvr>
                                      <p:to>
                                        <p:strVal val="visible"/>
                                      </p:to>
                                    </p:set>
                                    <p:animEffect transition="in" filter="fade">
                                      <p:cBhvr>
                                        <p:cTn id="110" dur="8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7" grpId="0" autoUpdateAnimBg="0"/>
      <p:bldP spid="118" grpId="0" autoUpdateAnimBg="0"/>
      <p:bldP spid="119" grpId="0" autoUpdateAnimBg="0"/>
      <p:bldP spid="120" grpId="0" autoUpdateAnimBg="0"/>
      <p:bldP spid="121" grpId="0" autoUpdateAnimBg="0"/>
      <p:bldP spid="122" grpId="0" autoUpdateAnimBg="0"/>
      <p:bldP spid="123" grpId="0" autoUpdateAnimBg="0"/>
      <p:bldP spid="12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31"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工作重点</a:t>
            </a:r>
            <a:endParaRPr lang="zh-CN" altLang="en-US" sz="2800" b="1" dirty="0">
              <a:latin typeface="微软雅黑" panose="020B0503020204020204" pitchFamily="34" charset="-122"/>
              <a:ea typeface="微软雅黑" panose="020B0503020204020204" pitchFamily="34" charset="-122"/>
            </a:endParaRPr>
          </a:p>
        </p:txBody>
      </p:sp>
      <p:sp>
        <p:nvSpPr>
          <p:cNvPr id="32"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33"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34"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35" name="组合 12"/>
          <p:cNvGrpSpPr>
            <a:grpSpLocks/>
          </p:cNvGrpSpPr>
          <p:nvPr/>
        </p:nvGrpSpPr>
        <p:grpSpPr bwMode="auto">
          <a:xfrm>
            <a:off x="3562350" y="4739829"/>
            <a:ext cx="692150" cy="692150"/>
            <a:chOff x="3927867" y="5719055"/>
            <a:chExt cx="692150" cy="692150"/>
          </a:xfrm>
        </p:grpSpPr>
        <p:sp>
          <p:nvSpPr>
            <p:cNvPr id="36"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37"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38" name="组合 15"/>
          <p:cNvGrpSpPr>
            <a:grpSpLocks/>
          </p:cNvGrpSpPr>
          <p:nvPr/>
        </p:nvGrpSpPr>
        <p:grpSpPr bwMode="auto">
          <a:xfrm>
            <a:off x="4903788" y="3411091"/>
            <a:ext cx="692150" cy="692150"/>
            <a:chOff x="5191288" y="4388838"/>
            <a:chExt cx="692150" cy="692150"/>
          </a:xfrm>
        </p:grpSpPr>
        <p:sp>
          <p:nvSpPr>
            <p:cNvPr id="39"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40"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41" name="组合 18"/>
          <p:cNvGrpSpPr>
            <a:grpSpLocks/>
          </p:cNvGrpSpPr>
          <p:nvPr/>
        </p:nvGrpSpPr>
        <p:grpSpPr bwMode="auto">
          <a:xfrm>
            <a:off x="6519863" y="3411091"/>
            <a:ext cx="692150" cy="692150"/>
            <a:chOff x="6884827" y="4388838"/>
            <a:chExt cx="692150" cy="692150"/>
          </a:xfrm>
        </p:grpSpPr>
        <p:sp>
          <p:nvSpPr>
            <p:cNvPr id="42"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43"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44" name="组合 21"/>
          <p:cNvGrpSpPr>
            <a:grpSpLocks/>
          </p:cNvGrpSpPr>
          <p:nvPr/>
        </p:nvGrpSpPr>
        <p:grpSpPr bwMode="auto">
          <a:xfrm>
            <a:off x="7853363" y="4739829"/>
            <a:ext cx="693737" cy="692150"/>
            <a:chOff x="8218831" y="5719055"/>
            <a:chExt cx="693737" cy="692150"/>
          </a:xfrm>
        </p:grpSpPr>
        <p:sp>
          <p:nvSpPr>
            <p:cNvPr id="45"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46"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47"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48"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49"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50"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51"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52"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53"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矩形 53"/>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完成情况</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12227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right)">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ppt_x"/>
                                          </p:val>
                                        </p:tav>
                                        <p:tav tm="100000">
                                          <p:val>
                                            <p:strVal val="#ppt_x"/>
                                          </p:val>
                                        </p:tav>
                                      </p:tavLst>
                                    </p:anim>
                                    <p:anim calcmode="lin" valueType="num">
                                      <p:cBhvr additive="base">
                                        <p:cTn id="41" dur="50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ppt_x"/>
                                          </p:val>
                                        </p:tav>
                                        <p:tav tm="100000">
                                          <p:val>
                                            <p:strVal val="#ppt_x"/>
                                          </p:val>
                                        </p:tav>
                                      </p:tavLst>
                                    </p:anim>
                                    <p:anim calcmode="lin" valueType="num">
                                      <p:cBhvr additive="base">
                                        <p:cTn id="45" dur="500" fill="hold"/>
                                        <p:tgtEl>
                                          <p:spTgt spid="41"/>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fill="hold"/>
                                        <p:tgtEl>
                                          <p:spTgt spid="44"/>
                                        </p:tgtEl>
                                        <p:attrNameLst>
                                          <p:attrName>ppt_x</p:attrName>
                                        </p:attrNameLst>
                                      </p:cBhvr>
                                      <p:tavLst>
                                        <p:tav tm="0">
                                          <p:val>
                                            <p:strVal val="#ppt_x"/>
                                          </p:val>
                                        </p:tav>
                                        <p:tav tm="100000">
                                          <p:val>
                                            <p:strVal val="#ppt_x"/>
                                          </p:val>
                                        </p:tav>
                                      </p:tavLst>
                                    </p:anim>
                                    <p:anim calcmode="lin" valueType="num">
                                      <p:cBhvr additive="base">
                                        <p:cTn id="49" dur="500" fill="hold"/>
                                        <p:tgtEl>
                                          <p:spTgt spid="44"/>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down)">
                                      <p:cBhvr>
                                        <p:cTn id="53" dur="500"/>
                                        <p:tgtEl>
                                          <p:spTgt spid="4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down)">
                                      <p:cBhvr>
                                        <p:cTn id="56" dur="500"/>
                                        <p:tgtEl>
                                          <p:spTgt spid="4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down)">
                                      <p:cBhvr>
                                        <p:cTn id="59" dur="500"/>
                                        <p:tgtEl>
                                          <p:spTgt spid="5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500" fill="hold"/>
                                        <p:tgtEl>
                                          <p:spTgt spid="34"/>
                                        </p:tgtEl>
                                        <p:attrNameLst>
                                          <p:attrName>ppt_w</p:attrName>
                                        </p:attrNameLst>
                                      </p:cBhvr>
                                      <p:tavLst>
                                        <p:tav tm="0">
                                          <p:val>
                                            <p:fltVal val="0"/>
                                          </p:val>
                                        </p:tav>
                                        <p:tav tm="100000">
                                          <p:val>
                                            <p:strVal val="#ppt_w"/>
                                          </p:val>
                                        </p:tav>
                                      </p:tavLst>
                                    </p:anim>
                                    <p:anim calcmode="lin" valueType="num">
                                      <p:cBhvr>
                                        <p:cTn id="85" dur="500" fill="hold"/>
                                        <p:tgtEl>
                                          <p:spTgt spid="34"/>
                                        </p:tgtEl>
                                        <p:attrNameLst>
                                          <p:attrName>ppt_h</p:attrName>
                                        </p:attrNameLst>
                                      </p:cBhvr>
                                      <p:tavLst>
                                        <p:tav tm="0">
                                          <p:val>
                                            <p:fltVal val="0"/>
                                          </p:val>
                                        </p:tav>
                                        <p:tav tm="100000">
                                          <p:val>
                                            <p:strVal val="#ppt_h"/>
                                          </p:val>
                                        </p:tav>
                                      </p:tavLst>
                                    </p:anim>
                                    <p:animEffect transition="in" filter="fade">
                                      <p:cBhvr>
                                        <p:cTn id="86" dur="5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999"/>
                                          </p:stCondLst>
                                        </p:cTn>
                                        <p:tgtEl>
                                          <p:spTgt spid="3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54"/>
                                        </p:tgtEl>
                                        <p:attrNameLst>
                                          <p:attrName>ppt_x</p:attrName>
                                        </p:attrNameLst>
                                      </p:cBhvr>
                                      <p:tavLst>
                                        <p:tav tm="0">
                                          <p:val>
                                            <p:strVal val="ppt_x"/>
                                          </p:val>
                                        </p:tav>
                                        <p:tav tm="100000">
                                          <p:val>
                                            <p:strVal val="ppt_x"/>
                                          </p:val>
                                        </p:tav>
                                      </p:tavLst>
                                    </p:anim>
                                    <p:anim calcmode="lin" valueType="num">
                                      <p:cBhvr additive="base">
                                        <p:cTn id="95" dur="500"/>
                                        <p:tgtEl>
                                          <p:spTgt spid="54"/>
                                        </p:tgtEl>
                                        <p:attrNameLst>
                                          <p:attrName>ppt_y</p:attrName>
                                        </p:attrNameLst>
                                      </p:cBhvr>
                                      <p:tavLst>
                                        <p:tav tm="0">
                                          <p:val>
                                            <p:strVal val="ppt_y"/>
                                          </p:val>
                                        </p:tav>
                                        <p:tav tm="100000">
                                          <p:val>
                                            <p:strVal val="0-ppt_h/2"/>
                                          </p:val>
                                        </p:tav>
                                      </p:tavLst>
                                    </p:anim>
                                    <p:set>
                                      <p:cBhvr>
                                        <p:cTn id="96" dur="1" fill="hold">
                                          <p:stCondLst>
                                            <p:cond delay="499"/>
                                          </p:stCondLst>
                                        </p:cTn>
                                        <p:tgtEl>
                                          <p:spTgt spid="54"/>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31"/>
                                        </p:tgtEl>
                                        <p:attrNameLst>
                                          <p:attrName>ppt_x</p:attrName>
                                        </p:attrNameLst>
                                      </p:cBhvr>
                                      <p:tavLst>
                                        <p:tav tm="0">
                                          <p:val>
                                            <p:strVal val="ppt_x"/>
                                          </p:val>
                                        </p:tav>
                                        <p:tav tm="100000">
                                          <p:val>
                                            <p:strVal val="ppt_x"/>
                                          </p:val>
                                        </p:tav>
                                      </p:tavLst>
                                    </p:anim>
                                    <p:anim calcmode="lin" valueType="num">
                                      <p:cBhvr additive="base">
                                        <p:cTn id="99" dur="500"/>
                                        <p:tgtEl>
                                          <p:spTgt spid="31"/>
                                        </p:tgtEl>
                                        <p:attrNameLst>
                                          <p:attrName>ppt_y</p:attrName>
                                        </p:attrNameLst>
                                      </p:cBhvr>
                                      <p:tavLst>
                                        <p:tav tm="0">
                                          <p:val>
                                            <p:strVal val="ppt_y"/>
                                          </p:val>
                                        </p:tav>
                                        <p:tav tm="100000">
                                          <p:val>
                                            <p:strVal val="0-ppt_h/2"/>
                                          </p:val>
                                        </p:tav>
                                      </p:tavLst>
                                    </p:anim>
                                    <p:set>
                                      <p:cBhvr>
                                        <p:cTn id="100" dur="1" fill="hold">
                                          <p:stCondLst>
                                            <p:cond delay="499"/>
                                          </p:stCondLst>
                                        </p:cTn>
                                        <p:tgtEl>
                                          <p:spTgt spid="31"/>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32"/>
                                        </p:tgtEl>
                                        <p:attrNameLst>
                                          <p:attrName>ppt_x</p:attrName>
                                        </p:attrNameLst>
                                      </p:cBhvr>
                                      <p:tavLst>
                                        <p:tav tm="0">
                                          <p:val>
                                            <p:strVal val="ppt_x"/>
                                          </p:val>
                                        </p:tav>
                                        <p:tav tm="100000">
                                          <p:val>
                                            <p:strVal val="ppt_x"/>
                                          </p:val>
                                        </p:tav>
                                      </p:tavLst>
                                    </p:anim>
                                    <p:anim calcmode="lin" valueType="num">
                                      <p:cBhvr additive="base">
                                        <p:cTn id="103" dur="500"/>
                                        <p:tgtEl>
                                          <p:spTgt spid="32"/>
                                        </p:tgtEl>
                                        <p:attrNameLst>
                                          <p:attrName>ppt_y</p:attrName>
                                        </p:attrNameLst>
                                      </p:cBhvr>
                                      <p:tavLst>
                                        <p:tav tm="0">
                                          <p:val>
                                            <p:strVal val="ppt_y"/>
                                          </p:val>
                                        </p:tav>
                                        <p:tav tm="100000">
                                          <p:val>
                                            <p:strVal val="0-ppt_h/2"/>
                                          </p:val>
                                        </p:tav>
                                      </p:tavLst>
                                    </p:anim>
                                    <p:set>
                                      <p:cBhvr>
                                        <p:cTn id="104" dur="1" fill="hold">
                                          <p:stCondLst>
                                            <p:cond delay="499"/>
                                          </p:stCondLst>
                                        </p:cTn>
                                        <p:tgtEl>
                                          <p:spTgt spid="32"/>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33"/>
                                        </p:tgtEl>
                                        <p:attrNameLst>
                                          <p:attrName>ppt_x</p:attrName>
                                        </p:attrNameLst>
                                      </p:cBhvr>
                                      <p:tavLst>
                                        <p:tav tm="0">
                                          <p:val>
                                            <p:strVal val="ppt_x"/>
                                          </p:val>
                                        </p:tav>
                                        <p:tav tm="100000">
                                          <p:val>
                                            <p:strVal val="ppt_x"/>
                                          </p:val>
                                        </p:tav>
                                      </p:tavLst>
                                    </p:anim>
                                    <p:anim calcmode="lin" valueType="num">
                                      <p:cBhvr additive="base">
                                        <p:cTn id="107" dur="500"/>
                                        <p:tgtEl>
                                          <p:spTgt spid="33"/>
                                        </p:tgtEl>
                                        <p:attrNameLst>
                                          <p:attrName>ppt_y</p:attrName>
                                        </p:attrNameLst>
                                      </p:cBhvr>
                                      <p:tavLst>
                                        <p:tav tm="0">
                                          <p:val>
                                            <p:strVal val="ppt_y"/>
                                          </p:val>
                                        </p:tav>
                                        <p:tav tm="100000">
                                          <p:val>
                                            <p:strVal val="0-ppt_h/2"/>
                                          </p:val>
                                        </p:tav>
                                      </p:tavLst>
                                    </p:anim>
                                    <p:set>
                                      <p:cBhvr>
                                        <p:cTn id="108" dur="1" fill="hold">
                                          <p:stCondLst>
                                            <p:cond delay="499"/>
                                          </p:stCondLst>
                                        </p:cTn>
                                        <p:tgtEl>
                                          <p:spTgt spid="33"/>
                                        </p:tgtEl>
                                        <p:attrNameLst>
                                          <p:attrName>style.visibility</p:attrName>
                                        </p:attrNameLst>
                                      </p:cBhvr>
                                      <p:to>
                                        <p:strVal val="hidden"/>
                                      </p:to>
                                    </p:set>
                                  </p:childTnLst>
                                </p:cTn>
                              </p:par>
                              <p:par>
                                <p:cTn id="109" presetID="2" presetClass="exit" presetSubtype="1" fill="hold" grpId="2" nodeType="withEffect">
                                  <p:stCondLst>
                                    <p:cond delay="0"/>
                                  </p:stCondLst>
                                  <p:childTnLst>
                                    <p:anim calcmode="lin" valueType="num">
                                      <p:cBhvr additive="base">
                                        <p:cTn id="110" dur="500"/>
                                        <p:tgtEl>
                                          <p:spTgt spid="34"/>
                                        </p:tgtEl>
                                        <p:attrNameLst>
                                          <p:attrName>ppt_x</p:attrName>
                                        </p:attrNameLst>
                                      </p:cBhvr>
                                      <p:tavLst>
                                        <p:tav tm="0">
                                          <p:val>
                                            <p:strVal val="ppt_x"/>
                                          </p:val>
                                        </p:tav>
                                        <p:tav tm="100000">
                                          <p:val>
                                            <p:strVal val="ppt_x"/>
                                          </p:val>
                                        </p:tav>
                                      </p:tavLst>
                                    </p:anim>
                                    <p:anim calcmode="lin" valueType="num">
                                      <p:cBhvr additive="base">
                                        <p:cTn id="111" dur="500"/>
                                        <p:tgtEl>
                                          <p:spTgt spid="34"/>
                                        </p:tgtEl>
                                        <p:attrNameLst>
                                          <p:attrName>ppt_y</p:attrName>
                                        </p:attrNameLst>
                                      </p:cBhvr>
                                      <p:tavLst>
                                        <p:tav tm="0">
                                          <p:val>
                                            <p:strVal val="ppt_y"/>
                                          </p:val>
                                        </p:tav>
                                        <p:tav tm="100000">
                                          <p:val>
                                            <p:strVal val="0-ppt_h/2"/>
                                          </p:val>
                                        </p:tav>
                                      </p:tavLst>
                                    </p:anim>
                                    <p:set>
                                      <p:cBhvr>
                                        <p:cTn id="112" dur="1" fill="hold">
                                          <p:stCondLst>
                                            <p:cond delay="499"/>
                                          </p:stCondLst>
                                        </p:cTn>
                                        <p:tgtEl>
                                          <p:spTgt spid="34"/>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55"/>
                                        </p:tgtEl>
                                        <p:attrNameLst>
                                          <p:attrName>ppt_x</p:attrName>
                                        </p:attrNameLst>
                                      </p:cBhvr>
                                      <p:tavLst>
                                        <p:tav tm="0">
                                          <p:val>
                                            <p:strVal val="ppt_x"/>
                                          </p:val>
                                        </p:tav>
                                        <p:tav tm="100000">
                                          <p:val>
                                            <p:strVal val="ppt_x"/>
                                          </p:val>
                                        </p:tav>
                                      </p:tavLst>
                                    </p:anim>
                                    <p:anim calcmode="lin" valueType="num">
                                      <p:cBhvr additive="base">
                                        <p:cTn id="115" dur="500"/>
                                        <p:tgtEl>
                                          <p:spTgt spid="55"/>
                                        </p:tgtEl>
                                        <p:attrNameLst>
                                          <p:attrName>ppt_y</p:attrName>
                                        </p:attrNameLst>
                                      </p:cBhvr>
                                      <p:tavLst>
                                        <p:tav tm="0">
                                          <p:val>
                                            <p:strVal val="ppt_y"/>
                                          </p:val>
                                        </p:tav>
                                        <p:tav tm="100000">
                                          <p:val>
                                            <p:strVal val="1+ppt_h/2"/>
                                          </p:val>
                                        </p:tav>
                                      </p:tavLst>
                                    </p:anim>
                                    <p:set>
                                      <p:cBhvr>
                                        <p:cTn id="116" dur="1" fill="hold">
                                          <p:stCondLst>
                                            <p:cond delay="499"/>
                                          </p:stCondLst>
                                        </p:cTn>
                                        <p:tgtEl>
                                          <p:spTgt spid="55"/>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50"/>
                                        </p:tgtEl>
                                        <p:attrNameLst>
                                          <p:attrName>ppt_x</p:attrName>
                                        </p:attrNameLst>
                                      </p:cBhvr>
                                      <p:tavLst>
                                        <p:tav tm="0">
                                          <p:val>
                                            <p:strVal val="ppt_x"/>
                                          </p:val>
                                        </p:tav>
                                        <p:tav tm="100000">
                                          <p:val>
                                            <p:strVal val="ppt_x"/>
                                          </p:val>
                                        </p:tav>
                                      </p:tavLst>
                                    </p:anim>
                                    <p:anim calcmode="lin" valueType="num">
                                      <p:cBhvr additive="base">
                                        <p:cTn id="119" dur="500"/>
                                        <p:tgtEl>
                                          <p:spTgt spid="50"/>
                                        </p:tgtEl>
                                        <p:attrNameLst>
                                          <p:attrName>ppt_y</p:attrName>
                                        </p:attrNameLst>
                                      </p:cBhvr>
                                      <p:tavLst>
                                        <p:tav tm="0">
                                          <p:val>
                                            <p:strVal val="ppt_y"/>
                                          </p:val>
                                        </p:tav>
                                        <p:tav tm="100000">
                                          <p:val>
                                            <p:strVal val="1+ppt_h/2"/>
                                          </p:val>
                                        </p:tav>
                                      </p:tavLst>
                                    </p:anim>
                                    <p:set>
                                      <p:cBhvr>
                                        <p:cTn id="120" dur="1" fill="hold">
                                          <p:stCondLst>
                                            <p:cond delay="499"/>
                                          </p:stCondLst>
                                        </p:cTn>
                                        <p:tgtEl>
                                          <p:spTgt spid="50"/>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51"/>
                                        </p:tgtEl>
                                        <p:attrNameLst>
                                          <p:attrName>ppt_x</p:attrName>
                                        </p:attrNameLst>
                                      </p:cBhvr>
                                      <p:tavLst>
                                        <p:tav tm="0">
                                          <p:val>
                                            <p:strVal val="ppt_x"/>
                                          </p:val>
                                        </p:tav>
                                        <p:tav tm="100000">
                                          <p:val>
                                            <p:strVal val="ppt_x"/>
                                          </p:val>
                                        </p:tav>
                                      </p:tavLst>
                                    </p:anim>
                                    <p:anim calcmode="lin" valueType="num">
                                      <p:cBhvr additive="base">
                                        <p:cTn id="123" dur="500"/>
                                        <p:tgtEl>
                                          <p:spTgt spid="51"/>
                                        </p:tgtEl>
                                        <p:attrNameLst>
                                          <p:attrName>ppt_y</p:attrName>
                                        </p:attrNameLst>
                                      </p:cBhvr>
                                      <p:tavLst>
                                        <p:tav tm="0">
                                          <p:val>
                                            <p:strVal val="ppt_y"/>
                                          </p:val>
                                        </p:tav>
                                        <p:tav tm="100000">
                                          <p:val>
                                            <p:strVal val="1+ppt_h/2"/>
                                          </p:val>
                                        </p:tav>
                                      </p:tavLst>
                                    </p:anim>
                                    <p:set>
                                      <p:cBhvr>
                                        <p:cTn id="124" dur="1" fill="hold">
                                          <p:stCondLst>
                                            <p:cond delay="499"/>
                                          </p:stCondLst>
                                        </p:cTn>
                                        <p:tgtEl>
                                          <p:spTgt spid="51"/>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53"/>
                                        </p:tgtEl>
                                        <p:attrNameLst>
                                          <p:attrName>ppt_x</p:attrName>
                                        </p:attrNameLst>
                                      </p:cBhvr>
                                      <p:tavLst>
                                        <p:tav tm="0">
                                          <p:val>
                                            <p:strVal val="ppt_x"/>
                                          </p:val>
                                        </p:tav>
                                        <p:tav tm="100000">
                                          <p:val>
                                            <p:strVal val="ppt_x"/>
                                          </p:val>
                                        </p:tav>
                                      </p:tavLst>
                                    </p:anim>
                                    <p:anim calcmode="lin" valueType="num">
                                      <p:cBhvr additive="base">
                                        <p:cTn id="127" dur="500"/>
                                        <p:tgtEl>
                                          <p:spTgt spid="53"/>
                                        </p:tgtEl>
                                        <p:attrNameLst>
                                          <p:attrName>ppt_y</p:attrName>
                                        </p:attrNameLst>
                                      </p:cBhvr>
                                      <p:tavLst>
                                        <p:tav tm="0">
                                          <p:val>
                                            <p:strVal val="ppt_y"/>
                                          </p:val>
                                        </p:tav>
                                        <p:tav tm="100000">
                                          <p:val>
                                            <p:strVal val="1+ppt_h/2"/>
                                          </p:val>
                                        </p:tav>
                                      </p:tavLst>
                                    </p:anim>
                                    <p:set>
                                      <p:cBhvr>
                                        <p:cTn id="128" dur="1" fill="hold">
                                          <p:stCondLst>
                                            <p:cond delay="499"/>
                                          </p:stCondLst>
                                        </p:cTn>
                                        <p:tgtEl>
                                          <p:spTgt spid="53"/>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30"/>
                                        </p:tgtEl>
                                        <p:attrNameLst>
                                          <p:attrName>ppt_x</p:attrName>
                                        </p:attrNameLst>
                                      </p:cBhvr>
                                      <p:tavLst>
                                        <p:tav tm="0">
                                          <p:val>
                                            <p:strVal val="ppt_x"/>
                                          </p:val>
                                        </p:tav>
                                        <p:tav tm="100000">
                                          <p:val>
                                            <p:strVal val="ppt_x"/>
                                          </p:val>
                                        </p:tav>
                                      </p:tavLst>
                                    </p:anim>
                                    <p:anim calcmode="lin" valueType="num">
                                      <p:cBhvr additive="base">
                                        <p:cTn id="131" dur="500"/>
                                        <p:tgtEl>
                                          <p:spTgt spid="30"/>
                                        </p:tgtEl>
                                        <p:attrNameLst>
                                          <p:attrName>ppt_y</p:attrName>
                                        </p:attrNameLst>
                                      </p:cBhvr>
                                      <p:tavLst>
                                        <p:tav tm="0">
                                          <p:val>
                                            <p:strVal val="ppt_y"/>
                                          </p:val>
                                        </p:tav>
                                        <p:tav tm="100000">
                                          <p:val>
                                            <p:strVal val="1+ppt_h/2"/>
                                          </p:val>
                                        </p:tav>
                                      </p:tavLst>
                                    </p:anim>
                                    <p:set>
                                      <p:cBhvr>
                                        <p:cTn id="132" dur="1" fill="hold">
                                          <p:stCondLst>
                                            <p:cond delay="499"/>
                                          </p:stCondLst>
                                        </p:cTn>
                                        <p:tgtEl>
                                          <p:spTgt spid="30"/>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35"/>
                                        </p:tgtEl>
                                        <p:attrNameLst>
                                          <p:attrName>ppt_x</p:attrName>
                                        </p:attrNameLst>
                                      </p:cBhvr>
                                      <p:tavLst>
                                        <p:tav tm="0">
                                          <p:val>
                                            <p:strVal val="ppt_x"/>
                                          </p:val>
                                        </p:tav>
                                        <p:tav tm="100000">
                                          <p:val>
                                            <p:strVal val="ppt_x"/>
                                          </p:val>
                                        </p:tav>
                                      </p:tavLst>
                                    </p:anim>
                                    <p:anim calcmode="lin" valueType="num">
                                      <p:cBhvr additive="base">
                                        <p:cTn id="135" dur="500"/>
                                        <p:tgtEl>
                                          <p:spTgt spid="35"/>
                                        </p:tgtEl>
                                        <p:attrNameLst>
                                          <p:attrName>ppt_y</p:attrName>
                                        </p:attrNameLst>
                                      </p:cBhvr>
                                      <p:tavLst>
                                        <p:tav tm="0">
                                          <p:val>
                                            <p:strVal val="ppt_y"/>
                                          </p:val>
                                        </p:tav>
                                        <p:tav tm="100000">
                                          <p:val>
                                            <p:strVal val="1+ppt_h/2"/>
                                          </p:val>
                                        </p:tav>
                                      </p:tavLst>
                                    </p:anim>
                                    <p:set>
                                      <p:cBhvr>
                                        <p:cTn id="136" dur="1" fill="hold">
                                          <p:stCondLst>
                                            <p:cond delay="499"/>
                                          </p:stCondLst>
                                        </p:cTn>
                                        <p:tgtEl>
                                          <p:spTgt spid="35"/>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38"/>
                                        </p:tgtEl>
                                        <p:attrNameLst>
                                          <p:attrName>ppt_x</p:attrName>
                                        </p:attrNameLst>
                                      </p:cBhvr>
                                      <p:tavLst>
                                        <p:tav tm="0">
                                          <p:val>
                                            <p:strVal val="ppt_x"/>
                                          </p:val>
                                        </p:tav>
                                        <p:tav tm="100000">
                                          <p:val>
                                            <p:strVal val="ppt_x"/>
                                          </p:val>
                                        </p:tav>
                                      </p:tavLst>
                                    </p:anim>
                                    <p:anim calcmode="lin" valueType="num">
                                      <p:cBhvr additive="base">
                                        <p:cTn id="139" dur="500"/>
                                        <p:tgtEl>
                                          <p:spTgt spid="38"/>
                                        </p:tgtEl>
                                        <p:attrNameLst>
                                          <p:attrName>ppt_y</p:attrName>
                                        </p:attrNameLst>
                                      </p:cBhvr>
                                      <p:tavLst>
                                        <p:tav tm="0">
                                          <p:val>
                                            <p:strVal val="ppt_y"/>
                                          </p:val>
                                        </p:tav>
                                        <p:tav tm="100000">
                                          <p:val>
                                            <p:strVal val="1+ppt_h/2"/>
                                          </p:val>
                                        </p:tav>
                                      </p:tavLst>
                                    </p:anim>
                                    <p:set>
                                      <p:cBhvr>
                                        <p:cTn id="140" dur="1" fill="hold">
                                          <p:stCondLst>
                                            <p:cond delay="499"/>
                                          </p:stCondLst>
                                        </p:cTn>
                                        <p:tgtEl>
                                          <p:spTgt spid="38"/>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41"/>
                                        </p:tgtEl>
                                        <p:attrNameLst>
                                          <p:attrName>ppt_x</p:attrName>
                                        </p:attrNameLst>
                                      </p:cBhvr>
                                      <p:tavLst>
                                        <p:tav tm="0">
                                          <p:val>
                                            <p:strVal val="ppt_x"/>
                                          </p:val>
                                        </p:tav>
                                        <p:tav tm="100000">
                                          <p:val>
                                            <p:strVal val="ppt_x"/>
                                          </p:val>
                                        </p:tav>
                                      </p:tavLst>
                                    </p:anim>
                                    <p:anim calcmode="lin" valueType="num">
                                      <p:cBhvr additive="base">
                                        <p:cTn id="143" dur="500"/>
                                        <p:tgtEl>
                                          <p:spTgt spid="41"/>
                                        </p:tgtEl>
                                        <p:attrNameLst>
                                          <p:attrName>ppt_y</p:attrName>
                                        </p:attrNameLst>
                                      </p:cBhvr>
                                      <p:tavLst>
                                        <p:tav tm="0">
                                          <p:val>
                                            <p:strVal val="ppt_y"/>
                                          </p:val>
                                        </p:tav>
                                        <p:tav tm="100000">
                                          <p:val>
                                            <p:strVal val="1+ppt_h/2"/>
                                          </p:val>
                                        </p:tav>
                                      </p:tavLst>
                                    </p:anim>
                                    <p:set>
                                      <p:cBhvr>
                                        <p:cTn id="144" dur="1" fill="hold">
                                          <p:stCondLst>
                                            <p:cond delay="499"/>
                                          </p:stCondLst>
                                        </p:cTn>
                                        <p:tgtEl>
                                          <p:spTgt spid="41"/>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44"/>
                                        </p:tgtEl>
                                        <p:attrNameLst>
                                          <p:attrName>ppt_x</p:attrName>
                                        </p:attrNameLst>
                                      </p:cBhvr>
                                      <p:tavLst>
                                        <p:tav tm="0">
                                          <p:val>
                                            <p:strVal val="ppt_x"/>
                                          </p:val>
                                        </p:tav>
                                        <p:tav tm="100000">
                                          <p:val>
                                            <p:strVal val="ppt_x"/>
                                          </p:val>
                                        </p:tav>
                                      </p:tavLst>
                                    </p:anim>
                                    <p:anim calcmode="lin" valueType="num">
                                      <p:cBhvr additive="base">
                                        <p:cTn id="147" dur="500"/>
                                        <p:tgtEl>
                                          <p:spTgt spid="44"/>
                                        </p:tgtEl>
                                        <p:attrNameLst>
                                          <p:attrName>ppt_y</p:attrName>
                                        </p:attrNameLst>
                                      </p:cBhvr>
                                      <p:tavLst>
                                        <p:tav tm="0">
                                          <p:val>
                                            <p:strVal val="ppt_y"/>
                                          </p:val>
                                        </p:tav>
                                        <p:tav tm="100000">
                                          <p:val>
                                            <p:strVal val="1+ppt_h/2"/>
                                          </p:val>
                                        </p:tav>
                                      </p:tavLst>
                                    </p:anim>
                                    <p:set>
                                      <p:cBhvr>
                                        <p:cTn id="148" dur="1" fill="hold">
                                          <p:stCondLst>
                                            <p:cond delay="499"/>
                                          </p:stCondLst>
                                        </p:cTn>
                                        <p:tgtEl>
                                          <p:spTgt spid="44"/>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49"/>
                                        </p:tgtEl>
                                        <p:attrNameLst>
                                          <p:attrName>ppt_x</p:attrName>
                                        </p:attrNameLst>
                                      </p:cBhvr>
                                      <p:tavLst>
                                        <p:tav tm="0">
                                          <p:val>
                                            <p:strVal val="ppt_x"/>
                                          </p:val>
                                        </p:tav>
                                        <p:tav tm="100000">
                                          <p:val>
                                            <p:strVal val="ppt_x"/>
                                          </p:val>
                                        </p:tav>
                                      </p:tavLst>
                                    </p:anim>
                                    <p:anim calcmode="lin" valueType="num">
                                      <p:cBhvr additive="base">
                                        <p:cTn id="151" dur="500"/>
                                        <p:tgtEl>
                                          <p:spTgt spid="49"/>
                                        </p:tgtEl>
                                        <p:attrNameLst>
                                          <p:attrName>ppt_y</p:attrName>
                                        </p:attrNameLst>
                                      </p:cBhvr>
                                      <p:tavLst>
                                        <p:tav tm="0">
                                          <p:val>
                                            <p:strVal val="ppt_y"/>
                                          </p:val>
                                        </p:tav>
                                        <p:tav tm="100000">
                                          <p:val>
                                            <p:strVal val="1+ppt_h/2"/>
                                          </p:val>
                                        </p:tav>
                                      </p:tavLst>
                                    </p:anim>
                                    <p:set>
                                      <p:cBhvr>
                                        <p:cTn id="152" dur="1" fill="hold">
                                          <p:stCondLst>
                                            <p:cond delay="499"/>
                                          </p:stCondLst>
                                        </p:cTn>
                                        <p:tgtEl>
                                          <p:spTgt spid="49"/>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48"/>
                                        </p:tgtEl>
                                        <p:attrNameLst>
                                          <p:attrName>ppt_x</p:attrName>
                                        </p:attrNameLst>
                                      </p:cBhvr>
                                      <p:tavLst>
                                        <p:tav tm="0">
                                          <p:val>
                                            <p:strVal val="ppt_x"/>
                                          </p:val>
                                        </p:tav>
                                        <p:tav tm="100000">
                                          <p:val>
                                            <p:strVal val="ppt_x"/>
                                          </p:val>
                                        </p:tav>
                                      </p:tavLst>
                                    </p:anim>
                                    <p:anim calcmode="lin" valueType="num">
                                      <p:cBhvr additive="base">
                                        <p:cTn id="155" dur="500"/>
                                        <p:tgtEl>
                                          <p:spTgt spid="48"/>
                                        </p:tgtEl>
                                        <p:attrNameLst>
                                          <p:attrName>ppt_y</p:attrName>
                                        </p:attrNameLst>
                                      </p:cBhvr>
                                      <p:tavLst>
                                        <p:tav tm="0">
                                          <p:val>
                                            <p:strVal val="ppt_y"/>
                                          </p:val>
                                        </p:tav>
                                        <p:tav tm="100000">
                                          <p:val>
                                            <p:strVal val="1+ppt_h/2"/>
                                          </p:val>
                                        </p:tav>
                                      </p:tavLst>
                                    </p:anim>
                                    <p:set>
                                      <p:cBhvr>
                                        <p:cTn id="156" dur="1" fill="hold">
                                          <p:stCondLst>
                                            <p:cond delay="499"/>
                                          </p:stCondLst>
                                        </p:cTn>
                                        <p:tgtEl>
                                          <p:spTgt spid="48"/>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52"/>
                                        </p:tgtEl>
                                        <p:attrNameLst>
                                          <p:attrName>ppt_x</p:attrName>
                                        </p:attrNameLst>
                                      </p:cBhvr>
                                      <p:tavLst>
                                        <p:tav tm="0">
                                          <p:val>
                                            <p:strVal val="ppt_x"/>
                                          </p:val>
                                        </p:tav>
                                        <p:tav tm="100000">
                                          <p:val>
                                            <p:strVal val="ppt_x"/>
                                          </p:val>
                                        </p:tav>
                                      </p:tavLst>
                                    </p:anim>
                                    <p:anim calcmode="lin" valueType="num">
                                      <p:cBhvr additive="base">
                                        <p:cTn id="159" dur="500"/>
                                        <p:tgtEl>
                                          <p:spTgt spid="52"/>
                                        </p:tgtEl>
                                        <p:attrNameLst>
                                          <p:attrName>ppt_y</p:attrName>
                                        </p:attrNameLst>
                                      </p:cBhvr>
                                      <p:tavLst>
                                        <p:tav tm="0">
                                          <p:val>
                                            <p:strVal val="ppt_y"/>
                                          </p:val>
                                        </p:tav>
                                        <p:tav tm="100000">
                                          <p:val>
                                            <p:strVal val="1+ppt_h/2"/>
                                          </p:val>
                                        </p:tav>
                                      </p:tavLst>
                                    </p:anim>
                                    <p:set>
                                      <p:cBhvr>
                                        <p:cTn id="160" dur="1" fill="hold">
                                          <p:stCondLst>
                                            <p:cond delay="499"/>
                                          </p:stCondLst>
                                        </p:cTn>
                                        <p:tgtEl>
                                          <p:spTgt spid="52"/>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47"/>
                                        </p:tgtEl>
                                        <p:attrNameLst>
                                          <p:attrName>ppt_x</p:attrName>
                                        </p:attrNameLst>
                                      </p:cBhvr>
                                      <p:tavLst>
                                        <p:tav tm="0">
                                          <p:val>
                                            <p:strVal val="ppt_x"/>
                                          </p:val>
                                        </p:tav>
                                        <p:tav tm="100000">
                                          <p:val>
                                            <p:strVal val="ppt_x"/>
                                          </p:val>
                                        </p:tav>
                                      </p:tavLst>
                                    </p:anim>
                                    <p:anim calcmode="lin" valueType="num">
                                      <p:cBhvr additive="base">
                                        <p:cTn id="163" dur="500"/>
                                        <p:tgtEl>
                                          <p:spTgt spid="47"/>
                                        </p:tgtEl>
                                        <p:attrNameLst>
                                          <p:attrName>ppt_y</p:attrName>
                                        </p:attrNameLst>
                                      </p:cBhvr>
                                      <p:tavLst>
                                        <p:tav tm="0">
                                          <p:val>
                                            <p:strVal val="ppt_y"/>
                                          </p:val>
                                        </p:tav>
                                        <p:tav tm="100000">
                                          <p:val>
                                            <p:strVal val="1+ppt_h/2"/>
                                          </p:val>
                                        </p:tav>
                                      </p:tavLst>
                                    </p:anim>
                                    <p:set>
                                      <p:cBhvr>
                                        <p:cTn id="164" dur="1" fill="hold">
                                          <p:stCondLst>
                                            <p:cond delay="499"/>
                                          </p:stCondLst>
                                        </p:cTn>
                                        <p:tgtEl>
                                          <p:spTgt spid="47"/>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56"/>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56"/>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56"/>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33" grpId="0" animBg="1"/>
      <p:bldP spid="33" grpId="1" animBg="1"/>
      <p:bldP spid="34" grpId="0" animBg="1"/>
      <p:bldP spid="34" grpId="1" animBg="1"/>
      <p:bldP spid="34" grpId="2" animBg="1"/>
      <p:bldP spid="47" grpId="0" animBg="1"/>
      <p:bldP spid="47" grpId="1" animBg="1"/>
      <p:bldP spid="48" grpId="0" animBg="1"/>
      <p:bldP spid="48" grpId="1" animBg="1"/>
      <p:bldP spid="49" grpId="0" animBg="1"/>
      <p:bldP spid="49" grpId="1" animBg="1"/>
      <p:bldP spid="50" grpId="0"/>
      <p:bldP spid="50" grpId="1"/>
      <p:bldP spid="51" grpId="0"/>
      <p:bldP spid="51" grpId="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6"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267543" y="4392723"/>
            <a:ext cx="9144000" cy="1701367"/>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5777" y="4430823"/>
            <a:ext cx="7818284" cy="307122"/>
            <a:chOff x="688234" y="4358021"/>
            <a:chExt cx="7818284" cy="307122"/>
          </a:xfrm>
        </p:grpSpPr>
        <p:sp>
          <p:nvSpPr>
            <p:cNvPr id="7" name="文本框 260"/>
            <p:cNvSpPr txBox="1"/>
            <p:nvPr/>
          </p:nvSpPr>
          <p:spPr>
            <a:xfrm>
              <a:off x="68823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8" name="文本框 261"/>
            <p:cNvSpPr txBox="1"/>
            <p:nvPr/>
          </p:nvSpPr>
          <p:spPr>
            <a:xfrm>
              <a:off x="135358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2</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9" name="文本框 262"/>
            <p:cNvSpPr txBox="1"/>
            <p:nvPr/>
          </p:nvSpPr>
          <p:spPr>
            <a:xfrm>
              <a:off x="201894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3</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0" name="文本框 263"/>
            <p:cNvSpPr txBox="1"/>
            <p:nvPr/>
          </p:nvSpPr>
          <p:spPr>
            <a:xfrm>
              <a:off x="268429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4</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1" name="文本框 264"/>
            <p:cNvSpPr txBox="1"/>
            <p:nvPr/>
          </p:nvSpPr>
          <p:spPr>
            <a:xfrm>
              <a:off x="334965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5</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2" name="文本框 265"/>
            <p:cNvSpPr txBox="1"/>
            <p:nvPr/>
          </p:nvSpPr>
          <p:spPr>
            <a:xfrm>
              <a:off x="401500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6</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3" name="文本框 266"/>
            <p:cNvSpPr txBox="1"/>
            <p:nvPr/>
          </p:nvSpPr>
          <p:spPr>
            <a:xfrm>
              <a:off x="468035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7</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4" name="文本框 267"/>
            <p:cNvSpPr txBox="1"/>
            <p:nvPr/>
          </p:nvSpPr>
          <p:spPr>
            <a:xfrm>
              <a:off x="534571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8</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5" name="文本框 268"/>
            <p:cNvSpPr txBox="1"/>
            <p:nvPr/>
          </p:nvSpPr>
          <p:spPr>
            <a:xfrm>
              <a:off x="601106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9</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6" name="文本框 269"/>
            <p:cNvSpPr txBox="1"/>
            <p:nvPr/>
          </p:nvSpPr>
          <p:spPr>
            <a:xfrm>
              <a:off x="667642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10</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7" name="文本框 270"/>
            <p:cNvSpPr txBox="1"/>
            <p:nvPr/>
          </p:nvSpPr>
          <p:spPr>
            <a:xfrm>
              <a:off x="734177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8" name="文本框 271"/>
            <p:cNvSpPr txBox="1"/>
            <p:nvPr/>
          </p:nvSpPr>
          <p:spPr>
            <a:xfrm>
              <a:off x="800712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12</a:t>
              </a:r>
              <a:endParaRPr lang="zh-CN" altLang="en-US" sz="1600">
                <a:solidFill>
                  <a:srgbClr val="FFFFFF"/>
                </a:solidFill>
                <a:latin typeface="华文细黑" panose="02010600040101010101" pitchFamily="2" charset="-122"/>
                <a:ea typeface="华文细黑" panose="02010600040101010101" pitchFamily="2" charset="-122"/>
              </a:endParaRPr>
            </a:p>
          </p:txBody>
        </p:sp>
      </p:grpSp>
      <p:sp>
        <p:nvSpPr>
          <p:cNvPr id="19" name="文本框 315"/>
          <p:cNvSpPr txBox="1"/>
          <p:nvPr/>
        </p:nvSpPr>
        <p:spPr>
          <a:xfrm>
            <a:off x="-237529" y="4717716"/>
            <a:ext cx="1547664" cy="1448382"/>
          </a:xfrm>
          <a:prstGeom prst="rect">
            <a:avLst/>
          </a:prstGeom>
          <a:noFill/>
        </p:spPr>
        <p:txBody>
          <a:bodyPr vert="eaVert" wrap="square" lIns="0" tIns="0" rIns="0" bIns="0" rtlCol="0" anchor="ctr" anchorCtr="0">
            <a:noAutofit/>
          </a:bodyPr>
          <a:lstStyle/>
          <a:p>
            <a:pPr algn="ctr"/>
            <a:r>
              <a:rPr lang="en-US" altLang="zh-CN" sz="3600" dirty="0" smtClean="0">
                <a:solidFill>
                  <a:srgbClr val="FFFFFF"/>
                </a:solidFill>
                <a:latin typeface="Impact" panose="020B0806030902050204" pitchFamily="34" charset="0"/>
                <a:ea typeface="黑体" panose="02010609060101010101" pitchFamily="49" charset="-122"/>
              </a:rPr>
              <a:t>TOTAL</a:t>
            </a:r>
            <a:endParaRPr lang="zh-CN" altLang="en-US" sz="3600" dirty="0">
              <a:solidFill>
                <a:srgbClr val="FFFFFF"/>
              </a:solidFill>
              <a:latin typeface="Impact" panose="020B0806030902050204" pitchFamily="34" charset="0"/>
              <a:ea typeface="黑体" panose="02010609060101010101" pitchFamily="49" charset="-122"/>
            </a:endParaRPr>
          </a:p>
        </p:txBody>
      </p:sp>
      <p:sp>
        <p:nvSpPr>
          <p:cNvPr id="20" name="文本框 317"/>
          <p:cNvSpPr txBox="1"/>
          <p:nvPr/>
        </p:nvSpPr>
        <p:spPr>
          <a:xfrm>
            <a:off x="792124" y="5016828"/>
            <a:ext cx="2892755" cy="789230"/>
          </a:xfrm>
          <a:prstGeom prst="rect">
            <a:avLst/>
          </a:prstGeom>
          <a:noFill/>
        </p:spPr>
        <p:txBody>
          <a:bodyPr wrap="square" lIns="0" tIns="0" rIns="0" bIns="0" rtlCol="0" anchor="ctr" anchorCtr="0">
            <a:noAutofit/>
          </a:bodyPr>
          <a:lstStyle/>
          <a:p>
            <a:pPr algn="ctr"/>
            <a:r>
              <a:rPr lang="en-US" altLang="zh-CN" sz="4800" dirty="0" smtClean="0">
                <a:solidFill>
                  <a:srgbClr val="FFFF00"/>
                </a:solidFill>
                <a:latin typeface="Impact" panose="020B0806030902050204" pitchFamily="34" charset="0"/>
                <a:ea typeface="华康新综艺W7(P)" panose="040B0700000000000000" pitchFamily="82" charset="-122"/>
              </a:rPr>
              <a:t>18,1818,00</a:t>
            </a:r>
            <a:endParaRPr lang="zh-CN" altLang="en-US" sz="4800" dirty="0">
              <a:solidFill>
                <a:srgbClr val="FFFF00"/>
              </a:solidFill>
              <a:latin typeface="Impact" panose="020B0806030902050204" pitchFamily="34" charset="0"/>
              <a:ea typeface="华康新综艺W7(P)" panose="040B0700000000000000" pitchFamily="82" charset="-122"/>
            </a:endParaRPr>
          </a:p>
        </p:txBody>
      </p:sp>
      <p:sp>
        <p:nvSpPr>
          <p:cNvPr id="21" name="文本框 323"/>
          <p:cNvSpPr txBox="1"/>
          <p:nvPr/>
        </p:nvSpPr>
        <p:spPr>
          <a:xfrm>
            <a:off x="4070766" y="5079755"/>
            <a:ext cx="4742153" cy="1014335"/>
          </a:xfrm>
          <a:prstGeom prst="rect">
            <a:avLst/>
          </a:prstGeom>
          <a:noFill/>
        </p:spPr>
        <p:txBody>
          <a:bodyPr wrap="square" lIns="0" tIns="0" rIns="0" bIns="0" rtlCol="0" anchor="t" anchorCtr="0">
            <a:noAutofit/>
          </a:bodyPr>
          <a:lstStyle/>
          <a:p>
            <a:pPr algn="just">
              <a:lnSpc>
                <a:spcPct val="120000"/>
              </a:lnSpc>
            </a:pPr>
            <a:r>
              <a:rPr lang="zh-CN" altLang="en-US" sz="1600" dirty="0" smtClean="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smtClean="0">
                <a:solidFill>
                  <a:srgbClr val="FFFFFF"/>
                </a:solidFill>
                <a:latin typeface="+mn-ea"/>
              </a:rPr>
              <a:t>此处</a:t>
            </a:r>
            <a:r>
              <a:rPr lang="zh-CN" altLang="en-US" sz="1600" dirty="0">
                <a:solidFill>
                  <a:srgbClr val="FFFFFF"/>
                </a:solidFill>
                <a:latin typeface="+mn-ea"/>
              </a:rPr>
              <a:t>输入您的</a:t>
            </a:r>
            <a:r>
              <a:rPr lang="zh-CN" altLang="en-US" sz="1600" dirty="0" smtClean="0">
                <a:solidFill>
                  <a:srgbClr val="FFFFFF"/>
                </a:solidFill>
                <a:latin typeface="+mn-ea"/>
              </a:rPr>
              <a:t>文本</a:t>
            </a:r>
            <a:r>
              <a:rPr lang="en-US" altLang="zh-CN" sz="1600" dirty="0" smtClean="0">
                <a:solidFill>
                  <a:srgbClr val="FFFFFF"/>
                </a:solidFill>
                <a:latin typeface="+mn-ea"/>
              </a:rPr>
              <a:t>.</a:t>
            </a:r>
            <a:endParaRPr lang="zh-CN" altLang="en-US" sz="1600" dirty="0">
              <a:solidFill>
                <a:srgbClr val="FFFFFF"/>
              </a:solidFill>
              <a:latin typeface="+mn-ea"/>
            </a:endParaRPr>
          </a:p>
        </p:txBody>
      </p:sp>
      <p:cxnSp>
        <p:nvCxnSpPr>
          <p:cNvPr id="22" name="直接连接符 21"/>
          <p:cNvCxnSpPr/>
          <p:nvPr/>
        </p:nvCxnSpPr>
        <p:spPr>
          <a:xfrm>
            <a:off x="3866927" y="5143070"/>
            <a:ext cx="0" cy="792000"/>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3" name="KSO_Shape"/>
          <p:cNvSpPr/>
          <p:nvPr/>
        </p:nvSpPr>
        <p:spPr>
          <a:xfrm>
            <a:off x="6969669" y="2838099"/>
            <a:ext cx="565287" cy="446577"/>
          </a:xfrm>
          <a:prstGeom prst="wedgeEllipseCallout">
            <a:avLst>
              <a:gd name="adj1" fmla="val -25046"/>
              <a:gd name="adj2" fmla="val 6569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smtClean="0">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4" name="KSO_Shape"/>
          <p:cNvSpPr/>
          <p:nvPr/>
        </p:nvSpPr>
        <p:spPr>
          <a:xfrm>
            <a:off x="4947901" y="1053530"/>
            <a:ext cx="565287" cy="446577"/>
          </a:xfrm>
          <a:prstGeom prst="wedgeEllipseCallout">
            <a:avLst>
              <a:gd name="adj1" fmla="val -25046"/>
              <a:gd name="adj2" fmla="val 656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dirty="0" smtClean="0">
                <a:solidFill>
                  <a:srgbClr val="FFFFFF"/>
                </a:solidFill>
                <a:latin typeface="华文细黑" panose="02010600040101010101" pitchFamily="2" charset="-122"/>
                <a:ea typeface="华文细黑" panose="02010600040101010101" pitchFamily="2" charset="-122"/>
              </a:rPr>
              <a:t>240</a:t>
            </a:r>
            <a:endParaRPr lang="zh-CN" altLang="en-US" sz="1600" b="1" dirty="0">
              <a:solidFill>
                <a:srgbClr val="FFFFFF"/>
              </a:solidFill>
              <a:latin typeface="华文细黑" panose="02010600040101010101" pitchFamily="2" charset="-122"/>
              <a:ea typeface="华文细黑" panose="02010600040101010101" pitchFamily="2" charset="-122"/>
            </a:endParaRPr>
          </a:p>
        </p:txBody>
      </p:sp>
      <p:grpSp>
        <p:nvGrpSpPr>
          <p:cNvPr id="25" name="组合 24"/>
          <p:cNvGrpSpPr/>
          <p:nvPr/>
        </p:nvGrpSpPr>
        <p:grpSpPr>
          <a:xfrm>
            <a:off x="1023119" y="1666782"/>
            <a:ext cx="7684541" cy="2725941"/>
            <a:chOff x="755576" y="1593980"/>
            <a:chExt cx="7684541" cy="2725941"/>
          </a:xfrm>
        </p:grpSpPr>
        <p:sp>
          <p:nvSpPr>
            <p:cNvPr id="26" name="矩形 25"/>
            <p:cNvSpPr/>
            <p:nvPr/>
          </p:nvSpPr>
          <p:spPr>
            <a:xfrm>
              <a:off x="755576" y="2715472"/>
              <a:ext cx="364705" cy="15567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21016" y="3046619"/>
              <a:ext cx="364705" cy="122558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86456" y="2257818"/>
              <a:ext cx="364705" cy="20143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51896" y="2888381"/>
              <a:ext cx="364705" cy="14315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7336" y="1943656"/>
              <a:ext cx="364705" cy="232854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82776" y="2560008"/>
              <a:ext cx="364705" cy="1712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748216" y="1593980"/>
              <a:ext cx="364705" cy="267822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413656" y="2460300"/>
              <a:ext cx="364705" cy="18119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79096" y="2115602"/>
              <a:ext cx="364705" cy="215660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744536" y="3497505"/>
              <a:ext cx="364705" cy="77469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409976" y="2634326"/>
              <a:ext cx="364705" cy="16378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075412" y="2234414"/>
              <a:ext cx="364705" cy="203778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p:cNvCxnSpPr/>
          <p:nvPr/>
        </p:nvCxnSpPr>
        <p:spPr>
          <a:xfrm flipV="1">
            <a:off x="9427076" y="5242459"/>
            <a:ext cx="1296144"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直接连接符 49"/>
          <p:cNvCxnSpPr/>
          <p:nvPr/>
        </p:nvCxnSpPr>
        <p:spPr>
          <a:xfrm flipV="1">
            <a:off x="10707687" y="4430823"/>
            <a:ext cx="0" cy="812584"/>
          </a:xfrm>
          <a:prstGeom prst="line">
            <a:avLst/>
          </a:prstGeom>
        </p:spPr>
        <p:style>
          <a:lnRef idx="3">
            <a:schemeClr val="accent5"/>
          </a:lnRef>
          <a:fillRef idx="0">
            <a:schemeClr val="accent5"/>
          </a:fillRef>
          <a:effectRef idx="2">
            <a:schemeClr val="accent5"/>
          </a:effectRef>
          <a:fontRef idx="minor">
            <a:schemeClr val="tx1"/>
          </a:fontRef>
        </p:style>
      </p:cxnSp>
      <p:sp>
        <p:nvSpPr>
          <p:cNvPr id="52" name="文本框 323"/>
          <p:cNvSpPr txBox="1"/>
          <p:nvPr/>
        </p:nvSpPr>
        <p:spPr>
          <a:xfrm>
            <a:off x="9384033" y="2047052"/>
            <a:ext cx="2547790" cy="2297953"/>
          </a:xfrm>
          <a:prstGeom prst="rect">
            <a:avLst/>
          </a:prstGeom>
          <a:noFill/>
        </p:spPr>
        <p:txBody>
          <a:bodyPr wrap="square" lIns="0" tIns="0" rIns="0" bIns="0" rtlCol="0" anchor="t" anchorCtr="0">
            <a:noAutofit/>
          </a:bodyPr>
          <a:lstStyle/>
          <a:p>
            <a:pPr algn="just">
              <a:lnSpc>
                <a:spcPct val="120000"/>
              </a:lnSpc>
            </a:pPr>
            <a:r>
              <a:rPr lang="zh-CN" altLang="en-US" sz="1800" dirty="0" smtClean="0">
                <a:latin typeface="Adobe 黑体 Std R" pitchFamily="34" charset="-122"/>
                <a:ea typeface="Adobe 黑体 Std R" pitchFamily="34" charset="-122"/>
              </a:rPr>
              <a:t>此处输入您的文本，或者复制您的文本粘贴到此处</a:t>
            </a:r>
            <a:r>
              <a:rPr lang="en-US" altLang="zh-CN" sz="1800" dirty="0" smtClean="0">
                <a:latin typeface="Adobe 黑体 Std R" pitchFamily="34" charset="-122"/>
                <a:ea typeface="Adobe 黑体 Std R" pitchFamily="34" charset="-122"/>
              </a:rPr>
              <a:t>.</a:t>
            </a:r>
            <a:r>
              <a:rPr lang="zh-CN" altLang="en-US" sz="1800" dirty="0">
                <a:latin typeface="Adobe 黑体 Std R" pitchFamily="34" charset="-122"/>
                <a:ea typeface="Adobe 黑体 Std R" pitchFamily="34" charset="-122"/>
              </a:rPr>
              <a:t>此处输入您的文本，或者复制您的文本粘贴到此处</a:t>
            </a:r>
            <a:r>
              <a:rPr lang="en-US" altLang="zh-CN" sz="1800" dirty="0" smtClean="0">
                <a:latin typeface="Adobe 黑体 Std R" pitchFamily="34" charset="-122"/>
                <a:ea typeface="Adobe 黑体 Std R" pitchFamily="34" charset="-122"/>
              </a:rPr>
              <a:t>.</a:t>
            </a:r>
            <a:r>
              <a:rPr lang="zh-CN" altLang="en-US" sz="1800" dirty="0" smtClean="0">
                <a:latin typeface="Adobe 黑体 Std R" pitchFamily="34" charset="-122"/>
                <a:ea typeface="Adobe 黑体 Std R" pitchFamily="34" charset="-122"/>
              </a:rPr>
              <a:t>此处</a:t>
            </a:r>
            <a:r>
              <a:rPr lang="zh-CN" altLang="en-US" sz="1800" dirty="0">
                <a:latin typeface="Adobe 黑体 Std R" pitchFamily="34" charset="-122"/>
                <a:ea typeface="Adobe 黑体 Std R" pitchFamily="34" charset="-122"/>
              </a:rPr>
              <a:t>输入您的</a:t>
            </a:r>
            <a:r>
              <a:rPr lang="zh-CN" altLang="en-US" sz="1800" dirty="0" smtClean="0">
                <a:latin typeface="Adobe 黑体 Std R" pitchFamily="34" charset="-122"/>
                <a:ea typeface="Adobe 黑体 Std R" pitchFamily="34" charset="-122"/>
              </a:rPr>
              <a:t>文本</a:t>
            </a:r>
            <a:r>
              <a:rPr lang="en-US" altLang="zh-CN" sz="1800" dirty="0" smtClean="0">
                <a:latin typeface="Adobe 黑体 Std R" pitchFamily="34" charset="-122"/>
                <a:ea typeface="Adobe 黑体 Std R" pitchFamily="34" charset="-122"/>
              </a:rPr>
              <a:t>.</a:t>
            </a:r>
            <a:endParaRPr lang="zh-CN" altLang="en-US" sz="1800" dirty="0">
              <a:latin typeface="Adobe 黑体 Std R" pitchFamily="34" charset="-122"/>
              <a:ea typeface="Adobe 黑体 Std R" pitchFamily="34" charset="-122"/>
            </a:endParaRPr>
          </a:p>
        </p:txBody>
      </p:sp>
    </p:spTree>
    <p:extLst>
      <p:ext uri="{BB962C8B-B14F-4D97-AF65-F5344CB8AC3E}">
        <p14:creationId xmlns:p14="http://schemas.microsoft.com/office/powerpoint/2010/main" val="32574922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1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type="lt">
                                    <p:tmAbs val="200"/>
                                  </p:iterate>
                                  <p:childTnLst>
                                    <p:set>
                                      <p:cBhvr>
                                        <p:cTn id="57" dur="1" fill="hold">
                                          <p:stCondLst>
                                            <p:cond delay="0"/>
                                          </p:stCondLst>
                                        </p:cTn>
                                        <p:tgtEl>
                                          <p:spTgt spid="2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childTnLst>
                                    <p:set>
                                      <p:cBhvr>
                                        <p:cTn id="73" dur="1" fill="hold">
                                          <p:stCondLst>
                                            <p:cond delay="0"/>
                                          </p:stCondLst>
                                        </p:cTn>
                                        <p:tgtEl>
                                          <p:spTgt spid="21"/>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down)">
                                      <p:cBhvr>
                                        <p:cTn id="83" dur="500"/>
                                        <p:tgtEl>
                                          <p:spTgt spid="50"/>
                                        </p:tgtEl>
                                      </p:cBhvr>
                                    </p:animEffect>
                                  </p:childTnLst>
                                </p:cTn>
                              </p:par>
                              <p:par>
                                <p:cTn id="84" presetID="42" presetClass="entr" presetSubtype="0"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1" nodeType="clickEffect">
                                  <p:stCondLst>
                                    <p:cond delay="0"/>
                                  </p:stCondLst>
                                  <p:childTnLst>
                                    <p:set>
                                      <p:cBhvr>
                                        <p:cTn id="9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9" grpId="0"/>
      <p:bldP spid="20" grpId="0"/>
      <p:bldP spid="21" grpId="0"/>
      <p:bldP spid="21" grpId="1"/>
      <p:bldP spid="23" grpId="0" animBg="1"/>
      <p:bldP spid="24" grpId="0" animBg="1"/>
      <p:bldP spid="52" grpId="0"/>
      <p:bldP spid="5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组合 4"/>
          <p:cNvGrpSpPr/>
          <p:nvPr/>
        </p:nvGrpSpPr>
        <p:grpSpPr>
          <a:xfrm>
            <a:off x="1706687" y="1341562"/>
            <a:ext cx="4738212" cy="3916921"/>
            <a:chOff x="323528" y="836712"/>
            <a:chExt cx="4738212" cy="3916921"/>
          </a:xfrm>
          <a:solidFill>
            <a:schemeClr val="bg1">
              <a:lumMod val="65000"/>
            </a:schemeClr>
          </a:solidFill>
        </p:grpSpPr>
        <p:sp>
          <p:nvSpPr>
            <p:cNvPr id="6" name="内蒙古"/>
            <p:cNvSpPr>
              <a:spLocks/>
            </p:cNvSpPr>
            <p:nvPr/>
          </p:nvSpPr>
          <p:spPr bwMode="auto">
            <a:xfrm>
              <a:off x="2313054" y="880363"/>
              <a:ext cx="2076785" cy="177221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7" name="甘肃"/>
            <p:cNvSpPr>
              <a:spLocks/>
            </p:cNvSpPr>
            <p:nvPr/>
          </p:nvSpPr>
          <p:spPr bwMode="auto">
            <a:xfrm>
              <a:off x="1914567" y="2079301"/>
              <a:ext cx="1326349" cy="11232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8" name="宁夏"/>
            <p:cNvSpPr>
              <a:spLocks/>
            </p:cNvSpPr>
            <p:nvPr/>
          </p:nvSpPr>
          <p:spPr bwMode="auto">
            <a:xfrm>
              <a:off x="2856975" y="2469248"/>
              <a:ext cx="267597" cy="44232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9" name="新疆"/>
            <p:cNvSpPr>
              <a:spLocks/>
            </p:cNvSpPr>
            <p:nvPr/>
          </p:nvSpPr>
          <p:spPr bwMode="auto">
            <a:xfrm>
              <a:off x="323528" y="1305230"/>
              <a:ext cx="1896449" cy="143465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0" name="青海"/>
            <p:cNvSpPr>
              <a:spLocks/>
            </p:cNvSpPr>
            <p:nvPr/>
          </p:nvSpPr>
          <p:spPr bwMode="auto">
            <a:xfrm>
              <a:off x="1553894" y="2431416"/>
              <a:ext cx="1180917" cy="84682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1" name="四川"/>
            <p:cNvSpPr>
              <a:spLocks/>
            </p:cNvSpPr>
            <p:nvPr/>
          </p:nvSpPr>
          <p:spPr bwMode="auto">
            <a:xfrm>
              <a:off x="2231610" y="302506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2" name="西藏"/>
            <p:cNvSpPr>
              <a:spLocks/>
            </p:cNvSpPr>
            <p:nvPr/>
          </p:nvSpPr>
          <p:spPr bwMode="auto">
            <a:xfrm>
              <a:off x="535860" y="2661309"/>
              <a:ext cx="1826641" cy="1111638"/>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3" name="云南"/>
            <p:cNvSpPr>
              <a:spLocks/>
            </p:cNvSpPr>
            <p:nvPr/>
          </p:nvSpPr>
          <p:spPr bwMode="auto">
            <a:xfrm>
              <a:off x="2199615" y="3586703"/>
              <a:ext cx="826060" cy="861373"/>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4" name="贵州"/>
            <p:cNvSpPr>
              <a:spLocks/>
            </p:cNvSpPr>
            <p:nvPr/>
          </p:nvSpPr>
          <p:spPr bwMode="auto">
            <a:xfrm>
              <a:off x="2792982" y="3575062"/>
              <a:ext cx="558462" cy="48306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5" name="广西"/>
            <p:cNvSpPr>
              <a:spLocks/>
            </p:cNvSpPr>
            <p:nvPr/>
          </p:nvSpPr>
          <p:spPr bwMode="auto">
            <a:xfrm>
              <a:off x="2883152" y="3871886"/>
              <a:ext cx="730073" cy="55581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6" name="重庆"/>
            <p:cNvSpPr>
              <a:spLocks/>
            </p:cNvSpPr>
            <p:nvPr/>
          </p:nvSpPr>
          <p:spPr bwMode="auto">
            <a:xfrm>
              <a:off x="2984955" y="3260779"/>
              <a:ext cx="413029" cy="41904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7" name="陕西"/>
            <p:cNvSpPr>
              <a:spLocks/>
            </p:cNvSpPr>
            <p:nvPr/>
          </p:nvSpPr>
          <p:spPr bwMode="auto">
            <a:xfrm>
              <a:off x="2984954" y="2445966"/>
              <a:ext cx="471203" cy="841003"/>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8" name="山西"/>
            <p:cNvSpPr>
              <a:spLocks/>
            </p:cNvSpPr>
            <p:nvPr/>
          </p:nvSpPr>
          <p:spPr bwMode="auto">
            <a:xfrm>
              <a:off x="3392169" y="2288824"/>
              <a:ext cx="314137" cy="6896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9" name="湖南"/>
            <p:cNvSpPr>
              <a:spLocks/>
            </p:cNvSpPr>
            <p:nvPr/>
          </p:nvSpPr>
          <p:spPr bwMode="auto">
            <a:xfrm>
              <a:off x="3310724" y="3464480"/>
              <a:ext cx="500290" cy="5820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0" name="湖北"/>
            <p:cNvSpPr>
              <a:spLocks/>
            </p:cNvSpPr>
            <p:nvPr/>
          </p:nvSpPr>
          <p:spPr bwMode="auto">
            <a:xfrm>
              <a:off x="3252552" y="3129825"/>
              <a:ext cx="709713" cy="44523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1" name="广东"/>
            <p:cNvSpPr>
              <a:spLocks/>
            </p:cNvSpPr>
            <p:nvPr/>
          </p:nvSpPr>
          <p:spPr bwMode="auto">
            <a:xfrm>
              <a:off x="3409619" y="394754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22" name="江西"/>
            <p:cNvSpPr>
              <a:spLocks/>
            </p:cNvSpPr>
            <p:nvPr/>
          </p:nvSpPr>
          <p:spPr bwMode="auto">
            <a:xfrm>
              <a:off x="3758660" y="3441199"/>
              <a:ext cx="442116" cy="60237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3" name="福建"/>
            <p:cNvSpPr>
              <a:spLocks/>
            </p:cNvSpPr>
            <p:nvPr/>
          </p:nvSpPr>
          <p:spPr bwMode="auto">
            <a:xfrm>
              <a:off x="3988443" y="3601251"/>
              <a:ext cx="410121" cy="50052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4" name="浙江"/>
            <p:cNvSpPr>
              <a:spLocks/>
            </p:cNvSpPr>
            <p:nvPr/>
          </p:nvSpPr>
          <p:spPr bwMode="auto">
            <a:xfrm>
              <a:off x="4171688" y="3284058"/>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5" name="安徽"/>
            <p:cNvSpPr>
              <a:spLocks/>
            </p:cNvSpPr>
            <p:nvPr/>
          </p:nvSpPr>
          <p:spPr bwMode="auto">
            <a:xfrm>
              <a:off x="3828466" y="2931943"/>
              <a:ext cx="445025" cy="544178"/>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6" name="天津"/>
            <p:cNvSpPr>
              <a:spLocks/>
            </p:cNvSpPr>
            <p:nvPr/>
          </p:nvSpPr>
          <p:spPr bwMode="auto">
            <a:xfrm>
              <a:off x="3915725" y="2303374"/>
              <a:ext cx="116347" cy="168781"/>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7" name="北京"/>
            <p:cNvSpPr>
              <a:spLocks/>
            </p:cNvSpPr>
            <p:nvPr/>
          </p:nvSpPr>
          <p:spPr bwMode="auto">
            <a:xfrm>
              <a:off x="3799380" y="2227713"/>
              <a:ext cx="154159" cy="16587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8" name="辽宁"/>
            <p:cNvSpPr>
              <a:spLocks/>
            </p:cNvSpPr>
            <p:nvPr/>
          </p:nvSpPr>
          <p:spPr bwMode="auto">
            <a:xfrm>
              <a:off x="4061157" y="1898878"/>
              <a:ext cx="546829" cy="52089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9" name="吉林"/>
            <p:cNvSpPr>
              <a:spLocks/>
            </p:cNvSpPr>
            <p:nvPr/>
          </p:nvSpPr>
          <p:spPr bwMode="auto">
            <a:xfrm>
              <a:off x="4183323" y="1584593"/>
              <a:ext cx="779522" cy="529628"/>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0" name="黑龙江"/>
            <p:cNvSpPr>
              <a:spLocks/>
            </p:cNvSpPr>
            <p:nvPr/>
          </p:nvSpPr>
          <p:spPr bwMode="auto">
            <a:xfrm>
              <a:off x="4017530" y="836712"/>
              <a:ext cx="1044210" cy="948674"/>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1" name="山东"/>
            <p:cNvSpPr>
              <a:spLocks/>
            </p:cNvSpPr>
            <p:nvPr/>
          </p:nvSpPr>
          <p:spPr bwMode="auto">
            <a:xfrm>
              <a:off x="3811014" y="253908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2" name="上海"/>
            <p:cNvSpPr>
              <a:spLocks/>
            </p:cNvSpPr>
            <p:nvPr/>
          </p:nvSpPr>
          <p:spPr bwMode="auto">
            <a:xfrm>
              <a:off x="4401475" y="3196756"/>
              <a:ext cx="98894" cy="8730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3" name="江苏"/>
            <p:cNvSpPr>
              <a:spLocks/>
            </p:cNvSpPr>
            <p:nvPr/>
          </p:nvSpPr>
          <p:spPr bwMode="auto">
            <a:xfrm>
              <a:off x="3938996" y="2862101"/>
              <a:ext cx="549737" cy="4248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4" name="河北"/>
            <p:cNvSpPr>
              <a:spLocks/>
            </p:cNvSpPr>
            <p:nvPr/>
          </p:nvSpPr>
          <p:spPr bwMode="auto">
            <a:xfrm>
              <a:off x="3651039" y="2050200"/>
              <a:ext cx="511924" cy="730421"/>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5" name="河南"/>
            <p:cNvSpPr>
              <a:spLocks/>
            </p:cNvSpPr>
            <p:nvPr/>
          </p:nvSpPr>
          <p:spPr bwMode="auto">
            <a:xfrm>
              <a:off x="3418346" y="2751521"/>
              <a:ext cx="538103" cy="532539"/>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6" name="台湾"/>
            <p:cNvSpPr>
              <a:spLocks/>
            </p:cNvSpPr>
            <p:nvPr/>
          </p:nvSpPr>
          <p:spPr bwMode="auto">
            <a:xfrm>
              <a:off x="4430561" y="3889344"/>
              <a:ext cx="154159" cy="37248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7" name="海南"/>
            <p:cNvSpPr>
              <a:spLocks/>
            </p:cNvSpPr>
            <p:nvPr/>
          </p:nvSpPr>
          <p:spPr bwMode="auto">
            <a:xfrm>
              <a:off x="3296186" y="4549930"/>
              <a:ext cx="232693" cy="203703"/>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grpSp>
      <p:cxnSp>
        <p:nvCxnSpPr>
          <p:cNvPr id="38" name="直接连接符 37"/>
          <p:cNvCxnSpPr/>
          <p:nvPr/>
        </p:nvCxnSpPr>
        <p:spPr>
          <a:xfrm>
            <a:off x="6767413" y="4444058"/>
            <a:ext cx="3455988" cy="0"/>
          </a:xfrm>
          <a:prstGeom prst="line">
            <a:avLst/>
          </a:prstGeom>
          <a:ln>
            <a:solidFill>
              <a:srgbClr val="EAEAEA"/>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772176" y="4448820"/>
            <a:ext cx="5426174" cy="1492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40" name="立方体 39"/>
          <p:cNvSpPr/>
          <p:nvPr/>
        </p:nvSpPr>
        <p:spPr>
          <a:xfrm>
            <a:off x="6946801" y="2412058"/>
            <a:ext cx="481012" cy="2185987"/>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立方体 40"/>
          <p:cNvSpPr/>
          <p:nvPr/>
        </p:nvSpPr>
        <p:spPr>
          <a:xfrm>
            <a:off x="7819926" y="2648595"/>
            <a:ext cx="481012" cy="1949450"/>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立方体 41"/>
          <p:cNvSpPr/>
          <p:nvPr/>
        </p:nvSpPr>
        <p:spPr>
          <a:xfrm>
            <a:off x="8691463" y="3062933"/>
            <a:ext cx="481013" cy="1535112"/>
          </a:xfrm>
          <a:prstGeom prst="cub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立方体 42"/>
          <p:cNvSpPr/>
          <p:nvPr/>
        </p:nvSpPr>
        <p:spPr>
          <a:xfrm>
            <a:off x="9564588" y="2083445"/>
            <a:ext cx="479425" cy="2514600"/>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文本框 15"/>
          <p:cNvSpPr txBox="1">
            <a:spLocks noChangeArrowheads="1"/>
          </p:cNvSpPr>
          <p:nvPr/>
        </p:nvSpPr>
        <p:spPr bwMode="auto">
          <a:xfrm>
            <a:off x="7002363" y="2031058"/>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80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5" name="文本框 84"/>
          <p:cNvSpPr txBox="1">
            <a:spLocks noChangeArrowheads="1"/>
          </p:cNvSpPr>
          <p:nvPr/>
        </p:nvSpPr>
        <p:spPr bwMode="auto">
          <a:xfrm>
            <a:off x="7877076" y="2239020"/>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70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6" name="文本框 85"/>
          <p:cNvSpPr txBox="1">
            <a:spLocks noChangeArrowheads="1"/>
          </p:cNvSpPr>
          <p:nvPr/>
        </p:nvSpPr>
        <p:spPr bwMode="auto">
          <a:xfrm>
            <a:off x="8745438" y="2658120"/>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55</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7" name="文本框 86"/>
          <p:cNvSpPr txBox="1">
            <a:spLocks noChangeArrowheads="1"/>
          </p:cNvSpPr>
          <p:nvPr/>
        </p:nvSpPr>
        <p:spPr bwMode="auto">
          <a:xfrm>
            <a:off x="9596338" y="1677045"/>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92</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8" name="文本框 61"/>
          <p:cNvSpPr txBox="1"/>
          <p:nvPr/>
        </p:nvSpPr>
        <p:spPr>
          <a:xfrm>
            <a:off x="6946801"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四川</a:t>
            </a:r>
            <a:endParaRPr lang="zh-CN" altLang="en-US" dirty="0">
              <a:latin typeface="+mn-ea"/>
              <a:ea typeface="+mn-ea"/>
              <a:cs typeface="Arial" panose="020B0604020202020204" pitchFamily="34" charset="0"/>
            </a:endParaRPr>
          </a:p>
        </p:txBody>
      </p:sp>
      <p:sp>
        <p:nvSpPr>
          <p:cNvPr id="49" name="文本框 62"/>
          <p:cNvSpPr txBox="1"/>
          <p:nvPr/>
        </p:nvSpPr>
        <p:spPr>
          <a:xfrm>
            <a:off x="7819926"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广东</a:t>
            </a:r>
            <a:endParaRPr lang="zh-CN" altLang="en-US" dirty="0">
              <a:latin typeface="+mn-ea"/>
              <a:ea typeface="+mn-ea"/>
              <a:cs typeface="Arial" panose="020B0604020202020204" pitchFamily="34" charset="0"/>
            </a:endParaRPr>
          </a:p>
        </p:txBody>
      </p:sp>
      <p:sp>
        <p:nvSpPr>
          <p:cNvPr id="50" name="文本框 63"/>
          <p:cNvSpPr txBox="1"/>
          <p:nvPr/>
        </p:nvSpPr>
        <p:spPr>
          <a:xfrm>
            <a:off x="8691463" y="4763145"/>
            <a:ext cx="481013"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山东</a:t>
            </a:r>
            <a:endParaRPr lang="zh-CN" altLang="en-US" dirty="0">
              <a:latin typeface="+mn-ea"/>
              <a:ea typeface="+mn-ea"/>
              <a:cs typeface="Arial" panose="020B0604020202020204" pitchFamily="34" charset="0"/>
            </a:endParaRPr>
          </a:p>
        </p:txBody>
      </p:sp>
      <p:sp>
        <p:nvSpPr>
          <p:cNvPr id="51" name="文本框 64"/>
          <p:cNvSpPr txBox="1"/>
          <p:nvPr/>
        </p:nvSpPr>
        <p:spPr>
          <a:xfrm>
            <a:off x="9564588" y="4763145"/>
            <a:ext cx="479425"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浙江</a:t>
            </a:r>
            <a:endParaRPr lang="zh-CN" altLang="en-US" dirty="0">
              <a:latin typeface="+mn-ea"/>
              <a:ea typeface="+mn-ea"/>
              <a:cs typeface="Arial" panose="020B0604020202020204" pitchFamily="34" charset="0"/>
            </a:endParaRPr>
          </a:p>
        </p:txBody>
      </p:sp>
      <p:sp>
        <p:nvSpPr>
          <p:cNvPr id="52" name="四川"/>
          <p:cNvSpPr>
            <a:spLocks/>
          </p:cNvSpPr>
          <p:nvPr/>
        </p:nvSpPr>
        <p:spPr bwMode="auto">
          <a:xfrm>
            <a:off x="3610892" y="352991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0070C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3" name="广东"/>
          <p:cNvSpPr>
            <a:spLocks/>
          </p:cNvSpPr>
          <p:nvPr/>
        </p:nvSpPr>
        <p:spPr bwMode="auto">
          <a:xfrm>
            <a:off x="4788901" y="445239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0000"/>
          </a:solid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54" name="浙江"/>
          <p:cNvSpPr>
            <a:spLocks/>
          </p:cNvSpPr>
          <p:nvPr/>
        </p:nvSpPr>
        <p:spPr bwMode="auto">
          <a:xfrm>
            <a:off x="5557924" y="3788906"/>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00B0F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5" name="山东"/>
          <p:cNvSpPr>
            <a:spLocks/>
          </p:cNvSpPr>
          <p:nvPr/>
        </p:nvSpPr>
        <p:spPr bwMode="auto">
          <a:xfrm>
            <a:off x="5190296" y="304393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7030A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6" name="矩形 55"/>
          <p:cNvSpPr/>
          <p:nvPr/>
        </p:nvSpPr>
        <p:spPr>
          <a:xfrm>
            <a:off x="842591" y="5402499"/>
            <a:ext cx="10513168" cy="907615"/>
          </a:xfrm>
          <a:prstGeom prst="rect">
            <a:avLst/>
          </a:prstGeom>
        </p:spPr>
        <p:txBody>
          <a:bodyPr/>
          <a:lstStyle/>
          <a:p>
            <a:pPr algn="just" eaLnBrk="1" fontAlgn="auto" hangingPunct="1">
              <a:lnSpc>
                <a:spcPct val="150000"/>
              </a:lnSpc>
              <a:spcBef>
                <a:spcPts val="600"/>
              </a:spcBef>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600" dirty="0" smtClean="0">
                <a:latin typeface="Adobe 黑体 Std R" pitchFamily="34" charset="-122"/>
                <a:ea typeface="Adobe 黑体 Std R" pitchFamily="34" charset="-122"/>
              </a:rPr>
              <a:t>。请</a:t>
            </a:r>
            <a:r>
              <a:rPr lang="zh-CN" altLang="en-US" sz="1600" dirty="0">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263829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1000" fill="hold"/>
                                        <p:tgtEl>
                                          <p:spTgt spid="52"/>
                                        </p:tgtEl>
                                        <p:attrNameLst>
                                          <p:attrName>ppt_w</p:attrName>
                                        </p:attrNameLst>
                                      </p:cBhvr>
                                      <p:tavLst>
                                        <p:tav tm="0">
                                          <p:val>
                                            <p:fltVal val="0"/>
                                          </p:val>
                                        </p:tav>
                                        <p:tav tm="100000">
                                          <p:val>
                                            <p:strVal val="#ppt_w"/>
                                          </p:val>
                                        </p:tav>
                                      </p:tavLst>
                                    </p:anim>
                                    <p:anim calcmode="lin" valueType="num">
                                      <p:cBhvr>
                                        <p:cTn id="34" dur="1000" fill="hold"/>
                                        <p:tgtEl>
                                          <p:spTgt spid="52"/>
                                        </p:tgtEl>
                                        <p:attrNameLst>
                                          <p:attrName>ppt_h</p:attrName>
                                        </p:attrNameLst>
                                      </p:cBhvr>
                                      <p:tavLst>
                                        <p:tav tm="0">
                                          <p:val>
                                            <p:fltVal val="0"/>
                                          </p:val>
                                        </p:tav>
                                        <p:tav tm="100000">
                                          <p:val>
                                            <p:strVal val="#ppt_h"/>
                                          </p:val>
                                        </p:tav>
                                      </p:tavLst>
                                    </p:anim>
                                    <p:animEffect transition="in" filter="fade">
                                      <p:cBhvr>
                                        <p:cTn id="35" dur="10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grpId="1" nodeType="clickEffect">
                                  <p:stCondLst>
                                    <p:cond delay="0"/>
                                  </p:stCondLst>
                                  <p:childTnLst>
                                    <p:animEffect transition="out" filter="fade">
                                      <p:cBhvr>
                                        <p:cTn id="39" dur="1000" tmFilter="0, 0; .2, .5; .8, .5; 1, 0"/>
                                        <p:tgtEl>
                                          <p:spTgt spid="52"/>
                                        </p:tgtEl>
                                      </p:cBhvr>
                                    </p:animEffect>
                                    <p:animScale>
                                      <p:cBhvr>
                                        <p:cTn id="40" dur="500" autoRev="1" fill="hold"/>
                                        <p:tgtEl>
                                          <p:spTgt spid="52"/>
                                        </p:tgtEl>
                                      </p:cBhvr>
                                      <p:by x="105000" y="105000"/>
                                    </p:animScale>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1000" fill="hold"/>
                                        <p:tgtEl>
                                          <p:spTgt spid="53"/>
                                        </p:tgtEl>
                                        <p:attrNameLst>
                                          <p:attrName>ppt_w</p:attrName>
                                        </p:attrNameLst>
                                      </p:cBhvr>
                                      <p:tavLst>
                                        <p:tav tm="0">
                                          <p:val>
                                            <p:fltVal val="0"/>
                                          </p:val>
                                        </p:tav>
                                        <p:tav tm="100000">
                                          <p:val>
                                            <p:strVal val="#ppt_w"/>
                                          </p:val>
                                        </p:tav>
                                      </p:tavLst>
                                    </p:anim>
                                    <p:anim calcmode="lin" valueType="num">
                                      <p:cBhvr>
                                        <p:cTn id="45" dur="1000" fill="hold"/>
                                        <p:tgtEl>
                                          <p:spTgt spid="53"/>
                                        </p:tgtEl>
                                        <p:attrNameLst>
                                          <p:attrName>ppt_h</p:attrName>
                                        </p:attrNameLst>
                                      </p:cBhvr>
                                      <p:tavLst>
                                        <p:tav tm="0">
                                          <p:val>
                                            <p:fltVal val="0"/>
                                          </p:val>
                                        </p:tav>
                                        <p:tav tm="100000">
                                          <p:val>
                                            <p:strVal val="#ppt_h"/>
                                          </p:val>
                                        </p:tav>
                                      </p:tavLst>
                                    </p:anim>
                                    <p:animEffect transition="in" filter="fade">
                                      <p:cBhvr>
                                        <p:cTn id="46" dur="1000"/>
                                        <p:tgtEl>
                                          <p:spTgt spid="53"/>
                                        </p:tgtEl>
                                      </p:cBhvr>
                                    </p:animEffect>
                                  </p:childTnLst>
                                </p:cTn>
                              </p:par>
                            </p:childTnLst>
                          </p:cTn>
                        </p:par>
                        <p:par>
                          <p:cTn id="47" fill="hold">
                            <p:stCondLst>
                              <p:cond delay="2000"/>
                            </p:stCondLst>
                            <p:childTnLst>
                              <p:par>
                                <p:cTn id="48" presetID="26" presetClass="emph" presetSubtype="0" fill="hold" grpId="1" nodeType="afterEffect">
                                  <p:stCondLst>
                                    <p:cond delay="0"/>
                                  </p:stCondLst>
                                  <p:childTnLst>
                                    <p:animEffect transition="out" filter="fade">
                                      <p:cBhvr>
                                        <p:cTn id="49" dur="1000" tmFilter="0, 0; .2, .5; .8, .5; 1, 0"/>
                                        <p:tgtEl>
                                          <p:spTgt spid="53"/>
                                        </p:tgtEl>
                                      </p:cBhvr>
                                    </p:animEffect>
                                    <p:animScale>
                                      <p:cBhvr>
                                        <p:cTn id="50" dur="500" autoRev="1" fill="hold"/>
                                        <p:tgtEl>
                                          <p:spTgt spid="53"/>
                                        </p:tgtEl>
                                      </p:cBhvr>
                                      <p:by x="105000" y="105000"/>
                                    </p:animScale>
                                  </p:childTnLst>
                                </p:cTn>
                              </p:par>
                            </p:childTnLst>
                          </p:cTn>
                        </p:par>
                        <p:par>
                          <p:cTn id="51" fill="hold">
                            <p:stCondLst>
                              <p:cond delay="3000"/>
                            </p:stCondLst>
                            <p:childTnLst>
                              <p:par>
                                <p:cTn id="52" presetID="53" presetClass="entr" presetSubtype="16"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par>
                          <p:cTn id="57" fill="hold">
                            <p:stCondLst>
                              <p:cond delay="4000"/>
                            </p:stCondLst>
                            <p:childTnLst>
                              <p:par>
                                <p:cTn id="58" presetID="26" presetClass="emph" presetSubtype="0" fill="hold" grpId="1" nodeType="afterEffect">
                                  <p:stCondLst>
                                    <p:cond delay="0"/>
                                  </p:stCondLst>
                                  <p:childTnLst>
                                    <p:animEffect transition="out" filter="fade">
                                      <p:cBhvr>
                                        <p:cTn id="59" dur="1000" tmFilter="0, 0; .2, .5; .8, .5; 1, 0"/>
                                        <p:tgtEl>
                                          <p:spTgt spid="55"/>
                                        </p:tgtEl>
                                      </p:cBhvr>
                                    </p:animEffect>
                                    <p:animScale>
                                      <p:cBhvr>
                                        <p:cTn id="60" dur="500" autoRev="1" fill="hold"/>
                                        <p:tgtEl>
                                          <p:spTgt spid="55"/>
                                        </p:tgtEl>
                                      </p:cBhvr>
                                      <p:by x="105000" y="105000"/>
                                    </p:animScale>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1000" fill="hold"/>
                                        <p:tgtEl>
                                          <p:spTgt spid="54"/>
                                        </p:tgtEl>
                                        <p:attrNameLst>
                                          <p:attrName>ppt_w</p:attrName>
                                        </p:attrNameLst>
                                      </p:cBhvr>
                                      <p:tavLst>
                                        <p:tav tm="0">
                                          <p:val>
                                            <p:fltVal val="0"/>
                                          </p:val>
                                        </p:tav>
                                        <p:tav tm="100000">
                                          <p:val>
                                            <p:strVal val="#ppt_w"/>
                                          </p:val>
                                        </p:tav>
                                      </p:tavLst>
                                    </p:anim>
                                    <p:anim calcmode="lin" valueType="num">
                                      <p:cBhvr>
                                        <p:cTn id="65" dur="1000" fill="hold"/>
                                        <p:tgtEl>
                                          <p:spTgt spid="54"/>
                                        </p:tgtEl>
                                        <p:attrNameLst>
                                          <p:attrName>ppt_h</p:attrName>
                                        </p:attrNameLst>
                                      </p:cBhvr>
                                      <p:tavLst>
                                        <p:tav tm="0">
                                          <p:val>
                                            <p:fltVal val="0"/>
                                          </p:val>
                                        </p:tav>
                                        <p:tav tm="100000">
                                          <p:val>
                                            <p:strVal val="#ppt_h"/>
                                          </p:val>
                                        </p:tav>
                                      </p:tavLst>
                                    </p:anim>
                                    <p:animEffect transition="in" filter="fade">
                                      <p:cBhvr>
                                        <p:cTn id="66" dur="1000"/>
                                        <p:tgtEl>
                                          <p:spTgt spid="54"/>
                                        </p:tgtEl>
                                      </p:cBhvr>
                                    </p:animEffect>
                                  </p:childTnLst>
                                </p:cTn>
                              </p:par>
                            </p:childTnLst>
                          </p:cTn>
                        </p:par>
                        <p:par>
                          <p:cTn id="67" fill="hold">
                            <p:stCondLst>
                              <p:cond delay="6000"/>
                            </p:stCondLst>
                            <p:childTnLst>
                              <p:par>
                                <p:cTn id="68" presetID="26" presetClass="emph" presetSubtype="0" fill="hold" grpId="1" nodeType="afterEffect">
                                  <p:stCondLst>
                                    <p:cond delay="0"/>
                                  </p:stCondLst>
                                  <p:childTnLst>
                                    <p:animEffect transition="out" filter="fade">
                                      <p:cBhvr>
                                        <p:cTn id="69" dur="1000" tmFilter="0, 0; .2, .5; .8, .5; 1, 0"/>
                                        <p:tgtEl>
                                          <p:spTgt spid="54"/>
                                        </p:tgtEl>
                                      </p:cBhvr>
                                    </p:animEffect>
                                    <p:animScale>
                                      <p:cBhvr>
                                        <p:cTn id="70" dur="500" autoRev="1" fill="hold"/>
                                        <p:tgtEl>
                                          <p:spTgt spid="54"/>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2" presetClass="entr" presetSubtype="2"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1+#ppt_w/2"/>
                                          </p:val>
                                        </p:tav>
                                        <p:tav tm="100000">
                                          <p:val>
                                            <p:strVal val="#ppt_x"/>
                                          </p:val>
                                        </p:tav>
                                      </p:tavLst>
                                    </p:anim>
                                    <p:anim calcmode="lin" valueType="num">
                                      <p:cBhvr additive="base">
                                        <p:cTn id="76" dur="500" fill="hold"/>
                                        <p:tgtEl>
                                          <p:spTgt spid="39"/>
                                        </p:tgtEl>
                                        <p:attrNameLst>
                                          <p:attrName>ppt_y</p:attrName>
                                        </p:attrNameLst>
                                      </p:cBhvr>
                                      <p:tavLst>
                                        <p:tav tm="0">
                                          <p:val>
                                            <p:strVal val="#ppt_y"/>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down)">
                                      <p:cBhvr>
                                        <p:cTn id="79" dur="2000"/>
                                        <p:tgtEl>
                                          <p:spTgt spid="40"/>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down)">
                                      <p:cBhvr>
                                        <p:cTn id="82" dur="2000"/>
                                        <p:tgtEl>
                                          <p:spTgt spid="4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down)">
                                      <p:cBhvr>
                                        <p:cTn id="85" dur="2000"/>
                                        <p:tgtEl>
                                          <p:spTgt spid="4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down)">
                                      <p:cBhvr>
                                        <p:cTn id="88" dur="2000"/>
                                        <p:tgtEl>
                                          <p:spTgt spid="4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iterate type="lt">
                                    <p:tmPct val="10000"/>
                                  </p:iterate>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anim calcmode="lin" valueType="num">
                                      <p:cBhvr>
                                        <p:cTn id="99" dur="500" fill="hold"/>
                                        <p:tgtEl>
                                          <p:spTgt spid="44"/>
                                        </p:tgtEl>
                                        <p:attrNameLst>
                                          <p:attrName>ppt_x</p:attrName>
                                        </p:attrNameLst>
                                      </p:cBhvr>
                                      <p:tavLst>
                                        <p:tav tm="0">
                                          <p:val>
                                            <p:strVal val="#ppt_x"/>
                                          </p:val>
                                        </p:tav>
                                        <p:tav tm="100000">
                                          <p:val>
                                            <p:strVal val="#ppt_x"/>
                                          </p:val>
                                        </p:tav>
                                      </p:tavLst>
                                    </p:anim>
                                    <p:anim calcmode="lin" valueType="num">
                                      <p:cBhvr>
                                        <p:cTn id="100"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fade">
                                      <p:cBhvr>
                                        <p:cTn id="105" dur="500"/>
                                        <p:tgtEl>
                                          <p:spTgt spid="49"/>
                                        </p:tgtEl>
                                      </p:cBhvr>
                                    </p:animEffect>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iterate type="lt">
                                    <p:tmPct val="10000"/>
                                  </p:iterate>
                                  <p:childTnLst>
                                    <p:set>
                                      <p:cBhvr>
                                        <p:cTn id="109" dur="1" fill="hold">
                                          <p:stCondLst>
                                            <p:cond delay="0"/>
                                          </p:stCondLst>
                                        </p:cTn>
                                        <p:tgtEl>
                                          <p:spTgt spid="45"/>
                                        </p:tgtEl>
                                        <p:attrNameLst>
                                          <p:attrName>style.visibility</p:attrName>
                                        </p:attrNameLst>
                                      </p:cBhvr>
                                      <p:to>
                                        <p:strVal val="visible"/>
                                      </p:to>
                                    </p:set>
                                    <p:animEffect transition="in" filter="fade">
                                      <p:cBhvr>
                                        <p:cTn id="110" dur="250"/>
                                        <p:tgtEl>
                                          <p:spTgt spid="45"/>
                                        </p:tgtEl>
                                      </p:cBhvr>
                                    </p:animEffect>
                                    <p:anim calcmode="lin" valueType="num">
                                      <p:cBhvr>
                                        <p:cTn id="111" dur="250" fill="hold"/>
                                        <p:tgtEl>
                                          <p:spTgt spid="45"/>
                                        </p:tgtEl>
                                        <p:attrNameLst>
                                          <p:attrName>ppt_x</p:attrName>
                                        </p:attrNameLst>
                                      </p:cBhvr>
                                      <p:tavLst>
                                        <p:tav tm="0">
                                          <p:val>
                                            <p:strVal val="#ppt_x"/>
                                          </p:val>
                                        </p:tav>
                                        <p:tav tm="100000">
                                          <p:val>
                                            <p:strVal val="#ppt_x"/>
                                          </p:val>
                                        </p:tav>
                                      </p:tavLst>
                                    </p:anim>
                                    <p:anim calcmode="lin" valueType="num">
                                      <p:cBhvr>
                                        <p:cTn id="112" dur="2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iterate type="lt">
                                    <p:tmPct val="10000"/>
                                  </p:iterate>
                                  <p:childTnLst>
                                    <p:set>
                                      <p:cBhvr>
                                        <p:cTn id="121" dur="1" fill="hold">
                                          <p:stCondLst>
                                            <p:cond delay="0"/>
                                          </p:stCondLst>
                                        </p:cTn>
                                        <p:tgtEl>
                                          <p:spTgt spid="46"/>
                                        </p:tgtEl>
                                        <p:attrNameLst>
                                          <p:attrName>style.visibility</p:attrName>
                                        </p:attrNameLst>
                                      </p:cBhvr>
                                      <p:to>
                                        <p:strVal val="visible"/>
                                      </p:to>
                                    </p:set>
                                    <p:animEffect transition="in" filter="fade">
                                      <p:cBhvr>
                                        <p:cTn id="122" dur="250"/>
                                        <p:tgtEl>
                                          <p:spTgt spid="46"/>
                                        </p:tgtEl>
                                      </p:cBhvr>
                                    </p:animEffect>
                                    <p:anim calcmode="lin" valueType="num">
                                      <p:cBhvr>
                                        <p:cTn id="123" dur="250" fill="hold"/>
                                        <p:tgtEl>
                                          <p:spTgt spid="46"/>
                                        </p:tgtEl>
                                        <p:attrNameLst>
                                          <p:attrName>ppt_x</p:attrName>
                                        </p:attrNameLst>
                                      </p:cBhvr>
                                      <p:tavLst>
                                        <p:tav tm="0">
                                          <p:val>
                                            <p:strVal val="#ppt_x"/>
                                          </p:val>
                                        </p:tav>
                                        <p:tav tm="100000">
                                          <p:val>
                                            <p:strVal val="#ppt_x"/>
                                          </p:val>
                                        </p:tav>
                                      </p:tavLst>
                                    </p:anim>
                                    <p:anim calcmode="lin" valueType="num">
                                      <p:cBhvr>
                                        <p:cTn id="124" dur="2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51"/>
                                        </p:tgtEl>
                                        <p:attrNameLst>
                                          <p:attrName>style.visibility</p:attrName>
                                        </p:attrNameLst>
                                      </p:cBhvr>
                                      <p:to>
                                        <p:strVal val="visible"/>
                                      </p:to>
                                    </p:set>
                                    <p:animEffect transition="in" filter="fade">
                                      <p:cBhvr>
                                        <p:cTn id="129" dur="500"/>
                                        <p:tgtEl>
                                          <p:spTgt spid="51"/>
                                        </p:tgtEl>
                                      </p:cBhvr>
                                    </p:animEffect>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iterate type="wd">
                                    <p:tmPct val="10000"/>
                                  </p:iterate>
                                  <p:childTnLst>
                                    <p:set>
                                      <p:cBhvr>
                                        <p:cTn id="133" dur="1" fill="hold">
                                          <p:stCondLst>
                                            <p:cond delay="0"/>
                                          </p:stCondLst>
                                        </p:cTn>
                                        <p:tgtEl>
                                          <p:spTgt spid="47"/>
                                        </p:tgtEl>
                                        <p:attrNameLst>
                                          <p:attrName>style.visibility</p:attrName>
                                        </p:attrNameLst>
                                      </p:cBhvr>
                                      <p:to>
                                        <p:strVal val="visible"/>
                                      </p:to>
                                    </p:set>
                                    <p:animEffect transition="in" filter="fade">
                                      <p:cBhvr>
                                        <p:cTn id="134" dur="250"/>
                                        <p:tgtEl>
                                          <p:spTgt spid="47"/>
                                        </p:tgtEl>
                                      </p:cBhvr>
                                    </p:animEffect>
                                    <p:anim calcmode="lin" valueType="num">
                                      <p:cBhvr>
                                        <p:cTn id="135" dur="250" fill="hold"/>
                                        <p:tgtEl>
                                          <p:spTgt spid="47"/>
                                        </p:tgtEl>
                                        <p:attrNameLst>
                                          <p:attrName>ppt_x</p:attrName>
                                        </p:attrNameLst>
                                      </p:cBhvr>
                                      <p:tavLst>
                                        <p:tav tm="0">
                                          <p:val>
                                            <p:strVal val="#ppt_x"/>
                                          </p:val>
                                        </p:tav>
                                        <p:tav tm="100000">
                                          <p:val>
                                            <p:strVal val="#ppt_x"/>
                                          </p:val>
                                        </p:tav>
                                      </p:tavLst>
                                    </p:anim>
                                    <p:anim calcmode="lin" valueType="num">
                                      <p:cBhvr>
                                        <p:cTn id="136"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42" presetClass="entr" presetSubtype="0" fill="hold" grpId="0" nodeType="clickEffect">
                                  <p:stCondLst>
                                    <p:cond delay="0"/>
                                  </p:stCondLst>
                                  <p:iterate type="wd">
                                    <p:tmPct val="10000"/>
                                  </p:iterate>
                                  <p:childTnLst>
                                    <p:set>
                                      <p:cBhvr>
                                        <p:cTn id="140" dur="1" fill="hold">
                                          <p:stCondLst>
                                            <p:cond delay="0"/>
                                          </p:stCondLst>
                                        </p:cTn>
                                        <p:tgtEl>
                                          <p:spTgt spid="56"/>
                                        </p:tgtEl>
                                        <p:attrNameLst>
                                          <p:attrName>style.visibility</p:attrName>
                                        </p:attrNameLst>
                                      </p:cBhvr>
                                      <p:to>
                                        <p:strVal val="visible"/>
                                      </p:to>
                                    </p:set>
                                    <p:animEffect transition="in" filter="fade">
                                      <p:cBhvr>
                                        <p:cTn id="141" dur="250"/>
                                        <p:tgtEl>
                                          <p:spTgt spid="56"/>
                                        </p:tgtEl>
                                      </p:cBhvr>
                                    </p:animEffect>
                                    <p:anim calcmode="lin" valueType="num">
                                      <p:cBhvr>
                                        <p:cTn id="142" dur="250" fill="hold"/>
                                        <p:tgtEl>
                                          <p:spTgt spid="56"/>
                                        </p:tgtEl>
                                        <p:attrNameLst>
                                          <p:attrName>ppt_x</p:attrName>
                                        </p:attrNameLst>
                                      </p:cBhvr>
                                      <p:tavLst>
                                        <p:tav tm="0">
                                          <p:val>
                                            <p:strVal val="#ppt_x"/>
                                          </p:val>
                                        </p:tav>
                                        <p:tav tm="100000">
                                          <p:val>
                                            <p:strVal val="#ppt_x"/>
                                          </p:val>
                                        </p:tav>
                                      </p:tavLst>
                                    </p:anim>
                                    <p:anim calcmode="lin" valueType="num">
                                      <p:cBhvr>
                                        <p:cTn id="143" dur="25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1" presetClass="entr" presetSubtype="0" fill="hold" grpId="1" nodeType="clickEffect">
                                  <p:stCondLst>
                                    <p:cond delay="0"/>
                                  </p:stCondLst>
                                  <p:iterate type="wd">
                                    <p:tmAbs val="0"/>
                                  </p:iterate>
                                  <p:childTnLst>
                                    <p:set>
                                      <p:cBhvr>
                                        <p:cTn id="147" dur="1" fill="hold">
                                          <p:stCondLst>
                                            <p:cond delay="999"/>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animBg="1"/>
      <p:bldP spid="52" grpId="1" animBg="1"/>
      <p:bldP spid="53" grpId="0" animBg="1"/>
      <p:bldP spid="53" grpId="1" animBg="1"/>
      <p:bldP spid="54" grpId="0" animBg="1"/>
      <p:bldP spid="54" grpId="1" animBg="1"/>
      <p:bldP spid="55" grpId="0" animBg="1"/>
      <p:bldP spid="55" grpId="1" animBg="1"/>
      <p:bldP spid="56" grpId="0"/>
      <p:bldP spid="5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1274639" y="1440110"/>
            <a:ext cx="4443412" cy="4441825"/>
          </a:xfrm>
          <a:prstGeom prst="ellipse">
            <a:avLst/>
          </a:prstGeom>
          <a:noFill/>
          <a:ln w="9525">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Oval 13"/>
          <p:cNvSpPr>
            <a:spLocks noChangeArrowheads="1"/>
          </p:cNvSpPr>
          <p:nvPr/>
        </p:nvSpPr>
        <p:spPr bwMode="auto">
          <a:xfrm>
            <a:off x="1915989" y="3510210"/>
            <a:ext cx="1685925" cy="1684338"/>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Oval 14"/>
          <p:cNvSpPr>
            <a:spLocks noChangeArrowheads="1"/>
          </p:cNvSpPr>
          <p:nvPr/>
        </p:nvSpPr>
        <p:spPr bwMode="auto">
          <a:xfrm>
            <a:off x="2057276" y="3651498"/>
            <a:ext cx="1387475" cy="1387475"/>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Oval 18"/>
          <p:cNvSpPr>
            <a:spLocks noChangeArrowheads="1"/>
          </p:cNvSpPr>
          <p:nvPr/>
        </p:nvSpPr>
        <p:spPr bwMode="auto">
          <a:xfrm>
            <a:off x="3590801" y="3233985"/>
            <a:ext cx="1685925"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Oval 19"/>
          <p:cNvSpPr>
            <a:spLocks noChangeArrowheads="1"/>
          </p:cNvSpPr>
          <p:nvPr/>
        </p:nvSpPr>
        <p:spPr bwMode="auto">
          <a:xfrm>
            <a:off x="3732089" y="3375273"/>
            <a:ext cx="1387475" cy="1387475"/>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Oval 23"/>
          <p:cNvSpPr>
            <a:spLocks noChangeArrowheads="1"/>
          </p:cNvSpPr>
          <p:nvPr/>
        </p:nvSpPr>
        <p:spPr bwMode="auto">
          <a:xfrm>
            <a:off x="2470026" y="1956048"/>
            <a:ext cx="1684338"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Oval 24"/>
          <p:cNvSpPr>
            <a:spLocks noChangeArrowheads="1"/>
          </p:cNvSpPr>
          <p:nvPr/>
        </p:nvSpPr>
        <p:spPr bwMode="auto">
          <a:xfrm>
            <a:off x="2611314" y="2097335"/>
            <a:ext cx="1387475" cy="1387475"/>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TextBox 10"/>
          <p:cNvSpPr txBox="1">
            <a:spLocks noChangeArrowheads="1"/>
          </p:cNvSpPr>
          <p:nvPr/>
        </p:nvSpPr>
        <p:spPr bwMode="auto">
          <a:xfrm>
            <a:off x="6210176" y="14750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tx1"/>
                </a:solidFill>
                <a:latin typeface="微软雅黑" pitchFamily="34" charset="-122"/>
              </a:rPr>
              <a:t>标题文本一</a:t>
            </a:r>
          </a:p>
        </p:txBody>
      </p:sp>
      <p:sp>
        <p:nvSpPr>
          <p:cNvPr id="13" name="TextBox 11"/>
          <p:cNvSpPr txBox="1">
            <a:spLocks noChangeArrowheads="1"/>
          </p:cNvSpPr>
          <p:nvPr/>
        </p:nvSpPr>
        <p:spPr bwMode="auto">
          <a:xfrm>
            <a:off x="6210176" y="18417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p:txBody>
      </p:sp>
      <p:sp>
        <p:nvSpPr>
          <p:cNvPr id="14" name="TextBox 12"/>
          <p:cNvSpPr txBox="1">
            <a:spLocks noChangeArrowheads="1"/>
          </p:cNvSpPr>
          <p:nvPr/>
        </p:nvSpPr>
        <p:spPr bwMode="auto">
          <a:xfrm>
            <a:off x="2855789" y="2437060"/>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a:solidFill>
                  <a:srgbClr val="F8F8F8"/>
                </a:solidFill>
                <a:latin typeface="微软雅黑" pitchFamily="34" charset="-122"/>
              </a:rPr>
              <a:t>标题</a:t>
            </a:r>
            <a:endParaRPr lang="en-US" altLang="zh-CN" sz="1800" b="1">
              <a:solidFill>
                <a:srgbClr val="F8F8F8"/>
              </a:solidFill>
              <a:latin typeface="微软雅黑" pitchFamily="34" charset="-122"/>
            </a:endParaRPr>
          </a:p>
          <a:p>
            <a:pPr algn="ctr" eaLnBrk="1" hangingPunct="1">
              <a:spcBef>
                <a:spcPct val="0"/>
              </a:spcBef>
              <a:buFontTx/>
              <a:buNone/>
            </a:pPr>
            <a:r>
              <a:rPr lang="zh-CN" altLang="en-US" sz="1800" b="1">
                <a:solidFill>
                  <a:srgbClr val="F8F8F8"/>
                </a:solidFill>
                <a:latin typeface="微软雅黑" pitchFamily="34" charset="-122"/>
              </a:rPr>
              <a:t>文本一</a:t>
            </a:r>
          </a:p>
        </p:txBody>
      </p:sp>
      <p:sp>
        <p:nvSpPr>
          <p:cNvPr id="15" name="TextBox 14"/>
          <p:cNvSpPr txBox="1">
            <a:spLocks noChangeArrowheads="1"/>
          </p:cNvSpPr>
          <p:nvPr/>
        </p:nvSpPr>
        <p:spPr bwMode="auto">
          <a:xfrm>
            <a:off x="2268414" y="4034085"/>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文本二</a:t>
            </a:r>
          </a:p>
        </p:txBody>
      </p:sp>
      <p:sp>
        <p:nvSpPr>
          <p:cNvPr id="16" name="TextBox 15"/>
          <p:cNvSpPr txBox="1">
            <a:spLocks noChangeArrowheads="1"/>
          </p:cNvSpPr>
          <p:nvPr/>
        </p:nvSpPr>
        <p:spPr bwMode="auto">
          <a:xfrm>
            <a:off x="4001964" y="3692773"/>
            <a:ext cx="9191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文本三</a:t>
            </a:r>
          </a:p>
        </p:txBody>
      </p:sp>
      <p:sp>
        <p:nvSpPr>
          <p:cNvPr id="17" name="TextBox 16"/>
          <p:cNvSpPr txBox="1">
            <a:spLocks noChangeArrowheads="1"/>
          </p:cNvSpPr>
          <p:nvPr/>
        </p:nvSpPr>
        <p:spPr bwMode="auto">
          <a:xfrm>
            <a:off x="6210176" y="304348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标题文本二</a:t>
            </a:r>
          </a:p>
        </p:txBody>
      </p:sp>
      <p:sp>
        <p:nvSpPr>
          <p:cNvPr id="18" name="TextBox 17"/>
          <p:cNvSpPr txBox="1">
            <a:spLocks noChangeArrowheads="1"/>
          </p:cNvSpPr>
          <p:nvPr/>
        </p:nvSpPr>
        <p:spPr bwMode="auto">
          <a:xfrm>
            <a:off x="6210176" y="341019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zh-CN" altLang="en-US" sz="1800" dirty="0">
              <a:solidFill>
                <a:schemeClr val="tx1"/>
              </a:solidFill>
              <a:latin typeface="微软雅黑" pitchFamily="34" charset="-122"/>
            </a:endParaRPr>
          </a:p>
        </p:txBody>
      </p:sp>
      <p:sp>
        <p:nvSpPr>
          <p:cNvPr id="19" name="TextBox 18"/>
          <p:cNvSpPr txBox="1">
            <a:spLocks noChangeArrowheads="1"/>
          </p:cNvSpPr>
          <p:nvPr/>
        </p:nvSpPr>
        <p:spPr bwMode="auto">
          <a:xfrm>
            <a:off x="6210176" y="45992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标题文本三</a:t>
            </a:r>
          </a:p>
        </p:txBody>
      </p:sp>
      <p:sp>
        <p:nvSpPr>
          <p:cNvPr id="20" name="TextBox 19"/>
          <p:cNvSpPr txBox="1">
            <a:spLocks noChangeArrowheads="1"/>
          </p:cNvSpPr>
          <p:nvPr/>
        </p:nvSpPr>
        <p:spPr bwMode="auto">
          <a:xfrm>
            <a:off x="6210176" y="49659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p:txBody>
      </p:sp>
    </p:spTree>
    <p:extLst>
      <p:ext uri="{BB962C8B-B14F-4D97-AF65-F5344CB8AC3E}">
        <p14:creationId xmlns:p14="http://schemas.microsoft.com/office/powerpoint/2010/main" val="24181980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1"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1000"/>
                                        <p:tgtEl>
                                          <p:spTgt spid="5"/>
                                        </p:tgtEl>
                                      </p:cBhvr>
                                    </p:animEffect>
                                  </p:childTnLst>
                                </p:cTn>
                              </p:par>
                            </p:childTnLst>
                          </p:cTn>
                        </p:par>
                        <p:par>
                          <p:cTn id="26" fill="hold">
                            <p:stCondLst>
                              <p:cond delay="1950"/>
                            </p:stCondLst>
                            <p:childTnLst>
                              <p:par>
                                <p:cTn id="27" presetID="5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Scale>
                                      <p:cBhvr>
                                        <p:cTn id="3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11"/>
                                        </p:tgtEl>
                                        <p:attrNameLst>
                                          <p:attrName>ppt_x,ppt_y</p:attrName>
                                        </p:attrNameLst>
                                      </p:cBhvr>
                                      <p:rCtr x="0" y="0"/>
                                    </p:animMotion>
                                    <p:animEffect transition="in" filter="fade">
                                      <p:cBhvr>
                                        <p:cTn id="36" dur="1000"/>
                                        <p:tgtEl>
                                          <p:spTgt spid="11"/>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4"/>
                                        </p:tgtEl>
                                        <p:attrNameLst>
                                          <p:attrName>ppt_x,ppt_y</p:attrName>
                                        </p:attrNameLst>
                                      </p:cBhvr>
                                      <p:rCtr x="0" y="0"/>
                                    </p:animMotion>
                                    <p:animEffect transition="in" filter="fade">
                                      <p:cBhvr>
                                        <p:cTn id="41" dur="1000"/>
                                        <p:tgtEl>
                                          <p:spTgt spid="14"/>
                                        </p:tgtEl>
                                      </p:cBhvr>
                                    </p:animEffect>
                                  </p:childTnLst>
                                </p:cTn>
                              </p:par>
                            </p:childTnLst>
                          </p:cTn>
                        </p:par>
                        <p:par>
                          <p:cTn id="42" fill="hold">
                            <p:stCondLst>
                              <p:cond delay="2950"/>
                            </p:stCondLst>
                            <p:childTnLst>
                              <p:par>
                                <p:cTn id="43" presetID="52"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Scale>
                                      <p:cBhvr>
                                        <p:cTn id="4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6"/>
                                        </p:tgtEl>
                                        <p:attrNameLst>
                                          <p:attrName>ppt_x,ppt_y</p:attrName>
                                        </p:attrNameLst>
                                      </p:cBhvr>
                                      <p:rCtr x="0" y="0"/>
                                    </p:animMotion>
                                    <p:animEffect transition="in" filter="fade">
                                      <p:cBhvr>
                                        <p:cTn id="47" dur="1000"/>
                                        <p:tgtEl>
                                          <p:spTgt spid="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Scale>
                                      <p:cBhvr>
                                        <p:cTn id="5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7"/>
                                        </p:tgtEl>
                                        <p:attrNameLst>
                                          <p:attrName>ppt_x,ppt_y</p:attrName>
                                        </p:attrNameLst>
                                      </p:cBhvr>
                                      <p:rCtr x="0" y="0"/>
                                    </p:animMotion>
                                    <p:animEffect transition="in" filter="fade">
                                      <p:cBhvr>
                                        <p:cTn id="52" dur="1000"/>
                                        <p:tgtEl>
                                          <p:spTgt spid="7"/>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Scale>
                                      <p:cBhvr>
                                        <p:cTn id="55"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15"/>
                                        </p:tgtEl>
                                        <p:attrNameLst>
                                          <p:attrName>ppt_x,ppt_y</p:attrName>
                                        </p:attrNameLst>
                                      </p:cBhvr>
                                      <p:rCtr x="0" y="0"/>
                                    </p:animMotion>
                                    <p:animEffect transition="in" filter="fade">
                                      <p:cBhvr>
                                        <p:cTn id="57" dur="1000"/>
                                        <p:tgtEl>
                                          <p:spTgt spid="15"/>
                                        </p:tgtEl>
                                      </p:cBhvr>
                                    </p:animEffect>
                                  </p:childTnLst>
                                </p:cTn>
                              </p:par>
                            </p:childTnLst>
                          </p:cTn>
                        </p:par>
                        <p:par>
                          <p:cTn id="58" fill="hold">
                            <p:stCondLst>
                              <p:cond delay="3950"/>
                            </p:stCondLst>
                            <p:childTnLst>
                              <p:par>
                                <p:cTn id="59" presetID="52"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Scale>
                                      <p:cBhvr>
                                        <p:cTn id="6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8"/>
                                        </p:tgtEl>
                                        <p:attrNameLst>
                                          <p:attrName>ppt_x,ppt_y</p:attrName>
                                        </p:attrNameLst>
                                      </p:cBhvr>
                                      <p:rCtr x="0" y="0"/>
                                    </p:animMotion>
                                    <p:animEffect transition="in" filter="fade">
                                      <p:cBhvr>
                                        <p:cTn id="63" dur="1000"/>
                                        <p:tgtEl>
                                          <p:spTgt spid="8"/>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Scale>
                                      <p:cBhvr>
                                        <p:cTn id="6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9"/>
                                        </p:tgtEl>
                                        <p:attrNameLst>
                                          <p:attrName>ppt_x,ppt_y</p:attrName>
                                        </p:attrNameLst>
                                      </p:cBhvr>
                                      <p:rCtr x="0" y="0"/>
                                    </p:animMotion>
                                    <p:animEffect transition="in" filter="fade">
                                      <p:cBhvr>
                                        <p:cTn id="68" dur="1000"/>
                                        <p:tgtEl>
                                          <p:spTgt spid="9"/>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Scale>
                                      <p:cBhvr>
                                        <p:cTn id="7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1000" decel="50000" fill="hold">
                                          <p:stCondLst>
                                            <p:cond delay="0"/>
                                          </p:stCondLst>
                                        </p:cTn>
                                        <p:tgtEl>
                                          <p:spTgt spid="16"/>
                                        </p:tgtEl>
                                        <p:attrNameLst>
                                          <p:attrName>ppt_x,ppt_y</p:attrName>
                                        </p:attrNameLst>
                                      </p:cBhvr>
                                      <p:rCtr x="0" y="0"/>
                                    </p:animMotion>
                                    <p:animEffect transition="in" filter="fade">
                                      <p:cBhvr>
                                        <p:cTn id="73" dur="1000"/>
                                        <p:tgtEl>
                                          <p:spTgt spid="16"/>
                                        </p:tgtEl>
                                      </p:cBhvr>
                                    </p:animEffect>
                                  </p:childTnLst>
                                </p:cTn>
                              </p:par>
                            </p:childTnLst>
                          </p:cTn>
                        </p:par>
                        <p:par>
                          <p:cTn id="74" fill="hold">
                            <p:stCondLst>
                              <p:cond delay="4950"/>
                            </p:stCondLst>
                            <p:childTnLst>
                              <p:par>
                                <p:cTn id="75" presetID="2" presetClass="entr" presetSubtype="6"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1+#ppt_w/2"/>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par>
                          <p:cTn id="79" fill="hold">
                            <p:stCondLst>
                              <p:cond delay="5450"/>
                            </p:stCondLst>
                            <p:childTnLst>
                              <p:par>
                                <p:cTn id="80" presetID="2" presetClass="entr" presetSubtype="6"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fill="hold"/>
                                        <p:tgtEl>
                                          <p:spTgt spid="17"/>
                                        </p:tgtEl>
                                        <p:attrNameLst>
                                          <p:attrName>ppt_x</p:attrName>
                                        </p:attrNameLst>
                                      </p:cBhvr>
                                      <p:tavLst>
                                        <p:tav tm="0">
                                          <p:val>
                                            <p:strVal val="1+#ppt_w/2"/>
                                          </p:val>
                                        </p:tav>
                                        <p:tav tm="100000">
                                          <p:val>
                                            <p:strVal val="#ppt_x"/>
                                          </p:val>
                                        </p:tav>
                                      </p:tavLst>
                                    </p:anim>
                                    <p:anim calcmode="lin" valueType="num">
                                      <p:cBhvr additive="base">
                                        <p:cTn id="83" dur="50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5950"/>
                            </p:stCondLst>
                            <p:childTnLst>
                              <p:par>
                                <p:cTn id="85" presetID="2" presetClass="entr" presetSubtype="6"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additive="base">
                                        <p:cTn id="87" dur="500" fill="hold"/>
                                        <p:tgtEl>
                                          <p:spTgt spid="19"/>
                                        </p:tgtEl>
                                        <p:attrNameLst>
                                          <p:attrName>ppt_x</p:attrName>
                                        </p:attrNameLst>
                                      </p:cBhvr>
                                      <p:tavLst>
                                        <p:tav tm="0">
                                          <p:val>
                                            <p:strVal val="1+#ppt_w/2"/>
                                          </p:val>
                                        </p:tav>
                                        <p:tav tm="100000">
                                          <p:val>
                                            <p:strVal val="#ppt_x"/>
                                          </p:val>
                                        </p:tav>
                                      </p:tavLst>
                                    </p:anim>
                                    <p:anim calcmode="lin" valueType="num">
                                      <p:cBhvr additive="base">
                                        <p:cTn id="88" dur="500" fill="hold"/>
                                        <p:tgtEl>
                                          <p:spTgt spid="19"/>
                                        </p:tgtEl>
                                        <p:attrNameLst>
                                          <p:attrName>ppt_y</p:attrName>
                                        </p:attrNameLst>
                                      </p:cBhvr>
                                      <p:tavLst>
                                        <p:tav tm="0">
                                          <p:val>
                                            <p:strVal val="1+#ppt_h/2"/>
                                          </p:val>
                                        </p:tav>
                                        <p:tav tm="100000">
                                          <p:val>
                                            <p:strVal val="#ppt_y"/>
                                          </p:val>
                                        </p:tav>
                                      </p:tavLst>
                                    </p:anim>
                                  </p:childTnLst>
                                </p:cTn>
                              </p:par>
                            </p:childTnLst>
                          </p:cTn>
                        </p:par>
                        <p:par>
                          <p:cTn id="89" fill="hold">
                            <p:stCondLst>
                              <p:cond delay="6450"/>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6950"/>
                            </p:stCondLst>
                            <p:childTnLst>
                              <p:par>
                                <p:cTn id="94" presetID="22" presetClass="entr" presetSubtype="1"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up)">
                                      <p:cBhvr>
                                        <p:cTn id="96" dur="500"/>
                                        <p:tgtEl>
                                          <p:spTgt spid="18"/>
                                        </p:tgtEl>
                                      </p:cBhvr>
                                    </p:animEffect>
                                  </p:childTnLst>
                                </p:cTn>
                              </p:par>
                            </p:childTnLst>
                          </p:cTn>
                        </p:par>
                        <p:par>
                          <p:cTn id="97" fill="hold">
                            <p:stCondLst>
                              <p:cond delay="7450"/>
                            </p:stCondLst>
                            <p:childTnLst>
                              <p:par>
                                <p:cTn id="98" presetID="22" presetClass="entr" presetSubtype="1"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up)">
                                      <p:cBhvr>
                                        <p:cTn id="10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49935"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矩形 1"/>
          <p:cNvSpPr>
            <a:spLocks noChangeArrowheads="1"/>
          </p:cNvSpPr>
          <p:nvPr/>
        </p:nvSpPr>
        <p:spPr bwMode="auto">
          <a:xfrm>
            <a:off x="1391375" y="1773610"/>
            <a:ext cx="2210951" cy="165614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2" name="矩形 4"/>
          <p:cNvSpPr>
            <a:spLocks noChangeArrowheads="1"/>
          </p:cNvSpPr>
          <p:nvPr/>
        </p:nvSpPr>
        <p:spPr bwMode="auto">
          <a:xfrm>
            <a:off x="3792925" y="1773610"/>
            <a:ext cx="2210951" cy="165614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3" name="矩形 7"/>
          <p:cNvSpPr>
            <a:spLocks noChangeArrowheads="1"/>
          </p:cNvSpPr>
          <p:nvPr/>
        </p:nvSpPr>
        <p:spPr bwMode="auto">
          <a:xfrm>
            <a:off x="8593908" y="1773610"/>
            <a:ext cx="2208834" cy="165614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4" name="矩形 9"/>
          <p:cNvSpPr>
            <a:spLocks noChangeArrowheads="1"/>
          </p:cNvSpPr>
          <p:nvPr/>
        </p:nvSpPr>
        <p:spPr bwMode="auto">
          <a:xfrm>
            <a:off x="6192357" y="1773610"/>
            <a:ext cx="2210951" cy="165614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5" name="TextBox 15"/>
          <p:cNvSpPr txBox="1">
            <a:spLocks noChangeArrowheads="1"/>
          </p:cNvSpPr>
          <p:nvPr/>
        </p:nvSpPr>
        <p:spPr bwMode="auto">
          <a:xfrm>
            <a:off x="1391375" y="5085978"/>
            <a:ext cx="5116530" cy="4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eaLnBrk="1" hangingPunct="1"/>
            <a:r>
              <a:rPr lang="zh-CN" altLang="en-US" sz="2900" b="1" dirty="0" smtClean="0">
                <a:solidFill>
                  <a:srgbClr val="009999"/>
                </a:solidFill>
                <a:latin typeface="微软雅黑" pitchFamily="34" charset="-122"/>
              </a:rPr>
              <a:t>注明内容重要或说明情况</a:t>
            </a:r>
            <a:endParaRPr lang="zh-CN" altLang="en-US" sz="2900" b="1" dirty="0">
              <a:solidFill>
                <a:srgbClr val="009999"/>
              </a:solidFill>
              <a:latin typeface="微软雅黑" pitchFamily="34" charset="-122"/>
            </a:endParaRPr>
          </a:p>
        </p:txBody>
      </p:sp>
      <p:sp>
        <p:nvSpPr>
          <p:cNvPr id="16" name="矩形 15"/>
          <p:cNvSpPr/>
          <p:nvPr/>
        </p:nvSpPr>
        <p:spPr>
          <a:xfrm>
            <a:off x="1391375" y="5662042"/>
            <a:ext cx="9411366" cy="701837"/>
          </a:xfrm>
          <a:prstGeom prst="rect">
            <a:avLst/>
          </a:prstGeom>
        </p:spPr>
        <p:txBody>
          <a:bodyPr lIns="108896" tIns="54448" rIns="108896" bIns="54448"/>
          <a:lstStyle/>
          <a:p>
            <a:pPr>
              <a:lnSpc>
                <a:spcPct val="130000"/>
              </a:lnSpc>
              <a:defRPr/>
            </a:pPr>
            <a:r>
              <a:rPr lang="zh-CN" altLang="en-US" sz="1700" dirty="0">
                <a:latin typeface="+mn-ea"/>
              </a:rPr>
              <a:t>请在此处输入您的文本，或者删除此文本框。请在此处输入您的文本，或者删除此文本框 </a:t>
            </a:r>
            <a:endParaRPr lang="en-US" altLang="zh-CN" sz="1700" dirty="0" smtClean="0">
              <a:latin typeface="+mn-ea"/>
            </a:endParaRPr>
          </a:p>
          <a:p>
            <a:pPr>
              <a:lnSpc>
                <a:spcPct val="130000"/>
              </a:lnSpc>
              <a:defRPr/>
            </a:pPr>
            <a:r>
              <a:rPr lang="zh-CN" altLang="en-US" sz="1700" dirty="0" smtClean="0">
                <a:latin typeface="+mn-ea"/>
              </a:rPr>
              <a:t>请</a:t>
            </a:r>
            <a:r>
              <a:rPr lang="zh-CN" altLang="en-US" sz="1700" dirty="0">
                <a:latin typeface="+mn-ea"/>
              </a:rPr>
              <a:t>在此处输入您的文本，或者删除此文本框。</a:t>
            </a:r>
          </a:p>
        </p:txBody>
      </p:sp>
      <p:sp>
        <p:nvSpPr>
          <p:cNvPr id="17" name="矩形 16"/>
          <p:cNvSpPr/>
          <p:nvPr/>
        </p:nvSpPr>
        <p:spPr bwMode="auto">
          <a:xfrm>
            <a:off x="1584092"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smtClean="0">
                <a:solidFill>
                  <a:srgbClr val="F8F8F8"/>
                </a:solidFill>
                <a:latin typeface="+mn-ea"/>
              </a:rPr>
              <a:t>添加文字内容</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说明内容情况</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以完成的项目</a:t>
            </a:r>
            <a:endParaRPr lang="en-US" altLang="zh-CN" sz="1700" b="1" dirty="0" smtClean="0">
              <a:solidFill>
                <a:srgbClr val="F8F8F8"/>
              </a:solidFill>
              <a:latin typeface="+mn-ea"/>
            </a:endParaRPr>
          </a:p>
        </p:txBody>
      </p:sp>
      <p:sp>
        <p:nvSpPr>
          <p:cNvPr id="18" name="矩形 17"/>
          <p:cNvSpPr/>
          <p:nvPr/>
        </p:nvSpPr>
        <p:spPr bwMode="auto">
          <a:xfrm>
            <a:off x="3985642"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19" name="矩形 18"/>
          <p:cNvSpPr/>
          <p:nvPr/>
        </p:nvSpPr>
        <p:spPr bwMode="auto">
          <a:xfrm>
            <a:off x="8784507"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20" name="矩形 19"/>
          <p:cNvSpPr/>
          <p:nvPr/>
        </p:nvSpPr>
        <p:spPr bwMode="auto">
          <a:xfrm>
            <a:off x="6385075"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Tree>
    <p:extLst>
      <p:ext uri="{BB962C8B-B14F-4D97-AF65-F5344CB8AC3E}">
        <p14:creationId xmlns:p14="http://schemas.microsoft.com/office/powerpoint/2010/main" val="336412561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250" fill="hold"/>
                                        <p:tgtEl>
                                          <p:spTgt spid="11"/>
                                        </p:tgtEl>
                                        <p:attrNameLst>
                                          <p:attrName>ppt_x</p:attrName>
                                        </p:attrNameLst>
                                      </p:cBhvr>
                                      <p:tavLst>
                                        <p:tav tm="0">
                                          <p:val>
                                            <p:strVal val="0-#ppt_w/2"/>
                                          </p:val>
                                        </p:tav>
                                        <p:tav tm="100000">
                                          <p:val>
                                            <p:strVal val="#ppt_x"/>
                                          </p:val>
                                        </p:tav>
                                      </p:tavLst>
                                    </p:anim>
                                    <p:anim calcmode="lin" valueType="num">
                                      <p:cBhvr additive="base">
                                        <p:cTn id="27" dur="125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250" fill="hold"/>
                                        <p:tgtEl>
                                          <p:spTgt spid="12"/>
                                        </p:tgtEl>
                                        <p:attrNameLst>
                                          <p:attrName>ppt_x</p:attrName>
                                        </p:attrNameLst>
                                      </p:cBhvr>
                                      <p:tavLst>
                                        <p:tav tm="0">
                                          <p:val>
                                            <p:strVal val="0-#ppt_w/2"/>
                                          </p:val>
                                        </p:tav>
                                        <p:tav tm="100000">
                                          <p:val>
                                            <p:strVal val="#ppt_x"/>
                                          </p:val>
                                        </p:tav>
                                      </p:tavLst>
                                    </p:anim>
                                    <p:anim calcmode="lin" valueType="num">
                                      <p:cBhvr additive="base">
                                        <p:cTn id="31" dur="125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250" fill="hold"/>
                                        <p:tgtEl>
                                          <p:spTgt spid="14"/>
                                        </p:tgtEl>
                                        <p:attrNameLst>
                                          <p:attrName>ppt_x</p:attrName>
                                        </p:attrNameLst>
                                      </p:cBhvr>
                                      <p:tavLst>
                                        <p:tav tm="0">
                                          <p:val>
                                            <p:strVal val="0-#ppt_w/2"/>
                                          </p:val>
                                        </p:tav>
                                        <p:tav tm="100000">
                                          <p:val>
                                            <p:strVal val="#ppt_x"/>
                                          </p:val>
                                        </p:tav>
                                      </p:tavLst>
                                    </p:anim>
                                    <p:anim calcmode="lin" valueType="num">
                                      <p:cBhvr additive="base">
                                        <p:cTn id="35" dur="125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250" fill="hold"/>
                                        <p:tgtEl>
                                          <p:spTgt spid="13"/>
                                        </p:tgtEl>
                                        <p:attrNameLst>
                                          <p:attrName>ppt_x</p:attrName>
                                        </p:attrNameLst>
                                      </p:cBhvr>
                                      <p:tavLst>
                                        <p:tav tm="0">
                                          <p:val>
                                            <p:strVal val="0-#ppt_w/2"/>
                                          </p:val>
                                        </p:tav>
                                        <p:tav tm="100000">
                                          <p:val>
                                            <p:strVal val="#ppt_x"/>
                                          </p:val>
                                        </p:tav>
                                      </p:tavLst>
                                    </p:anim>
                                    <p:anim calcmode="lin" valueType="num">
                                      <p:cBhvr additive="base">
                                        <p:cTn id="39"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1250" fill="hold"/>
                                        <p:tgtEl>
                                          <p:spTgt spid="17"/>
                                        </p:tgtEl>
                                        <p:attrNameLst>
                                          <p:attrName>ppt_x</p:attrName>
                                        </p:attrNameLst>
                                      </p:cBhvr>
                                      <p:tavLst>
                                        <p:tav tm="0">
                                          <p:val>
                                            <p:strVal val="1+#ppt_w/2"/>
                                          </p:val>
                                        </p:tav>
                                        <p:tav tm="100000">
                                          <p:val>
                                            <p:strVal val="#ppt_x"/>
                                          </p:val>
                                        </p:tav>
                                      </p:tavLst>
                                    </p:anim>
                                    <p:anim calcmode="lin" valueType="num">
                                      <p:cBhvr additive="base">
                                        <p:cTn id="45" dur="125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1250" fill="hold"/>
                                        <p:tgtEl>
                                          <p:spTgt spid="18"/>
                                        </p:tgtEl>
                                        <p:attrNameLst>
                                          <p:attrName>ppt_x</p:attrName>
                                        </p:attrNameLst>
                                      </p:cBhvr>
                                      <p:tavLst>
                                        <p:tav tm="0">
                                          <p:val>
                                            <p:strVal val="1+#ppt_w/2"/>
                                          </p:val>
                                        </p:tav>
                                        <p:tav tm="100000">
                                          <p:val>
                                            <p:strVal val="#ppt_x"/>
                                          </p:val>
                                        </p:tav>
                                      </p:tavLst>
                                    </p:anim>
                                    <p:anim calcmode="lin" valueType="num">
                                      <p:cBhvr additive="base">
                                        <p:cTn id="49" dur="125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1250" fill="hold"/>
                                        <p:tgtEl>
                                          <p:spTgt spid="19"/>
                                        </p:tgtEl>
                                        <p:attrNameLst>
                                          <p:attrName>ppt_x</p:attrName>
                                        </p:attrNameLst>
                                      </p:cBhvr>
                                      <p:tavLst>
                                        <p:tav tm="0">
                                          <p:val>
                                            <p:strVal val="1+#ppt_w/2"/>
                                          </p:val>
                                        </p:tav>
                                        <p:tav tm="100000">
                                          <p:val>
                                            <p:strVal val="#ppt_x"/>
                                          </p:val>
                                        </p:tav>
                                      </p:tavLst>
                                    </p:anim>
                                    <p:anim calcmode="lin" valueType="num">
                                      <p:cBhvr additive="base">
                                        <p:cTn id="53" dur="1250" fill="hold"/>
                                        <p:tgtEl>
                                          <p:spTgt spid="1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1250" fill="hold"/>
                                        <p:tgtEl>
                                          <p:spTgt spid="20"/>
                                        </p:tgtEl>
                                        <p:attrNameLst>
                                          <p:attrName>ppt_x</p:attrName>
                                        </p:attrNameLst>
                                      </p:cBhvr>
                                      <p:tavLst>
                                        <p:tav tm="0">
                                          <p:val>
                                            <p:strVal val="1+#ppt_w/2"/>
                                          </p:val>
                                        </p:tav>
                                        <p:tav tm="100000">
                                          <p:val>
                                            <p:strVal val="#ppt_x"/>
                                          </p:val>
                                        </p:tav>
                                      </p:tavLst>
                                    </p:anim>
                                    <p:anim calcmode="lin" valueType="num">
                                      <p:cBhvr additive="base">
                                        <p:cTn id="57" dur="1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5"/>
                                        </p:tgtEl>
                                        <p:attrNameLst>
                                          <p:attrName>ppt_y</p:attrName>
                                        </p:attrNameLst>
                                      </p:cBhvr>
                                      <p:tavLst>
                                        <p:tav tm="0">
                                          <p:val>
                                            <p:strVal val="#ppt_y"/>
                                          </p:val>
                                        </p:tav>
                                        <p:tav tm="100000">
                                          <p:val>
                                            <p:strVal val="#ppt_y"/>
                                          </p:val>
                                        </p:tav>
                                      </p:tavLst>
                                    </p:anim>
                                    <p:anim calcmode="lin" valueType="num">
                                      <p:cBhvr>
                                        <p:cTn id="6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5"/>
                                        </p:tgtEl>
                                      </p:cBhvr>
                                    </p:animEffect>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6"/>
                                        </p:tgtEl>
                                        <p:attrNameLst>
                                          <p:attrName>ppt_y</p:attrName>
                                        </p:attrNameLst>
                                      </p:cBhvr>
                                      <p:tavLst>
                                        <p:tav tm="0">
                                          <p:val>
                                            <p:strVal val="#ppt_y"/>
                                          </p:val>
                                        </p:tav>
                                        <p:tav tm="100000">
                                          <p:val>
                                            <p:strVal val="#ppt_y"/>
                                          </p:val>
                                        </p:tav>
                                      </p:tavLst>
                                    </p:anim>
                                    <p:anim calcmode="lin" valueType="num">
                                      <p:cBhvr>
                                        <p:cTn id="7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 grpId="0" animBg="1"/>
      <p:bldP spid="12" grpId="0" animBg="1"/>
      <p:bldP spid="13" grpId="0" animBg="1"/>
      <p:bldP spid="14" grpId="0" animBg="1"/>
      <p:bldP spid="15" grpId="0"/>
      <p:bldP spid="16" grpId="0"/>
      <p:bldP spid="17"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平行四边形 2"/>
          <p:cNvSpPr>
            <a:spLocks noChangeArrowheads="1"/>
          </p:cNvSpPr>
          <p:nvPr/>
        </p:nvSpPr>
        <p:spPr bwMode="auto">
          <a:xfrm rot="747658">
            <a:off x="2403683" y="4212871"/>
            <a:ext cx="9237621" cy="2313267"/>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9999"/>
          </a:solidFill>
          <a:ln>
            <a:noFill/>
          </a:ln>
          <a:extLst/>
        </p:spPr>
        <p:txBody>
          <a:bodyPr anchor="ctr"/>
          <a:lstStyle/>
          <a:p>
            <a:pPr algn="ctr"/>
            <a:endParaRPr lang="zh-CN" altLang="zh-CN">
              <a:solidFill>
                <a:srgbClr val="FFFFFF"/>
              </a:solidFill>
            </a:endParaRPr>
          </a:p>
        </p:txBody>
      </p:sp>
      <p:grpSp>
        <p:nvGrpSpPr>
          <p:cNvPr id="72" name="组合 71"/>
          <p:cNvGrpSpPr/>
          <p:nvPr/>
        </p:nvGrpSpPr>
        <p:grpSpPr>
          <a:xfrm>
            <a:off x="3585720" y="5137719"/>
            <a:ext cx="6985673" cy="1079499"/>
            <a:chOff x="3585720" y="5137719"/>
            <a:chExt cx="6985673" cy="1079499"/>
          </a:xfrm>
          <a:solidFill>
            <a:schemeClr val="bg1"/>
          </a:solidFill>
        </p:grpSpPr>
        <p:grpSp>
          <p:nvGrpSpPr>
            <p:cNvPr id="7" name="Group 8"/>
            <p:cNvGrpSpPr>
              <a:grpSpLocks/>
            </p:cNvGrpSpPr>
            <p:nvPr/>
          </p:nvGrpSpPr>
          <p:grpSpPr bwMode="auto">
            <a:xfrm>
              <a:off x="3585720" y="5525746"/>
              <a:ext cx="532885" cy="139071"/>
              <a:chOff x="0" y="0"/>
              <a:chExt cx="438150" cy="114300"/>
            </a:xfrm>
            <a:grpFill/>
          </p:grpSpPr>
          <p:sp>
            <p:nvSpPr>
              <p:cNvPr id="34"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35" name="椭圆 5"/>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8" name="Group 11"/>
            <p:cNvGrpSpPr>
              <a:grpSpLocks/>
            </p:cNvGrpSpPr>
            <p:nvPr/>
          </p:nvGrpSpPr>
          <p:grpSpPr bwMode="auto">
            <a:xfrm>
              <a:off x="5010608" y="5478111"/>
              <a:ext cx="532885" cy="139071"/>
              <a:chOff x="0" y="0"/>
              <a:chExt cx="438150" cy="114300"/>
            </a:xfrm>
            <a:grpFill/>
          </p:grpSpPr>
          <p:sp>
            <p:nvSpPr>
              <p:cNvPr id="32"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33" name="椭圆 61"/>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9" name="Group 14"/>
            <p:cNvGrpSpPr>
              <a:grpSpLocks/>
            </p:cNvGrpSpPr>
            <p:nvPr/>
          </p:nvGrpSpPr>
          <p:grpSpPr bwMode="auto">
            <a:xfrm>
              <a:off x="5867856" y="5792301"/>
              <a:ext cx="621704" cy="162251"/>
              <a:chOff x="0" y="0"/>
              <a:chExt cx="438150" cy="114300"/>
            </a:xfrm>
            <a:grpFill/>
          </p:grpSpPr>
          <p:sp>
            <p:nvSpPr>
              <p:cNvPr id="30"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31" name="椭圆 66"/>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10" name="Group 17"/>
            <p:cNvGrpSpPr>
              <a:grpSpLocks/>
            </p:cNvGrpSpPr>
            <p:nvPr/>
          </p:nvGrpSpPr>
          <p:grpSpPr bwMode="auto">
            <a:xfrm>
              <a:off x="6993624" y="5565671"/>
              <a:ext cx="532885" cy="139071"/>
              <a:chOff x="0" y="0"/>
              <a:chExt cx="438150" cy="114300"/>
            </a:xfrm>
            <a:grpFill/>
          </p:grpSpPr>
          <p:sp>
            <p:nvSpPr>
              <p:cNvPr id="28"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29" name="椭圆 73"/>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11" name="Group 20"/>
            <p:cNvGrpSpPr>
              <a:grpSpLocks/>
            </p:cNvGrpSpPr>
            <p:nvPr/>
          </p:nvGrpSpPr>
          <p:grpSpPr bwMode="auto">
            <a:xfrm>
              <a:off x="7972156" y="6007329"/>
              <a:ext cx="804241" cy="209889"/>
              <a:chOff x="0" y="0"/>
              <a:chExt cx="438150" cy="114300"/>
            </a:xfrm>
            <a:grpFill/>
          </p:grpSpPr>
          <p:sp>
            <p:nvSpPr>
              <p:cNvPr id="26"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27" name="椭圆 77"/>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12" name="Group 23"/>
            <p:cNvGrpSpPr>
              <a:grpSpLocks/>
            </p:cNvGrpSpPr>
            <p:nvPr/>
          </p:nvGrpSpPr>
          <p:grpSpPr bwMode="auto">
            <a:xfrm>
              <a:off x="9024869" y="5137719"/>
              <a:ext cx="532885" cy="139071"/>
              <a:chOff x="0" y="0"/>
              <a:chExt cx="438150" cy="114300"/>
            </a:xfrm>
            <a:grpFill/>
          </p:grpSpPr>
          <p:sp>
            <p:nvSpPr>
              <p:cNvPr id="24"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25" name="椭圆 80"/>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13" name="Group 26"/>
            <p:cNvGrpSpPr>
              <a:grpSpLocks/>
            </p:cNvGrpSpPr>
            <p:nvPr/>
          </p:nvGrpSpPr>
          <p:grpSpPr bwMode="auto">
            <a:xfrm>
              <a:off x="10038508" y="5402990"/>
              <a:ext cx="532885" cy="139071"/>
              <a:chOff x="0" y="0"/>
              <a:chExt cx="438150" cy="114300"/>
            </a:xfrm>
            <a:grpFill/>
          </p:grpSpPr>
          <p:sp>
            <p:nvSpPr>
              <p:cNvPr id="22"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23" name="椭圆 83"/>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cxnSp>
          <p:nvCxnSpPr>
            <p:cNvPr id="14" name="直接连接符 15"/>
            <p:cNvCxnSpPr>
              <a:cxnSpLocks noChangeShapeType="1"/>
              <a:stCxn id="34" idx="6"/>
              <a:endCxn id="32"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15" name="直接连接符 19"/>
            <p:cNvCxnSpPr>
              <a:cxnSpLocks noChangeShapeType="1"/>
              <a:stCxn id="32" idx="5"/>
              <a:endCxn id="30"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16"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17"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18" name="直接连接符 29"/>
            <p:cNvCxnSpPr>
              <a:cxnSpLocks noChangeShapeType="1"/>
              <a:stCxn id="26" idx="7"/>
              <a:endCxn id="22"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19" name="直接连接符 32"/>
            <p:cNvCxnSpPr>
              <a:cxnSpLocks noChangeShapeType="1"/>
              <a:stCxn id="22" idx="1"/>
              <a:endCxn id="24"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20" name="直接连接符 34"/>
            <p:cNvCxnSpPr>
              <a:cxnSpLocks noChangeShapeType="1"/>
              <a:stCxn id="28" idx="6"/>
              <a:endCxn id="22"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21"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77" name="组合 76"/>
          <p:cNvGrpSpPr/>
          <p:nvPr/>
        </p:nvGrpSpPr>
        <p:grpSpPr>
          <a:xfrm>
            <a:off x="4693779" y="3564074"/>
            <a:ext cx="1162426" cy="1963768"/>
            <a:chOff x="4693779" y="3564074"/>
            <a:chExt cx="1162426" cy="1963768"/>
          </a:xfrm>
        </p:grpSpPr>
        <p:sp>
          <p:nvSpPr>
            <p:cNvPr id="39" name="直接连接符 84"/>
            <p:cNvSpPr>
              <a:spLocks noChangeShapeType="1"/>
            </p:cNvSpPr>
            <p:nvPr/>
          </p:nvSpPr>
          <p:spPr bwMode="auto">
            <a:xfrm flipV="1">
              <a:off x="5276037" y="4083684"/>
              <a:ext cx="1" cy="144415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0" name="椭圆 90"/>
            <p:cNvSpPr>
              <a:spLocks noChangeArrowheads="1"/>
            </p:cNvSpPr>
            <p:nvPr/>
          </p:nvSpPr>
          <p:spPr bwMode="auto">
            <a:xfrm>
              <a:off x="4693779" y="3564074"/>
              <a:ext cx="1162426" cy="1162083"/>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38" name="矩形 111"/>
          <p:cNvSpPr>
            <a:spLocks noChangeArrowheads="1"/>
          </p:cNvSpPr>
          <p:nvPr/>
        </p:nvSpPr>
        <p:spPr bwMode="auto">
          <a:xfrm>
            <a:off x="4729856" y="3853130"/>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76" name="组合 75"/>
          <p:cNvGrpSpPr/>
          <p:nvPr/>
        </p:nvGrpSpPr>
        <p:grpSpPr>
          <a:xfrm>
            <a:off x="3288054" y="3177886"/>
            <a:ext cx="1131530" cy="2467743"/>
            <a:chOff x="3288054" y="3177886"/>
            <a:chExt cx="1131530" cy="2467743"/>
          </a:xfrm>
        </p:grpSpPr>
        <p:sp>
          <p:nvSpPr>
            <p:cNvPr id="44" name="直接连接符 12"/>
            <p:cNvSpPr>
              <a:spLocks noChangeShapeType="1"/>
            </p:cNvSpPr>
            <p:nvPr/>
          </p:nvSpPr>
          <p:spPr bwMode="auto">
            <a:xfrm flipV="1">
              <a:off x="3852195" y="4200238"/>
              <a:ext cx="1" cy="1445391"/>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5" name="椭圆 95"/>
            <p:cNvSpPr>
              <a:spLocks noChangeArrowheads="1"/>
            </p:cNvSpPr>
            <p:nvPr/>
          </p:nvSpPr>
          <p:spPr bwMode="auto">
            <a:xfrm>
              <a:off x="3288054" y="3177886"/>
              <a:ext cx="1131530" cy="1130204"/>
            </a:xfrm>
            <a:prstGeom prst="ellipse">
              <a:avLst/>
            </a:prstGeom>
            <a:solidFill>
              <a:schemeClr val="bg1"/>
            </a:solidFill>
            <a:ln w="38100" cap="flat" cmpd="sng">
              <a:solidFill>
                <a:srgbClr val="005374"/>
              </a:solidFill>
              <a:bevel/>
              <a:headEnd/>
              <a:tailEnd/>
            </a:ln>
          </p:spPr>
          <p:txBody>
            <a:bodyPr anchor="ctr"/>
            <a:lstStyle/>
            <a:p>
              <a:pPr algn="ctr"/>
              <a:endParaRPr lang="zh-CN" altLang="zh-CN"/>
            </a:p>
          </p:txBody>
        </p:sp>
      </p:grpSp>
      <p:sp>
        <p:nvSpPr>
          <p:cNvPr id="43" name="矩形 112"/>
          <p:cNvSpPr>
            <a:spLocks noChangeArrowheads="1"/>
          </p:cNvSpPr>
          <p:nvPr/>
        </p:nvSpPr>
        <p:spPr bwMode="auto">
          <a:xfrm>
            <a:off x="3314284" y="3421083"/>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79" name="组合 78"/>
          <p:cNvGrpSpPr/>
          <p:nvPr/>
        </p:nvGrpSpPr>
        <p:grpSpPr>
          <a:xfrm>
            <a:off x="6669132" y="3004102"/>
            <a:ext cx="1162426" cy="2599047"/>
            <a:chOff x="6669132" y="3004102"/>
            <a:chExt cx="1162426" cy="2599047"/>
          </a:xfrm>
        </p:grpSpPr>
        <p:sp>
          <p:nvSpPr>
            <p:cNvPr id="49" name="直接连接符 86"/>
            <p:cNvSpPr>
              <a:spLocks noChangeShapeType="1"/>
            </p:cNvSpPr>
            <p:nvPr/>
          </p:nvSpPr>
          <p:spPr bwMode="auto">
            <a:xfrm flipV="1">
              <a:off x="7255965" y="3457411"/>
              <a:ext cx="1" cy="214573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0" name="椭圆 91"/>
            <p:cNvSpPr>
              <a:spLocks noChangeArrowheads="1"/>
            </p:cNvSpPr>
            <p:nvPr/>
          </p:nvSpPr>
          <p:spPr bwMode="auto">
            <a:xfrm>
              <a:off x="6669132" y="3004102"/>
              <a:ext cx="1162426" cy="1162832"/>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48" name="矩形 113"/>
          <p:cNvSpPr>
            <a:spLocks noChangeArrowheads="1"/>
          </p:cNvSpPr>
          <p:nvPr/>
        </p:nvSpPr>
        <p:spPr bwMode="auto">
          <a:xfrm>
            <a:off x="6704684" y="3285778"/>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2" name="组合 81"/>
          <p:cNvGrpSpPr/>
          <p:nvPr/>
        </p:nvGrpSpPr>
        <p:grpSpPr>
          <a:xfrm>
            <a:off x="9702639" y="2183452"/>
            <a:ext cx="1162426" cy="3282600"/>
            <a:chOff x="9702639" y="2183452"/>
            <a:chExt cx="1162426" cy="3282600"/>
          </a:xfrm>
        </p:grpSpPr>
        <p:sp>
          <p:nvSpPr>
            <p:cNvPr id="54" name="直接连接符 89"/>
            <p:cNvSpPr>
              <a:spLocks noChangeShapeType="1"/>
            </p:cNvSpPr>
            <p:nvPr/>
          </p:nvSpPr>
          <p:spPr bwMode="auto">
            <a:xfrm flipV="1">
              <a:off x="10305417" y="3145995"/>
              <a:ext cx="1" cy="2320057"/>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4"/>
            <p:cNvSpPr>
              <a:spLocks noChangeArrowheads="1"/>
            </p:cNvSpPr>
            <p:nvPr/>
          </p:nvSpPr>
          <p:spPr bwMode="auto">
            <a:xfrm>
              <a:off x="9702639" y="2183452"/>
              <a:ext cx="1162426" cy="1162409"/>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53" name="矩形 114"/>
          <p:cNvSpPr>
            <a:spLocks noChangeArrowheads="1"/>
          </p:cNvSpPr>
          <p:nvPr/>
        </p:nvSpPr>
        <p:spPr bwMode="auto">
          <a:xfrm>
            <a:off x="9720286" y="242168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0" name="组合 79"/>
          <p:cNvGrpSpPr/>
          <p:nvPr/>
        </p:nvGrpSpPr>
        <p:grpSpPr>
          <a:xfrm>
            <a:off x="7679013" y="1341562"/>
            <a:ext cx="1345866" cy="4771355"/>
            <a:chOff x="7679013" y="1341562"/>
            <a:chExt cx="1345866" cy="4771355"/>
          </a:xfrm>
        </p:grpSpPr>
        <p:sp>
          <p:nvSpPr>
            <p:cNvPr id="59" name="直接连接符 87"/>
            <p:cNvSpPr>
              <a:spLocks noChangeShapeType="1"/>
            </p:cNvSpPr>
            <p:nvPr/>
          </p:nvSpPr>
          <p:spPr bwMode="auto">
            <a:xfrm flipV="1">
              <a:off x="8361211" y="2567202"/>
              <a:ext cx="1" cy="3545715"/>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0" name="椭圆 13"/>
            <p:cNvSpPr>
              <a:spLocks noChangeArrowheads="1"/>
            </p:cNvSpPr>
            <p:nvPr/>
          </p:nvSpPr>
          <p:spPr bwMode="auto">
            <a:xfrm>
              <a:off x="7679013" y="1341562"/>
              <a:ext cx="1345866" cy="1346173"/>
            </a:xfrm>
            <a:prstGeom prst="ellipse">
              <a:avLst/>
            </a:prstGeom>
            <a:solidFill>
              <a:schemeClr val="bg1"/>
            </a:solidFill>
            <a:ln w="38100" cap="flat" cmpd="sng">
              <a:solidFill>
                <a:srgbClr val="005374"/>
              </a:solidFill>
              <a:bevel/>
              <a:headEnd/>
              <a:tailEnd/>
            </a:ln>
          </p:spPr>
          <p:txBody>
            <a:bodyPr anchor="ctr"/>
            <a:lstStyle/>
            <a:p>
              <a:pPr algn="ctr"/>
              <a:endParaRPr lang="zh-CN" altLang="zh-CN" sz="1800">
                <a:solidFill>
                  <a:srgbClr val="FFFFFF"/>
                </a:solidFill>
              </a:endParaRPr>
            </a:p>
          </p:txBody>
        </p:sp>
      </p:grpSp>
      <p:sp>
        <p:nvSpPr>
          <p:cNvPr id="58" name="矩形 118"/>
          <p:cNvSpPr>
            <a:spLocks noChangeArrowheads="1"/>
          </p:cNvSpPr>
          <p:nvPr/>
        </p:nvSpPr>
        <p:spPr bwMode="auto">
          <a:xfrm>
            <a:off x="7769280" y="1641788"/>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smtClean="0">
                <a:solidFill>
                  <a:srgbClr val="000000"/>
                </a:solidFill>
                <a:latin typeface="Calibri" pitchFamily="34" charset="0"/>
                <a:ea typeface="微软雅黑" pitchFamily="34" charset="-122"/>
                <a:sym typeface="Calibri" pitchFamily="34" charset="0"/>
              </a:rPr>
              <a:t>完成的</a:t>
            </a:r>
            <a:endParaRPr lang="en-US" altLang="zh-CN" sz="2000" b="1" dirty="0" smtClean="0">
              <a:solidFill>
                <a:srgbClr val="000000"/>
              </a:solidFill>
              <a:latin typeface="Calibri" pitchFamily="34" charset="0"/>
              <a:ea typeface="微软雅黑" pitchFamily="34" charset="-122"/>
              <a:sym typeface="Calibri" pitchFamily="34" charset="0"/>
            </a:endParaRPr>
          </a:p>
          <a:p>
            <a:pPr algn="ctr"/>
            <a:r>
              <a:rPr lang="zh-CN" altLang="en-US" sz="2000" b="1" dirty="0" smtClean="0">
                <a:solidFill>
                  <a:srgbClr val="000000"/>
                </a:solidFill>
                <a:latin typeface="Calibri" pitchFamily="34" charset="0"/>
                <a:ea typeface="微软雅黑" pitchFamily="34" charset="-122"/>
                <a:sym typeface="Calibri" pitchFamily="34" charset="0"/>
              </a:rPr>
              <a:t>项目名称</a:t>
            </a:r>
            <a:endParaRPr lang="zh-CN" altLang="en-US" sz="2000" b="1" dirty="0">
              <a:solidFill>
                <a:srgbClr val="000000"/>
              </a:solidFill>
              <a:latin typeface="Calibri" pitchFamily="34" charset="0"/>
              <a:ea typeface="微软雅黑" pitchFamily="34" charset="-122"/>
              <a:sym typeface="Calibri" pitchFamily="34" charset="0"/>
            </a:endParaRPr>
          </a:p>
        </p:txBody>
      </p:sp>
      <p:grpSp>
        <p:nvGrpSpPr>
          <p:cNvPr id="78" name="组合 77"/>
          <p:cNvGrpSpPr/>
          <p:nvPr/>
        </p:nvGrpSpPr>
        <p:grpSpPr>
          <a:xfrm>
            <a:off x="5610976" y="2169935"/>
            <a:ext cx="1162426" cy="3684235"/>
            <a:chOff x="5610976" y="2169935"/>
            <a:chExt cx="1162426" cy="3684235"/>
          </a:xfrm>
        </p:grpSpPr>
        <p:sp>
          <p:nvSpPr>
            <p:cNvPr id="64" name="直接连接符 85"/>
            <p:cNvSpPr>
              <a:spLocks noChangeShapeType="1"/>
            </p:cNvSpPr>
            <p:nvPr/>
          </p:nvSpPr>
          <p:spPr bwMode="auto">
            <a:xfrm flipV="1">
              <a:off x="6178962" y="2352496"/>
              <a:ext cx="1" cy="3501674"/>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5" name="椭圆 93"/>
            <p:cNvSpPr>
              <a:spLocks noChangeArrowheads="1"/>
            </p:cNvSpPr>
            <p:nvPr/>
          </p:nvSpPr>
          <p:spPr bwMode="auto">
            <a:xfrm>
              <a:off x="5610976" y="2169935"/>
              <a:ext cx="1162426" cy="1162310"/>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3" name="矩形 119"/>
          <p:cNvSpPr>
            <a:spLocks noChangeArrowheads="1"/>
          </p:cNvSpPr>
          <p:nvPr/>
        </p:nvSpPr>
        <p:spPr bwMode="auto">
          <a:xfrm>
            <a:off x="5638190" y="2484979"/>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1" name="组合 80"/>
          <p:cNvGrpSpPr/>
          <p:nvPr/>
        </p:nvGrpSpPr>
        <p:grpSpPr>
          <a:xfrm>
            <a:off x="8642553" y="3222299"/>
            <a:ext cx="1272489" cy="1977284"/>
            <a:chOff x="8642553" y="3222299"/>
            <a:chExt cx="1272489" cy="1977284"/>
          </a:xfrm>
        </p:grpSpPr>
        <p:sp>
          <p:nvSpPr>
            <p:cNvPr id="69" name="直接连接符 88"/>
            <p:cNvSpPr>
              <a:spLocks noChangeShapeType="1"/>
            </p:cNvSpPr>
            <p:nvPr/>
          </p:nvSpPr>
          <p:spPr bwMode="auto">
            <a:xfrm flipV="1">
              <a:off x="9285939" y="4017097"/>
              <a:ext cx="1" cy="1182486"/>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0" name="椭圆 92"/>
            <p:cNvSpPr>
              <a:spLocks noChangeArrowheads="1"/>
            </p:cNvSpPr>
            <p:nvPr/>
          </p:nvSpPr>
          <p:spPr bwMode="auto">
            <a:xfrm>
              <a:off x="8642553" y="3222299"/>
              <a:ext cx="1272489" cy="1271587"/>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8" name="矩形 120"/>
          <p:cNvSpPr>
            <a:spLocks noChangeArrowheads="1"/>
          </p:cNvSpPr>
          <p:nvPr/>
        </p:nvSpPr>
        <p:spPr bwMode="auto">
          <a:xfrm>
            <a:off x="8735594" y="350180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sp>
        <p:nvSpPr>
          <p:cNvPr id="73" name="矩形 72"/>
          <p:cNvSpPr/>
          <p:nvPr/>
        </p:nvSpPr>
        <p:spPr>
          <a:xfrm>
            <a:off x="434505" y="2133650"/>
            <a:ext cx="2568326" cy="3046988"/>
          </a:xfrm>
          <a:prstGeom prst="rect">
            <a:avLst/>
          </a:prstGeom>
        </p:spPr>
        <p:txBody>
          <a:bodyPr wrap="square">
            <a:spAutoFit/>
          </a:body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p>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sp>
        <p:nvSpPr>
          <p:cNvPr id="74" name="矩形 73"/>
          <p:cNvSpPr/>
          <p:nvPr/>
        </p:nvSpPr>
        <p:spPr>
          <a:xfrm>
            <a:off x="0" y="1641788"/>
            <a:ext cx="3002831" cy="37286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509841" y="1629594"/>
            <a:ext cx="2492990" cy="369332"/>
          </a:xfrm>
          <a:prstGeom prst="rect">
            <a:avLst/>
          </a:prstGeom>
          <a:noFill/>
        </p:spPr>
        <p:txBody>
          <a:bodyPr wrap="none" rtlCol="0">
            <a:spAutoFit/>
          </a:bodyPr>
          <a:lstStyle/>
          <a:p>
            <a:r>
              <a:rPr lang="zh-CN" altLang="en-US" sz="1800" dirty="0" smtClean="0">
                <a:solidFill>
                  <a:schemeClr val="bg1"/>
                </a:solidFill>
                <a:latin typeface="方正兰亭粗黑简体" panose="02000000000000000000" pitchFamily="2" charset="-122"/>
                <a:ea typeface="方正兰亭粗黑简体" panose="02000000000000000000" pitchFamily="2" charset="-122"/>
              </a:rPr>
              <a:t>点击输入项目重要内容</a:t>
            </a:r>
            <a:endParaRPr lang="zh-CN" altLang="en-US" sz="1800" dirty="0">
              <a:solidFill>
                <a:schemeClr val="bg1"/>
              </a:solidFill>
              <a:latin typeface="方正兰亭粗黑简体" panose="02000000000000000000" pitchFamily="2" charset="-122"/>
              <a:ea typeface="方正兰亭粗黑简体" panose="02000000000000000000" pitchFamily="2" charset="-122"/>
            </a:endParaRPr>
          </a:p>
        </p:txBody>
      </p:sp>
    </p:spTree>
    <p:extLst>
      <p:ext uri="{BB962C8B-B14F-4D97-AF65-F5344CB8AC3E}">
        <p14:creationId xmlns:p14="http://schemas.microsoft.com/office/powerpoint/2010/main" val="131605315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additive="base">
                                        <p:cTn id="26" dur="500" fill="hold"/>
                                        <p:tgtEl>
                                          <p:spTgt spid="74"/>
                                        </p:tgtEl>
                                        <p:attrNameLst>
                                          <p:attrName>ppt_x</p:attrName>
                                        </p:attrNameLst>
                                      </p:cBhvr>
                                      <p:tavLst>
                                        <p:tav tm="0">
                                          <p:val>
                                            <p:strVal val="0-#ppt_w/2"/>
                                          </p:val>
                                        </p:tav>
                                        <p:tav tm="100000">
                                          <p:val>
                                            <p:strVal val="#ppt_x"/>
                                          </p:val>
                                        </p:tav>
                                      </p:tavLst>
                                    </p:anim>
                                    <p:anim calcmode="lin" valueType="num">
                                      <p:cBhvr additive="base">
                                        <p:cTn id="27"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75"/>
                                        </p:tgtEl>
                                        <p:attrNameLst>
                                          <p:attrName>ppt_y</p:attrName>
                                        </p:attrNameLst>
                                      </p:cBhvr>
                                      <p:tavLst>
                                        <p:tav tm="0">
                                          <p:val>
                                            <p:strVal val="#ppt_y"/>
                                          </p:val>
                                        </p:tav>
                                        <p:tav tm="100000">
                                          <p:val>
                                            <p:strVal val="#ppt_y"/>
                                          </p:val>
                                        </p:tav>
                                      </p:tavLst>
                                    </p:anim>
                                    <p:anim calcmode="lin" valueType="num">
                                      <p:cBhvr>
                                        <p:cTn id="34"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7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1000"/>
                                        <p:tgtEl>
                                          <p:spTgt spid="73"/>
                                        </p:tgtEl>
                                      </p:cBhvr>
                                    </p:animEffect>
                                    <p:anim calcmode="lin" valueType="num">
                                      <p:cBhvr>
                                        <p:cTn id="42" dur="1000" fill="hold"/>
                                        <p:tgtEl>
                                          <p:spTgt spid="73"/>
                                        </p:tgtEl>
                                        <p:attrNameLst>
                                          <p:attrName>ppt_x</p:attrName>
                                        </p:attrNameLst>
                                      </p:cBhvr>
                                      <p:tavLst>
                                        <p:tav tm="0">
                                          <p:val>
                                            <p:strVal val="#ppt_x"/>
                                          </p:val>
                                        </p:tav>
                                        <p:tav tm="100000">
                                          <p:val>
                                            <p:strVal val="#ppt_x"/>
                                          </p:val>
                                        </p:tav>
                                      </p:tavLst>
                                    </p:anim>
                                    <p:anim calcmode="lin" valueType="num">
                                      <p:cBhvr>
                                        <p:cTn id="4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1000" fill="hold"/>
                                        <p:tgtEl>
                                          <p:spTgt spid="6"/>
                                        </p:tgtEl>
                                        <p:attrNameLst>
                                          <p:attrName>ppt_w</p:attrName>
                                        </p:attrNameLst>
                                      </p:cBhvr>
                                      <p:tavLst>
                                        <p:tav tm="0">
                                          <p:val>
                                            <p:fltVal val="0"/>
                                          </p:val>
                                        </p:tav>
                                        <p:tav tm="100000">
                                          <p:val>
                                            <p:strVal val="#ppt_w"/>
                                          </p:val>
                                        </p:tav>
                                      </p:tavLst>
                                    </p:anim>
                                    <p:anim calcmode="lin" valueType="num">
                                      <p:cBhvr>
                                        <p:cTn id="49" dur="1000" fill="hold"/>
                                        <p:tgtEl>
                                          <p:spTgt spid="6"/>
                                        </p:tgtEl>
                                        <p:attrNameLst>
                                          <p:attrName>ppt_h</p:attrName>
                                        </p:attrNameLst>
                                      </p:cBhvr>
                                      <p:tavLst>
                                        <p:tav tm="0">
                                          <p:val>
                                            <p:fltVal val="0"/>
                                          </p:val>
                                        </p:tav>
                                        <p:tav tm="100000">
                                          <p:val>
                                            <p:strVal val="#ppt_h"/>
                                          </p:val>
                                        </p:tav>
                                      </p:tavLst>
                                    </p:anim>
                                    <p:anim calcmode="lin" valueType="num">
                                      <p:cBhvr>
                                        <p:cTn id="50" dur="1000" fill="hold"/>
                                        <p:tgtEl>
                                          <p:spTgt spid="6"/>
                                        </p:tgtEl>
                                        <p:attrNameLst>
                                          <p:attrName>style.rotation</p:attrName>
                                        </p:attrNameLst>
                                      </p:cBhvr>
                                      <p:tavLst>
                                        <p:tav tm="0">
                                          <p:val>
                                            <p:fltVal val="90"/>
                                          </p:val>
                                        </p:tav>
                                        <p:tav tm="100000">
                                          <p:val>
                                            <p:fltVal val="0"/>
                                          </p:val>
                                        </p:tav>
                                      </p:tavLst>
                                    </p:anim>
                                    <p:animEffect transition="in" filter="fade">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wipe(down)">
                                      <p:cBhvr>
                                        <p:cTn id="61" dur="500"/>
                                        <p:tgtEl>
                                          <p:spTgt spid="76"/>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wipe(down)">
                                      <p:cBhvr>
                                        <p:cTn id="73" dur="500"/>
                                        <p:tgtEl>
                                          <p:spTgt spid="77"/>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p:cTn id="78" dur="500" fill="hold"/>
                                        <p:tgtEl>
                                          <p:spTgt spid="38"/>
                                        </p:tgtEl>
                                        <p:attrNameLst>
                                          <p:attrName>ppt_w</p:attrName>
                                        </p:attrNameLst>
                                      </p:cBhvr>
                                      <p:tavLst>
                                        <p:tav tm="0">
                                          <p:val>
                                            <p:fltVal val="0"/>
                                          </p:val>
                                        </p:tav>
                                        <p:tav tm="100000">
                                          <p:val>
                                            <p:strVal val="#ppt_w"/>
                                          </p:val>
                                        </p:tav>
                                      </p:tavLst>
                                    </p:anim>
                                    <p:anim calcmode="lin" valueType="num">
                                      <p:cBhvr>
                                        <p:cTn id="79" dur="500" fill="hold"/>
                                        <p:tgtEl>
                                          <p:spTgt spid="38"/>
                                        </p:tgtEl>
                                        <p:attrNameLst>
                                          <p:attrName>ppt_h</p:attrName>
                                        </p:attrNameLst>
                                      </p:cBhvr>
                                      <p:tavLst>
                                        <p:tav tm="0">
                                          <p:val>
                                            <p:fltVal val="0"/>
                                          </p:val>
                                        </p:tav>
                                        <p:tav tm="100000">
                                          <p:val>
                                            <p:strVal val="#ppt_h"/>
                                          </p:val>
                                        </p:tav>
                                      </p:tavLst>
                                    </p:anim>
                                    <p:animEffect transition="in" filter="fade">
                                      <p:cBhvr>
                                        <p:cTn id="80" dur="500"/>
                                        <p:tgtEl>
                                          <p:spTgt spid="3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wipe(down)">
                                      <p:cBhvr>
                                        <p:cTn id="85" dur="500"/>
                                        <p:tgtEl>
                                          <p:spTgt spid="78"/>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63"/>
                                        </p:tgtEl>
                                        <p:attrNameLst>
                                          <p:attrName>style.visibility</p:attrName>
                                        </p:attrNameLst>
                                      </p:cBhvr>
                                      <p:to>
                                        <p:strVal val="visible"/>
                                      </p:to>
                                    </p:set>
                                    <p:anim calcmode="lin" valueType="num">
                                      <p:cBhvr>
                                        <p:cTn id="90" dur="500" fill="hold"/>
                                        <p:tgtEl>
                                          <p:spTgt spid="63"/>
                                        </p:tgtEl>
                                        <p:attrNameLst>
                                          <p:attrName>ppt_w</p:attrName>
                                        </p:attrNameLst>
                                      </p:cBhvr>
                                      <p:tavLst>
                                        <p:tav tm="0">
                                          <p:val>
                                            <p:fltVal val="0"/>
                                          </p:val>
                                        </p:tav>
                                        <p:tav tm="100000">
                                          <p:val>
                                            <p:strVal val="#ppt_w"/>
                                          </p:val>
                                        </p:tav>
                                      </p:tavLst>
                                    </p:anim>
                                    <p:anim calcmode="lin" valueType="num">
                                      <p:cBhvr>
                                        <p:cTn id="91" dur="500" fill="hold"/>
                                        <p:tgtEl>
                                          <p:spTgt spid="63"/>
                                        </p:tgtEl>
                                        <p:attrNameLst>
                                          <p:attrName>ppt_h</p:attrName>
                                        </p:attrNameLst>
                                      </p:cBhvr>
                                      <p:tavLst>
                                        <p:tav tm="0">
                                          <p:val>
                                            <p:fltVal val="0"/>
                                          </p:val>
                                        </p:tav>
                                        <p:tav tm="100000">
                                          <p:val>
                                            <p:strVal val="#ppt_h"/>
                                          </p:val>
                                        </p:tav>
                                      </p:tavLst>
                                    </p:anim>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wipe(down)">
                                      <p:cBhvr>
                                        <p:cTn id="97" dur="500"/>
                                        <p:tgtEl>
                                          <p:spTgt spid="79"/>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wipe(down)">
                                      <p:cBhvr>
                                        <p:cTn id="109" dur="500"/>
                                        <p:tgtEl>
                                          <p:spTgt spid="80"/>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grpId="0" nodeType="clickEffect">
                                  <p:stCondLst>
                                    <p:cond delay="0"/>
                                  </p:stCondLst>
                                  <p:childTnLst>
                                    <p:set>
                                      <p:cBhvr>
                                        <p:cTn id="113" dur="1" fill="hold">
                                          <p:stCondLst>
                                            <p:cond delay="0"/>
                                          </p:stCondLst>
                                        </p:cTn>
                                        <p:tgtEl>
                                          <p:spTgt spid="58"/>
                                        </p:tgtEl>
                                        <p:attrNameLst>
                                          <p:attrName>style.visibility</p:attrName>
                                        </p:attrNameLst>
                                      </p:cBhvr>
                                      <p:to>
                                        <p:strVal val="visible"/>
                                      </p:to>
                                    </p:set>
                                    <p:anim calcmode="lin" valueType="num">
                                      <p:cBhvr>
                                        <p:cTn id="114" dur="500" fill="hold"/>
                                        <p:tgtEl>
                                          <p:spTgt spid="58"/>
                                        </p:tgtEl>
                                        <p:attrNameLst>
                                          <p:attrName>ppt_w</p:attrName>
                                        </p:attrNameLst>
                                      </p:cBhvr>
                                      <p:tavLst>
                                        <p:tav tm="0">
                                          <p:val>
                                            <p:fltVal val="0"/>
                                          </p:val>
                                        </p:tav>
                                        <p:tav tm="100000">
                                          <p:val>
                                            <p:strVal val="#ppt_w"/>
                                          </p:val>
                                        </p:tav>
                                      </p:tavLst>
                                    </p:anim>
                                    <p:anim calcmode="lin" valueType="num">
                                      <p:cBhvr>
                                        <p:cTn id="115" dur="500" fill="hold"/>
                                        <p:tgtEl>
                                          <p:spTgt spid="58"/>
                                        </p:tgtEl>
                                        <p:attrNameLst>
                                          <p:attrName>ppt_h</p:attrName>
                                        </p:attrNameLst>
                                      </p:cBhvr>
                                      <p:tavLst>
                                        <p:tav tm="0">
                                          <p:val>
                                            <p:fltVal val="0"/>
                                          </p:val>
                                        </p:tav>
                                        <p:tav tm="100000">
                                          <p:val>
                                            <p:strVal val="#ppt_h"/>
                                          </p:val>
                                        </p:tav>
                                      </p:tavLst>
                                    </p:anim>
                                    <p:animEffect transition="in" filter="fade">
                                      <p:cBhvr>
                                        <p:cTn id="116" dur="500"/>
                                        <p:tgtEl>
                                          <p:spTgt spid="58"/>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wipe(down)">
                                      <p:cBhvr>
                                        <p:cTn id="121" dur="500"/>
                                        <p:tgtEl>
                                          <p:spTgt spid="81"/>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68"/>
                                        </p:tgtEl>
                                        <p:attrNameLst>
                                          <p:attrName>style.visibility</p:attrName>
                                        </p:attrNameLst>
                                      </p:cBhvr>
                                      <p:to>
                                        <p:strVal val="visible"/>
                                      </p:to>
                                    </p:set>
                                    <p:anim calcmode="lin" valueType="num">
                                      <p:cBhvr>
                                        <p:cTn id="126" dur="500" fill="hold"/>
                                        <p:tgtEl>
                                          <p:spTgt spid="68"/>
                                        </p:tgtEl>
                                        <p:attrNameLst>
                                          <p:attrName>ppt_w</p:attrName>
                                        </p:attrNameLst>
                                      </p:cBhvr>
                                      <p:tavLst>
                                        <p:tav tm="0">
                                          <p:val>
                                            <p:fltVal val="0"/>
                                          </p:val>
                                        </p:tav>
                                        <p:tav tm="100000">
                                          <p:val>
                                            <p:strVal val="#ppt_w"/>
                                          </p:val>
                                        </p:tav>
                                      </p:tavLst>
                                    </p:anim>
                                    <p:anim calcmode="lin" valueType="num">
                                      <p:cBhvr>
                                        <p:cTn id="127" dur="500" fill="hold"/>
                                        <p:tgtEl>
                                          <p:spTgt spid="68"/>
                                        </p:tgtEl>
                                        <p:attrNameLst>
                                          <p:attrName>ppt_h</p:attrName>
                                        </p:attrNameLst>
                                      </p:cBhvr>
                                      <p:tavLst>
                                        <p:tav tm="0">
                                          <p:val>
                                            <p:fltVal val="0"/>
                                          </p:val>
                                        </p:tav>
                                        <p:tav tm="100000">
                                          <p:val>
                                            <p:strVal val="#ppt_h"/>
                                          </p:val>
                                        </p:tav>
                                      </p:tavLst>
                                    </p:anim>
                                    <p:animEffect transition="in" filter="fade">
                                      <p:cBhvr>
                                        <p:cTn id="128" dur="500"/>
                                        <p:tgtEl>
                                          <p:spTgt spid="68"/>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nodeType="clickEffect">
                                  <p:stCondLst>
                                    <p:cond delay="0"/>
                                  </p:stCondLst>
                                  <p:childTnLst>
                                    <p:set>
                                      <p:cBhvr>
                                        <p:cTn id="132" dur="1" fill="hold">
                                          <p:stCondLst>
                                            <p:cond delay="0"/>
                                          </p:stCondLst>
                                        </p:cTn>
                                        <p:tgtEl>
                                          <p:spTgt spid="82"/>
                                        </p:tgtEl>
                                        <p:attrNameLst>
                                          <p:attrName>style.visibility</p:attrName>
                                        </p:attrNameLst>
                                      </p:cBhvr>
                                      <p:to>
                                        <p:strVal val="visible"/>
                                      </p:to>
                                    </p:set>
                                    <p:animEffect transition="in" filter="wipe(down)">
                                      <p:cBhvr>
                                        <p:cTn id="133" dur="500"/>
                                        <p:tgtEl>
                                          <p:spTgt spid="82"/>
                                        </p:tgtEl>
                                      </p:cBhvr>
                                    </p:animEffect>
                                  </p:childTnLst>
                                </p:cTn>
                              </p:par>
                            </p:childTnLst>
                          </p:cTn>
                        </p:par>
                      </p:childTnLst>
                    </p:cTn>
                  </p:par>
                  <p:par>
                    <p:cTn id="134" fill="hold">
                      <p:stCondLst>
                        <p:cond delay="indefinite"/>
                      </p:stCondLst>
                      <p:childTnLst>
                        <p:par>
                          <p:cTn id="135" fill="hold">
                            <p:stCondLst>
                              <p:cond delay="0"/>
                            </p:stCondLst>
                            <p:childTnLst>
                              <p:par>
                                <p:cTn id="136" presetID="53" presetClass="entr" presetSubtype="16" fill="hold" grpId="0" nodeType="clickEffect">
                                  <p:stCondLst>
                                    <p:cond delay="0"/>
                                  </p:stCondLst>
                                  <p:childTnLst>
                                    <p:set>
                                      <p:cBhvr>
                                        <p:cTn id="137" dur="1" fill="hold">
                                          <p:stCondLst>
                                            <p:cond delay="0"/>
                                          </p:stCondLst>
                                        </p:cTn>
                                        <p:tgtEl>
                                          <p:spTgt spid="53"/>
                                        </p:tgtEl>
                                        <p:attrNameLst>
                                          <p:attrName>style.visibility</p:attrName>
                                        </p:attrNameLst>
                                      </p:cBhvr>
                                      <p:to>
                                        <p:strVal val="visible"/>
                                      </p:to>
                                    </p:set>
                                    <p:anim calcmode="lin" valueType="num">
                                      <p:cBhvr>
                                        <p:cTn id="138" dur="500" fill="hold"/>
                                        <p:tgtEl>
                                          <p:spTgt spid="53"/>
                                        </p:tgtEl>
                                        <p:attrNameLst>
                                          <p:attrName>ppt_w</p:attrName>
                                        </p:attrNameLst>
                                      </p:cBhvr>
                                      <p:tavLst>
                                        <p:tav tm="0">
                                          <p:val>
                                            <p:fltVal val="0"/>
                                          </p:val>
                                        </p:tav>
                                        <p:tav tm="100000">
                                          <p:val>
                                            <p:strVal val="#ppt_w"/>
                                          </p:val>
                                        </p:tav>
                                      </p:tavLst>
                                    </p:anim>
                                    <p:anim calcmode="lin" valueType="num">
                                      <p:cBhvr>
                                        <p:cTn id="139" dur="500" fill="hold"/>
                                        <p:tgtEl>
                                          <p:spTgt spid="53"/>
                                        </p:tgtEl>
                                        <p:attrNameLst>
                                          <p:attrName>ppt_h</p:attrName>
                                        </p:attrNameLst>
                                      </p:cBhvr>
                                      <p:tavLst>
                                        <p:tav tm="0">
                                          <p:val>
                                            <p:fltVal val="0"/>
                                          </p:val>
                                        </p:tav>
                                        <p:tav tm="100000">
                                          <p:val>
                                            <p:strVal val="#ppt_h"/>
                                          </p:val>
                                        </p:tav>
                                      </p:tavLst>
                                    </p:anim>
                                    <p:animEffect transition="in" filter="fade">
                                      <p:cBhvr>
                                        <p:cTn id="14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38" grpId="0"/>
      <p:bldP spid="43" grpId="0"/>
      <p:bldP spid="48" grpId="0"/>
      <p:bldP spid="53" grpId="0"/>
      <p:bldP spid="58" grpId="0"/>
      <p:bldP spid="63" grpId="0"/>
      <p:bldP spid="68" grpId="0"/>
      <p:bldP spid="73" grpId="0"/>
      <p:bldP spid="74" grpId="0" animBg="1"/>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3"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工作重点</a:t>
            </a:r>
            <a:endParaRPr lang="zh-CN" altLang="en-US" sz="2800" b="1" dirty="0">
              <a:latin typeface="微软雅黑" panose="020B0503020204020204" pitchFamily="34" charset="-122"/>
              <a:ea typeface="微软雅黑" panose="020B0503020204020204" pitchFamily="34" charset="-122"/>
            </a:endParaRPr>
          </a:p>
        </p:txBody>
      </p:sp>
      <p:sp>
        <p:nvSpPr>
          <p:cNvPr id="4"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5"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6"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7" name="组合 12"/>
          <p:cNvGrpSpPr>
            <a:grpSpLocks/>
          </p:cNvGrpSpPr>
          <p:nvPr/>
        </p:nvGrpSpPr>
        <p:grpSpPr bwMode="auto">
          <a:xfrm>
            <a:off x="3562350" y="4739829"/>
            <a:ext cx="692150" cy="692150"/>
            <a:chOff x="3927867" y="5719055"/>
            <a:chExt cx="692150" cy="692150"/>
          </a:xfrm>
        </p:grpSpPr>
        <p:sp>
          <p:nvSpPr>
            <p:cNvPr id="8"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9"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10" name="组合 15"/>
          <p:cNvGrpSpPr>
            <a:grpSpLocks/>
          </p:cNvGrpSpPr>
          <p:nvPr/>
        </p:nvGrpSpPr>
        <p:grpSpPr bwMode="auto">
          <a:xfrm>
            <a:off x="4903788" y="3411091"/>
            <a:ext cx="692150" cy="692150"/>
            <a:chOff x="5191288" y="4388838"/>
            <a:chExt cx="692150" cy="692150"/>
          </a:xfrm>
        </p:grpSpPr>
        <p:sp>
          <p:nvSpPr>
            <p:cNvPr id="11"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2"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13" name="组合 18"/>
          <p:cNvGrpSpPr>
            <a:grpSpLocks/>
          </p:cNvGrpSpPr>
          <p:nvPr/>
        </p:nvGrpSpPr>
        <p:grpSpPr bwMode="auto">
          <a:xfrm>
            <a:off x="6519863" y="3411091"/>
            <a:ext cx="692150" cy="692150"/>
            <a:chOff x="6884827" y="4388838"/>
            <a:chExt cx="692150" cy="692150"/>
          </a:xfrm>
        </p:grpSpPr>
        <p:sp>
          <p:nvSpPr>
            <p:cNvPr id="14"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5"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16" name="组合 21"/>
          <p:cNvGrpSpPr>
            <a:grpSpLocks/>
          </p:cNvGrpSpPr>
          <p:nvPr/>
        </p:nvGrpSpPr>
        <p:grpSpPr bwMode="auto">
          <a:xfrm>
            <a:off x="7853363" y="4739829"/>
            <a:ext cx="693737" cy="692150"/>
            <a:chOff x="8218831" y="5719055"/>
            <a:chExt cx="693737" cy="692150"/>
          </a:xfrm>
        </p:grpSpPr>
        <p:sp>
          <p:nvSpPr>
            <p:cNvPr id="17"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8"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19"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0"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1"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23"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24"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5"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工作不足</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404089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00"/>
                                        <p:tgtEl>
                                          <p:spTgt spid="2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ppt_w</p:attrName>
                                        </p:attrNameLst>
                                      </p:cBhvr>
                                      <p:tavLst>
                                        <p:tav tm="0">
                                          <p:val>
                                            <p:fltVal val="0"/>
                                          </p:val>
                                        </p:tav>
                                        <p:tav tm="100000">
                                          <p:val>
                                            <p:strVal val="#ppt_w"/>
                                          </p:val>
                                        </p:tav>
                                      </p:tavLst>
                                    </p:anim>
                                    <p:anim calcmode="lin" valueType="num">
                                      <p:cBhvr>
                                        <p:cTn id="67" dur="500" fill="hold"/>
                                        <p:tgtEl>
                                          <p:spTgt spid="3"/>
                                        </p:tgtEl>
                                        <p:attrNameLst>
                                          <p:attrName>ppt_h</p:attrName>
                                        </p:attrNameLst>
                                      </p:cBhvr>
                                      <p:tavLst>
                                        <p:tav tm="0">
                                          <p:val>
                                            <p:fltVal val="0"/>
                                          </p:val>
                                        </p:tav>
                                        <p:tav tm="100000">
                                          <p:val>
                                            <p:strVal val="#ppt_h"/>
                                          </p:val>
                                        </p:tav>
                                      </p:tavLst>
                                    </p:anim>
                                    <p:animEffect transition="in" filter="fade">
                                      <p:cBhvr>
                                        <p:cTn id="68" dur="500"/>
                                        <p:tgtEl>
                                          <p:spTgt spid="3"/>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 calcmode="lin" valueType="num">
                                      <p:cBhvr>
                                        <p:cTn id="72" dur="500" fill="hold"/>
                                        <p:tgtEl>
                                          <p:spTgt spid="4"/>
                                        </p:tgtEl>
                                        <p:attrNameLst>
                                          <p:attrName>ppt_w</p:attrName>
                                        </p:attrNameLst>
                                      </p:cBhvr>
                                      <p:tavLst>
                                        <p:tav tm="0">
                                          <p:val>
                                            <p:fltVal val="0"/>
                                          </p:val>
                                        </p:tav>
                                        <p:tav tm="100000">
                                          <p:val>
                                            <p:strVal val="#ppt_w"/>
                                          </p:val>
                                        </p:tav>
                                      </p:tavLst>
                                    </p:anim>
                                    <p:anim calcmode="lin" valueType="num">
                                      <p:cBhvr>
                                        <p:cTn id="73" dur="500" fill="hold"/>
                                        <p:tgtEl>
                                          <p:spTgt spid="4"/>
                                        </p:tgtEl>
                                        <p:attrNameLst>
                                          <p:attrName>ppt_h</p:attrName>
                                        </p:attrNameLst>
                                      </p:cBhvr>
                                      <p:tavLst>
                                        <p:tav tm="0">
                                          <p:val>
                                            <p:fltVal val="0"/>
                                          </p:val>
                                        </p:tav>
                                        <p:tav tm="100000">
                                          <p:val>
                                            <p:strVal val="#ppt_h"/>
                                          </p:val>
                                        </p:tav>
                                      </p:tavLst>
                                    </p:anim>
                                    <p:animEffect transition="in" filter="fade">
                                      <p:cBhvr>
                                        <p:cTn id="74" dur="500"/>
                                        <p:tgtEl>
                                          <p:spTgt spid="4"/>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 calcmode="lin" valueType="num">
                                      <p:cBhvr>
                                        <p:cTn id="78" dur="500" fill="hold"/>
                                        <p:tgtEl>
                                          <p:spTgt spid="5"/>
                                        </p:tgtEl>
                                        <p:attrNameLst>
                                          <p:attrName>ppt_w</p:attrName>
                                        </p:attrNameLst>
                                      </p:cBhvr>
                                      <p:tavLst>
                                        <p:tav tm="0">
                                          <p:val>
                                            <p:fltVal val="0"/>
                                          </p:val>
                                        </p:tav>
                                        <p:tav tm="100000">
                                          <p:val>
                                            <p:strVal val="#ppt_w"/>
                                          </p:val>
                                        </p:tav>
                                      </p:tavLst>
                                    </p:anim>
                                    <p:anim calcmode="lin" valueType="num">
                                      <p:cBhvr>
                                        <p:cTn id="79" dur="500" fill="hold"/>
                                        <p:tgtEl>
                                          <p:spTgt spid="5"/>
                                        </p:tgtEl>
                                        <p:attrNameLst>
                                          <p:attrName>ppt_h</p:attrName>
                                        </p:attrNameLst>
                                      </p:cBhvr>
                                      <p:tavLst>
                                        <p:tav tm="0">
                                          <p:val>
                                            <p:fltVal val="0"/>
                                          </p:val>
                                        </p:tav>
                                        <p:tav tm="100000">
                                          <p:val>
                                            <p:strVal val="#ppt_h"/>
                                          </p:val>
                                        </p:tav>
                                      </p:tavLst>
                                    </p:anim>
                                    <p:animEffect transition="in" filter="fade">
                                      <p:cBhvr>
                                        <p:cTn id="80" dur="500"/>
                                        <p:tgtEl>
                                          <p:spTgt spid="5"/>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 calcmode="lin" valueType="num">
                                      <p:cBhvr>
                                        <p:cTn id="84" dur="500" fill="hold"/>
                                        <p:tgtEl>
                                          <p:spTgt spid="6"/>
                                        </p:tgtEl>
                                        <p:attrNameLst>
                                          <p:attrName>ppt_w</p:attrName>
                                        </p:attrNameLst>
                                      </p:cBhvr>
                                      <p:tavLst>
                                        <p:tav tm="0">
                                          <p:val>
                                            <p:fltVal val="0"/>
                                          </p:val>
                                        </p:tav>
                                        <p:tav tm="100000">
                                          <p:val>
                                            <p:strVal val="#ppt_w"/>
                                          </p:val>
                                        </p:tav>
                                      </p:tavLst>
                                    </p:anim>
                                    <p:anim calcmode="lin" valueType="num">
                                      <p:cBhvr>
                                        <p:cTn id="85" dur="500" fill="hold"/>
                                        <p:tgtEl>
                                          <p:spTgt spid="6"/>
                                        </p:tgtEl>
                                        <p:attrNameLst>
                                          <p:attrName>ppt_h</p:attrName>
                                        </p:attrNameLst>
                                      </p:cBhvr>
                                      <p:tavLst>
                                        <p:tav tm="0">
                                          <p:val>
                                            <p:fltVal val="0"/>
                                          </p:val>
                                        </p:tav>
                                        <p:tav tm="100000">
                                          <p:val>
                                            <p:strVal val="#ppt_h"/>
                                          </p:val>
                                        </p:tav>
                                      </p:tavLst>
                                    </p:anim>
                                    <p:animEffect transition="in" filter="fade">
                                      <p:cBhvr>
                                        <p:cTn id="86" dur="500"/>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999"/>
                                          </p:stCondLst>
                                        </p:cTn>
                                        <p:tgtEl>
                                          <p:spTgt spid="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26"/>
                                        </p:tgtEl>
                                        <p:attrNameLst>
                                          <p:attrName>ppt_x</p:attrName>
                                        </p:attrNameLst>
                                      </p:cBhvr>
                                      <p:tavLst>
                                        <p:tav tm="0">
                                          <p:val>
                                            <p:strVal val="ppt_x"/>
                                          </p:val>
                                        </p:tav>
                                        <p:tav tm="100000">
                                          <p:val>
                                            <p:strVal val="ppt_x"/>
                                          </p:val>
                                        </p:tav>
                                      </p:tavLst>
                                    </p:anim>
                                    <p:anim calcmode="lin" valueType="num">
                                      <p:cBhvr additive="base">
                                        <p:cTn id="95" dur="500"/>
                                        <p:tgtEl>
                                          <p:spTgt spid="26"/>
                                        </p:tgtEl>
                                        <p:attrNameLst>
                                          <p:attrName>ppt_y</p:attrName>
                                        </p:attrNameLst>
                                      </p:cBhvr>
                                      <p:tavLst>
                                        <p:tav tm="0">
                                          <p:val>
                                            <p:strVal val="ppt_y"/>
                                          </p:val>
                                        </p:tav>
                                        <p:tav tm="100000">
                                          <p:val>
                                            <p:strVal val="0-ppt_h/2"/>
                                          </p:val>
                                        </p:tav>
                                      </p:tavLst>
                                    </p:anim>
                                    <p:set>
                                      <p:cBhvr>
                                        <p:cTn id="96" dur="1" fill="hold">
                                          <p:stCondLst>
                                            <p:cond delay="499"/>
                                          </p:stCondLst>
                                        </p:cTn>
                                        <p:tgtEl>
                                          <p:spTgt spid="26"/>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3"/>
                                        </p:tgtEl>
                                        <p:attrNameLst>
                                          <p:attrName>ppt_x</p:attrName>
                                        </p:attrNameLst>
                                      </p:cBhvr>
                                      <p:tavLst>
                                        <p:tav tm="0">
                                          <p:val>
                                            <p:strVal val="ppt_x"/>
                                          </p:val>
                                        </p:tav>
                                        <p:tav tm="100000">
                                          <p:val>
                                            <p:strVal val="ppt_x"/>
                                          </p:val>
                                        </p:tav>
                                      </p:tavLst>
                                    </p:anim>
                                    <p:anim calcmode="lin" valueType="num">
                                      <p:cBhvr additive="base">
                                        <p:cTn id="99" dur="500"/>
                                        <p:tgtEl>
                                          <p:spTgt spid="3"/>
                                        </p:tgtEl>
                                        <p:attrNameLst>
                                          <p:attrName>ppt_y</p:attrName>
                                        </p:attrNameLst>
                                      </p:cBhvr>
                                      <p:tavLst>
                                        <p:tav tm="0">
                                          <p:val>
                                            <p:strVal val="ppt_y"/>
                                          </p:val>
                                        </p:tav>
                                        <p:tav tm="100000">
                                          <p:val>
                                            <p:strVal val="0-ppt_h/2"/>
                                          </p:val>
                                        </p:tav>
                                      </p:tavLst>
                                    </p:anim>
                                    <p:set>
                                      <p:cBhvr>
                                        <p:cTn id="100" dur="1" fill="hold">
                                          <p:stCondLst>
                                            <p:cond delay="499"/>
                                          </p:stCondLst>
                                        </p:cTn>
                                        <p:tgtEl>
                                          <p:spTgt spid="3"/>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4"/>
                                        </p:tgtEl>
                                        <p:attrNameLst>
                                          <p:attrName>ppt_x</p:attrName>
                                        </p:attrNameLst>
                                      </p:cBhvr>
                                      <p:tavLst>
                                        <p:tav tm="0">
                                          <p:val>
                                            <p:strVal val="ppt_x"/>
                                          </p:val>
                                        </p:tav>
                                        <p:tav tm="100000">
                                          <p:val>
                                            <p:strVal val="ppt_x"/>
                                          </p:val>
                                        </p:tav>
                                      </p:tavLst>
                                    </p:anim>
                                    <p:anim calcmode="lin" valueType="num">
                                      <p:cBhvr additive="base">
                                        <p:cTn id="103" dur="500"/>
                                        <p:tgtEl>
                                          <p:spTgt spid="4"/>
                                        </p:tgtEl>
                                        <p:attrNameLst>
                                          <p:attrName>ppt_y</p:attrName>
                                        </p:attrNameLst>
                                      </p:cBhvr>
                                      <p:tavLst>
                                        <p:tav tm="0">
                                          <p:val>
                                            <p:strVal val="ppt_y"/>
                                          </p:val>
                                        </p:tav>
                                        <p:tav tm="100000">
                                          <p:val>
                                            <p:strVal val="0-ppt_h/2"/>
                                          </p:val>
                                        </p:tav>
                                      </p:tavLst>
                                    </p:anim>
                                    <p:set>
                                      <p:cBhvr>
                                        <p:cTn id="104" dur="1" fill="hold">
                                          <p:stCondLst>
                                            <p:cond delay="499"/>
                                          </p:stCondLst>
                                        </p:cTn>
                                        <p:tgtEl>
                                          <p:spTgt spid="4"/>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5"/>
                                        </p:tgtEl>
                                        <p:attrNameLst>
                                          <p:attrName>ppt_x</p:attrName>
                                        </p:attrNameLst>
                                      </p:cBhvr>
                                      <p:tavLst>
                                        <p:tav tm="0">
                                          <p:val>
                                            <p:strVal val="ppt_x"/>
                                          </p:val>
                                        </p:tav>
                                        <p:tav tm="100000">
                                          <p:val>
                                            <p:strVal val="ppt_x"/>
                                          </p:val>
                                        </p:tav>
                                      </p:tavLst>
                                    </p:anim>
                                    <p:anim calcmode="lin" valueType="num">
                                      <p:cBhvr additive="base">
                                        <p:cTn id="107" dur="500"/>
                                        <p:tgtEl>
                                          <p:spTgt spid="5"/>
                                        </p:tgtEl>
                                        <p:attrNameLst>
                                          <p:attrName>ppt_y</p:attrName>
                                        </p:attrNameLst>
                                      </p:cBhvr>
                                      <p:tavLst>
                                        <p:tav tm="0">
                                          <p:val>
                                            <p:strVal val="ppt_y"/>
                                          </p:val>
                                        </p:tav>
                                        <p:tav tm="100000">
                                          <p:val>
                                            <p:strVal val="0-ppt_h/2"/>
                                          </p:val>
                                        </p:tav>
                                      </p:tavLst>
                                    </p:anim>
                                    <p:set>
                                      <p:cBhvr>
                                        <p:cTn id="108" dur="1" fill="hold">
                                          <p:stCondLst>
                                            <p:cond delay="499"/>
                                          </p:stCondLst>
                                        </p:cTn>
                                        <p:tgtEl>
                                          <p:spTgt spid="5"/>
                                        </p:tgtEl>
                                        <p:attrNameLst>
                                          <p:attrName>style.visibility</p:attrName>
                                        </p:attrNameLst>
                                      </p:cBhvr>
                                      <p:to>
                                        <p:strVal val="hidden"/>
                                      </p:to>
                                    </p:set>
                                  </p:childTnLst>
                                </p:cTn>
                              </p:par>
                              <p:par>
                                <p:cTn id="109" presetID="2" presetClass="exit" presetSubtype="1" fill="hold" grpId="2" nodeType="withEffect">
                                  <p:stCondLst>
                                    <p:cond delay="0"/>
                                  </p:stCondLst>
                                  <p:childTnLst>
                                    <p:anim calcmode="lin" valueType="num">
                                      <p:cBhvr additive="base">
                                        <p:cTn id="110" dur="500"/>
                                        <p:tgtEl>
                                          <p:spTgt spid="6"/>
                                        </p:tgtEl>
                                        <p:attrNameLst>
                                          <p:attrName>ppt_x</p:attrName>
                                        </p:attrNameLst>
                                      </p:cBhvr>
                                      <p:tavLst>
                                        <p:tav tm="0">
                                          <p:val>
                                            <p:strVal val="ppt_x"/>
                                          </p:val>
                                        </p:tav>
                                        <p:tav tm="100000">
                                          <p:val>
                                            <p:strVal val="ppt_x"/>
                                          </p:val>
                                        </p:tav>
                                      </p:tavLst>
                                    </p:anim>
                                    <p:anim calcmode="lin" valueType="num">
                                      <p:cBhvr additive="base">
                                        <p:cTn id="111" dur="500"/>
                                        <p:tgtEl>
                                          <p:spTgt spid="6"/>
                                        </p:tgtEl>
                                        <p:attrNameLst>
                                          <p:attrName>ppt_y</p:attrName>
                                        </p:attrNameLst>
                                      </p:cBhvr>
                                      <p:tavLst>
                                        <p:tav tm="0">
                                          <p:val>
                                            <p:strVal val="ppt_y"/>
                                          </p:val>
                                        </p:tav>
                                        <p:tav tm="100000">
                                          <p:val>
                                            <p:strVal val="0-ppt_h/2"/>
                                          </p:val>
                                        </p:tav>
                                      </p:tavLst>
                                    </p:anim>
                                    <p:set>
                                      <p:cBhvr>
                                        <p:cTn id="112" dur="1" fill="hold">
                                          <p:stCondLst>
                                            <p:cond delay="499"/>
                                          </p:stCondLst>
                                        </p:cTn>
                                        <p:tgtEl>
                                          <p:spTgt spid="6"/>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27"/>
                                        </p:tgtEl>
                                        <p:attrNameLst>
                                          <p:attrName>ppt_x</p:attrName>
                                        </p:attrNameLst>
                                      </p:cBhvr>
                                      <p:tavLst>
                                        <p:tav tm="0">
                                          <p:val>
                                            <p:strVal val="ppt_x"/>
                                          </p:val>
                                        </p:tav>
                                        <p:tav tm="100000">
                                          <p:val>
                                            <p:strVal val="ppt_x"/>
                                          </p:val>
                                        </p:tav>
                                      </p:tavLst>
                                    </p:anim>
                                    <p:anim calcmode="lin" valueType="num">
                                      <p:cBhvr additive="base">
                                        <p:cTn id="115" dur="500"/>
                                        <p:tgtEl>
                                          <p:spTgt spid="27"/>
                                        </p:tgtEl>
                                        <p:attrNameLst>
                                          <p:attrName>ppt_y</p:attrName>
                                        </p:attrNameLst>
                                      </p:cBhvr>
                                      <p:tavLst>
                                        <p:tav tm="0">
                                          <p:val>
                                            <p:strVal val="ppt_y"/>
                                          </p:val>
                                        </p:tav>
                                        <p:tav tm="100000">
                                          <p:val>
                                            <p:strVal val="1+ppt_h/2"/>
                                          </p:val>
                                        </p:tav>
                                      </p:tavLst>
                                    </p:anim>
                                    <p:set>
                                      <p:cBhvr>
                                        <p:cTn id="116" dur="1" fill="hold">
                                          <p:stCondLst>
                                            <p:cond delay="499"/>
                                          </p:stCondLst>
                                        </p:cTn>
                                        <p:tgtEl>
                                          <p:spTgt spid="27"/>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22"/>
                                        </p:tgtEl>
                                        <p:attrNameLst>
                                          <p:attrName>ppt_x</p:attrName>
                                        </p:attrNameLst>
                                      </p:cBhvr>
                                      <p:tavLst>
                                        <p:tav tm="0">
                                          <p:val>
                                            <p:strVal val="ppt_x"/>
                                          </p:val>
                                        </p:tav>
                                        <p:tav tm="100000">
                                          <p:val>
                                            <p:strVal val="ppt_x"/>
                                          </p:val>
                                        </p:tav>
                                      </p:tavLst>
                                    </p:anim>
                                    <p:anim calcmode="lin" valueType="num">
                                      <p:cBhvr additive="base">
                                        <p:cTn id="119" dur="500"/>
                                        <p:tgtEl>
                                          <p:spTgt spid="22"/>
                                        </p:tgtEl>
                                        <p:attrNameLst>
                                          <p:attrName>ppt_y</p:attrName>
                                        </p:attrNameLst>
                                      </p:cBhvr>
                                      <p:tavLst>
                                        <p:tav tm="0">
                                          <p:val>
                                            <p:strVal val="ppt_y"/>
                                          </p:val>
                                        </p:tav>
                                        <p:tav tm="100000">
                                          <p:val>
                                            <p:strVal val="1+ppt_h/2"/>
                                          </p:val>
                                        </p:tav>
                                      </p:tavLst>
                                    </p:anim>
                                    <p:set>
                                      <p:cBhvr>
                                        <p:cTn id="120" dur="1" fill="hold">
                                          <p:stCondLst>
                                            <p:cond delay="499"/>
                                          </p:stCondLst>
                                        </p:cTn>
                                        <p:tgtEl>
                                          <p:spTgt spid="22"/>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23"/>
                                        </p:tgtEl>
                                        <p:attrNameLst>
                                          <p:attrName>ppt_x</p:attrName>
                                        </p:attrNameLst>
                                      </p:cBhvr>
                                      <p:tavLst>
                                        <p:tav tm="0">
                                          <p:val>
                                            <p:strVal val="ppt_x"/>
                                          </p:val>
                                        </p:tav>
                                        <p:tav tm="100000">
                                          <p:val>
                                            <p:strVal val="ppt_x"/>
                                          </p:val>
                                        </p:tav>
                                      </p:tavLst>
                                    </p:anim>
                                    <p:anim calcmode="lin" valueType="num">
                                      <p:cBhvr additive="base">
                                        <p:cTn id="123" dur="500"/>
                                        <p:tgtEl>
                                          <p:spTgt spid="23"/>
                                        </p:tgtEl>
                                        <p:attrNameLst>
                                          <p:attrName>ppt_y</p:attrName>
                                        </p:attrNameLst>
                                      </p:cBhvr>
                                      <p:tavLst>
                                        <p:tav tm="0">
                                          <p:val>
                                            <p:strVal val="ppt_y"/>
                                          </p:val>
                                        </p:tav>
                                        <p:tav tm="100000">
                                          <p:val>
                                            <p:strVal val="1+ppt_h/2"/>
                                          </p:val>
                                        </p:tav>
                                      </p:tavLst>
                                    </p:anim>
                                    <p:set>
                                      <p:cBhvr>
                                        <p:cTn id="124" dur="1" fill="hold">
                                          <p:stCondLst>
                                            <p:cond delay="499"/>
                                          </p:stCondLst>
                                        </p:cTn>
                                        <p:tgtEl>
                                          <p:spTgt spid="23"/>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25"/>
                                        </p:tgtEl>
                                        <p:attrNameLst>
                                          <p:attrName>ppt_x</p:attrName>
                                        </p:attrNameLst>
                                      </p:cBhvr>
                                      <p:tavLst>
                                        <p:tav tm="0">
                                          <p:val>
                                            <p:strVal val="ppt_x"/>
                                          </p:val>
                                        </p:tav>
                                        <p:tav tm="100000">
                                          <p:val>
                                            <p:strVal val="ppt_x"/>
                                          </p:val>
                                        </p:tav>
                                      </p:tavLst>
                                    </p:anim>
                                    <p:anim calcmode="lin" valueType="num">
                                      <p:cBhvr additive="base">
                                        <p:cTn id="127" dur="500"/>
                                        <p:tgtEl>
                                          <p:spTgt spid="25"/>
                                        </p:tgtEl>
                                        <p:attrNameLst>
                                          <p:attrName>ppt_y</p:attrName>
                                        </p:attrNameLst>
                                      </p:cBhvr>
                                      <p:tavLst>
                                        <p:tav tm="0">
                                          <p:val>
                                            <p:strVal val="ppt_y"/>
                                          </p:val>
                                        </p:tav>
                                        <p:tav tm="100000">
                                          <p:val>
                                            <p:strVal val="1+ppt_h/2"/>
                                          </p:val>
                                        </p:tav>
                                      </p:tavLst>
                                    </p:anim>
                                    <p:set>
                                      <p:cBhvr>
                                        <p:cTn id="128" dur="1" fill="hold">
                                          <p:stCondLst>
                                            <p:cond delay="499"/>
                                          </p:stCondLst>
                                        </p:cTn>
                                        <p:tgtEl>
                                          <p:spTgt spid="25"/>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2"/>
                                        </p:tgtEl>
                                        <p:attrNameLst>
                                          <p:attrName>ppt_x</p:attrName>
                                        </p:attrNameLst>
                                      </p:cBhvr>
                                      <p:tavLst>
                                        <p:tav tm="0">
                                          <p:val>
                                            <p:strVal val="ppt_x"/>
                                          </p:val>
                                        </p:tav>
                                        <p:tav tm="100000">
                                          <p:val>
                                            <p:strVal val="ppt_x"/>
                                          </p:val>
                                        </p:tav>
                                      </p:tavLst>
                                    </p:anim>
                                    <p:anim calcmode="lin" valueType="num">
                                      <p:cBhvr additive="base">
                                        <p:cTn id="131" dur="500"/>
                                        <p:tgtEl>
                                          <p:spTgt spid="2"/>
                                        </p:tgtEl>
                                        <p:attrNameLst>
                                          <p:attrName>ppt_y</p:attrName>
                                        </p:attrNameLst>
                                      </p:cBhvr>
                                      <p:tavLst>
                                        <p:tav tm="0">
                                          <p:val>
                                            <p:strVal val="ppt_y"/>
                                          </p:val>
                                        </p:tav>
                                        <p:tav tm="100000">
                                          <p:val>
                                            <p:strVal val="1+ppt_h/2"/>
                                          </p:val>
                                        </p:tav>
                                      </p:tavLst>
                                    </p:anim>
                                    <p:set>
                                      <p:cBhvr>
                                        <p:cTn id="132" dur="1" fill="hold">
                                          <p:stCondLst>
                                            <p:cond delay="499"/>
                                          </p:stCondLst>
                                        </p:cTn>
                                        <p:tgtEl>
                                          <p:spTgt spid="2"/>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7"/>
                                        </p:tgtEl>
                                        <p:attrNameLst>
                                          <p:attrName>ppt_x</p:attrName>
                                        </p:attrNameLst>
                                      </p:cBhvr>
                                      <p:tavLst>
                                        <p:tav tm="0">
                                          <p:val>
                                            <p:strVal val="ppt_x"/>
                                          </p:val>
                                        </p:tav>
                                        <p:tav tm="100000">
                                          <p:val>
                                            <p:strVal val="ppt_x"/>
                                          </p:val>
                                        </p:tav>
                                      </p:tavLst>
                                    </p:anim>
                                    <p:anim calcmode="lin" valueType="num">
                                      <p:cBhvr additive="base">
                                        <p:cTn id="135" dur="500"/>
                                        <p:tgtEl>
                                          <p:spTgt spid="7"/>
                                        </p:tgtEl>
                                        <p:attrNameLst>
                                          <p:attrName>ppt_y</p:attrName>
                                        </p:attrNameLst>
                                      </p:cBhvr>
                                      <p:tavLst>
                                        <p:tav tm="0">
                                          <p:val>
                                            <p:strVal val="ppt_y"/>
                                          </p:val>
                                        </p:tav>
                                        <p:tav tm="100000">
                                          <p:val>
                                            <p:strVal val="1+ppt_h/2"/>
                                          </p:val>
                                        </p:tav>
                                      </p:tavLst>
                                    </p:anim>
                                    <p:set>
                                      <p:cBhvr>
                                        <p:cTn id="136" dur="1" fill="hold">
                                          <p:stCondLst>
                                            <p:cond delay="499"/>
                                          </p:stCondLst>
                                        </p:cTn>
                                        <p:tgtEl>
                                          <p:spTgt spid="7"/>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10"/>
                                        </p:tgtEl>
                                        <p:attrNameLst>
                                          <p:attrName>ppt_x</p:attrName>
                                        </p:attrNameLst>
                                      </p:cBhvr>
                                      <p:tavLst>
                                        <p:tav tm="0">
                                          <p:val>
                                            <p:strVal val="ppt_x"/>
                                          </p:val>
                                        </p:tav>
                                        <p:tav tm="100000">
                                          <p:val>
                                            <p:strVal val="ppt_x"/>
                                          </p:val>
                                        </p:tav>
                                      </p:tavLst>
                                    </p:anim>
                                    <p:anim calcmode="lin" valueType="num">
                                      <p:cBhvr additive="base">
                                        <p:cTn id="139" dur="500"/>
                                        <p:tgtEl>
                                          <p:spTgt spid="10"/>
                                        </p:tgtEl>
                                        <p:attrNameLst>
                                          <p:attrName>ppt_y</p:attrName>
                                        </p:attrNameLst>
                                      </p:cBhvr>
                                      <p:tavLst>
                                        <p:tav tm="0">
                                          <p:val>
                                            <p:strVal val="ppt_y"/>
                                          </p:val>
                                        </p:tav>
                                        <p:tav tm="100000">
                                          <p:val>
                                            <p:strVal val="1+ppt_h/2"/>
                                          </p:val>
                                        </p:tav>
                                      </p:tavLst>
                                    </p:anim>
                                    <p:set>
                                      <p:cBhvr>
                                        <p:cTn id="140" dur="1" fill="hold">
                                          <p:stCondLst>
                                            <p:cond delay="499"/>
                                          </p:stCondLst>
                                        </p:cTn>
                                        <p:tgtEl>
                                          <p:spTgt spid="10"/>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13"/>
                                        </p:tgtEl>
                                        <p:attrNameLst>
                                          <p:attrName>ppt_x</p:attrName>
                                        </p:attrNameLst>
                                      </p:cBhvr>
                                      <p:tavLst>
                                        <p:tav tm="0">
                                          <p:val>
                                            <p:strVal val="ppt_x"/>
                                          </p:val>
                                        </p:tav>
                                        <p:tav tm="100000">
                                          <p:val>
                                            <p:strVal val="ppt_x"/>
                                          </p:val>
                                        </p:tav>
                                      </p:tavLst>
                                    </p:anim>
                                    <p:anim calcmode="lin" valueType="num">
                                      <p:cBhvr additive="base">
                                        <p:cTn id="143" dur="500"/>
                                        <p:tgtEl>
                                          <p:spTgt spid="13"/>
                                        </p:tgtEl>
                                        <p:attrNameLst>
                                          <p:attrName>ppt_y</p:attrName>
                                        </p:attrNameLst>
                                      </p:cBhvr>
                                      <p:tavLst>
                                        <p:tav tm="0">
                                          <p:val>
                                            <p:strVal val="ppt_y"/>
                                          </p:val>
                                        </p:tav>
                                        <p:tav tm="100000">
                                          <p:val>
                                            <p:strVal val="1+ppt_h/2"/>
                                          </p:val>
                                        </p:tav>
                                      </p:tavLst>
                                    </p:anim>
                                    <p:set>
                                      <p:cBhvr>
                                        <p:cTn id="144" dur="1" fill="hold">
                                          <p:stCondLst>
                                            <p:cond delay="499"/>
                                          </p:stCondLst>
                                        </p:cTn>
                                        <p:tgtEl>
                                          <p:spTgt spid="13"/>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16"/>
                                        </p:tgtEl>
                                        <p:attrNameLst>
                                          <p:attrName>ppt_x</p:attrName>
                                        </p:attrNameLst>
                                      </p:cBhvr>
                                      <p:tavLst>
                                        <p:tav tm="0">
                                          <p:val>
                                            <p:strVal val="ppt_x"/>
                                          </p:val>
                                        </p:tav>
                                        <p:tav tm="100000">
                                          <p:val>
                                            <p:strVal val="ppt_x"/>
                                          </p:val>
                                        </p:tav>
                                      </p:tavLst>
                                    </p:anim>
                                    <p:anim calcmode="lin" valueType="num">
                                      <p:cBhvr additive="base">
                                        <p:cTn id="147" dur="500"/>
                                        <p:tgtEl>
                                          <p:spTgt spid="16"/>
                                        </p:tgtEl>
                                        <p:attrNameLst>
                                          <p:attrName>ppt_y</p:attrName>
                                        </p:attrNameLst>
                                      </p:cBhvr>
                                      <p:tavLst>
                                        <p:tav tm="0">
                                          <p:val>
                                            <p:strVal val="ppt_y"/>
                                          </p:val>
                                        </p:tav>
                                        <p:tav tm="100000">
                                          <p:val>
                                            <p:strVal val="1+ppt_h/2"/>
                                          </p:val>
                                        </p:tav>
                                      </p:tavLst>
                                    </p:anim>
                                    <p:set>
                                      <p:cBhvr>
                                        <p:cTn id="148" dur="1" fill="hold">
                                          <p:stCondLst>
                                            <p:cond delay="499"/>
                                          </p:stCondLst>
                                        </p:cTn>
                                        <p:tgtEl>
                                          <p:spTgt spid="16"/>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1"/>
                                        </p:tgtEl>
                                        <p:attrNameLst>
                                          <p:attrName>ppt_x</p:attrName>
                                        </p:attrNameLst>
                                      </p:cBhvr>
                                      <p:tavLst>
                                        <p:tav tm="0">
                                          <p:val>
                                            <p:strVal val="ppt_x"/>
                                          </p:val>
                                        </p:tav>
                                        <p:tav tm="100000">
                                          <p:val>
                                            <p:strVal val="ppt_x"/>
                                          </p:val>
                                        </p:tav>
                                      </p:tavLst>
                                    </p:anim>
                                    <p:anim calcmode="lin" valueType="num">
                                      <p:cBhvr additive="base">
                                        <p:cTn id="151" dur="500"/>
                                        <p:tgtEl>
                                          <p:spTgt spid="21"/>
                                        </p:tgtEl>
                                        <p:attrNameLst>
                                          <p:attrName>ppt_y</p:attrName>
                                        </p:attrNameLst>
                                      </p:cBhvr>
                                      <p:tavLst>
                                        <p:tav tm="0">
                                          <p:val>
                                            <p:strVal val="ppt_y"/>
                                          </p:val>
                                        </p:tav>
                                        <p:tav tm="100000">
                                          <p:val>
                                            <p:strVal val="1+ppt_h/2"/>
                                          </p:val>
                                        </p:tav>
                                      </p:tavLst>
                                    </p:anim>
                                    <p:set>
                                      <p:cBhvr>
                                        <p:cTn id="152" dur="1" fill="hold">
                                          <p:stCondLst>
                                            <p:cond delay="499"/>
                                          </p:stCondLst>
                                        </p:cTn>
                                        <p:tgtEl>
                                          <p:spTgt spid="21"/>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20"/>
                                        </p:tgtEl>
                                        <p:attrNameLst>
                                          <p:attrName>ppt_x</p:attrName>
                                        </p:attrNameLst>
                                      </p:cBhvr>
                                      <p:tavLst>
                                        <p:tav tm="0">
                                          <p:val>
                                            <p:strVal val="ppt_x"/>
                                          </p:val>
                                        </p:tav>
                                        <p:tav tm="100000">
                                          <p:val>
                                            <p:strVal val="ppt_x"/>
                                          </p:val>
                                        </p:tav>
                                      </p:tavLst>
                                    </p:anim>
                                    <p:anim calcmode="lin" valueType="num">
                                      <p:cBhvr additive="base">
                                        <p:cTn id="155" dur="500"/>
                                        <p:tgtEl>
                                          <p:spTgt spid="20"/>
                                        </p:tgtEl>
                                        <p:attrNameLst>
                                          <p:attrName>ppt_y</p:attrName>
                                        </p:attrNameLst>
                                      </p:cBhvr>
                                      <p:tavLst>
                                        <p:tav tm="0">
                                          <p:val>
                                            <p:strVal val="ppt_y"/>
                                          </p:val>
                                        </p:tav>
                                        <p:tav tm="100000">
                                          <p:val>
                                            <p:strVal val="1+ppt_h/2"/>
                                          </p:val>
                                        </p:tav>
                                      </p:tavLst>
                                    </p:anim>
                                    <p:set>
                                      <p:cBhvr>
                                        <p:cTn id="156" dur="1" fill="hold">
                                          <p:stCondLst>
                                            <p:cond delay="499"/>
                                          </p:stCondLst>
                                        </p:cTn>
                                        <p:tgtEl>
                                          <p:spTgt spid="20"/>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24"/>
                                        </p:tgtEl>
                                        <p:attrNameLst>
                                          <p:attrName>ppt_x</p:attrName>
                                        </p:attrNameLst>
                                      </p:cBhvr>
                                      <p:tavLst>
                                        <p:tav tm="0">
                                          <p:val>
                                            <p:strVal val="ppt_x"/>
                                          </p:val>
                                        </p:tav>
                                        <p:tav tm="100000">
                                          <p:val>
                                            <p:strVal val="ppt_x"/>
                                          </p:val>
                                        </p:tav>
                                      </p:tavLst>
                                    </p:anim>
                                    <p:anim calcmode="lin" valueType="num">
                                      <p:cBhvr additive="base">
                                        <p:cTn id="159" dur="500"/>
                                        <p:tgtEl>
                                          <p:spTgt spid="24"/>
                                        </p:tgtEl>
                                        <p:attrNameLst>
                                          <p:attrName>ppt_y</p:attrName>
                                        </p:attrNameLst>
                                      </p:cBhvr>
                                      <p:tavLst>
                                        <p:tav tm="0">
                                          <p:val>
                                            <p:strVal val="ppt_y"/>
                                          </p:val>
                                        </p:tav>
                                        <p:tav tm="100000">
                                          <p:val>
                                            <p:strVal val="1+ppt_h/2"/>
                                          </p:val>
                                        </p:tav>
                                      </p:tavLst>
                                    </p:anim>
                                    <p:set>
                                      <p:cBhvr>
                                        <p:cTn id="160" dur="1" fill="hold">
                                          <p:stCondLst>
                                            <p:cond delay="499"/>
                                          </p:stCondLst>
                                        </p:cTn>
                                        <p:tgtEl>
                                          <p:spTgt spid="24"/>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19"/>
                                        </p:tgtEl>
                                        <p:attrNameLst>
                                          <p:attrName>ppt_x</p:attrName>
                                        </p:attrNameLst>
                                      </p:cBhvr>
                                      <p:tavLst>
                                        <p:tav tm="0">
                                          <p:val>
                                            <p:strVal val="ppt_x"/>
                                          </p:val>
                                        </p:tav>
                                        <p:tav tm="100000">
                                          <p:val>
                                            <p:strVal val="ppt_x"/>
                                          </p:val>
                                        </p:tav>
                                      </p:tavLst>
                                    </p:anim>
                                    <p:anim calcmode="lin" valueType="num">
                                      <p:cBhvr additive="base">
                                        <p:cTn id="163" dur="500"/>
                                        <p:tgtEl>
                                          <p:spTgt spid="19"/>
                                        </p:tgtEl>
                                        <p:attrNameLst>
                                          <p:attrName>ppt_y</p:attrName>
                                        </p:attrNameLst>
                                      </p:cBhvr>
                                      <p:tavLst>
                                        <p:tav tm="0">
                                          <p:val>
                                            <p:strVal val="ppt_y"/>
                                          </p:val>
                                        </p:tav>
                                        <p:tav tm="100000">
                                          <p:val>
                                            <p:strVal val="1+ppt_h/2"/>
                                          </p:val>
                                        </p:tav>
                                      </p:tavLst>
                                    </p:anim>
                                    <p:set>
                                      <p:cBhvr>
                                        <p:cTn id="164" dur="1" fill="hold">
                                          <p:stCondLst>
                                            <p:cond delay="499"/>
                                          </p:stCondLst>
                                        </p:cTn>
                                        <p:tgtEl>
                                          <p:spTgt spid="19"/>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28"/>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28"/>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2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6" grpId="2" animBg="1"/>
      <p:bldP spid="19" grpId="0" animBg="1"/>
      <p:bldP spid="19" grpId="1" animBg="1"/>
      <p:bldP spid="20" grpId="0" animBg="1"/>
      <p:bldP spid="20" grpId="1" animBg="1"/>
      <p:bldP spid="21" grpId="0" animBg="1"/>
      <p:bldP spid="21" grpId="1" animBg="1"/>
      <p:bldP spid="22" grpId="0"/>
      <p:bldP spid="22" grpId="1"/>
      <p:bldP spid="23" grpId="0"/>
      <p:bldP spid="23" grpId="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8"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3708648" y="1516063"/>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右箭头 4"/>
          <p:cNvSpPr>
            <a:spLocks noChangeArrowheads="1"/>
          </p:cNvSpPr>
          <p:nvPr/>
        </p:nvSpPr>
        <p:spPr bwMode="auto">
          <a:xfrm>
            <a:off x="3637210" y="1660525"/>
            <a:ext cx="576263" cy="461963"/>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矩形 5"/>
          <p:cNvSpPr>
            <a:spLocks noChangeArrowheads="1"/>
          </p:cNvSpPr>
          <p:nvPr/>
        </p:nvSpPr>
        <p:spPr bwMode="auto">
          <a:xfrm>
            <a:off x="1308348" y="1516063"/>
            <a:ext cx="2447925" cy="750887"/>
          </a:xfrm>
          <a:prstGeom prst="rect">
            <a:avLst/>
          </a:prstGeom>
          <a:solidFill>
            <a:srgbClr val="009999"/>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矩形 6"/>
          <p:cNvSpPr>
            <a:spLocks noChangeArrowheads="1"/>
          </p:cNvSpPr>
          <p:nvPr/>
        </p:nvSpPr>
        <p:spPr bwMode="auto">
          <a:xfrm>
            <a:off x="3708648" y="2635250"/>
            <a:ext cx="7431087" cy="750888"/>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右箭头 7"/>
          <p:cNvSpPr>
            <a:spLocks noChangeArrowheads="1"/>
          </p:cNvSpPr>
          <p:nvPr/>
        </p:nvSpPr>
        <p:spPr bwMode="auto">
          <a:xfrm>
            <a:off x="3637210" y="2779713"/>
            <a:ext cx="576263" cy="461962"/>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矩形 8"/>
          <p:cNvSpPr>
            <a:spLocks noChangeArrowheads="1"/>
          </p:cNvSpPr>
          <p:nvPr/>
        </p:nvSpPr>
        <p:spPr bwMode="auto">
          <a:xfrm>
            <a:off x="1308348" y="2635250"/>
            <a:ext cx="2447925" cy="750888"/>
          </a:xfrm>
          <a:prstGeom prst="rect">
            <a:avLst/>
          </a:prstGeom>
          <a:solidFill>
            <a:srgbClr val="009999"/>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矩形 9"/>
          <p:cNvSpPr>
            <a:spLocks noChangeArrowheads="1"/>
          </p:cNvSpPr>
          <p:nvPr/>
        </p:nvSpPr>
        <p:spPr bwMode="auto">
          <a:xfrm>
            <a:off x="3708648" y="3786188"/>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右箭头 10"/>
          <p:cNvSpPr>
            <a:spLocks noChangeArrowheads="1"/>
          </p:cNvSpPr>
          <p:nvPr/>
        </p:nvSpPr>
        <p:spPr bwMode="auto">
          <a:xfrm>
            <a:off x="3637210" y="3930650"/>
            <a:ext cx="576263" cy="461963"/>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矩形 11"/>
          <p:cNvSpPr>
            <a:spLocks noChangeArrowheads="1"/>
          </p:cNvSpPr>
          <p:nvPr/>
        </p:nvSpPr>
        <p:spPr bwMode="auto">
          <a:xfrm>
            <a:off x="1308348" y="3786188"/>
            <a:ext cx="2447925" cy="750887"/>
          </a:xfrm>
          <a:prstGeom prst="rect">
            <a:avLst/>
          </a:prstGeom>
          <a:solidFill>
            <a:srgbClr val="009999"/>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矩形 12"/>
          <p:cNvSpPr>
            <a:spLocks noChangeArrowheads="1"/>
          </p:cNvSpPr>
          <p:nvPr/>
        </p:nvSpPr>
        <p:spPr bwMode="auto">
          <a:xfrm>
            <a:off x="3708648" y="4984750"/>
            <a:ext cx="7431087" cy="749300"/>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右箭头 14"/>
          <p:cNvSpPr>
            <a:spLocks noChangeArrowheads="1"/>
          </p:cNvSpPr>
          <p:nvPr/>
        </p:nvSpPr>
        <p:spPr bwMode="auto">
          <a:xfrm>
            <a:off x="3637210" y="5129213"/>
            <a:ext cx="576263" cy="461962"/>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矩形 15"/>
          <p:cNvSpPr>
            <a:spLocks noChangeArrowheads="1"/>
          </p:cNvSpPr>
          <p:nvPr/>
        </p:nvSpPr>
        <p:spPr bwMode="auto">
          <a:xfrm>
            <a:off x="1308348" y="4984750"/>
            <a:ext cx="2447925" cy="749300"/>
          </a:xfrm>
          <a:prstGeom prst="rect">
            <a:avLst/>
          </a:prstGeom>
          <a:solidFill>
            <a:srgbClr val="009999"/>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TextBox 16"/>
          <p:cNvSpPr txBox="1">
            <a:spLocks noChangeArrowheads="1"/>
          </p:cNvSpPr>
          <p:nvPr/>
        </p:nvSpPr>
        <p:spPr bwMode="auto">
          <a:xfrm>
            <a:off x="1698873" y="167640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标题文本一</a:t>
            </a:r>
          </a:p>
        </p:txBody>
      </p:sp>
      <p:sp>
        <p:nvSpPr>
          <p:cNvPr id="18" name="TextBox 17"/>
          <p:cNvSpPr txBox="1">
            <a:spLocks noChangeArrowheads="1"/>
          </p:cNvSpPr>
          <p:nvPr/>
        </p:nvSpPr>
        <p:spPr bwMode="auto">
          <a:xfrm>
            <a:off x="4370635" y="158908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19" name="TextBox 18"/>
          <p:cNvSpPr txBox="1">
            <a:spLocks noChangeArrowheads="1"/>
          </p:cNvSpPr>
          <p:nvPr/>
        </p:nvSpPr>
        <p:spPr bwMode="auto">
          <a:xfrm>
            <a:off x="1712102" y="27797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标题文本二</a:t>
            </a:r>
          </a:p>
        </p:txBody>
      </p:sp>
      <p:sp>
        <p:nvSpPr>
          <p:cNvPr id="20" name="TextBox 19"/>
          <p:cNvSpPr txBox="1">
            <a:spLocks noChangeArrowheads="1"/>
          </p:cNvSpPr>
          <p:nvPr/>
        </p:nvSpPr>
        <p:spPr bwMode="auto">
          <a:xfrm>
            <a:off x="4370635" y="26924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1" name="TextBox 20"/>
          <p:cNvSpPr txBox="1">
            <a:spLocks noChangeArrowheads="1"/>
          </p:cNvSpPr>
          <p:nvPr/>
        </p:nvSpPr>
        <p:spPr bwMode="auto">
          <a:xfrm>
            <a:off x="1712102" y="393065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标题文本三</a:t>
            </a:r>
          </a:p>
        </p:txBody>
      </p:sp>
      <p:sp>
        <p:nvSpPr>
          <p:cNvPr id="22" name="TextBox 21"/>
          <p:cNvSpPr txBox="1">
            <a:spLocks noChangeArrowheads="1"/>
          </p:cNvSpPr>
          <p:nvPr/>
        </p:nvSpPr>
        <p:spPr bwMode="auto">
          <a:xfrm>
            <a:off x="4370635" y="384333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3" name="TextBox 22"/>
          <p:cNvSpPr txBox="1">
            <a:spLocks noChangeArrowheads="1"/>
          </p:cNvSpPr>
          <p:nvPr/>
        </p:nvSpPr>
        <p:spPr bwMode="auto">
          <a:xfrm>
            <a:off x="1712102" y="51292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标题文本四</a:t>
            </a:r>
          </a:p>
        </p:txBody>
      </p:sp>
      <p:sp>
        <p:nvSpPr>
          <p:cNvPr id="24" name="TextBox 23"/>
          <p:cNvSpPr txBox="1">
            <a:spLocks noChangeArrowheads="1"/>
          </p:cNvSpPr>
          <p:nvPr/>
        </p:nvSpPr>
        <p:spPr bwMode="auto">
          <a:xfrm>
            <a:off x="4370635" y="50419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Tree>
    <p:extLst>
      <p:ext uri="{BB962C8B-B14F-4D97-AF65-F5344CB8AC3E}">
        <p14:creationId xmlns:p14="http://schemas.microsoft.com/office/powerpoint/2010/main" val="16804316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4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4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60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2050"/>
                            </p:stCondLst>
                            <p:childTnLst>
                              <p:par>
                                <p:cTn id="56" presetID="31"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 calcmode="lin" valueType="num">
                                      <p:cBhvr>
                                        <p:cTn id="60" dur="500" fill="hold"/>
                                        <p:tgtEl>
                                          <p:spTgt spid="17"/>
                                        </p:tgtEl>
                                        <p:attrNameLst>
                                          <p:attrName>style.rotation</p:attrName>
                                        </p:attrNameLst>
                                      </p:cBhvr>
                                      <p:tavLst>
                                        <p:tav tm="0">
                                          <p:val>
                                            <p:fltVal val="90"/>
                                          </p:val>
                                        </p:tav>
                                        <p:tav tm="100000">
                                          <p:val>
                                            <p:fltVal val="0"/>
                                          </p:val>
                                        </p:tav>
                                      </p:tavLst>
                                    </p:anim>
                                    <p:animEffect transition="in" filter="fade">
                                      <p:cBhvr>
                                        <p:cTn id="61" dur="500"/>
                                        <p:tgtEl>
                                          <p:spTgt spid="17"/>
                                        </p:tgtEl>
                                      </p:cBhvr>
                                    </p:animEffect>
                                  </p:childTnLst>
                                </p:cTn>
                              </p:par>
                            </p:childTnLst>
                          </p:cTn>
                        </p:par>
                        <p:par>
                          <p:cTn id="62" fill="hold">
                            <p:stCondLst>
                              <p:cond delay="255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500"/>
                                        <p:tgtEl>
                                          <p:spTgt spid="5"/>
                                        </p:tgtEl>
                                      </p:cBhvr>
                                    </p:animEffect>
                                  </p:childTnLst>
                                </p:cTn>
                              </p:par>
                            </p:childTnLst>
                          </p:cTn>
                        </p:par>
                        <p:par>
                          <p:cTn id="69" fill="hold">
                            <p:stCondLst>
                              <p:cond delay="3050"/>
                            </p:stCondLst>
                            <p:childTnLst>
                              <p:par>
                                <p:cTn id="70" presetID="31"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 calcmode="lin" valueType="num">
                                      <p:cBhvr>
                                        <p:cTn id="74" dur="500" fill="hold"/>
                                        <p:tgtEl>
                                          <p:spTgt spid="19"/>
                                        </p:tgtEl>
                                        <p:attrNameLst>
                                          <p:attrName>style.rotation</p:attrName>
                                        </p:attrNameLst>
                                      </p:cBhvr>
                                      <p:tavLst>
                                        <p:tav tm="0">
                                          <p:val>
                                            <p:fltVal val="90"/>
                                          </p:val>
                                        </p:tav>
                                        <p:tav tm="100000">
                                          <p:val>
                                            <p:fltVal val="0"/>
                                          </p:val>
                                        </p:tav>
                                      </p:tavLst>
                                    </p:anim>
                                    <p:animEffect transition="in" filter="fade">
                                      <p:cBhvr>
                                        <p:cTn id="75" dur="500"/>
                                        <p:tgtEl>
                                          <p:spTgt spid="19"/>
                                        </p:tgtEl>
                                      </p:cBhvr>
                                    </p:animEffect>
                                  </p:childTnLst>
                                </p:cTn>
                              </p:par>
                            </p:childTnLst>
                          </p:cTn>
                        </p:par>
                        <p:par>
                          <p:cTn id="76" fill="hold">
                            <p:stCondLst>
                              <p:cond delay="3550"/>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left)">
                                      <p:cBhvr>
                                        <p:cTn id="82" dur="500"/>
                                        <p:tgtEl>
                                          <p:spTgt spid="8"/>
                                        </p:tgtEl>
                                      </p:cBhvr>
                                    </p:animEffect>
                                  </p:childTnLst>
                                </p:cTn>
                              </p:par>
                            </p:childTnLst>
                          </p:cTn>
                        </p:par>
                        <p:par>
                          <p:cTn id="83" fill="hold">
                            <p:stCondLst>
                              <p:cond delay="4050"/>
                            </p:stCondLst>
                            <p:childTnLst>
                              <p:par>
                                <p:cTn id="84" presetID="31"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 calcmode="lin" valueType="num">
                                      <p:cBhvr>
                                        <p:cTn id="88" dur="500" fill="hold"/>
                                        <p:tgtEl>
                                          <p:spTgt spid="21"/>
                                        </p:tgtEl>
                                        <p:attrNameLst>
                                          <p:attrName>style.rotation</p:attrName>
                                        </p:attrNameLst>
                                      </p:cBhvr>
                                      <p:tavLst>
                                        <p:tav tm="0">
                                          <p:val>
                                            <p:fltVal val="90"/>
                                          </p:val>
                                        </p:tav>
                                        <p:tav tm="100000">
                                          <p:val>
                                            <p:fltVal val="0"/>
                                          </p:val>
                                        </p:tav>
                                      </p:tavLst>
                                    </p:anim>
                                    <p:animEffect transition="in" filter="fade">
                                      <p:cBhvr>
                                        <p:cTn id="89" dur="500"/>
                                        <p:tgtEl>
                                          <p:spTgt spid="21"/>
                                        </p:tgtEl>
                                      </p:cBhvr>
                                    </p:animEffect>
                                  </p:childTnLst>
                                </p:cTn>
                              </p:par>
                            </p:childTnLst>
                          </p:cTn>
                        </p:par>
                        <p:par>
                          <p:cTn id="90" fill="hold">
                            <p:stCondLst>
                              <p:cond delay="4550"/>
                            </p:stCondLst>
                            <p:childTnLst>
                              <p:par>
                                <p:cTn id="91" presetID="22" presetClass="entr" presetSubtype="8"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500"/>
                                        <p:tgtEl>
                                          <p:spTgt spid="11"/>
                                        </p:tgtEl>
                                      </p:cBhvr>
                                    </p:animEffect>
                                  </p:childTnLst>
                                </p:cTn>
                              </p:par>
                            </p:childTnLst>
                          </p:cTn>
                        </p:par>
                        <p:par>
                          <p:cTn id="97" fill="hold">
                            <p:stCondLst>
                              <p:cond delay="5050"/>
                            </p:stCondLst>
                            <p:childTnLst>
                              <p:par>
                                <p:cTn id="98" presetID="31" presetClass="entr" presetSubtype="0"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500" fill="hold"/>
                                        <p:tgtEl>
                                          <p:spTgt spid="23"/>
                                        </p:tgtEl>
                                        <p:attrNameLst>
                                          <p:attrName>ppt_w</p:attrName>
                                        </p:attrNameLst>
                                      </p:cBhvr>
                                      <p:tavLst>
                                        <p:tav tm="0">
                                          <p:val>
                                            <p:fltVal val="0"/>
                                          </p:val>
                                        </p:tav>
                                        <p:tav tm="100000">
                                          <p:val>
                                            <p:strVal val="#ppt_w"/>
                                          </p:val>
                                        </p:tav>
                                      </p:tavLst>
                                    </p:anim>
                                    <p:anim calcmode="lin" valueType="num">
                                      <p:cBhvr>
                                        <p:cTn id="101" dur="500" fill="hold"/>
                                        <p:tgtEl>
                                          <p:spTgt spid="23"/>
                                        </p:tgtEl>
                                        <p:attrNameLst>
                                          <p:attrName>ppt_h</p:attrName>
                                        </p:attrNameLst>
                                      </p:cBhvr>
                                      <p:tavLst>
                                        <p:tav tm="0">
                                          <p:val>
                                            <p:fltVal val="0"/>
                                          </p:val>
                                        </p:tav>
                                        <p:tav tm="100000">
                                          <p:val>
                                            <p:strVal val="#ppt_h"/>
                                          </p:val>
                                        </p:tav>
                                      </p:tavLst>
                                    </p:anim>
                                    <p:anim calcmode="lin" valueType="num">
                                      <p:cBhvr>
                                        <p:cTn id="102" dur="500" fill="hold"/>
                                        <p:tgtEl>
                                          <p:spTgt spid="23"/>
                                        </p:tgtEl>
                                        <p:attrNameLst>
                                          <p:attrName>style.rotation</p:attrName>
                                        </p:attrNameLst>
                                      </p:cBhvr>
                                      <p:tavLst>
                                        <p:tav tm="0">
                                          <p:val>
                                            <p:fltVal val="90"/>
                                          </p:val>
                                        </p:tav>
                                        <p:tav tm="100000">
                                          <p:val>
                                            <p:fltVal val="0"/>
                                          </p:val>
                                        </p:tav>
                                      </p:tavLst>
                                    </p:anim>
                                    <p:animEffect transition="in" filter="fade">
                                      <p:cBhvr>
                                        <p:cTn id="103" dur="500"/>
                                        <p:tgtEl>
                                          <p:spTgt spid="23"/>
                                        </p:tgtEl>
                                      </p:cBhvr>
                                    </p:animEffect>
                                  </p:childTnLst>
                                </p:cTn>
                              </p:par>
                            </p:childTnLst>
                          </p:cTn>
                        </p:par>
                        <p:par>
                          <p:cTn id="104" fill="hold">
                            <p:stCondLst>
                              <p:cond delay="5550"/>
                            </p:stCondLst>
                            <p:childTnLst>
                              <p:par>
                                <p:cTn id="105" presetID="22" presetClass="entr" presetSubtype="8"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4"/>
                                        </p:tgtEl>
                                        <p:attrNameLst>
                                          <p:attrName>style.visibility</p:attrName>
                                        </p:attrNameLst>
                                      </p:cBhvr>
                                      <p:to>
                                        <p:strVal val="visible"/>
                                      </p:to>
                                    </p:set>
                                    <p:animEffect transition="in" filter="wipe(left)">
                                      <p:cBhvr>
                                        <p:cTn id="1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24"/>
          <p:cNvSpPr>
            <a:spLocks noChangeArrowheads="1"/>
          </p:cNvSpPr>
          <p:nvPr/>
        </p:nvSpPr>
        <p:spPr bwMode="auto">
          <a:xfrm>
            <a:off x="8586987" y="2890515"/>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7" name="Oval 25"/>
          <p:cNvSpPr>
            <a:spLocks noChangeArrowheads="1"/>
          </p:cNvSpPr>
          <p:nvPr/>
        </p:nvSpPr>
        <p:spPr bwMode="auto">
          <a:xfrm>
            <a:off x="8593337" y="2892103"/>
            <a:ext cx="930275"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8" name="Oval 26"/>
          <p:cNvSpPr>
            <a:spLocks noChangeArrowheads="1"/>
          </p:cNvSpPr>
          <p:nvPr/>
        </p:nvSpPr>
        <p:spPr bwMode="auto">
          <a:xfrm>
            <a:off x="8593337" y="5303515"/>
            <a:ext cx="930275" cy="257175"/>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9" name="AutoShape 36"/>
          <p:cNvSpPr>
            <a:spLocks noChangeArrowheads="1"/>
          </p:cNvSpPr>
          <p:nvPr/>
        </p:nvSpPr>
        <p:spPr bwMode="auto">
          <a:xfrm>
            <a:off x="8588575" y="3638228"/>
            <a:ext cx="930275" cy="1922462"/>
          </a:xfrm>
          <a:prstGeom prst="can">
            <a:avLst>
              <a:gd name="adj" fmla="val 30013"/>
            </a:avLst>
          </a:prstGeom>
          <a:solidFill>
            <a:srgbClr val="009999"/>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0" name="Text Box 39"/>
          <p:cNvSpPr>
            <a:spLocks noChangeArrowheads="1"/>
          </p:cNvSpPr>
          <p:nvPr/>
        </p:nvSpPr>
        <p:spPr bwMode="auto">
          <a:xfrm>
            <a:off x="8636745" y="3905622"/>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11" name="Rectangle 41"/>
          <p:cNvSpPr>
            <a:spLocks noChangeArrowheads="1"/>
          </p:cNvSpPr>
          <p:nvPr/>
        </p:nvSpPr>
        <p:spPr bwMode="auto">
          <a:xfrm>
            <a:off x="8593336" y="5594028"/>
            <a:ext cx="938213"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12" name="AutoShape 43"/>
          <p:cNvSpPr>
            <a:spLocks/>
          </p:cNvSpPr>
          <p:nvPr/>
        </p:nvSpPr>
        <p:spPr bwMode="auto">
          <a:xfrm>
            <a:off x="3564137" y="2834953"/>
            <a:ext cx="2006600" cy="311150"/>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1</a:t>
            </a:r>
          </a:p>
        </p:txBody>
      </p:sp>
      <p:sp>
        <p:nvSpPr>
          <p:cNvPr id="13" name="AutoShape 44"/>
          <p:cNvSpPr>
            <a:spLocks/>
          </p:cNvSpPr>
          <p:nvPr/>
        </p:nvSpPr>
        <p:spPr bwMode="auto">
          <a:xfrm>
            <a:off x="5088137" y="2322190"/>
            <a:ext cx="2006600" cy="311150"/>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2</a:t>
            </a:r>
          </a:p>
        </p:txBody>
      </p:sp>
      <p:sp>
        <p:nvSpPr>
          <p:cNvPr id="14" name="AutoShape 45"/>
          <p:cNvSpPr>
            <a:spLocks/>
          </p:cNvSpPr>
          <p:nvPr/>
        </p:nvSpPr>
        <p:spPr bwMode="auto">
          <a:xfrm>
            <a:off x="7602737" y="1483990"/>
            <a:ext cx="2057400" cy="330200"/>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4</a:t>
            </a:r>
          </a:p>
        </p:txBody>
      </p:sp>
      <p:grpSp>
        <p:nvGrpSpPr>
          <p:cNvPr id="19" name="Group 14"/>
          <p:cNvGrpSpPr>
            <a:grpSpLocks/>
          </p:cNvGrpSpPr>
          <p:nvPr/>
        </p:nvGrpSpPr>
        <p:grpSpPr bwMode="auto">
          <a:xfrm>
            <a:off x="7391601" y="3066728"/>
            <a:ext cx="938211" cy="2297112"/>
            <a:chOff x="0" y="0"/>
            <a:chExt cx="919" cy="1497"/>
          </a:xfrm>
        </p:grpSpPr>
        <p:sp>
          <p:nvSpPr>
            <p:cNvPr id="21"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22"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23"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20" name="AutoShape 35"/>
          <p:cNvSpPr>
            <a:spLocks noChangeArrowheads="1"/>
          </p:cNvSpPr>
          <p:nvPr/>
        </p:nvSpPr>
        <p:spPr bwMode="auto">
          <a:xfrm>
            <a:off x="7402713" y="4081140"/>
            <a:ext cx="930274" cy="1285875"/>
          </a:xfrm>
          <a:prstGeom prst="can">
            <a:avLst>
              <a:gd name="adj" fmla="val 26941"/>
            </a:avLst>
          </a:prstGeom>
          <a:solidFill>
            <a:srgbClr val="009999"/>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7454059" y="4312022"/>
            <a:ext cx="761999"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7374137" y="5406703"/>
            <a:ext cx="93821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grpSp>
        <p:nvGrpSpPr>
          <p:cNvPr id="28" name="Group 23"/>
          <p:cNvGrpSpPr>
            <a:grpSpLocks/>
          </p:cNvGrpSpPr>
          <p:nvPr/>
        </p:nvGrpSpPr>
        <p:grpSpPr bwMode="auto">
          <a:xfrm>
            <a:off x="6231138" y="3192140"/>
            <a:ext cx="938211" cy="1944688"/>
            <a:chOff x="0" y="0"/>
            <a:chExt cx="919" cy="1497"/>
          </a:xfrm>
        </p:grpSpPr>
        <p:sp>
          <p:nvSpPr>
            <p:cNvPr id="3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9" name="AutoShape 34"/>
          <p:cNvSpPr>
            <a:spLocks noChangeArrowheads="1"/>
          </p:cNvSpPr>
          <p:nvPr/>
        </p:nvSpPr>
        <p:spPr bwMode="auto">
          <a:xfrm>
            <a:off x="6239076" y="4511353"/>
            <a:ext cx="930273" cy="623887"/>
          </a:xfrm>
          <a:prstGeom prst="can">
            <a:avLst>
              <a:gd name="adj" fmla="val 30417"/>
            </a:avLst>
          </a:prstGeom>
          <a:solidFill>
            <a:srgbClr val="009999"/>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26" name="Text Box 37"/>
          <p:cNvSpPr>
            <a:spLocks noChangeArrowheads="1"/>
          </p:cNvSpPr>
          <p:nvPr/>
        </p:nvSpPr>
        <p:spPr bwMode="auto">
          <a:xfrm>
            <a:off x="6274546" y="4727947"/>
            <a:ext cx="76199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7" name="Rectangle 47"/>
          <p:cNvSpPr>
            <a:spLocks noChangeArrowheads="1"/>
          </p:cNvSpPr>
          <p:nvPr/>
        </p:nvSpPr>
        <p:spPr bwMode="auto">
          <a:xfrm>
            <a:off x="6231137" y="5219378"/>
            <a:ext cx="93821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33" name="AutoShape 48"/>
          <p:cNvSpPr>
            <a:spLocks/>
          </p:cNvSpPr>
          <p:nvPr/>
        </p:nvSpPr>
        <p:spPr bwMode="auto">
          <a:xfrm>
            <a:off x="6231137" y="1864990"/>
            <a:ext cx="2068512" cy="311150"/>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3</a:t>
            </a:r>
          </a:p>
        </p:txBody>
      </p:sp>
      <p:sp>
        <p:nvSpPr>
          <p:cNvPr id="35" name="Freeform 31"/>
          <p:cNvSpPr>
            <a:spLocks noChangeArrowheads="1"/>
          </p:cNvSpPr>
          <p:nvPr/>
        </p:nvSpPr>
        <p:spPr bwMode="auto">
          <a:xfrm>
            <a:off x="9785555" y="2704778"/>
            <a:ext cx="937529"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6" name="Oval 32"/>
          <p:cNvSpPr>
            <a:spLocks noChangeArrowheads="1"/>
          </p:cNvSpPr>
          <p:nvPr/>
        </p:nvSpPr>
        <p:spPr bwMode="auto">
          <a:xfrm>
            <a:off x="9791911" y="5457503"/>
            <a:ext cx="931173" cy="292100"/>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7" name="AutoShape 33"/>
          <p:cNvSpPr>
            <a:spLocks noChangeArrowheads="1"/>
          </p:cNvSpPr>
          <p:nvPr/>
        </p:nvSpPr>
        <p:spPr bwMode="auto">
          <a:xfrm>
            <a:off x="9798267" y="4451028"/>
            <a:ext cx="929584" cy="1285875"/>
          </a:xfrm>
          <a:prstGeom prst="can">
            <a:avLst>
              <a:gd name="adj" fmla="val 26987"/>
            </a:avLst>
          </a:prstGeom>
          <a:solidFill>
            <a:srgbClr val="009999"/>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38" name="Text Box 40"/>
          <p:cNvSpPr>
            <a:spLocks noChangeArrowheads="1"/>
          </p:cNvSpPr>
          <p:nvPr/>
        </p:nvSpPr>
        <p:spPr bwMode="auto">
          <a:xfrm>
            <a:off x="9856018" y="4686672"/>
            <a:ext cx="76273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9" name="Rectangle 42"/>
          <p:cNvSpPr>
            <a:spLocks noChangeArrowheads="1"/>
          </p:cNvSpPr>
          <p:nvPr/>
        </p:nvSpPr>
        <p:spPr bwMode="auto">
          <a:xfrm>
            <a:off x="9812318" y="5781353"/>
            <a:ext cx="100193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40" name="Oval 49"/>
          <p:cNvSpPr>
            <a:spLocks noChangeArrowheads="1"/>
          </p:cNvSpPr>
          <p:nvPr/>
        </p:nvSpPr>
        <p:spPr bwMode="auto">
          <a:xfrm>
            <a:off x="9780787" y="2714303"/>
            <a:ext cx="931173"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2" name="文本框 74"/>
          <p:cNvSpPr>
            <a:spLocks noChangeArrowheads="1"/>
          </p:cNvSpPr>
          <p:nvPr/>
        </p:nvSpPr>
        <p:spPr bwMode="auto">
          <a:xfrm>
            <a:off x="914599" y="3683008"/>
            <a:ext cx="4379913" cy="184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p>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grpSp>
        <p:nvGrpSpPr>
          <p:cNvPr id="43" name="Group 40"/>
          <p:cNvGrpSpPr>
            <a:grpSpLocks/>
          </p:cNvGrpSpPr>
          <p:nvPr/>
        </p:nvGrpSpPr>
        <p:grpSpPr bwMode="auto">
          <a:xfrm>
            <a:off x="914599" y="2769865"/>
            <a:ext cx="4265965" cy="726967"/>
            <a:chOff x="0" y="0"/>
            <a:chExt cx="4264741" cy="726945"/>
          </a:xfrm>
        </p:grpSpPr>
        <p:sp>
          <p:nvSpPr>
            <p:cNvPr id="44" name="文本框 76"/>
            <p:cNvSpPr>
              <a:spLocks noChangeArrowheads="1"/>
            </p:cNvSpPr>
            <p:nvPr/>
          </p:nvSpPr>
          <p:spPr bwMode="auto">
            <a:xfrm>
              <a:off x="0" y="0"/>
              <a:ext cx="29870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5"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11608564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down)">
                                      <p:cBhvr>
                                        <p:cTn id="26" dur="500"/>
                                        <p:tgtEl>
                                          <p:spTgt spid="28"/>
                                        </p:tgtEl>
                                      </p:cBhvr>
                                    </p:animEffect>
                                  </p:childTnLst>
                                </p:cTn>
                              </p:par>
                              <p:par>
                                <p:cTn id="27" presetID="22" presetClass="entr" presetSubtype="4"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down)">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ppt_x"/>
                                          </p:val>
                                        </p:tav>
                                        <p:tav tm="100000">
                                          <p:val>
                                            <p:strVal val="#ppt_x"/>
                                          </p:val>
                                        </p:tav>
                                      </p:tavLst>
                                    </p:anim>
                                    <p:anim calcmode="lin" valueType="num">
                                      <p:cBhvr additive="base">
                                        <p:cTn id="63" dur="500" fill="hold"/>
                                        <p:tgtEl>
                                          <p:spTgt spid="10"/>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1000"/>
                                        <p:tgtEl>
                                          <p:spTgt spid="11"/>
                                        </p:tgtEl>
                                      </p:cBhvr>
                                    </p:animEffect>
                                    <p:anim calcmode="lin" valueType="num">
                                      <p:cBhvr>
                                        <p:cTn id="83" dur="1000" fill="hold"/>
                                        <p:tgtEl>
                                          <p:spTgt spid="11"/>
                                        </p:tgtEl>
                                        <p:attrNameLst>
                                          <p:attrName>ppt_x</p:attrName>
                                        </p:attrNameLst>
                                      </p:cBhvr>
                                      <p:tavLst>
                                        <p:tav tm="0">
                                          <p:val>
                                            <p:strVal val="#ppt_x"/>
                                          </p:val>
                                        </p:tav>
                                        <p:tav tm="100000">
                                          <p:val>
                                            <p:strVal val="#ppt_x"/>
                                          </p:val>
                                        </p:tav>
                                      </p:tavLst>
                                    </p:anim>
                                    <p:anim calcmode="lin" valueType="num">
                                      <p:cBhvr>
                                        <p:cTn id="84" dur="1000" fill="hold"/>
                                        <p:tgtEl>
                                          <p:spTgt spid="1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2"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right)">
                                      <p:cBhvr>
                                        <p:cTn id="94" dur="500"/>
                                        <p:tgtEl>
                                          <p:spTgt spid="14"/>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right)">
                                      <p:cBhvr>
                                        <p:cTn id="97" dur="500"/>
                                        <p:tgtEl>
                                          <p:spTgt spid="33"/>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right)">
                                      <p:cBhvr>
                                        <p:cTn id="100" dur="500"/>
                                        <p:tgtEl>
                                          <p:spTgt spid="13"/>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right)">
                                      <p:cBhvr>
                                        <p:cTn id="103" dur="500"/>
                                        <p:tgtEl>
                                          <p:spTgt spid="12"/>
                                        </p:tgtEl>
                                      </p:cBhvr>
                                    </p:animEffect>
                                  </p:childTnLst>
                                </p:cTn>
                              </p:par>
                            </p:childTnLst>
                          </p:cTn>
                        </p:par>
                      </p:childTnLst>
                    </p:cTn>
                  </p:par>
                  <p:par>
                    <p:cTn id="104" fill="hold">
                      <p:stCondLst>
                        <p:cond delay="indefinite"/>
                      </p:stCondLst>
                      <p:childTnLst>
                        <p:par>
                          <p:cTn id="105" fill="hold">
                            <p:stCondLst>
                              <p:cond delay="0"/>
                            </p:stCondLst>
                            <p:childTnLst>
                              <p:par>
                                <p:cTn id="106" presetID="2" presetClass="entr" presetSubtype="8" fill="hold" nodeType="clickEffect">
                                  <p:stCondLst>
                                    <p:cond delay="0"/>
                                  </p:stCondLst>
                                  <p:childTnLst>
                                    <p:set>
                                      <p:cBhvr>
                                        <p:cTn id="107" dur="1" fill="hold">
                                          <p:stCondLst>
                                            <p:cond delay="0"/>
                                          </p:stCondLst>
                                        </p:cTn>
                                        <p:tgtEl>
                                          <p:spTgt spid="43"/>
                                        </p:tgtEl>
                                        <p:attrNameLst>
                                          <p:attrName>style.visibility</p:attrName>
                                        </p:attrNameLst>
                                      </p:cBhvr>
                                      <p:to>
                                        <p:strVal val="visible"/>
                                      </p:to>
                                    </p:set>
                                    <p:anim calcmode="lin" valueType="num">
                                      <p:cBhvr additive="base">
                                        <p:cTn id="108" dur="500" fill="hold"/>
                                        <p:tgtEl>
                                          <p:spTgt spid="43"/>
                                        </p:tgtEl>
                                        <p:attrNameLst>
                                          <p:attrName>ppt_x</p:attrName>
                                        </p:attrNameLst>
                                      </p:cBhvr>
                                      <p:tavLst>
                                        <p:tav tm="0">
                                          <p:val>
                                            <p:strVal val="0-#ppt_w/2"/>
                                          </p:val>
                                        </p:tav>
                                        <p:tav tm="100000">
                                          <p:val>
                                            <p:strVal val="#ppt_x"/>
                                          </p:val>
                                        </p:tav>
                                      </p:tavLst>
                                    </p:anim>
                                    <p:anim calcmode="lin" valueType="num">
                                      <p:cBhvr additive="base">
                                        <p:cTn id="109" dur="500" fill="hold"/>
                                        <p:tgtEl>
                                          <p:spTgt spid="43"/>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iterate type="wd">
                                    <p:tmPct val="10000"/>
                                  </p:iterate>
                                  <p:childTnLst>
                                    <p:set>
                                      <p:cBhvr>
                                        <p:cTn id="111" dur="1" fill="hold">
                                          <p:stCondLst>
                                            <p:cond delay="0"/>
                                          </p:stCondLst>
                                        </p:cTn>
                                        <p:tgtEl>
                                          <p:spTgt spid="42"/>
                                        </p:tgtEl>
                                        <p:attrNameLst>
                                          <p:attrName>style.visibility</p:attrName>
                                        </p:attrNameLst>
                                      </p:cBhvr>
                                      <p:to>
                                        <p:strVal val="visible"/>
                                      </p:to>
                                    </p:set>
                                    <p:anim calcmode="lin" valueType="num">
                                      <p:cBhvr additive="base">
                                        <p:cTn id="112" dur="500" fill="hold"/>
                                        <p:tgtEl>
                                          <p:spTgt spid="42"/>
                                        </p:tgtEl>
                                        <p:attrNameLst>
                                          <p:attrName>ppt_x</p:attrName>
                                        </p:attrNameLst>
                                      </p:cBhvr>
                                      <p:tavLst>
                                        <p:tav tm="0">
                                          <p:val>
                                            <p:strVal val="1+#ppt_w/2"/>
                                          </p:val>
                                        </p:tav>
                                        <p:tav tm="100000">
                                          <p:val>
                                            <p:strVal val="#ppt_x"/>
                                          </p:val>
                                        </p:tav>
                                      </p:tavLst>
                                    </p:anim>
                                    <p:anim calcmode="lin" valueType="num">
                                      <p:cBhvr additive="base">
                                        <p:cTn id="11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9" grpId="0" animBg="1"/>
      <p:bldP spid="10" grpId="0"/>
      <p:bldP spid="11" grpId="0"/>
      <p:bldP spid="12" grpId="0" animBg="1"/>
      <p:bldP spid="13" grpId="0" animBg="1"/>
      <p:bldP spid="14" grpId="0" animBg="1"/>
      <p:bldP spid="20" grpId="0" animBg="1"/>
      <p:bldP spid="17" grpId="0"/>
      <p:bldP spid="18" grpId="0"/>
      <p:bldP spid="29" grpId="0" animBg="1"/>
      <p:bldP spid="26" grpId="0"/>
      <p:bldP spid="27" grpId="0"/>
      <p:bldP spid="33" grpId="0" animBg="1"/>
      <p:bldP spid="35" grpId="0" animBg="1"/>
      <p:bldP spid="37" grpId="0" animBg="1"/>
      <p:bldP spid="38" grpId="0"/>
      <p:bldP spid="39"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61"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工作重点</a:t>
            </a:r>
            <a:endParaRPr lang="zh-CN" altLang="en-US" sz="2800" b="1" dirty="0">
              <a:latin typeface="微软雅黑" panose="020B0503020204020204" pitchFamily="34" charset="-122"/>
              <a:ea typeface="微软雅黑" panose="020B0503020204020204" pitchFamily="34" charset="-122"/>
            </a:endParaRPr>
          </a:p>
        </p:txBody>
      </p:sp>
      <p:sp>
        <p:nvSpPr>
          <p:cNvPr id="62"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63"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64"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65" name="组合 12"/>
          <p:cNvGrpSpPr>
            <a:grpSpLocks/>
          </p:cNvGrpSpPr>
          <p:nvPr/>
        </p:nvGrpSpPr>
        <p:grpSpPr bwMode="auto">
          <a:xfrm>
            <a:off x="3562350" y="4739829"/>
            <a:ext cx="692150" cy="692150"/>
            <a:chOff x="3927867" y="5719055"/>
            <a:chExt cx="692150" cy="692150"/>
          </a:xfrm>
        </p:grpSpPr>
        <p:sp>
          <p:nvSpPr>
            <p:cNvPr id="66"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67"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68" name="组合 15"/>
          <p:cNvGrpSpPr>
            <a:grpSpLocks/>
          </p:cNvGrpSpPr>
          <p:nvPr/>
        </p:nvGrpSpPr>
        <p:grpSpPr bwMode="auto">
          <a:xfrm>
            <a:off x="4903788" y="3411091"/>
            <a:ext cx="692150" cy="692150"/>
            <a:chOff x="5191288" y="4388838"/>
            <a:chExt cx="692150" cy="692150"/>
          </a:xfrm>
        </p:grpSpPr>
        <p:sp>
          <p:nvSpPr>
            <p:cNvPr id="69"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0"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71" name="组合 18"/>
          <p:cNvGrpSpPr>
            <a:grpSpLocks/>
          </p:cNvGrpSpPr>
          <p:nvPr/>
        </p:nvGrpSpPr>
        <p:grpSpPr bwMode="auto">
          <a:xfrm>
            <a:off x="6519863" y="3411091"/>
            <a:ext cx="692150" cy="692150"/>
            <a:chOff x="6884827" y="4388838"/>
            <a:chExt cx="692150" cy="692150"/>
          </a:xfrm>
        </p:grpSpPr>
        <p:sp>
          <p:nvSpPr>
            <p:cNvPr id="72"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3"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74" name="组合 21"/>
          <p:cNvGrpSpPr>
            <a:grpSpLocks/>
          </p:cNvGrpSpPr>
          <p:nvPr/>
        </p:nvGrpSpPr>
        <p:grpSpPr bwMode="auto">
          <a:xfrm>
            <a:off x="7853363" y="4739829"/>
            <a:ext cx="693737" cy="692150"/>
            <a:chOff x="8218831" y="5719055"/>
            <a:chExt cx="693737" cy="692150"/>
          </a:xfrm>
        </p:grpSpPr>
        <p:sp>
          <p:nvSpPr>
            <p:cNvPr id="75"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6"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77"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78"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79"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80"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81"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82"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83"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4" name="矩形 83"/>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工作重要</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27899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wipe(right)">
                                      <p:cBhvr>
                                        <p:cTn id="10" dur="500"/>
                                        <p:tgtEl>
                                          <p:spTgt spid="8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500" fill="hold"/>
                                        <p:tgtEl>
                                          <p:spTgt spid="83"/>
                                        </p:tgtEl>
                                        <p:attrNameLst>
                                          <p:attrName>ppt_x</p:attrName>
                                        </p:attrNameLst>
                                      </p:cBhvr>
                                      <p:tavLst>
                                        <p:tav tm="0">
                                          <p:val>
                                            <p:strVal val="#ppt_x"/>
                                          </p:val>
                                        </p:tav>
                                        <p:tav tm="100000">
                                          <p:val>
                                            <p:strVal val="#ppt_x"/>
                                          </p:val>
                                        </p:tav>
                                      </p:tavLst>
                                    </p:anim>
                                    <p:anim calcmode="lin" valueType="num">
                                      <p:cBhvr additive="base">
                                        <p:cTn id="24"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animEffect transition="in" filter="fade">
                                      <p:cBhvr>
                                        <p:cTn id="31" dur="500"/>
                                        <p:tgtEl>
                                          <p:spTgt spid="6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additive="base">
                                        <p:cTn id="36" dur="500" fill="hold"/>
                                        <p:tgtEl>
                                          <p:spTgt spid="65"/>
                                        </p:tgtEl>
                                        <p:attrNameLst>
                                          <p:attrName>ppt_x</p:attrName>
                                        </p:attrNameLst>
                                      </p:cBhvr>
                                      <p:tavLst>
                                        <p:tav tm="0">
                                          <p:val>
                                            <p:strVal val="#ppt_x"/>
                                          </p:val>
                                        </p:tav>
                                        <p:tav tm="100000">
                                          <p:val>
                                            <p:strVal val="#ppt_x"/>
                                          </p:val>
                                        </p:tav>
                                      </p:tavLst>
                                    </p:anim>
                                    <p:anim calcmode="lin" valueType="num">
                                      <p:cBhvr additive="base">
                                        <p:cTn id="37" dur="500" fill="hold"/>
                                        <p:tgtEl>
                                          <p:spTgt spid="6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8"/>
                                        </p:tgtEl>
                                        <p:attrNameLst>
                                          <p:attrName>style.visibility</p:attrName>
                                        </p:attrNameLst>
                                      </p:cBhvr>
                                      <p:to>
                                        <p:strVal val="visible"/>
                                      </p:to>
                                    </p:set>
                                    <p:anim calcmode="lin" valueType="num">
                                      <p:cBhvr additive="base">
                                        <p:cTn id="40" dur="500" fill="hold"/>
                                        <p:tgtEl>
                                          <p:spTgt spid="68"/>
                                        </p:tgtEl>
                                        <p:attrNameLst>
                                          <p:attrName>ppt_x</p:attrName>
                                        </p:attrNameLst>
                                      </p:cBhvr>
                                      <p:tavLst>
                                        <p:tav tm="0">
                                          <p:val>
                                            <p:strVal val="#ppt_x"/>
                                          </p:val>
                                        </p:tav>
                                        <p:tav tm="100000">
                                          <p:val>
                                            <p:strVal val="#ppt_x"/>
                                          </p:val>
                                        </p:tav>
                                      </p:tavLst>
                                    </p:anim>
                                    <p:anim calcmode="lin" valueType="num">
                                      <p:cBhvr additive="base">
                                        <p:cTn id="41" dur="500" fill="hold"/>
                                        <p:tgtEl>
                                          <p:spTgt spid="68"/>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71"/>
                                        </p:tgtEl>
                                        <p:attrNameLst>
                                          <p:attrName>style.visibility</p:attrName>
                                        </p:attrNameLst>
                                      </p:cBhvr>
                                      <p:to>
                                        <p:strVal val="visible"/>
                                      </p:to>
                                    </p:set>
                                    <p:anim calcmode="lin" valueType="num">
                                      <p:cBhvr additive="base">
                                        <p:cTn id="44" dur="500" fill="hold"/>
                                        <p:tgtEl>
                                          <p:spTgt spid="71"/>
                                        </p:tgtEl>
                                        <p:attrNameLst>
                                          <p:attrName>ppt_x</p:attrName>
                                        </p:attrNameLst>
                                      </p:cBhvr>
                                      <p:tavLst>
                                        <p:tav tm="0">
                                          <p:val>
                                            <p:strVal val="#ppt_x"/>
                                          </p:val>
                                        </p:tav>
                                        <p:tav tm="100000">
                                          <p:val>
                                            <p:strVal val="#ppt_x"/>
                                          </p:val>
                                        </p:tav>
                                      </p:tavLst>
                                    </p:anim>
                                    <p:anim calcmode="lin" valueType="num">
                                      <p:cBhvr additive="base">
                                        <p:cTn id="45" dur="500" fill="hold"/>
                                        <p:tgtEl>
                                          <p:spTgt spid="71"/>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down)">
                                      <p:cBhvr>
                                        <p:cTn id="53" dur="500"/>
                                        <p:tgtEl>
                                          <p:spTgt spid="7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wipe(down)">
                                      <p:cBhvr>
                                        <p:cTn id="56" dur="500"/>
                                        <p:tgtEl>
                                          <p:spTgt spid="7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down)">
                                      <p:cBhvr>
                                        <p:cTn id="59" dur="500"/>
                                        <p:tgtEl>
                                          <p:spTgt spid="8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wipe(down)">
                                      <p:cBhvr>
                                        <p:cTn id="62" dur="500"/>
                                        <p:tgtEl>
                                          <p:spTgt spid="77"/>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61"/>
                                        </p:tgtEl>
                                        <p:attrNameLst>
                                          <p:attrName>style.visibility</p:attrName>
                                        </p:attrNameLst>
                                      </p:cBhvr>
                                      <p:to>
                                        <p:strVal val="visible"/>
                                      </p:to>
                                    </p:set>
                                    <p:anim calcmode="lin" valueType="num">
                                      <p:cBhvr>
                                        <p:cTn id="66" dur="500" fill="hold"/>
                                        <p:tgtEl>
                                          <p:spTgt spid="61"/>
                                        </p:tgtEl>
                                        <p:attrNameLst>
                                          <p:attrName>ppt_w</p:attrName>
                                        </p:attrNameLst>
                                      </p:cBhvr>
                                      <p:tavLst>
                                        <p:tav tm="0">
                                          <p:val>
                                            <p:fltVal val="0"/>
                                          </p:val>
                                        </p:tav>
                                        <p:tav tm="100000">
                                          <p:val>
                                            <p:strVal val="#ppt_w"/>
                                          </p:val>
                                        </p:tav>
                                      </p:tavLst>
                                    </p:anim>
                                    <p:anim calcmode="lin" valueType="num">
                                      <p:cBhvr>
                                        <p:cTn id="67" dur="500" fill="hold"/>
                                        <p:tgtEl>
                                          <p:spTgt spid="61"/>
                                        </p:tgtEl>
                                        <p:attrNameLst>
                                          <p:attrName>ppt_h</p:attrName>
                                        </p:attrNameLst>
                                      </p:cBhvr>
                                      <p:tavLst>
                                        <p:tav tm="0">
                                          <p:val>
                                            <p:fltVal val="0"/>
                                          </p:val>
                                        </p:tav>
                                        <p:tav tm="100000">
                                          <p:val>
                                            <p:strVal val="#ppt_h"/>
                                          </p:val>
                                        </p:tav>
                                      </p:tavLst>
                                    </p:anim>
                                    <p:animEffect transition="in" filter="fade">
                                      <p:cBhvr>
                                        <p:cTn id="68" dur="500"/>
                                        <p:tgtEl>
                                          <p:spTgt spid="61"/>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62"/>
                                        </p:tgtEl>
                                        <p:attrNameLst>
                                          <p:attrName>style.visibility</p:attrName>
                                        </p:attrNameLst>
                                      </p:cBhvr>
                                      <p:to>
                                        <p:strVal val="visible"/>
                                      </p:to>
                                    </p:set>
                                    <p:anim calcmode="lin" valueType="num">
                                      <p:cBhvr>
                                        <p:cTn id="72" dur="500" fill="hold"/>
                                        <p:tgtEl>
                                          <p:spTgt spid="62"/>
                                        </p:tgtEl>
                                        <p:attrNameLst>
                                          <p:attrName>ppt_w</p:attrName>
                                        </p:attrNameLst>
                                      </p:cBhvr>
                                      <p:tavLst>
                                        <p:tav tm="0">
                                          <p:val>
                                            <p:fltVal val="0"/>
                                          </p:val>
                                        </p:tav>
                                        <p:tav tm="100000">
                                          <p:val>
                                            <p:strVal val="#ppt_w"/>
                                          </p:val>
                                        </p:tav>
                                      </p:tavLst>
                                    </p:anim>
                                    <p:anim calcmode="lin" valueType="num">
                                      <p:cBhvr>
                                        <p:cTn id="73" dur="500" fill="hold"/>
                                        <p:tgtEl>
                                          <p:spTgt spid="62"/>
                                        </p:tgtEl>
                                        <p:attrNameLst>
                                          <p:attrName>ppt_h</p:attrName>
                                        </p:attrNameLst>
                                      </p:cBhvr>
                                      <p:tavLst>
                                        <p:tav tm="0">
                                          <p:val>
                                            <p:fltVal val="0"/>
                                          </p:val>
                                        </p:tav>
                                        <p:tav tm="100000">
                                          <p:val>
                                            <p:strVal val="#ppt_h"/>
                                          </p:val>
                                        </p:tav>
                                      </p:tavLst>
                                    </p:anim>
                                    <p:animEffect transition="in" filter="fade">
                                      <p:cBhvr>
                                        <p:cTn id="74" dur="500"/>
                                        <p:tgtEl>
                                          <p:spTgt spid="62"/>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 calcmode="lin" valueType="num">
                                      <p:cBhvr>
                                        <p:cTn id="78" dur="500" fill="hold"/>
                                        <p:tgtEl>
                                          <p:spTgt spid="63"/>
                                        </p:tgtEl>
                                        <p:attrNameLst>
                                          <p:attrName>ppt_w</p:attrName>
                                        </p:attrNameLst>
                                      </p:cBhvr>
                                      <p:tavLst>
                                        <p:tav tm="0">
                                          <p:val>
                                            <p:fltVal val="0"/>
                                          </p:val>
                                        </p:tav>
                                        <p:tav tm="100000">
                                          <p:val>
                                            <p:strVal val="#ppt_w"/>
                                          </p:val>
                                        </p:tav>
                                      </p:tavLst>
                                    </p:anim>
                                    <p:anim calcmode="lin" valueType="num">
                                      <p:cBhvr>
                                        <p:cTn id="79" dur="500" fill="hold"/>
                                        <p:tgtEl>
                                          <p:spTgt spid="63"/>
                                        </p:tgtEl>
                                        <p:attrNameLst>
                                          <p:attrName>ppt_h</p:attrName>
                                        </p:attrNameLst>
                                      </p:cBhvr>
                                      <p:tavLst>
                                        <p:tav tm="0">
                                          <p:val>
                                            <p:fltVal val="0"/>
                                          </p:val>
                                        </p:tav>
                                        <p:tav tm="100000">
                                          <p:val>
                                            <p:strVal val="#ppt_h"/>
                                          </p:val>
                                        </p:tav>
                                      </p:tavLst>
                                    </p:anim>
                                    <p:animEffect transition="in" filter="fade">
                                      <p:cBhvr>
                                        <p:cTn id="80" dur="500"/>
                                        <p:tgtEl>
                                          <p:spTgt spid="63"/>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p:cTn id="84" dur="500" fill="hold"/>
                                        <p:tgtEl>
                                          <p:spTgt spid="64"/>
                                        </p:tgtEl>
                                        <p:attrNameLst>
                                          <p:attrName>ppt_w</p:attrName>
                                        </p:attrNameLst>
                                      </p:cBhvr>
                                      <p:tavLst>
                                        <p:tav tm="0">
                                          <p:val>
                                            <p:fltVal val="0"/>
                                          </p:val>
                                        </p:tav>
                                        <p:tav tm="100000">
                                          <p:val>
                                            <p:strVal val="#ppt_w"/>
                                          </p:val>
                                        </p:tav>
                                      </p:tavLst>
                                    </p:anim>
                                    <p:anim calcmode="lin" valueType="num">
                                      <p:cBhvr>
                                        <p:cTn id="85" dur="500" fill="hold"/>
                                        <p:tgtEl>
                                          <p:spTgt spid="64"/>
                                        </p:tgtEl>
                                        <p:attrNameLst>
                                          <p:attrName>ppt_h</p:attrName>
                                        </p:attrNameLst>
                                      </p:cBhvr>
                                      <p:tavLst>
                                        <p:tav tm="0">
                                          <p:val>
                                            <p:fltVal val="0"/>
                                          </p:val>
                                        </p:tav>
                                        <p:tav tm="100000">
                                          <p:val>
                                            <p:strVal val="#ppt_h"/>
                                          </p:val>
                                        </p:tav>
                                      </p:tavLst>
                                    </p:anim>
                                    <p:animEffect transition="in" filter="fade">
                                      <p:cBhvr>
                                        <p:cTn id="86" dur="500"/>
                                        <p:tgtEl>
                                          <p:spTgt spid="64"/>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2" nodeType="clickEffect">
                                  <p:stCondLst>
                                    <p:cond delay="0"/>
                                  </p:stCondLst>
                                  <p:childTnLst>
                                    <p:set>
                                      <p:cBhvr>
                                        <p:cTn id="90" dur="1" fill="hold">
                                          <p:stCondLst>
                                            <p:cond delay="999"/>
                                          </p:stCondLst>
                                        </p:cTn>
                                        <p:tgtEl>
                                          <p:spTgt spid="6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84"/>
                                        </p:tgtEl>
                                        <p:attrNameLst>
                                          <p:attrName>ppt_x</p:attrName>
                                        </p:attrNameLst>
                                      </p:cBhvr>
                                      <p:tavLst>
                                        <p:tav tm="0">
                                          <p:val>
                                            <p:strVal val="ppt_x"/>
                                          </p:val>
                                        </p:tav>
                                        <p:tav tm="100000">
                                          <p:val>
                                            <p:strVal val="ppt_x"/>
                                          </p:val>
                                        </p:tav>
                                      </p:tavLst>
                                    </p:anim>
                                    <p:anim calcmode="lin" valueType="num">
                                      <p:cBhvr additive="base">
                                        <p:cTn id="95" dur="500"/>
                                        <p:tgtEl>
                                          <p:spTgt spid="84"/>
                                        </p:tgtEl>
                                        <p:attrNameLst>
                                          <p:attrName>ppt_y</p:attrName>
                                        </p:attrNameLst>
                                      </p:cBhvr>
                                      <p:tavLst>
                                        <p:tav tm="0">
                                          <p:val>
                                            <p:strVal val="ppt_y"/>
                                          </p:val>
                                        </p:tav>
                                        <p:tav tm="100000">
                                          <p:val>
                                            <p:strVal val="0-ppt_h/2"/>
                                          </p:val>
                                        </p:tav>
                                      </p:tavLst>
                                    </p:anim>
                                    <p:set>
                                      <p:cBhvr>
                                        <p:cTn id="96" dur="1" fill="hold">
                                          <p:stCondLst>
                                            <p:cond delay="499"/>
                                          </p:stCondLst>
                                        </p:cTn>
                                        <p:tgtEl>
                                          <p:spTgt spid="84"/>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61"/>
                                        </p:tgtEl>
                                        <p:attrNameLst>
                                          <p:attrName>ppt_x</p:attrName>
                                        </p:attrNameLst>
                                      </p:cBhvr>
                                      <p:tavLst>
                                        <p:tav tm="0">
                                          <p:val>
                                            <p:strVal val="ppt_x"/>
                                          </p:val>
                                        </p:tav>
                                        <p:tav tm="100000">
                                          <p:val>
                                            <p:strVal val="ppt_x"/>
                                          </p:val>
                                        </p:tav>
                                      </p:tavLst>
                                    </p:anim>
                                    <p:anim calcmode="lin" valueType="num">
                                      <p:cBhvr additive="base">
                                        <p:cTn id="99" dur="500"/>
                                        <p:tgtEl>
                                          <p:spTgt spid="61"/>
                                        </p:tgtEl>
                                        <p:attrNameLst>
                                          <p:attrName>ppt_y</p:attrName>
                                        </p:attrNameLst>
                                      </p:cBhvr>
                                      <p:tavLst>
                                        <p:tav tm="0">
                                          <p:val>
                                            <p:strVal val="ppt_y"/>
                                          </p:val>
                                        </p:tav>
                                        <p:tav tm="100000">
                                          <p:val>
                                            <p:strVal val="0-ppt_h/2"/>
                                          </p:val>
                                        </p:tav>
                                      </p:tavLst>
                                    </p:anim>
                                    <p:set>
                                      <p:cBhvr>
                                        <p:cTn id="100" dur="1" fill="hold">
                                          <p:stCondLst>
                                            <p:cond delay="499"/>
                                          </p:stCondLst>
                                        </p:cTn>
                                        <p:tgtEl>
                                          <p:spTgt spid="61"/>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62"/>
                                        </p:tgtEl>
                                        <p:attrNameLst>
                                          <p:attrName>ppt_x</p:attrName>
                                        </p:attrNameLst>
                                      </p:cBhvr>
                                      <p:tavLst>
                                        <p:tav tm="0">
                                          <p:val>
                                            <p:strVal val="ppt_x"/>
                                          </p:val>
                                        </p:tav>
                                        <p:tav tm="100000">
                                          <p:val>
                                            <p:strVal val="ppt_x"/>
                                          </p:val>
                                        </p:tav>
                                      </p:tavLst>
                                    </p:anim>
                                    <p:anim calcmode="lin" valueType="num">
                                      <p:cBhvr additive="base">
                                        <p:cTn id="103" dur="500"/>
                                        <p:tgtEl>
                                          <p:spTgt spid="62"/>
                                        </p:tgtEl>
                                        <p:attrNameLst>
                                          <p:attrName>ppt_y</p:attrName>
                                        </p:attrNameLst>
                                      </p:cBhvr>
                                      <p:tavLst>
                                        <p:tav tm="0">
                                          <p:val>
                                            <p:strVal val="ppt_y"/>
                                          </p:val>
                                        </p:tav>
                                        <p:tav tm="100000">
                                          <p:val>
                                            <p:strVal val="0-ppt_h/2"/>
                                          </p:val>
                                        </p:tav>
                                      </p:tavLst>
                                    </p:anim>
                                    <p:set>
                                      <p:cBhvr>
                                        <p:cTn id="104" dur="1" fill="hold">
                                          <p:stCondLst>
                                            <p:cond delay="499"/>
                                          </p:stCondLst>
                                        </p:cTn>
                                        <p:tgtEl>
                                          <p:spTgt spid="62"/>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63"/>
                                        </p:tgtEl>
                                        <p:attrNameLst>
                                          <p:attrName>ppt_x</p:attrName>
                                        </p:attrNameLst>
                                      </p:cBhvr>
                                      <p:tavLst>
                                        <p:tav tm="0">
                                          <p:val>
                                            <p:strVal val="ppt_x"/>
                                          </p:val>
                                        </p:tav>
                                        <p:tav tm="100000">
                                          <p:val>
                                            <p:strVal val="ppt_x"/>
                                          </p:val>
                                        </p:tav>
                                      </p:tavLst>
                                    </p:anim>
                                    <p:anim calcmode="lin" valueType="num">
                                      <p:cBhvr additive="base">
                                        <p:cTn id="107" dur="500"/>
                                        <p:tgtEl>
                                          <p:spTgt spid="63"/>
                                        </p:tgtEl>
                                        <p:attrNameLst>
                                          <p:attrName>ppt_y</p:attrName>
                                        </p:attrNameLst>
                                      </p:cBhvr>
                                      <p:tavLst>
                                        <p:tav tm="0">
                                          <p:val>
                                            <p:strVal val="ppt_y"/>
                                          </p:val>
                                        </p:tav>
                                        <p:tav tm="100000">
                                          <p:val>
                                            <p:strVal val="0-ppt_h/2"/>
                                          </p:val>
                                        </p:tav>
                                      </p:tavLst>
                                    </p:anim>
                                    <p:set>
                                      <p:cBhvr>
                                        <p:cTn id="108" dur="1" fill="hold">
                                          <p:stCondLst>
                                            <p:cond delay="499"/>
                                          </p:stCondLst>
                                        </p:cTn>
                                        <p:tgtEl>
                                          <p:spTgt spid="63"/>
                                        </p:tgtEl>
                                        <p:attrNameLst>
                                          <p:attrName>style.visibility</p:attrName>
                                        </p:attrNameLst>
                                      </p:cBhvr>
                                      <p:to>
                                        <p:strVal val="hidden"/>
                                      </p:to>
                                    </p:set>
                                  </p:childTnLst>
                                </p:cTn>
                              </p:par>
                              <p:par>
                                <p:cTn id="109" presetID="2" presetClass="exit" presetSubtype="1" fill="hold" grpId="3" nodeType="withEffect">
                                  <p:stCondLst>
                                    <p:cond delay="0"/>
                                  </p:stCondLst>
                                  <p:childTnLst>
                                    <p:anim calcmode="lin" valueType="num">
                                      <p:cBhvr additive="base">
                                        <p:cTn id="110" dur="500"/>
                                        <p:tgtEl>
                                          <p:spTgt spid="64"/>
                                        </p:tgtEl>
                                        <p:attrNameLst>
                                          <p:attrName>ppt_x</p:attrName>
                                        </p:attrNameLst>
                                      </p:cBhvr>
                                      <p:tavLst>
                                        <p:tav tm="0">
                                          <p:val>
                                            <p:strVal val="ppt_x"/>
                                          </p:val>
                                        </p:tav>
                                        <p:tav tm="100000">
                                          <p:val>
                                            <p:strVal val="ppt_x"/>
                                          </p:val>
                                        </p:tav>
                                      </p:tavLst>
                                    </p:anim>
                                    <p:anim calcmode="lin" valueType="num">
                                      <p:cBhvr additive="base">
                                        <p:cTn id="111" dur="500"/>
                                        <p:tgtEl>
                                          <p:spTgt spid="64"/>
                                        </p:tgtEl>
                                        <p:attrNameLst>
                                          <p:attrName>ppt_y</p:attrName>
                                        </p:attrNameLst>
                                      </p:cBhvr>
                                      <p:tavLst>
                                        <p:tav tm="0">
                                          <p:val>
                                            <p:strVal val="ppt_y"/>
                                          </p:val>
                                        </p:tav>
                                        <p:tav tm="100000">
                                          <p:val>
                                            <p:strVal val="0-ppt_h/2"/>
                                          </p:val>
                                        </p:tav>
                                      </p:tavLst>
                                    </p:anim>
                                    <p:set>
                                      <p:cBhvr>
                                        <p:cTn id="112" dur="1" fill="hold">
                                          <p:stCondLst>
                                            <p:cond delay="499"/>
                                          </p:stCondLst>
                                        </p:cTn>
                                        <p:tgtEl>
                                          <p:spTgt spid="64"/>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85"/>
                                        </p:tgtEl>
                                        <p:attrNameLst>
                                          <p:attrName>ppt_x</p:attrName>
                                        </p:attrNameLst>
                                      </p:cBhvr>
                                      <p:tavLst>
                                        <p:tav tm="0">
                                          <p:val>
                                            <p:strVal val="ppt_x"/>
                                          </p:val>
                                        </p:tav>
                                        <p:tav tm="100000">
                                          <p:val>
                                            <p:strVal val="ppt_x"/>
                                          </p:val>
                                        </p:tav>
                                      </p:tavLst>
                                    </p:anim>
                                    <p:anim calcmode="lin" valueType="num">
                                      <p:cBhvr additive="base">
                                        <p:cTn id="115" dur="500"/>
                                        <p:tgtEl>
                                          <p:spTgt spid="85"/>
                                        </p:tgtEl>
                                        <p:attrNameLst>
                                          <p:attrName>ppt_y</p:attrName>
                                        </p:attrNameLst>
                                      </p:cBhvr>
                                      <p:tavLst>
                                        <p:tav tm="0">
                                          <p:val>
                                            <p:strVal val="ppt_y"/>
                                          </p:val>
                                        </p:tav>
                                        <p:tav tm="100000">
                                          <p:val>
                                            <p:strVal val="1+ppt_h/2"/>
                                          </p:val>
                                        </p:tav>
                                      </p:tavLst>
                                    </p:anim>
                                    <p:set>
                                      <p:cBhvr>
                                        <p:cTn id="116" dur="1" fill="hold">
                                          <p:stCondLst>
                                            <p:cond delay="499"/>
                                          </p:stCondLst>
                                        </p:cTn>
                                        <p:tgtEl>
                                          <p:spTgt spid="85"/>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80"/>
                                        </p:tgtEl>
                                        <p:attrNameLst>
                                          <p:attrName>ppt_x</p:attrName>
                                        </p:attrNameLst>
                                      </p:cBhvr>
                                      <p:tavLst>
                                        <p:tav tm="0">
                                          <p:val>
                                            <p:strVal val="ppt_x"/>
                                          </p:val>
                                        </p:tav>
                                        <p:tav tm="100000">
                                          <p:val>
                                            <p:strVal val="ppt_x"/>
                                          </p:val>
                                        </p:tav>
                                      </p:tavLst>
                                    </p:anim>
                                    <p:anim calcmode="lin" valueType="num">
                                      <p:cBhvr additive="base">
                                        <p:cTn id="119" dur="500"/>
                                        <p:tgtEl>
                                          <p:spTgt spid="80"/>
                                        </p:tgtEl>
                                        <p:attrNameLst>
                                          <p:attrName>ppt_y</p:attrName>
                                        </p:attrNameLst>
                                      </p:cBhvr>
                                      <p:tavLst>
                                        <p:tav tm="0">
                                          <p:val>
                                            <p:strVal val="ppt_y"/>
                                          </p:val>
                                        </p:tav>
                                        <p:tav tm="100000">
                                          <p:val>
                                            <p:strVal val="1+ppt_h/2"/>
                                          </p:val>
                                        </p:tav>
                                      </p:tavLst>
                                    </p:anim>
                                    <p:set>
                                      <p:cBhvr>
                                        <p:cTn id="120" dur="1" fill="hold">
                                          <p:stCondLst>
                                            <p:cond delay="499"/>
                                          </p:stCondLst>
                                        </p:cTn>
                                        <p:tgtEl>
                                          <p:spTgt spid="80"/>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81"/>
                                        </p:tgtEl>
                                        <p:attrNameLst>
                                          <p:attrName>ppt_x</p:attrName>
                                        </p:attrNameLst>
                                      </p:cBhvr>
                                      <p:tavLst>
                                        <p:tav tm="0">
                                          <p:val>
                                            <p:strVal val="ppt_x"/>
                                          </p:val>
                                        </p:tav>
                                        <p:tav tm="100000">
                                          <p:val>
                                            <p:strVal val="ppt_x"/>
                                          </p:val>
                                        </p:tav>
                                      </p:tavLst>
                                    </p:anim>
                                    <p:anim calcmode="lin" valueType="num">
                                      <p:cBhvr additive="base">
                                        <p:cTn id="123" dur="500"/>
                                        <p:tgtEl>
                                          <p:spTgt spid="81"/>
                                        </p:tgtEl>
                                        <p:attrNameLst>
                                          <p:attrName>ppt_y</p:attrName>
                                        </p:attrNameLst>
                                      </p:cBhvr>
                                      <p:tavLst>
                                        <p:tav tm="0">
                                          <p:val>
                                            <p:strVal val="ppt_y"/>
                                          </p:val>
                                        </p:tav>
                                        <p:tav tm="100000">
                                          <p:val>
                                            <p:strVal val="1+ppt_h/2"/>
                                          </p:val>
                                        </p:tav>
                                      </p:tavLst>
                                    </p:anim>
                                    <p:set>
                                      <p:cBhvr>
                                        <p:cTn id="124" dur="1" fill="hold">
                                          <p:stCondLst>
                                            <p:cond delay="499"/>
                                          </p:stCondLst>
                                        </p:cTn>
                                        <p:tgtEl>
                                          <p:spTgt spid="81"/>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83"/>
                                        </p:tgtEl>
                                        <p:attrNameLst>
                                          <p:attrName>ppt_x</p:attrName>
                                        </p:attrNameLst>
                                      </p:cBhvr>
                                      <p:tavLst>
                                        <p:tav tm="0">
                                          <p:val>
                                            <p:strVal val="ppt_x"/>
                                          </p:val>
                                        </p:tav>
                                        <p:tav tm="100000">
                                          <p:val>
                                            <p:strVal val="ppt_x"/>
                                          </p:val>
                                        </p:tav>
                                      </p:tavLst>
                                    </p:anim>
                                    <p:anim calcmode="lin" valueType="num">
                                      <p:cBhvr additive="base">
                                        <p:cTn id="127" dur="500"/>
                                        <p:tgtEl>
                                          <p:spTgt spid="83"/>
                                        </p:tgtEl>
                                        <p:attrNameLst>
                                          <p:attrName>ppt_y</p:attrName>
                                        </p:attrNameLst>
                                      </p:cBhvr>
                                      <p:tavLst>
                                        <p:tav tm="0">
                                          <p:val>
                                            <p:strVal val="ppt_y"/>
                                          </p:val>
                                        </p:tav>
                                        <p:tav tm="100000">
                                          <p:val>
                                            <p:strVal val="1+ppt_h/2"/>
                                          </p:val>
                                        </p:tav>
                                      </p:tavLst>
                                    </p:anim>
                                    <p:set>
                                      <p:cBhvr>
                                        <p:cTn id="128" dur="1" fill="hold">
                                          <p:stCondLst>
                                            <p:cond delay="499"/>
                                          </p:stCondLst>
                                        </p:cTn>
                                        <p:tgtEl>
                                          <p:spTgt spid="83"/>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60"/>
                                        </p:tgtEl>
                                        <p:attrNameLst>
                                          <p:attrName>ppt_x</p:attrName>
                                        </p:attrNameLst>
                                      </p:cBhvr>
                                      <p:tavLst>
                                        <p:tav tm="0">
                                          <p:val>
                                            <p:strVal val="ppt_x"/>
                                          </p:val>
                                        </p:tav>
                                        <p:tav tm="100000">
                                          <p:val>
                                            <p:strVal val="ppt_x"/>
                                          </p:val>
                                        </p:tav>
                                      </p:tavLst>
                                    </p:anim>
                                    <p:anim calcmode="lin" valueType="num">
                                      <p:cBhvr additive="base">
                                        <p:cTn id="131" dur="500"/>
                                        <p:tgtEl>
                                          <p:spTgt spid="60"/>
                                        </p:tgtEl>
                                        <p:attrNameLst>
                                          <p:attrName>ppt_y</p:attrName>
                                        </p:attrNameLst>
                                      </p:cBhvr>
                                      <p:tavLst>
                                        <p:tav tm="0">
                                          <p:val>
                                            <p:strVal val="ppt_y"/>
                                          </p:val>
                                        </p:tav>
                                        <p:tav tm="100000">
                                          <p:val>
                                            <p:strVal val="1+ppt_h/2"/>
                                          </p:val>
                                        </p:tav>
                                      </p:tavLst>
                                    </p:anim>
                                    <p:set>
                                      <p:cBhvr>
                                        <p:cTn id="132" dur="1" fill="hold">
                                          <p:stCondLst>
                                            <p:cond delay="499"/>
                                          </p:stCondLst>
                                        </p:cTn>
                                        <p:tgtEl>
                                          <p:spTgt spid="60"/>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65"/>
                                        </p:tgtEl>
                                        <p:attrNameLst>
                                          <p:attrName>ppt_x</p:attrName>
                                        </p:attrNameLst>
                                      </p:cBhvr>
                                      <p:tavLst>
                                        <p:tav tm="0">
                                          <p:val>
                                            <p:strVal val="ppt_x"/>
                                          </p:val>
                                        </p:tav>
                                        <p:tav tm="100000">
                                          <p:val>
                                            <p:strVal val="ppt_x"/>
                                          </p:val>
                                        </p:tav>
                                      </p:tavLst>
                                    </p:anim>
                                    <p:anim calcmode="lin" valueType="num">
                                      <p:cBhvr additive="base">
                                        <p:cTn id="135" dur="500"/>
                                        <p:tgtEl>
                                          <p:spTgt spid="65"/>
                                        </p:tgtEl>
                                        <p:attrNameLst>
                                          <p:attrName>ppt_y</p:attrName>
                                        </p:attrNameLst>
                                      </p:cBhvr>
                                      <p:tavLst>
                                        <p:tav tm="0">
                                          <p:val>
                                            <p:strVal val="ppt_y"/>
                                          </p:val>
                                        </p:tav>
                                        <p:tav tm="100000">
                                          <p:val>
                                            <p:strVal val="1+ppt_h/2"/>
                                          </p:val>
                                        </p:tav>
                                      </p:tavLst>
                                    </p:anim>
                                    <p:set>
                                      <p:cBhvr>
                                        <p:cTn id="136" dur="1" fill="hold">
                                          <p:stCondLst>
                                            <p:cond delay="499"/>
                                          </p:stCondLst>
                                        </p:cTn>
                                        <p:tgtEl>
                                          <p:spTgt spid="65"/>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68"/>
                                        </p:tgtEl>
                                        <p:attrNameLst>
                                          <p:attrName>ppt_x</p:attrName>
                                        </p:attrNameLst>
                                      </p:cBhvr>
                                      <p:tavLst>
                                        <p:tav tm="0">
                                          <p:val>
                                            <p:strVal val="ppt_x"/>
                                          </p:val>
                                        </p:tav>
                                        <p:tav tm="100000">
                                          <p:val>
                                            <p:strVal val="ppt_x"/>
                                          </p:val>
                                        </p:tav>
                                      </p:tavLst>
                                    </p:anim>
                                    <p:anim calcmode="lin" valueType="num">
                                      <p:cBhvr additive="base">
                                        <p:cTn id="139" dur="500"/>
                                        <p:tgtEl>
                                          <p:spTgt spid="68"/>
                                        </p:tgtEl>
                                        <p:attrNameLst>
                                          <p:attrName>ppt_y</p:attrName>
                                        </p:attrNameLst>
                                      </p:cBhvr>
                                      <p:tavLst>
                                        <p:tav tm="0">
                                          <p:val>
                                            <p:strVal val="ppt_y"/>
                                          </p:val>
                                        </p:tav>
                                        <p:tav tm="100000">
                                          <p:val>
                                            <p:strVal val="1+ppt_h/2"/>
                                          </p:val>
                                        </p:tav>
                                      </p:tavLst>
                                    </p:anim>
                                    <p:set>
                                      <p:cBhvr>
                                        <p:cTn id="140" dur="1" fill="hold">
                                          <p:stCondLst>
                                            <p:cond delay="499"/>
                                          </p:stCondLst>
                                        </p:cTn>
                                        <p:tgtEl>
                                          <p:spTgt spid="68"/>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71"/>
                                        </p:tgtEl>
                                        <p:attrNameLst>
                                          <p:attrName>ppt_x</p:attrName>
                                        </p:attrNameLst>
                                      </p:cBhvr>
                                      <p:tavLst>
                                        <p:tav tm="0">
                                          <p:val>
                                            <p:strVal val="ppt_x"/>
                                          </p:val>
                                        </p:tav>
                                        <p:tav tm="100000">
                                          <p:val>
                                            <p:strVal val="ppt_x"/>
                                          </p:val>
                                        </p:tav>
                                      </p:tavLst>
                                    </p:anim>
                                    <p:anim calcmode="lin" valueType="num">
                                      <p:cBhvr additive="base">
                                        <p:cTn id="143" dur="500"/>
                                        <p:tgtEl>
                                          <p:spTgt spid="71"/>
                                        </p:tgtEl>
                                        <p:attrNameLst>
                                          <p:attrName>ppt_y</p:attrName>
                                        </p:attrNameLst>
                                      </p:cBhvr>
                                      <p:tavLst>
                                        <p:tav tm="0">
                                          <p:val>
                                            <p:strVal val="ppt_y"/>
                                          </p:val>
                                        </p:tav>
                                        <p:tav tm="100000">
                                          <p:val>
                                            <p:strVal val="1+ppt_h/2"/>
                                          </p:val>
                                        </p:tav>
                                      </p:tavLst>
                                    </p:anim>
                                    <p:set>
                                      <p:cBhvr>
                                        <p:cTn id="144" dur="1" fill="hold">
                                          <p:stCondLst>
                                            <p:cond delay="499"/>
                                          </p:stCondLst>
                                        </p:cTn>
                                        <p:tgtEl>
                                          <p:spTgt spid="71"/>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74"/>
                                        </p:tgtEl>
                                        <p:attrNameLst>
                                          <p:attrName>ppt_x</p:attrName>
                                        </p:attrNameLst>
                                      </p:cBhvr>
                                      <p:tavLst>
                                        <p:tav tm="0">
                                          <p:val>
                                            <p:strVal val="ppt_x"/>
                                          </p:val>
                                        </p:tav>
                                        <p:tav tm="100000">
                                          <p:val>
                                            <p:strVal val="ppt_x"/>
                                          </p:val>
                                        </p:tav>
                                      </p:tavLst>
                                    </p:anim>
                                    <p:anim calcmode="lin" valueType="num">
                                      <p:cBhvr additive="base">
                                        <p:cTn id="147" dur="500"/>
                                        <p:tgtEl>
                                          <p:spTgt spid="74"/>
                                        </p:tgtEl>
                                        <p:attrNameLst>
                                          <p:attrName>ppt_y</p:attrName>
                                        </p:attrNameLst>
                                      </p:cBhvr>
                                      <p:tavLst>
                                        <p:tav tm="0">
                                          <p:val>
                                            <p:strVal val="ppt_y"/>
                                          </p:val>
                                        </p:tav>
                                        <p:tav tm="100000">
                                          <p:val>
                                            <p:strVal val="1+ppt_h/2"/>
                                          </p:val>
                                        </p:tav>
                                      </p:tavLst>
                                    </p:anim>
                                    <p:set>
                                      <p:cBhvr>
                                        <p:cTn id="148" dur="1" fill="hold">
                                          <p:stCondLst>
                                            <p:cond delay="499"/>
                                          </p:stCondLst>
                                        </p:cTn>
                                        <p:tgtEl>
                                          <p:spTgt spid="74"/>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79"/>
                                        </p:tgtEl>
                                        <p:attrNameLst>
                                          <p:attrName>ppt_x</p:attrName>
                                        </p:attrNameLst>
                                      </p:cBhvr>
                                      <p:tavLst>
                                        <p:tav tm="0">
                                          <p:val>
                                            <p:strVal val="ppt_x"/>
                                          </p:val>
                                        </p:tav>
                                        <p:tav tm="100000">
                                          <p:val>
                                            <p:strVal val="ppt_x"/>
                                          </p:val>
                                        </p:tav>
                                      </p:tavLst>
                                    </p:anim>
                                    <p:anim calcmode="lin" valueType="num">
                                      <p:cBhvr additive="base">
                                        <p:cTn id="151" dur="500"/>
                                        <p:tgtEl>
                                          <p:spTgt spid="79"/>
                                        </p:tgtEl>
                                        <p:attrNameLst>
                                          <p:attrName>ppt_y</p:attrName>
                                        </p:attrNameLst>
                                      </p:cBhvr>
                                      <p:tavLst>
                                        <p:tav tm="0">
                                          <p:val>
                                            <p:strVal val="ppt_y"/>
                                          </p:val>
                                        </p:tav>
                                        <p:tav tm="100000">
                                          <p:val>
                                            <p:strVal val="1+ppt_h/2"/>
                                          </p:val>
                                        </p:tav>
                                      </p:tavLst>
                                    </p:anim>
                                    <p:set>
                                      <p:cBhvr>
                                        <p:cTn id="152" dur="1" fill="hold">
                                          <p:stCondLst>
                                            <p:cond delay="499"/>
                                          </p:stCondLst>
                                        </p:cTn>
                                        <p:tgtEl>
                                          <p:spTgt spid="79"/>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78"/>
                                        </p:tgtEl>
                                        <p:attrNameLst>
                                          <p:attrName>ppt_x</p:attrName>
                                        </p:attrNameLst>
                                      </p:cBhvr>
                                      <p:tavLst>
                                        <p:tav tm="0">
                                          <p:val>
                                            <p:strVal val="ppt_x"/>
                                          </p:val>
                                        </p:tav>
                                        <p:tav tm="100000">
                                          <p:val>
                                            <p:strVal val="ppt_x"/>
                                          </p:val>
                                        </p:tav>
                                      </p:tavLst>
                                    </p:anim>
                                    <p:anim calcmode="lin" valueType="num">
                                      <p:cBhvr additive="base">
                                        <p:cTn id="155" dur="500"/>
                                        <p:tgtEl>
                                          <p:spTgt spid="78"/>
                                        </p:tgtEl>
                                        <p:attrNameLst>
                                          <p:attrName>ppt_y</p:attrName>
                                        </p:attrNameLst>
                                      </p:cBhvr>
                                      <p:tavLst>
                                        <p:tav tm="0">
                                          <p:val>
                                            <p:strVal val="ppt_y"/>
                                          </p:val>
                                        </p:tav>
                                        <p:tav tm="100000">
                                          <p:val>
                                            <p:strVal val="1+ppt_h/2"/>
                                          </p:val>
                                        </p:tav>
                                      </p:tavLst>
                                    </p:anim>
                                    <p:set>
                                      <p:cBhvr>
                                        <p:cTn id="156" dur="1" fill="hold">
                                          <p:stCondLst>
                                            <p:cond delay="499"/>
                                          </p:stCondLst>
                                        </p:cTn>
                                        <p:tgtEl>
                                          <p:spTgt spid="78"/>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82"/>
                                        </p:tgtEl>
                                        <p:attrNameLst>
                                          <p:attrName>ppt_x</p:attrName>
                                        </p:attrNameLst>
                                      </p:cBhvr>
                                      <p:tavLst>
                                        <p:tav tm="0">
                                          <p:val>
                                            <p:strVal val="ppt_x"/>
                                          </p:val>
                                        </p:tav>
                                        <p:tav tm="100000">
                                          <p:val>
                                            <p:strVal val="ppt_x"/>
                                          </p:val>
                                        </p:tav>
                                      </p:tavLst>
                                    </p:anim>
                                    <p:anim calcmode="lin" valueType="num">
                                      <p:cBhvr additive="base">
                                        <p:cTn id="159" dur="500"/>
                                        <p:tgtEl>
                                          <p:spTgt spid="82"/>
                                        </p:tgtEl>
                                        <p:attrNameLst>
                                          <p:attrName>ppt_y</p:attrName>
                                        </p:attrNameLst>
                                      </p:cBhvr>
                                      <p:tavLst>
                                        <p:tav tm="0">
                                          <p:val>
                                            <p:strVal val="ppt_y"/>
                                          </p:val>
                                        </p:tav>
                                        <p:tav tm="100000">
                                          <p:val>
                                            <p:strVal val="1+ppt_h/2"/>
                                          </p:val>
                                        </p:tav>
                                      </p:tavLst>
                                    </p:anim>
                                    <p:set>
                                      <p:cBhvr>
                                        <p:cTn id="160" dur="1" fill="hold">
                                          <p:stCondLst>
                                            <p:cond delay="499"/>
                                          </p:stCondLst>
                                        </p:cTn>
                                        <p:tgtEl>
                                          <p:spTgt spid="82"/>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77"/>
                                        </p:tgtEl>
                                        <p:attrNameLst>
                                          <p:attrName>ppt_x</p:attrName>
                                        </p:attrNameLst>
                                      </p:cBhvr>
                                      <p:tavLst>
                                        <p:tav tm="0">
                                          <p:val>
                                            <p:strVal val="ppt_x"/>
                                          </p:val>
                                        </p:tav>
                                        <p:tav tm="100000">
                                          <p:val>
                                            <p:strVal val="ppt_x"/>
                                          </p:val>
                                        </p:tav>
                                      </p:tavLst>
                                    </p:anim>
                                    <p:anim calcmode="lin" valueType="num">
                                      <p:cBhvr additive="base">
                                        <p:cTn id="163" dur="500"/>
                                        <p:tgtEl>
                                          <p:spTgt spid="77"/>
                                        </p:tgtEl>
                                        <p:attrNameLst>
                                          <p:attrName>ppt_y</p:attrName>
                                        </p:attrNameLst>
                                      </p:cBhvr>
                                      <p:tavLst>
                                        <p:tav tm="0">
                                          <p:val>
                                            <p:strVal val="ppt_y"/>
                                          </p:val>
                                        </p:tav>
                                        <p:tav tm="100000">
                                          <p:val>
                                            <p:strVal val="1+ppt_h/2"/>
                                          </p:val>
                                        </p:tav>
                                      </p:tavLst>
                                    </p:anim>
                                    <p:set>
                                      <p:cBhvr>
                                        <p:cTn id="164" dur="1" fill="hold">
                                          <p:stCondLst>
                                            <p:cond delay="499"/>
                                          </p:stCondLst>
                                        </p:cTn>
                                        <p:tgtEl>
                                          <p:spTgt spid="77"/>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35"/>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35"/>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35"/>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63" grpId="0" animBg="1"/>
      <p:bldP spid="63" grpId="1" animBg="1"/>
      <p:bldP spid="64" grpId="0" animBg="1"/>
      <p:bldP spid="64" grpId="2" animBg="1"/>
      <p:bldP spid="64" grpId="3" animBg="1"/>
      <p:bldP spid="77" grpId="0" animBg="1"/>
      <p:bldP spid="77" grpId="1" animBg="1"/>
      <p:bldP spid="78" grpId="0" animBg="1"/>
      <p:bldP spid="78" grpId="1" animBg="1"/>
      <p:bldP spid="79" grpId="0" animBg="1"/>
      <p:bldP spid="79" grpId="1" animBg="1"/>
      <p:bldP spid="80" grpId="0"/>
      <p:bldP spid="80" grpId="1"/>
      <p:bldP spid="81" grpId="0"/>
      <p:bldP spid="81" grpId="1"/>
      <p:bldP spid="82" grpId="0" animBg="1"/>
      <p:bldP spid="82" grpId="1" animBg="1"/>
      <p:bldP spid="83" grpId="0" animBg="1"/>
      <p:bldP spid="83" grpId="1" animBg="1"/>
      <p:bldP spid="84" grpId="0" animBg="1"/>
      <p:bldP spid="84" grpId="1" animBg="1"/>
      <p:bldP spid="85" grpId="0" animBg="1"/>
      <p:bldP spid="85" grpId="1" animBg="1"/>
      <p:bldP spid="35" grpId="0" animBg="1"/>
      <p:bldP spid="35" grpId="1" animBg="1"/>
      <p:bldP spid="3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21"/>
          <p:cNvSpPr>
            <a:spLocks noChangeArrowheads="1"/>
          </p:cNvSpPr>
          <p:nvPr/>
        </p:nvSpPr>
        <p:spPr bwMode="auto">
          <a:xfrm>
            <a:off x="4755703" y="1485578"/>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sp>
        <p:nvSpPr>
          <p:cNvPr id="16" name="椭圆 15"/>
          <p:cNvSpPr/>
          <p:nvPr/>
        </p:nvSpPr>
        <p:spPr bwMode="auto">
          <a:xfrm>
            <a:off x="3519041" y="1519448"/>
            <a:ext cx="1026518" cy="701675"/>
          </a:xfrm>
          <a:prstGeom prst="ellipse">
            <a:avLst/>
          </a:prstGeom>
          <a:solidFill>
            <a:srgbClr val="66CD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2013</a:t>
            </a:r>
            <a:endParaRPr lang="zh-CN" altLang="en-US" dirty="0"/>
          </a:p>
        </p:txBody>
      </p:sp>
      <p:sp>
        <p:nvSpPr>
          <p:cNvPr id="17" name="椭圆 16"/>
          <p:cNvSpPr/>
          <p:nvPr/>
        </p:nvSpPr>
        <p:spPr bwMode="auto">
          <a:xfrm>
            <a:off x="3519041" y="2778906"/>
            <a:ext cx="1026518" cy="703262"/>
          </a:xfrm>
          <a:prstGeom prst="ellipse">
            <a:avLst/>
          </a:prstGeom>
          <a:solidFill>
            <a:srgbClr val="0465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2014</a:t>
            </a:r>
            <a:endParaRPr lang="zh-CN" altLang="en-US" dirty="0"/>
          </a:p>
        </p:txBody>
      </p:sp>
      <p:sp>
        <p:nvSpPr>
          <p:cNvPr id="18" name="椭圆 17"/>
          <p:cNvSpPr/>
          <p:nvPr/>
        </p:nvSpPr>
        <p:spPr bwMode="auto">
          <a:xfrm>
            <a:off x="3519041" y="3984389"/>
            <a:ext cx="1026518" cy="701675"/>
          </a:xfrm>
          <a:prstGeom prst="ellipse">
            <a:avLst/>
          </a:prstGeom>
          <a:solidFill>
            <a:srgbClr val="D6B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2015</a:t>
            </a:r>
            <a:endParaRPr lang="zh-CN" altLang="en-US" dirty="0"/>
          </a:p>
        </p:txBody>
      </p:sp>
      <p:sp>
        <p:nvSpPr>
          <p:cNvPr id="19" name="椭圆 18"/>
          <p:cNvSpPr/>
          <p:nvPr/>
        </p:nvSpPr>
        <p:spPr bwMode="auto">
          <a:xfrm>
            <a:off x="3519041" y="5176391"/>
            <a:ext cx="1026518" cy="701675"/>
          </a:xfrm>
          <a:prstGeom prst="ellips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2016</a:t>
            </a:r>
            <a:endParaRPr lang="zh-CN" altLang="en-US" dirty="0"/>
          </a:p>
        </p:txBody>
      </p:sp>
      <p:grpSp>
        <p:nvGrpSpPr>
          <p:cNvPr id="35" name="组合 34"/>
          <p:cNvGrpSpPr/>
          <p:nvPr/>
        </p:nvGrpSpPr>
        <p:grpSpPr>
          <a:xfrm>
            <a:off x="1130623" y="5218101"/>
            <a:ext cx="2328863" cy="606426"/>
            <a:chOff x="1010035" y="5742513"/>
            <a:chExt cx="2905125" cy="750887"/>
          </a:xfrm>
          <a:solidFill>
            <a:srgbClr val="009999"/>
          </a:solidFill>
        </p:grpSpPr>
        <p:sp>
          <p:nvSpPr>
            <p:cNvPr id="31"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2"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6" name="组合 35"/>
          <p:cNvGrpSpPr/>
          <p:nvPr/>
        </p:nvGrpSpPr>
        <p:grpSpPr>
          <a:xfrm>
            <a:off x="1130623" y="4032013"/>
            <a:ext cx="2328863" cy="606426"/>
            <a:chOff x="1010035" y="5742513"/>
            <a:chExt cx="2905125" cy="750887"/>
          </a:xfrm>
          <a:solidFill>
            <a:srgbClr val="009999"/>
          </a:solidFill>
        </p:grpSpPr>
        <p:sp>
          <p:nvSpPr>
            <p:cNvPr id="37"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8"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9" name="组合 38"/>
          <p:cNvGrpSpPr/>
          <p:nvPr/>
        </p:nvGrpSpPr>
        <p:grpSpPr>
          <a:xfrm>
            <a:off x="1130623" y="2827324"/>
            <a:ext cx="2328863" cy="606426"/>
            <a:chOff x="1010035" y="5742513"/>
            <a:chExt cx="2905125" cy="750887"/>
          </a:xfrm>
          <a:solidFill>
            <a:srgbClr val="009999"/>
          </a:solidFill>
        </p:grpSpPr>
        <p:sp>
          <p:nvSpPr>
            <p:cNvPr id="40"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1"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42" name="组合 41"/>
          <p:cNvGrpSpPr/>
          <p:nvPr/>
        </p:nvGrpSpPr>
        <p:grpSpPr>
          <a:xfrm>
            <a:off x="1130623" y="1534261"/>
            <a:ext cx="2328863" cy="606426"/>
            <a:chOff x="1010035" y="5742513"/>
            <a:chExt cx="2905125" cy="750887"/>
          </a:xfrm>
          <a:solidFill>
            <a:srgbClr val="009999"/>
          </a:solidFill>
        </p:grpSpPr>
        <p:sp>
          <p:nvSpPr>
            <p:cNvPr id="43"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4"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sp>
        <p:nvSpPr>
          <p:cNvPr id="9" name="文本框 22"/>
          <p:cNvSpPr txBox="1">
            <a:spLocks noChangeArrowheads="1"/>
          </p:cNvSpPr>
          <p:nvPr/>
        </p:nvSpPr>
        <p:spPr bwMode="auto">
          <a:xfrm>
            <a:off x="1336779" y="1575864"/>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latin typeface="微软雅黑" pitchFamily="34" charset="-122"/>
                <a:ea typeface="微软雅黑" pitchFamily="34" charset="-122"/>
              </a:rPr>
              <a:t>你的标题</a:t>
            </a:r>
            <a:endParaRPr lang="en-US" altLang="zh-CN" sz="2800" dirty="0">
              <a:latin typeface="微软雅黑" pitchFamily="34" charset="-122"/>
              <a:ea typeface="微软雅黑" pitchFamily="34" charset="-122"/>
            </a:endParaRPr>
          </a:p>
        </p:txBody>
      </p:sp>
      <p:sp>
        <p:nvSpPr>
          <p:cNvPr id="10" name="文本框 58"/>
          <p:cNvSpPr txBox="1">
            <a:spLocks noChangeArrowheads="1"/>
          </p:cNvSpPr>
          <p:nvPr/>
        </p:nvSpPr>
        <p:spPr bwMode="auto">
          <a:xfrm>
            <a:off x="1310286" y="5232807"/>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latin typeface="微软雅黑" pitchFamily="34" charset="-122"/>
                <a:ea typeface="微软雅黑" pitchFamily="34" charset="-122"/>
              </a:rPr>
              <a:t>你的标题</a:t>
            </a:r>
            <a:endParaRPr lang="en-US" altLang="zh-CN" sz="2800">
              <a:latin typeface="微软雅黑" pitchFamily="34" charset="-122"/>
              <a:ea typeface="微软雅黑" pitchFamily="34" charset="-122"/>
            </a:endParaRPr>
          </a:p>
        </p:txBody>
      </p:sp>
      <p:sp>
        <p:nvSpPr>
          <p:cNvPr id="11" name="文本框 59"/>
          <p:cNvSpPr txBox="1">
            <a:spLocks noChangeArrowheads="1"/>
          </p:cNvSpPr>
          <p:nvPr/>
        </p:nvSpPr>
        <p:spPr bwMode="auto">
          <a:xfrm>
            <a:off x="1299246" y="2834566"/>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latin typeface="微软雅黑" pitchFamily="34" charset="-122"/>
                <a:ea typeface="微软雅黑" pitchFamily="34" charset="-122"/>
              </a:rPr>
              <a:t>你的标题</a:t>
            </a:r>
            <a:endParaRPr lang="en-US" altLang="zh-CN" sz="2800" dirty="0">
              <a:latin typeface="微软雅黑" pitchFamily="34" charset="-122"/>
              <a:ea typeface="微软雅黑" pitchFamily="34" charset="-122"/>
            </a:endParaRPr>
          </a:p>
        </p:txBody>
      </p:sp>
      <p:sp>
        <p:nvSpPr>
          <p:cNvPr id="12" name="文本框 60"/>
          <p:cNvSpPr txBox="1">
            <a:spLocks noChangeArrowheads="1"/>
          </p:cNvSpPr>
          <p:nvPr/>
        </p:nvSpPr>
        <p:spPr bwMode="auto">
          <a:xfrm>
            <a:off x="1323532" y="4028105"/>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latin typeface="微软雅黑" pitchFamily="34" charset="-122"/>
                <a:ea typeface="微软雅黑" pitchFamily="34" charset="-122"/>
              </a:rPr>
              <a:t>你的标题</a:t>
            </a:r>
            <a:endParaRPr lang="en-US" altLang="zh-CN" sz="2800">
              <a:latin typeface="微软雅黑" pitchFamily="34" charset="-122"/>
              <a:ea typeface="微软雅黑" pitchFamily="34" charset="-122"/>
            </a:endParaRPr>
          </a:p>
        </p:txBody>
      </p:sp>
      <p:cxnSp>
        <p:nvCxnSpPr>
          <p:cNvPr id="51" name="直接连接符 50"/>
          <p:cNvCxnSpPr/>
          <p:nvPr/>
        </p:nvCxnSpPr>
        <p:spPr>
          <a:xfrm>
            <a:off x="4370983" y="1455153"/>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53" name="直接连接符 52"/>
          <p:cNvCxnSpPr/>
          <p:nvPr/>
        </p:nvCxnSpPr>
        <p:spPr>
          <a:xfrm>
            <a:off x="4370983" y="2277666"/>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3" name="矩形 21"/>
          <p:cNvSpPr>
            <a:spLocks noChangeArrowheads="1"/>
          </p:cNvSpPr>
          <p:nvPr/>
        </p:nvSpPr>
        <p:spPr bwMode="auto">
          <a:xfrm>
            <a:off x="4755703" y="2751972"/>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64" name="直接连接符 63"/>
          <p:cNvCxnSpPr/>
          <p:nvPr/>
        </p:nvCxnSpPr>
        <p:spPr>
          <a:xfrm>
            <a:off x="4370983" y="2721547"/>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5" name="直接连接符 64"/>
          <p:cNvCxnSpPr/>
          <p:nvPr/>
        </p:nvCxnSpPr>
        <p:spPr>
          <a:xfrm>
            <a:off x="4370983" y="3544060"/>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6" name="矩形 21"/>
          <p:cNvSpPr>
            <a:spLocks noChangeArrowheads="1"/>
          </p:cNvSpPr>
          <p:nvPr/>
        </p:nvSpPr>
        <p:spPr bwMode="auto">
          <a:xfrm>
            <a:off x="4755703" y="3964275"/>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67" name="直接连接符 66"/>
          <p:cNvCxnSpPr/>
          <p:nvPr/>
        </p:nvCxnSpPr>
        <p:spPr>
          <a:xfrm>
            <a:off x="4370983" y="3933850"/>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8" name="直接连接符 67"/>
          <p:cNvCxnSpPr/>
          <p:nvPr/>
        </p:nvCxnSpPr>
        <p:spPr>
          <a:xfrm>
            <a:off x="4370983" y="4756363"/>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9" name="矩形 21"/>
          <p:cNvSpPr>
            <a:spLocks noChangeArrowheads="1"/>
          </p:cNvSpPr>
          <p:nvPr/>
        </p:nvSpPr>
        <p:spPr bwMode="auto">
          <a:xfrm>
            <a:off x="4755703" y="5148663"/>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70" name="直接连接符 69"/>
          <p:cNvCxnSpPr/>
          <p:nvPr/>
        </p:nvCxnSpPr>
        <p:spPr>
          <a:xfrm>
            <a:off x="4370983" y="5118238"/>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a:off x="4370983" y="5940751"/>
            <a:ext cx="7200800" cy="0"/>
          </a:xfrm>
          <a:prstGeom prst="line">
            <a:avLst/>
          </a:prstGeom>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79747440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ppt_x"/>
                                          </p:val>
                                        </p:tav>
                                        <p:tav tm="100000">
                                          <p:val>
                                            <p:strVal val="#ppt_x"/>
                                          </p:val>
                                        </p:tav>
                                      </p:tavLst>
                                    </p:anim>
                                    <p:anim calcmode="lin" valueType="num">
                                      <p:cBhvr additive="base">
                                        <p:cTn id="27" dur="500" fill="hold"/>
                                        <p:tgtEl>
                                          <p:spTgt spid="4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ppt_x"/>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ppt_x"/>
                                          </p:val>
                                        </p:tav>
                                        <p:tav tm="100000">
                                          <p:val>
                                            <p:strVal val="#ppt_x"/>
                                          </p:val>
                                        </p:tav>
                                      </p:tavLst>
                                    </p:anim>
                                    <p:anim calcmode="lin" valueType="num">
                                      <p:cBhvr additive="base">
                                        <p:cTn id="71" dur="500" fill="hold"/>
                                        <p:tgtEl>
                                          <p:spTgt spid="1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ppt_x"/>
                                          </p:val>
                                        </p:tav>
                                        <p:tav tm="100000">
                                          <p:val>
                                            <p:strVal val="#ppt_x"/>
                                          </p:val>
                                        </p:tav>
                                      </p:tavLst>
                                    </p:anim>
                                    <p:anim calcmode="lin" valueType="num">
                                      <p:cBhvr additive="base">
                                        <p:cTn id="7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right)">
                                      <p:cBhvr>
                                        <p:cTn id="80" dur="500"/>
                                        <p:tgtEl>
                                          <p:spTgt spid="51"/>
                                        </p:tgtEl>
                                      </p:cBhvr>
                                    </p:animEffect>
                                  </p:childTnLst>
                                </p:cTn>
                              </p:par>
                              <p:par>
                                <p:cTn id="81" presetID="22" presetClass="entr" presetSubtype="8"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wipe(left)">
                                      <p:cBhvr>
                                        <p:cTn id="83" dur="500"/>
                                        <p:tgtEl>
                                          <p:spTgt spid="5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500"/>
                                        <p:tgtEl>
                                          <p:spTgt spid="64"/>
                                        </p:tgtEl>
                                      </p:cBhvr>
                                    </p:animEffect>
                                  </p:childTnLst>
                                </p:cTn>
                              </p:par>
                              <p:par>
                                <p:cTn id="94" presetID="22" presetClass="entr" presetSubtype="2" fill="hold" nodeType="with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right)">
                                      <p:cBhvr>
                                        <p:cTn id="96" dur="500"/>
                                        <p:tgtEl>
                                          <p:spTgt spid="65"/>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wipe(down)">
                                      <p:cBhvr>
                                        <p:cTn id="101" dur="500"/>
                                        <p:tgtEl>
                                          <p:spTgt spid="6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wipe(left)">
                                      <p:cBhvr>
                                        <p:cTn id="106" dur="500"/>
                                        <p:tgtEl>
                                          <p:spTgt spid="67"/>
                                        </p:tgtEl>
                                      </p:cBhvr>
                                    </p:animEffect>
                                  </p:childTnLst>
                                </p:cTn>
                              </p:par>
                              <p:par>
                                <p:cTn id="107" presetID="22" presetClass="entr" presetSubtype="2" fill="hold"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wipe(right)">
                                      <p:cBhvr>
                                        <p:cTn id="109" dur="500"/>
                                        <p:tgtEl>
                                          <p:spTgt spid="68"/>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4" fill="hold" grpId="0" nodeType="clickEffect">
                                  <p:stCondLst>
                                    <p:cond delay="0"/>
                                  </p:stCondLst>
                                  <p:childTnLst>
                                    <p:set>
                                      <p:cBhvr>
                                        <p:cTn id="113" dur="1" fill="hold">
                                          <p:stCondLst>
                                            <p:cond delay="0"/>
                                          </p:stCondLst>
                                        </p:cTn>
                                        <p:tgtEl>
                                          <p:spTgt spid="66"/>
                                        </p:tgtEl>
                                        <p:attrNameLst>
                                          <p:attrName>style.visibility</p:attrName>
                                        </p:attrNameLst>
                                      </p:cBhvr>
                                      <p:to>
                                        <p:strVal val="visible"/>
                                      </p:to>
                                    </p:set>
                                    <p:animEffect transition="in" filter="wipe(down)">
                                      <p:cBhvr>
                                        <p:cTn id="114" dur="500"/>
                                        <p:tgtEl>
                                          <p:spTgt spid="6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left)">
                                      <p:cBhvr>
                                        <p:cTn id="119" dur="500"/>
                                        <p:tgtEl>
                                          <p:spTgt spid="70"/>
                                        </p:tgtEl>
                                      </p:cBhvr>
                                    </p:animEffect>
                                  </p:childTnLst>
                                </p:cTn>
                              </p:par>
                              <p:par>
                                <p:cTn id="120" presetID="22" presetClass="entr" presetSubtype="2" fill="hold"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wipe(down)">
                                      <p:cBhvr>
                                        <p:cTn id="1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6" grpId="0" animBg="1"/>
      <p:bldP spid="17" grpId="0" animBg="1"/>
      <p:bldP spid="18" grpId="0" animBg="1"/>
      <p:bldP spid="19" grpId="0" animBg="1"/>
      <p:bldP spid="9" grpId="0"/>
      <p:bldP spid="10" grpId="0"/>
      <p:bldP spid="11" grpId="0"/>
      <p:bldP spid="12" grpId="0"/>
      <p:bldP spid="63" grpId="0"/>
      <p:bldP spid="66"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a:off x="3210419" y="2260209"/>
            <a:ext cx="6068284" cy="666704"/>
            <a:chOff x="0" y="0"/>
            <a:chExt cx="3398" cy="383"/>
          </a:xfrm>
        </p:grpSpPr>
        <p:cxnSp>
          <p:nvCxnSpPr>
            <p:cNvPr id="6" name="AutoShape 20"/>
            <p:cNvCxnSpPr>
              <a:cxnSpLocks noChangeShapeType="1"/>
            </p:cNvCxnSpPr>
            <p:nvPr/>
          </p:nvCxnSpPr>
          <p:spPr bwMode="auto">
            <a:xfrm rot="5400000">
              <a:off x="22" y="-22"/>
              <a:ext cx="383" cy="42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 name="AutoShape 21"/>
            <p:cNvCxnSpPr>
              <a:cxnSpLocks noChangeShapeType="1"/>
            </p:cNvCxnSpPr>
            <p:nvPr/>
          </p:nvCxnSpPr>
          <p:spPr bwMode="auto">
            <a:xfrm rot="16200000" flipH="1">
              <a:off x="864" y="-442"/>
              <a:ext cx="383" cy="126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 name="AutoShape 22"/>
            <p:cNvCxnSpPr>
              <a:cxnSpLocks noChangeShapeType="1"/>
            </p:cNvCxnSpPr>
            <p:nvPr/>
          </p:nvCxnSpPr>
          <p:spPr bwMode="auto">
            <a:xfrm rot="16200000" flipH="1">
              <a:off x="1716" y="-1294"/>
              <a:ext cx="383" cy="2971"/>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9" name="Rectangle 26"/>
          <p:cNvSpPr>
            <a:spLocks noChangeArrowheads="1"/>
          </p:cNvSpPr>
          <p:nvPr/>
        </p:nvSpPr>
        <p:spPr bwMode="auto">
          <a:xfrm>
            <a:off x="4210476" y="1493712"/>
            <a:ext cx="6146844" cy="622115"/>
          </a:xfrm>
          <a:prstGeom prst="rect">
            <a:avLst/>
          </a:prstGeom>
          <a:solidFill>
            <a:srgbClr val="00B050"/>
          </a:solidFill>
          <a:ln>
            <a:noFill/>
          </a:ln>
          <a:effec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000" b="0" dirty="0">
                <a:solidFill>
                  <a:schemeClr val="bg1"/>
                </a:solidFill>
                <a:latin typeface="微软雅黑" pitchFamily="34" charset="-122"/>
                <a:ea typeface="黑体" pitchFamily="49" charset="-122"/>
                <a:sym typeface="微软雅黑" pitchFamily="34" charset="-122"/>
              </a:rPr>
              <a:t>单击此处添加段落文字内容</a:t>
            </a:r>
          </a:p>
        </p:txBody>
      </p:sp>
      <p:sp>
        <p:nvSpPr>
          <p:cNvPr id="10" name="AutoShape 24"/>
          <p:cNvSpPr>
            <a:spLocks noChangeArrowheads="1"/>
          </p:cNvSpPr>
          <p:nvPr/>
        </p:nvSpPr>
        <p:spPr bwMode="auto">
          <a:xfrm>
            <a:off x="2318648" y="1376932"/>
            <a:ext cx="2624352" cy="853552"/>
          </a:xfrm>
          <a:prstGeom prst="roundRect">
            <a:avLst>
              <a:gd name="adj" fmla="val 0"/>
            </a:avLst>
          </a:prstGeom>
          <a:solidFill>
            <a:srgbClr val="009999"/>
          </a:solidFill>
          <a:ln>
            <a:noFill/>
          </a:ln>
          <a:effec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400" b="0" dirty="0">
                <a:solidFill>
                  <a:srgbClr val="FFFFFF"/>
                </a:solidFill>
                <a:latin typeface="微软雅黑" pitchFamily="34" charset="-122"/>
                <a:ea typeface="黑体" pitchFamily="49" charset="-122"/>
                <a:sym typeface="微软雅黑" pitchFamily="34" charset="-122"/>
              </a:rPr>
              <a:t>单击添加文字</a:t>
            </a:r>
            <a:endParaRPr lang="zh-CN" altLang="en-US" sz="2400" b="0" dirty="0">
              <a:ea typeface="黑体" pitchFamily="49" charset="-122"/>
            </a:endParaRPr>
          </a:p>
        </p:txBody>
      </p:sp>
      <p:grpSp>
        <p:nvGrpSpPr>
          <p:cNvPr id="11" name="Group 8"/>
          <p:cNvGrpSpPr>
            <a:grpSpLocks/>
          </p:cNvGrpSpPr>
          <p:nvPr/>
        </p:nvGrpSpPr>
        <p:grpSpPr bwMode="auto">
          <a:xfrm>
            <a:off x="1821805" y="3054310"/>
            <a:ext cx="2751748" cy="2751748"/>
            <a:chOff x="0" y="0"/>
            <a:chExt cx="1296" cy="1296"/>
          </a:xfrm>
          <a:solidFill>
            <a:schemeClr val="tx2">
              <a:lumMod val="40000"/>
              <a:lumOff val="60000"/>
            </a:schemeClr>
          </a:solidFill>
        </p:grpSpPr>
        <p:sp>
          <p:nvSpPr>
            <p:cNvPr id="12" name="Rectangle 18"/>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13"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14"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15" name="Group 12"/>
            <p:cNvGrpSpPr>
              <a:grpSpLocks/>
            </p:cNvGrpSpPr>
            <p:nvPr/>
          </p:nvGrpSpPr>
          <p:grpSpPr bwMode="auto">
            <a:xfrm>
              <a:off x="668" y="93"/>
              <a:ext cx="518" cy="518"/>
              <a:chOff x="0" y="0"/>
              <a:chExt cx="518" cy="518"/>
            </a:xfrm>
            <a:grpFill/>
          </p:grpSpPr>
          <p:sp>
            <p:nvSpPr>
              <p:cNvPr id="16"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17"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18" name="Group 15"/>
          <p:cNvGrpSpPr>
            <a:grpSpLocks/>
          </p:cNvGrpSpPr>
          <p:nvPr/>
        </p:nvGrpSpPr>
        <p:grpSpPr bwMode="auto">
          <a:xfrm>
            <a:off x="4826222" y="3054310"/>
            <a:ext cx="2751748" cy="2751748"/>
            <a:chOff x="0" y="0"/>
            <a:chExt cx="1296" cy="1296"/>
          </a:xfrm>
          <a:solidFill>
            <a:schemeClr val="tx2">
              <a:lumMod val="60000"/>
              <a:lumOff val="40000"/>
            </a:schemeClr>
          </a:solidFill>
        </p:grpSpPr>
        <p:sp>
          <p:nvSpPr>
            <p:cNvPr id="19" name="Rectangle 25"/>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0"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21"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2" name="Group 19"/>
            <p:cNvGrpSpPr>
              <a:grpSpLocks/>
            </p:cNvGrpSpPr>
            <p:nvPr/>
          </p:nvGrpSpPr>
          <p:grpSpPr bwMode="auto">
            <a:xfrm>
              <a:off x="668" y="93"/>
              <a:ext cx="518" cy="518"/>
              <a:chOff x="0" y="0"/>
              <a:chExt cx="518" cy="518"/>
            </a:xfrm>
            <a:grpFill/>
          </p:grpSpPr>
          <p:sp>
            <p:nvSpPr>
              <p:cNvPr id="23"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24"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25" name="Group 22"/>
          <p:cNvGrpSpPr>
            <a:grpSpLocks/>
          </p:cNvGrpSpPr>
          <p:nvPr/>
        </p:nvGrpSpPr>
        <p:grpSpPr bwMode="auto">
          <a:xfrm>
            <a:off x="7832761" y="3054310"/>
            <a:ext cx="2751748" cy="2751748"/>
            <a:chOff x="0" y="0"/>
            <a:chExt cx="1296" cy="1296"/>
          </a:xfrm>
          <a:solidFill>
            <a:srgbClr val="0070C0"/>
          </a:solidFill>
        </p:grpSpPr>
        <p:sp>
          <p:nvSpPr>
            <p:cNvPr id="26" name="Rectangle 32"/>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7"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endParaRPr lang="zh-CN" altLang="en-US" sz="1800" b="0">
                <a:solidFill>
                  <a:schemeClr val="bg1"/>
                </a:solidFill>
                <a:ea typeface="黑体" pitchFamily="49" charset="-122"/>
              </a:endParaRPr>
            </a:p>
          </p:txBody>
        </p:sp>
        <p:sp>
          <p:nvSpPr>
            <p:cNvPr id="28"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9" name="Group 26"/>
            <p:cNvGrpSpPr>
              <a:grpSpLocks/>
            </p:cNvGrpSpPr>
            <p:nvPr/>
          </p:nvGrpSpPr>
          <p:grpSpPr bwMode="auto">
            <a:xfrm>
              <a:off x="668" y="93"/>
              <a:ext cx="518" cy="518"/>
              <a:chOff x="0" y="0"/>
              <a:chExt cx="518" cy="518"/>
            </a:xfrm>
            <a:grpFill/>
          </p:grpSpPr>
          <p:sp>
            <p:nvSpPr>
              <p:cNvPr id="30"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31"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spTree>
    <p:extLst>
      <p:ext uri="{BB962C8B-B14F-4D97-AF65-F5344CB8AC3E}">
        <p14:creationId xmlns:p14="http://schemas.microsoft.com/office/powerpoint/2010/main" val="2516827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3"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工作重点</a:t>
            </a:r>
            <a:endParaRPr lang="zh-CN" altLang="en-US" sz="2800" b="1" dirty="0">
              <a:latin typeface="微软雅黑" panose="020B0503020204020204" pitchFamily="34" charset="-122"/>
              <a:ea typeface="微软雅黑" panose="020B0503020204020204" pitchFamily="34" charset="-122"/>
            </a:endParaRPr>
          </a:p>
        </p:txBody>
      </p:sp>
      <p:sp>
        <p:nvSpPr>
          <p:cNvPr id="4"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5"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6"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7" name="组合 12"/>
          <p:cNvGrpSpPr>
            <a:grpSpLocks/>
          </p:cNvGrpSpPr>
          <p:nvPr/>
        </p:nvGrpSpPr>
        <p:grpSpPr bwMode="auto">
          <a:xfrm>
            <a:off x="3562350" y="4739829"/>
            <a:ext cx="692150" cy="692150"/>
            <a:chOff x="3927867" y="5719055"/>
            <a:chExt cx="692150" cy="692150"/>
          </a:xfrm>
        </p:grpSpPr>
        <p:sp>
          <p:nvSpPr>
            <p:cNvPr id="8"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9"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10" name="组合 15"/>
          <p:cNvGrpSpPr>
            <a:grpSpLocks/>
          </p:cNvGrpSpPr>
          <p:nvPr/>
        </p:nvGrpSpPr>
        <p:grpSpPr bwMode="auto">
          <a:xfrm>
            <a:off x="4903788" y="3411091"/>
            <a:ext cx="692150" cy="692150"/>
            <a:chOff x="5191288" y="4388838"/>
            <a:chExt cx="692150" cy="692150"/>
          </a:xfrm>
        </p:grpSpPr>
        <p:sp>
          <p:nvSpPr>
            <p:cNvPr id="11"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2"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13" name="组合 18"/>
          <p:cNvGrpSpPr>
            <a:grpSpLocks/>
          </p:cNvGrpSpPr>
          <p:nvPr/>
        </p:nvGrpSpPr>
        <p:grpSpPr bwMode="auto">
          <a:xfrm>
            <a:off x="6519863" y="3411091"/>
            <a:ext cx="692150" cy="692150"/>
            <a:chOff x="6884827" y="4388838"/>
            <a:chExt cx="692150" cy="692150"/>
          </a:xfrm>
        </p:grpSpPr>
        <p:sp>
          <p:nvSpPr>
            <p:cNvPr id="14"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5"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16" name="组合 21"/>
          <p:cNvGrpSpPr>
            <a:grpSpLocks/>
          </p:cNvGrpSpPr>
          <p:nvPr/>
        </p:nvGrpSpPr>
        <p:grpSpPr bwMode="auto">
          <a:xfrm>
            <a:off x="7853363" y="4739829"/>
            <a:ext cx="693737" cy="692150"/>
            <a:chOff x="8218831" y="5719055"/>
            <a:chExt cx="693737" cy="692150"/>
          </a:xfrm>
        </p:grpSpPr>
        <p:sp>
          <p:nvSpPr>
            <p:cNvPr id="17"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8"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19"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0"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1"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23"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24"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5"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明年计划</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842003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00"/>
                                        <p:tgtEl>
                                          <p:spTgt spid="2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ppt_w</p:attrName>
                                        </p:attrNameLst>
                                      </p:cBhvr>
                                      <p:tavLst>
                                        <p:tav tm="0">
                                          <p:val>
                                            <p:fltVal val="0"/>
                                          </p:val>
                                        </p:tav>
                                        <p:tav tm="100000">
                                          <p:val>
                                            <p:strVal val="#ppt_w"/>
                                          </p:val>
                                        </p:tav>
                                      </p:tavLst>
                                    </p:anim>
                                    <p:anim calcmode="lin" valueType="num">
                                      <p:cBhvr>
                                        <p:cTn id="67" dur="500" fill="hold"/>
                                        <p:tgtEl>
                                          <p:spTgt spid="3"/>
                                        </p:tgtEl>
                                        <p:attrNameLst>
                                          <p:attrName>ppt_h</p:attrName>
                                        </p:attrNameLst>
                                      </p:cBhvr>
                                      <p:tavLst>
                                        <p:tav tm="0">
                                          <p:val>
                                            <p:fltVal val="0"/>
                                          </p:val>
                                        </p:tav>
                                        <p:tav tm="100000">
                                          <p:val>
                                            <p:strVal val="#ppt_h"/>
                                          </p:val>
                                        </p:tav>
                                      </p:tavLst>
                                    </p:anim>
                                    <p:animEffect transition="in" filter="fade">
                                      <p:cBhvr>
                                        <p:cTn id="68" dur="500"/>
                                        <p:tgtEl>
                                          <p:spTgt spid="3"/>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 calcmode="lin" valueType="num">
                                      <p:cBhvr>
                                        <p:cTn id="72" dur="500" fill="hold"/>
                                        <p:tgtEl>
                                          <p:spTgt spid="4"/>
                                        </p:tgtEl>
                                        <p:attrNameLst>
                                          <p:attrName>ppt_w</p:attrName>
                                        </p:attrNameLst>
                                      </p:cBhvr>
                                      <p:tavLst>
                                        <p:tav tm="0">
                                          <p:val>
                                            <p:fltVal val="0"/>
                                          </p:val>
                                        </p:tav>
                                        <p:tav tm="100000">
                                          <p:val>
                                            <p:strVal val="#ppt_w"/>
                                          </p:val>
                                        </p:tav>
                                      </p:tavLst>
                                    </p:anim>
                                    <p:anim calcmode="lin" valueType="num">
                                      <p:cBhvr>
                                        <p:cTn id="73" dur="500" fill="hold"/>
                                        <p:tgtEl>
                                          <p:spTgt spid="4"/>
                                        </p:tgtEl>
                                        <p:attrNameLst>
                                          <p:attrName>ppt_h</p:attrName>
                                        </p:attrNameLst>
                                      </p:cBhvr>
                                      <p:tavLst>
                                        <p:tav tm="0">
                                          <p:val>
                                            <p:fltVal val="0"/>
                                          </p:val>
                                        </p:tav>
                                        <p:tav tm="100000">
                                          <p:val>
                                            <p:strVal val="#ppt_h"/>
                                          </p:val>
                                        </p:tav>
                                      </p:tavLst>
                                    </p:anim>
                                    <p:animEffect transition="in" filter="fade">
                                      <p:cBhvr>
                                        <p:cTn id="74" dur="500"/>
                                        <p:tgtEl>
                                          <p:spTgt spid="4"/>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 calcmode="lin" valueType="num">
                                      <p:cBhvr>
                                        <p:cTn id="78" dur="500" fill="hold"/>
                                        <p:tgtEl>
                                          <p:spTgt spid="5"/>
                                        </p:tgtEl>
                                        <p:attrNameLst>
                                          <p:attrName>ppt_w</p:attrName>
                                        </p:attrNameLst>
                                      </p:cBhvr>
                                      <p:tavLst>
                                        <p:tav tm="0">
                                          <p:val>
                                            <p:fltVal val="0"/>
                                          </p:val>
                                        </p:tav>
                                        <p:tav tm="100000">
                                          <p:val>
                                            <p:strVal val="#ppt_w"/>
                                          </p:val>
                                        </p:tav>
                                      </p:tavLst>
                                    </p:anim>
                                    <p:anim calcmode="lin" valueType="num">
                                      <p:cBhvr>
                                        <p:cTn id="79" dur="500" fill="hold"/>
                                        <p:tgtEl>
                                          <p:spTgt spid="5"/>
                                        </p:tgtEl>
                                        <p:attrNameLst>
                                          <p:attrName>ppt_h</p:attrName>
                                        </p:attrNameLst>
                                      </p:cBhvr>
                                      <p:tavLst>
                                        <p:tav tm="0">
                                          <p:val>
                                            <p:fltVal val="0"/>
                                          </p:val>
                                        </p:tav>
                                        <p:tav tm="100000">
                                          <p:val>
                                            <p:strVal val="#ppt_h"/>
                                          </p:val>
                                        </p:tav>
                                      </p:tavLst>
                                    </p:anim>
                                    <p:animEffect transition="in" filter="fade">
                                      <p:cBhvr>
                                        <p:cTn id="80" dur="500"/>
                                        <p:tgtEl>
                                          <p:spTgt spid="5"/>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 calcmode="lin" valueType="num">
                                      <p:cBhvr>
                                        <p:cTn id="84" dur="500" fill="hold"/>
                                        <p:tgtEl>
                                          <p:spTgt spid="6"/>
                                        </p:tgtEl>
                                        <p:attrNameLst>
                                          <p:attrName>ppt_w</p:attrName>
                                        </p:attrNameLst>
                                      </p:cBhvr>
                                      <p:tavLst>
                                        <p:tav tm="0">
                                          <p:val>
                                            <p:fltVal val="0"/>
                                          </p:val>
                                        </p:tav>
                                        <p:tav tm="100000">
                                          <p:val>
                                            <p:strVal val="#ppt_w"/>
                                          </p:val>
                                        </p:tav>
                                      </p:tavLst>
                                    </p:anim>
                                    <p:anim calcmode="lin" valueType="num">
                                      <p:cBhvr>
                                        <p:cTn id="85" dur="500" fill="hold"/>
                                        <p:tgtEl>
                                          <p:spTgt spid="6"/>
                                        </p:tgtEl>
                                        <p:attrNameLst>
                                          <p:attrName>ppt_h</p:attrName>
                                        </p:attrNameLst>
                                      </p:cBhvr>
                                      <p:tavLst>
                                        <p:tav tm="0">
                                          <p:val>
                                            <p:fltVal val="0"/>
                                          </p:val>
                                        </p:tav>
                                        <p:tav tm="100000">
                                          <p:val>
                                            <p:strVal val="#ppt_h"/>
                                          </p:val>
                                        </p:tav>
                                      </p:tavLst>
                                    </p:anim>
                                    <p:animEffect transition="in" filter="fade">
                                      <p:cBhvr>
                                        <p:cTn id="86" dur="500"/>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999"/>
                                          </p:stCondLst>
                                        </p:cTn>
                                        <p:tgtEl>
                                          <p:spTgt spid="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26"/>
                                        </p:tgtEl>
                                        <p:attrNameLst>
                                          <p:attrName>ppt_x</p:attrName>
                                        </p:attrNameLst>
                                      </p:cBhvr>
                                      <p:tavLst>
                                        <p:tav tm="0">
                                          <p:val>
                                            <p:strVal val="ppt_x"/>
                                          </p:val>
                                        </p:tav>
                                        <p:tav tm="100000">
                                          <p:val>
                                            <p:strVal val="ppt_x"/>
                                          </p:val>
                                        </p:tav>
                                      </p:tavLst>
                                    </p:anim>
                                    <p:anim calcmode="lin" valueType="num">
                                      <p:cBhvr additive="base">
                                        <p:cTn id="95" dur="500"/>
                                        <p:tgtEl>
                                          <p:spTgt spid="26"/>
                                        </p:tgtEl>
                                        <p:attrNameLst>
                                          <p:attrName>ppt_y</p:attrName>
                                        </p:attrNameLst>
                                      </p:cBhvr>
                                      <p:tavLst>
                                        <p:tav tm="0">
                                          <p:val>
                                            <p:strVal val="ppt_y"/>
                                          </p:val>
                                        </p:tav>
                                        <p:tav tm="100000">
                                          <p:val>
                                            <p:strVal val="0-ppt_h/2"/>
                                          </p:val>
                                        </p:tav>
                                      </p:tavLst>
                                    </p:anim>
                                    <p:set>
                                      <p:cBhvr>
                                        <p:cTn id="96" dur="1" fill="hold">
                                          <p:stCondLst>
                                            <p:cond delay="499"/>
                                          </p:stCondLst>
                                        </p:cTn>
                                        <p:tgtEl>
                                          <p:spTgt spid="26"/>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3"/>
                                        </p:tgtEl>
                                        <p:attrNameLst>
                                          <p:attrName>ppt_x</p:attrName>
                                        </p:attrNameLst>
                                      </p:cBhvr>
                                      <p:tavLst>
                                        <p:tav tm="0">
                                          <p:val>
                                            <p:strVal val="ppt_x"/>
                                          </p:val>
                                        </p:tav>
                                        <p:tav tm="100000">
                                          <p:val>
                                            <p:strVal val="ppt_x"/>
                                          </p:val>
                                        </p:tav>
                                      </p:tavLst>
                                    </p:anim>
                                    <p:anim calcmode="lin" valueType="num">
                                      <p:cBhvr additive="base">
                                        <p:cTn id="99" dur="500"/>
                                        <p:tgtEl>
                                          <p:spTgt spid="3"/>
                                        </p:tgtEl>
                                        <p:attrNameLst>
                                          <p:attrName>ppt_y</p:attrName>
                                        </p:attrNameLst>
                                      </p:cBhvr>
                                      <p:tavLst>
                                        <p:tav tm="0">
                                          <p:val>
                                            <p:strVal val="ppt_y"/>
                                          </p:val>
                                        </p:tav>
                                        <p:tav tm="100000">
                                          <p:val>
                                            <p:strVal val="0-ppt_h/2"/>
                                          </p:val>
                                        </p:tav>
                                      </p:tavLst>
                                    </p:anim>
                                    <p:set>
                                      <p:cBhvr>
                                        <p:cTn id="100" dur="1" fill="hold">
                                          <p:stCondLst>
                                            <p:cond delay="499"/>
                                          </p:stCondLst>
                                        </p:cTn>
                                        <p:tgtEl>
                                          <p:spTgt spid="3"/>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4"/>
                                        </p:tgtEl>
                                        <p:attrNameLst>
                                          <p:attrName>ppt_x</p:attrName>
                                        </p:attrNameLst>
                                      </p:cBhvr>
                                      <p:tavLst>
                                        <p:tav tm="0">
                                          <p:val>
                                            <p:strVal val="ppt_x"/>
                                          </p:val>
                                        </p:tav>
                                        <p:tav tm="100000">
                                          <p:val>
                                            <p:strVal val="ppt_x"/>
                                          </p:val>
                                        </p:tav>
                                      </p:tavLst>
                                    </p:anim>
                                    <p:anim calcmode="lin" valueType="num">
                                      <p:cBhvr additive="base">
                                        <p:cTn id="103" dur="500"/>
                                        <p:tgtEl>
                                          <p:spTgt spid="4"/>
                                        </p:tgtEl>
                                        <p:attrNameLst>
                                          <p:attrName>ppt_y</p:attrName>
                                        </p:attrNameLst>
                                      </p:cBhvr>
                                      <p:tavLst>
                                        <p:tav tm="0">
                                          <p:val>
                                            <p:strVal val="ppt_y"/>
                                          </p:val>
                                        </p:tav>
                                        <p:tav tm="100000">
                                          <p:val>
                                            <p:strVal val="0-ppt_h/2"/>
                                          </p:val>
                                        </p:tav>
                                      </p:tavLst>
                                    </p:anim>
                                    <p:set>
                                      <p:cBhvr>
                                        <p:cTn id="104" dur="1" fill="hold">
                                          <p:stCondLst>
                                            <p:cond delay="499"/>
                                          </p:stCondLst>
                                        </p:cTn>
                                        <p:tgtEl>
                                          <p:spTgt spid="4"/>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5"/>
                                        </p:tgtEl>
                                        <p:attrNameLst>
                                          <p:attrName>ppt_x</p:attrName>
                                        </p:attrNameLst>
                                      </p:cBhvr>
                                      <p:tavLst>
                                        <p:tav tm="0">
                                          <p:val>
                                            <p:strVal val="ppt_x"/>
                                          </p:val>
                                        </p:tav>
                                        <p:tav tm="100000">
                                          <p:val>
                                            <p:strVal val="ppt_x"/>
                                          </p:val>
                                        </p:tav>
                                      </p:tavLst>
                                    </p:anim>
                                    <p:anim calcmode="lin" valueType="num">
                                      <p:cBhvr additive="base">
                                        <p:cTn id="107" dur="500"/>
                                        <p:tgtEl>
                                          <p:spTgt spid="5"/>
                                        </p:tgtEl>
                                        <p:attrNameLst>
                                          <p:attrName>ppt_y</p:attrName>
                                        </p:attrNameLst>
                                      </p:cBhvr>
                                      <p:tavLst>
                                        <p:tav tm="0">
                                          <p:val>
                                            <p:strVal val="ppt_y"/>
                                          </p:val>
                                        </p:tav>
                                        <p:tav tm="100000">
                                          <p:val>
                                            <p:strVal val="0-ppt_h/2"/>
                                          </p:val>
                                        </p:tav>
                                      </p:tavLst>
                                    </p:anim>
                                    <p:set>
                                      <p:cBhvr>
                                        <p:cTn id="108" dur="1" fill="hold">
                                          <p:stCondLst>
                                            <p:cond delay="499"/>
                                          </p:stCondLst>
                                        </p:cTn>
                                        <p:tgtEl>
                                          <p:spTgt spid="5"/>
                                        </p:tgtEl>
                                        <p:attrNameLst>
                                          <p:attrName>style.visibility</p:attrName>
                                        </p:attrNameLst>
                                      </p:cBhvr>
                                      <p:to>
                                        <p:strVal val="hidden"/>
                                      </p:to>
                                    </p:set>
                                  </p:childTnLst>
                                </p:cTn>
                              </p:par>
                              <p:par>
                                <p:cTn id="109" presetID="2" presetClass="exit" presetSubtype="1" fill="hold" grpId="2" nodeType="withEffect">
                                  <p:stCondLst>
                                    <p:cond delay="0"/>
                                  </p:stCondLst>
                                  <p:childTnLst>
                                    <p:anim calcmode="lin" valueType="num">
                                      <p:cBhvr additive="base">
                                        <p:cTn id="110" dur="500"/>
                                        <p:tgtEl>
                                          <p:spTgt spid="6"/>
                                        </p:tgtEl>
                                        <p:attrNameLst>
                                          <p:attrName>ppt_x</p:attrName>
                                        </p:attrNameLst>
                                      </p:cBhvr>
                                      <p:tavLst>
                                        <p:tav tm="0">
                                          <p:val>
                                            <p:strVal val="ppt_x"/>
                                          </p:val>
                                        </p:tav>
                                        <p:tav tm="100000">
                                          <p:val>
                                            <p:strVal val="ppt_x"/>
                                          </p:val>
                                        </p:tav>
                                      </p:tavLst>
                                    </p:anim>
                                    <p:anim calcmode="lin" valueType="num">
                                      <p:cBhvr additive="base">
                                        <p:cTn id="111" dur="500"/>
                                        <p:tgtEl>
                                          <p:spTgt spid="6"/>
                                        </p:tgtEl>
                                        <p:attrNameLst>
                                          <p:attrName>ppt_y</p:attrName>
                                        </p:attrNameLst>
                                      </p:cBhvr>
                                      <p:tavLst>
                                        <p:tav tm="0">
                                          <p:val>
                                            <p:strVal val="ppt_y"/>
                                          </p:val>
                                        </p:tav>
                                        <p:tav tm="100000">
                                          <p:val>
                                            <p:strVal val="0-ppt_h/2"/>
                                          </p:val>
                                        </p:tav>
                                      </p:tavLst>
                                    </p:anim>
                                    <p:set>
                                      <p:cBhvr>
                                        <p:cTn id="112" dur="1" fill="hold">
                                          <p:stCondLst>
                                            <p:cond delay="499"/>
                                          </p:stCondLst>
                                        </p:cTn>
                                        <p:tgtEl>
                                          <p:spTgt spid="6"/>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27"/>
                                        </p:tgtEl>
                                        <p:attrNameLst>
                                          <p:attrName>ppt_x</p:attrName>
                                        </p:attrNameLst>
                                      </p:cBhvr>
                                      <p:tavLst>
                                        <p:tav tm="0">
                                          <p:val>
                                            <p:strVal val="ppt_x"/>
                                          </p:val>
                                        </p:tav>
                                        <p:tav tm="100000">
                                          <p:val>
                                            <p:strVal val="ppt_x"/>
                                          </p:val>
                                        </p:tav>
                                      </p:tavLst>
                                    </p:anim>
                                    <p:anim calcmode="lin" valueType="num">
                                      <p:cBhvr additive="base">
                                        <p:cTn id="115" dur="500"/>
                                        <p:tgtEl>
                                          <p:spTgt spid="27"/>
                                        </p:tgtEl>
                                        <p:attrNameLst>
                                          <p:attrName>ppt_y</p:attrName>
                                        </p:attrNameLst>
                                      </p:cBhvr>
                                      <p:tavLst>
                                        <p:tav tm="0">
                                          <p:val>
                                            <p:strVal val="ppt_y"/>
                                          </p:val>
                                        </p:tav>
                                        <p:tav tm="100000">
                                          <p:val>
                                            <p:strVal val="1+ppt_h/2"/>
                                          </p:val>
                                        </p:tav>
                                      </p:tavLst>
                                    </p:anim>
                                    <p:set>
                                      <p:cBhvr>
                                        <p:cTn id="116" dur="1" fill="hold">
                                          <p:stCondLst>
                                            <p:cond delay="499"/>
                                          </p:stCondLst>
                                        </p:cTn>
                                        <p:tgtEl>
                                          <p:spTgt spid="27"/>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22"/>
                                        </p:tgtEl>
                                        <p:attrNameLst>
                                          <p:attrName>ppt_x</p:attrName>
                                        </p:attrNameLst>
                                      </p:cBhvr>
                                      <p:tavLst>
                                        <p:tav tm="0">
                                          <p:val>
                                            <p:strVal val="ppt_x"/>
                                          </p:val>
                                        </p:tav>
                                        <p:tav tm="100000">
                                          <p:val>
                                            <p:strVal val="ppt_x"/>
                                          </p:val>
                                        </p:tav>
                                      </p:tavLst>
                                    </p:anim>
                                    <p:anim calcmode="lin" valueType="num">
                                      <p:cBhvr additive="base">
                                        <p:cTn id="119" dur="500"/>
                                        <p:tgtEl>
                                          <p:spTgt spid="22"/>
                                        </p:tgtEl>
                                        <p:attrNameLst>
                                          <p:attrName>ppt_y</p:attrName>
                                        </p:attrNameLst>
                                      </p:cBhvr>
                                      <p:tavLst>
                                        <p:tav tm="0">
                                          <p:val>
                                            <p:strVal val="ppt_y"/>
                                          </p:val>
                                        </p:tav>
                                        <p:tav tm="100000">
                                          <p:val>
                                            <p:strVal val="1+ppt_h/2"/>
                                          </p:val>
                                        </p:tav>
                                      </p:tavLst>
                                    </p:anim>
                                    <p:set>
                                      <p:cBhvr>
                                        <p:cTn id="120" dur="1" fill="hold">
                                          <p:stCondLst>
                                            <p:cond delay="499"/>
                                          </p:stCondLst>
                                        </p:cTn>
                                        <p:tgtEl>
                                          <p:spTgt spid="22"/>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23"/>
                                        </p:tgtEl>
                                        <p:attrNameLst>
                                          <p:attrName>ppt_x</p:attrName>
                                        </p:attrNameLst>
                                      </p:cBhvr>
                                      <p:tavLst>
                                        <p:tav tm="0">
                                          <p:val>
                                            <p:strVal val="ppt_x"/>
                                          </p:val>
                                        </p:tav>
                                        <p:tav tm="100000">
                                          <p:val>
                                            <p:strVal val="ppt_x"/>
                                          </p:val>
                                        </p:tav>
                                      </p:tavLst>
                                    </p:anim>
                                    <p:anim calcmode="lin" valueType="num">
                                      <p:cBhvr additive="base">
                                        <p:cTn id="123" dur="500"/>
                                        <p:tgtEl>
                                          <p:spTgt spid="23"/>
                                        </p:tgtEl>
                                        <p:attrNameLst>
                                          <p:attrName>ppt_y</p:attrName>
                                        </p:attrNameLst>
                                      </p:cBhvr>
                                      <p:tavLst>
                                        <p:tav tm="0">
                                          <p:val>
                                            <p:strVal val="ppt_y"/>
                                          </p:val>
                                        </p:tav>
                                        <p:tav tm="100000">
                                          <p:val>
                                            <p:strVal val="1+ppt_h/2"/>
                                          </p:val>
                                        </p:tav>
                                      </p:tavLst>
                                    </p:anim>
                                    <p:set>
                                      <p:cBhvr>
                                        <p:cTn id="124" dur="1" fill="hold">
                                          <p:stCondLst>
                                            <p:cond delay="499"/>
                                          </p:stCondLst>
                                        </p:cTn>
                                        <p:tgtEl>
                                          <p:spTgt spid="23"/>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25"/>
                                        </p:tgtEl>
                                        <p:attrNameLst>
                                          <p:attrName>ppt_x</p:attrName>
                                        </p:attrNameLst>
                                      </p:cBhvr>
                                      <p:tavLst>
                                        <p:tav tm="0">
                                          <p:val>
                                            <p:strVal val="ppt_x"/>
                                          </p:val>
                                        </p:tav>
                                        <p:tav tm="100000">
                                          <p:val>
                                            <p:strVal val="ppt_x"/>
                                          </p:val>
                                        </p:tav>
                                      </p:tavLst>
                                    </p:anim>
                                    <p:anim calcmode="lin" valueType="num">
                                      <p:cBhvr additive="base">
                                        <p:cTn id="127" dur="500"/>
                                        <p:tgtEl>
                                          <p:spTgt spid="25"/>
                                        </p:tgtEl>
                                        <p:attrNameLst>
                                          <p:attrName>ppt_y</p:attrName>
                                        </p:attrNameLst>
                                      </p:cBhvr>
                                      <p:tavLst>
                                        <p:tav tm="0">
                                          <p:val>
                                            <p:strVal val="ppt_y"/>
                                          </p:val>
                                        </p:tav>
                                        <p:tav tm="100000">
                                          <p:val>
                                            <p:strVal val="1+ppt_h/2"/>
                                          </p:val>
                                        </p:tav>
                                      </p:tavLst>
                                    </p:anim>
                                    <p:set>
                                      <p:cBhvr>
                                        <p:cTn id="128" dur="1" fill="hold">
                                          <p:stCondLst>
                                            <p:cond delay="499"/>
                                          </p:stCondLst>
                                        </p:cTn>
                                        <p:tgtEl>
                                          <p:spTgt spid="25"/>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2"/>
                                        </p:tgtEl>
                                        <p:attrNameLst>
                                          <p:attrName>ppt_x</p:attrName>
                                        </p:attrNameLst>
                                      </p:cBhvr>
                                      <p:tavLst>
                                        <p:tav tm="0">
                                          <p:val>
                                            <p:strVal val="ppt_x"/>
                                          </p:val>
                                        </p:tav>
                                        <p:tav tm="100000">
                                          <p:val>
                                            <p:strVal val="ppt_x"/>
                                          </p:val>
                                        </p:tav>
                                      </p:tavLst>
                                    </p:anim>
                                    <p:anim calcmode="lin" valueType="num">
                                      <p:cBhvr additive="base">
                                        <p:cTn id="131" dur="500"/>
                                        <p:tgtEl>
                                          <p:spTgt spid="2"/>
                                        </p:tgtEl>
                                        <p:attrNameLst>
                                          <p:attrName>ppt_y</p:attrName>
                                        </p:attrNameLst>
                                      </p:cBhvr>
                                      <p:tavLst>
                                        <p:tav tm="0">
                                          <p:val>
                                            <p:strVal val="ppt_y"/>
                                          </p:val>
                                        </p:tav>
                                        <p:tav tm="100000">
                                          <p:val>
                                            <p:strVal val="1+ppt_h/2"/>
                                          </p:val>
                                        </p:tav>
                                      </p:tavLst>
                                    </p:anim>
                                    <p:set>
                                      <p:cBhvr>
                                        <p:cTn id="132" dur="1" fill="hold">
                                          <p:stCondLst>
                                            <p:cond delay="499"/>
                                          </p:stCondLst>
                                        </p:cTn>
                                        <p:tgtEl>
                                          <p:spTgt spid="2"/>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7"/>
                                        </p:tgtEl>
                                        <p:attrNameLst>
                                          <p:attrName>ppt_x</p:attrName>
                                        </p:attrNameLst>
                                      </p:cBhvr>
                                      <p:tavLst>
                                        <p:tav tm="0">
                                          <p:val>
                                            <p:strVal val="ppt_x"/>
                                          </p:val>
                                        </p:tav>
                                        <p:tav tm="100000">
                                          <p:val>
                                            <p:strVal val="ppt_x"/>
                                          </p:val>
                                        </p:tav>
                                      </p:tavLst>
                                    </p:anim>
                                    <p:anim calcmode="lin" valueType="num">
                                      <p:cBhvr additive="base">
                                        <p:cTn id="135" dur="500"/>
                                        <p:tgtEl>
                                          <p:spTgt spid="7"/>
                                        </p:tgtEl>
                                        <p:attrNameLst>
                                          <p:attrName>ppt_y</p:attrName>
                                        </p:attrNameLst>
                                      </p:cBhvr>
                                      <p:tavLst>
                                        <p:tav tm="0">
                                          <p:val>
                                            <p:strVal val="ppt_y"/>
                                          </p:val>
                                        </p:tav>
                                        <p:tav tm="100000">
                                          <p:val>
                                            <p:strVal val="1+ppt_h/2"/>
                                          </p:val>
                                        </p:tav>
                                      </p:tavLst>
                                    </p:anim>
                                    <p:set>
                                      <p:cBhvr>
                                        <p:cTn id="136" dur="1" fill="hold">
                                          <p:stCondLst>
                                            <p:cond delay="499"/>
                                          </p:stCondLst>
                                        </p:cTn>
                                        <p:tgtEl>
                                          <p:spTgt spid="7"/>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10"/>
                                        </p:tgtEl>
                                        <p:attrNameLst>
                                          <p:attrName>ppt_x</p:attrName>
                                        </p:attrNameLst>
                                      </p:cBhvr>
                                      <p:tavLst>
                                        <p:tav tm="0">
                                          <p:val>
                                            <p:strVal val="ppt_x"/>
                                          </p:val>
                                        </p:tav>
                                        <p:tav tm="100000">
                                          <p:val>
                                            <p:strVal val="ppt_x"/>
                                          </p:val>
                                        </p:tav>
                                      </p:tavLst>
                                    </p:anim>
                                    <p:anim calcmode="lin" valueType="num">
                                      <p:cBhvr additive="base">
                                        <p:cTn id="139" dur="500"/>
                                        <p:tgtEl>
                                          <p:spTgt spid="10"/>
                                        </p:tgtEl>
                                        <p:attrNameLst>
                                          <p:attrName>ppt_y</p:attrName>
                                        </p:attrNameLst>
                                      </p:cBhvr>
                                      <p:tavLst>
                                        <p:tav tm="0">
                                          <p:val>
                                            <p:strVal val="ppt_y"/>
                                          </p:val>
                                        </p:tav>
                                        <p:tav tm="100000">
                                          <p:val>
                                            <p:strVal val="1+ppt_h/2"/>
                                          </p:val>
                                        </p:tav>
                                      </p:tavLst>
                                    </p:anim>
                                    <p:set>
                                      <p:cBhvr>
                                        <p:cTn id="140" dur="1" fill="hold">
                                          <p:stCondLst>
                                            <p:cond delay="499"/>
                                          </p:stCondLst>
                                        </p:cTn>
                                        <p:tgtEl>
                                          <p:spTgt spid="10"/>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13"/>
                                        </p:tgtEl>
                                        <p:attrNameLst>
                                          <p:attrName>ppt_x</p:attrName>
                                        </p:attrNameLst>
                                      </p:cBhvr>
                                      <p:tavLst>
                                        <p:tav tm="0">
                                          <p:val>
                                            <p:strVal val="ppt_x"/>
                                          </p:val>
                                        </p:tav>
                                        <p:tav tm="100000">
                                          <p:val>
                                            <p:strVal val="ppt_x"/>
                                          </p:val>
                                        </p:tav>
                                      </p:tavLst>
                                    </p:anim>
                                    <p:anim calcmode="lin" valueType="num">
                                      <p:cBhvr additive="base">
                                        <p:cTn id="143" dur="500"/>
                                        <p:tgtEl>
                                          <p:spTgt spid="13"/>
                                        </p:tgtEl>
                                        <p:attrNameLst>
                                          <p:attrName>ppt_y</p:attrName>
                                        </p:attrNameLst>
                                      </p:cBhvr>
                                      <p:tavLst>
                                        <p:tav tm="0">
                                          <p:val>
                                            <p:strVal val="ppt_y"/>
                                          </p:val>
                                        </p:tav>
                                        <p:tav tm="100000">
                                          <p:val>
                                            <p:strVal val="1+ppt_h/2"/>
                                          </p:val>
                                        </p:tav>
                                      </p:tavLst>
                                    </p:anim>
                                    <p:set>
                                      <p:cBhvr>
                                        <p:cTn id="144" dur="1" fill="hold">
                                          <p:stCondLst>
                                            <p:cond delay="499"/>
                                          </p:stCondLst>
                                        </p:cTn>
                                        <p:tgtEl>
                                          <p:spTgt spid="13"/>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16"/>
                                        </p:tgtEl>
                                        <p:attrNameLst>
                                          <p:attrName>ppt_x</p:attrName>
                                        </p:attrNameLst>
                                      </p:cBhvr>
                                      <p:tavLst>
                                        <p:tav tm="0">
                                          <p:val>
                                            <p:strVal val="ppt_x"/>
                                          </p:val>
                                        </p:tav>
                                        <p:tav tm="100000">
                                          <p:val>
                                            <p:strVal val="ppt_x"/>
                                          </p:val>
                                        </p:tav>
                                      </p:tavLst>
                                    </p:anim>
                                    <p:anim calcmode="lin" valueType="num">
                                      <p:cBhvr additive="base">
                                        <p:cTn id="147" dur="500"/>
                                        <p:tgtEl>
                                          <p:spTgt spid="16"/>
                                        </p:tgtEl>
                                        <p:attrNameLst>
                                          <p:attrName>ppt_y</p:attrName>
                                        </p:attrNameLst>
                                      </p:cBhvr>
                                      <p:tavLst>
                                        <p:tav tm="0">
                                          <p:val>
                                            <p:strVal val="ppt_y"/>
                                          </p:val>
                                        </p:tav>
                                        <p:tav tm="100000">
                                          <p:val>
                                            <p:strVal val="1+ppt_h/2"/>
                                          </p:val>
                                        </p:tav>
                                      </p:tavLst>
                                    </p:anim>
                                    <p:set>
                                      <p:cBhvr>
                                        <p:cTn id="148" dur="1" fill="hold">
                                          <p:stCondLst>
                                            <p:cond delay="499"/>
                                          </p:stCondLst>
                                        </p:cTn>
                                        <p:tgtEl>
                                          <p:spTgt spid="16"/>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1"/>
                                        </p:tgtEl>
                                        <p:attrNameLst>
                                          <p:attrName>ppt_x</p:attrName>
                                        </p:attrNameLst>
                                      </p:cBhvr>
                                      <p:tavLst>
                                        <p:tav tm="0">
                                          <p:val>
                                            <p:strVal val="ppt_x"/>
                                          </p:val>
                                        </p:tav>
                                        <p:tav tm="100000">
                                          <p:val>
                                            <p:strVal val="ppt_x"/>
                                          </p:val>
                                        </p:tav>
                                      </p:tavLst>
                                    </p:anim>
                                    <p:anim calcmode="lin" valueType="num">
                                      <p:cBhvr additive="base">
                                        <p:cTn id="151" dur="500"/>
                                        <p:tgtEl>
                                          <p:spTgt spid="21"/>
                                        </p:tgtEl>
                                        <p:attrNameLst>
                                          <p:attrName>ppt_y</p:attrName>
                                        </p:attrNameLst>
                                      </p:cBhvr>
                                      <p:tavLst>
                                        <p:tav tm="0">
                                          <p:val>
                                            <p:strVal val="ppt_y"/>
                                          </p:val>
                                        </p:tav>
                                        <p:tav tm="100000">
                                          <p:val>
                                            <p:strVal val="1+ppt_h/2"/>
                                          </p:val>
                                        </p:tav>
                                      </p:tavLst>
                                    </p:anim>
                                    <p:set>
                                      <p:cBhvr>
                                        <p:cTn id="152" dur="1" fill="hold">
                                          <p:stCondLst>
                                            <p:cond delay="499"/>
                                          </p:stCondLst>
                                        </p:cTn>
                                        <p:tgtEl>
                                          <p:spTgt spid="21"/>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20"/>
                                        </p:tgtEl>
                                        <p:attrNameLst>
                                          <p:attrName>ppt_x</p:attrName>
                                        </p:attrNameLst>
                                      </p:cBhvr>
                                      <p:tavLst>
                                        <p:tav tm="0">
                                          <p:val>
                                            <p:strVal val="ppt_x"/>
                                          </p:val>
                                        </p:tav>
                                        <p:tav tm="100000">
                                          <p:val>
                                            <p:strVal val="ppt_x"/>
                                          </p:val>
                                        </p:tav>
                                      </p:tavLst>
                                    </p:anim>
                                    <p:anim calcmode="lin" valueType="num">
                                      <p:cBhvr additive="base">
                                        <p:cTn id="155" dur="500"/>
                                        <p:tgtEl>
                                          <p:spTgt spid="20"/>
                                        </p:tgtEl>
                                        <p:attrNameLst>
                                          <p:attrName>ppt_y</p:attrName>
                                        </p:attrNameLst>
                                      </p:cBhvr>
                                      <p:tavLst>
                                        <p:tav tm="0">
                                          <p:val>
                                            <p:strVal val="ppt_y"/>
                                          </p:val>
                                        </p:tav>
                                        <p:tav tm="100000">
                                          <p:val>
                                            <p:strVal val="1+ppt_h/2"/>
                                          </p:val>
                                        </p:tav>
                                      </p:tavLst>
                                    </p:anim>
                                    <p:set>
                                      <p:cBhvr>
                                        <p:cTn id="156" dur="1" fill="hold">
                                          <p:stCondLst>
                                            <p:cond delay="499"/>
                                          </p:stCondLst>
                                        </p:cTn>
                                        <p:tgtEl>
                                          <p:spTgt spid="20"/>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24"/>
                                        </p:tgtEl>
                                        <p:attrNameLst>
                                          <p:attrName>ppt_x</p:attrName>
                                        </p:attrNameLst>
                                      </p:cBhvr>
                                      <p:tavLst>
                                        <p:tav tm="0">
                                          <p:val>
                                            <p:strVal val="ppt_x"/>
                                          </p:val>
                                        </p:tav>
                                        <p:tav tm="100000">
                                          <p:val>
                                            <p:strVal val="ppt_x"/>
                                          </p:val>
                                        </p:tav>
                                      </p:tavLst>
                                    </p:anim>
                                    <p:anim calcmode="lin" valueType="num">
                                      <p:cBhvr additive="base">
                                        <p:cTn id="159" dur="500"/>
                                        <p:tgtEl>
                                          <p:spTgt spid="24"/>
                                        </p:tgtEl>
                                        <p:attrNameLst>
                                          <p:attrName>ppt_y</p:attrName>
                                        </p:attrNameLst>
                                      </p:cBhvr>
                                      <p:tavLst>
                                        <p:tav tm="0">
                                          <p:val>
                                            <p:strVal val="ppt_y"/>
                                          </p:val>
                                        </p:tav>
                                        <p:tav tm="100000">
                                          <p:val>
                                            <p:strVal val="1+ppt_h/2"/>
                                          </p:val>
                                        </p:tav>
                                      </p:tavLst>
                                    </p:anim>
                                    <p:set>
                                      <p:cBhvr>
                                        <p:cTn id="160" dur="1" fill="hold">
                                          <p:stCondLst>
                                            <p:cond delay="499"/>
                                          </p:stCondLst>
                                        </p:cTn>
                                        <p:tgtEl>
                                          <p:spTgt spid="24"/>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19"/>
                                        </p:tgtEl>
                                        <p:attrNameLst>
                                          <p:attrName>ppt_x</p:attrName>
                                        </p:attrNameLst>
                                      </p:cBhvr>
                                      <p:tavLst>
                                        <p:tav tm="0">
                                          <p:val>
                                            <p:strVal val="ppt_x"/>
                                          </p:val>
                                        </p:tav>
                                        <p:tav tm="100000">
                                          <p:val>
                                            <p:strVal val="ppt_x"/>
                                          </p:val>
                                        </p:tav>
                                      </p:tavLst>
                                    </p:anim>
                                    <p:anim calcmode="lin" valueType="num">
                                      <p:cBhvr additive="base">
                                        <p:cTn id="163" dur="500"/>
                                        <p:tgtEl>
                                          <p:spTgt spid="19"/>
                                        </p:tgtEl>
                                        <p:attrNameLst>
                                          <p:attrName>ppt_y</p:attrName>
                                        </p:attrNameLst>
                                      </p:cBhvr>
                                      <p:tavLst>
                                        <p:tav tm="0">
                                          <p:val>
                                            <p:strVal val="ppt_y"/>
                                          </p:val>
                                        </p:tav>
                                        <p:tav tm="100000">
                                          <p:val>
                                            <p:strVal val="1+ppt_h/2"/>
                                          </p:val>
                                        </p:tav>
                                      </p:tavLst>
                                    </p:anim>
                                    <p:set>
                                      <p:cBhvr>
                                        <p:cTn id="164" dur="1" fill="hold">
                                          <p:stCondLst>
                                            <p:cond delay="499"/>
                                          </p:stCondLst>
                                        </p:cTn>
                                        <p:tgtEl>
                                          <p:spTgt spid="19"/>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28"/>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28"/>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2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6" grpId="2" animBg="1"/>
      <p:bldP spid="19" grpId="0" animBg="1"/>
      <p:bldP spid="19" grpId="1" animBg="1"/>
      <p:bldP spid="20" grpId="0" animBg="1"/>
      <p:bldP spid="20" grpId="1" animBg="1"/>
      <p:bldP spid="21" grpId="0" animBg="1"/>
      <p:bldP spid="21" grpId="1" animBg="1"/>
      <p:bldP spid="22" grpId="0"/>
      <p:bldP spid="22" grpId="1"/>
      <p:bldP spid="23" grpId="0"/>
      <p:bldP spid="23" grpId="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8"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a:off x="2247762" y="2058093"/>
            <a:ext cx="5112099" cy="506192"/>
            <a:chOff x="0" y="0"/>
            <a:chExt cx="4652967" cy="459490"/>
          </a:xfrm>
        </p:grpSpPr>
        <p:sp>
          <p:nvSpPr>
            <p:cNvPr id="6" name="AutoShape 7"/>
            <p:cNvSpPr>
              <a:spLocks noChangeAspect="1" noChangeArrowheads="1" noTextEdit="1"/>
            </p:cNvSpPr>
            <p:nvPr/>
          </p:nvSpPr>
          <p:spPr bwMode="auto">
            <a:xfrm>
              <a:off x="0" y="0"/>
              <a:ext cx="4652966" cy="457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Rectangle 9"/>
            <p:cNvSpPr>
              <a:spLocks noChangeArrowheads="1"/>
            </p:cNvSpPr>
            <p:nvPr/>
          </p:nvSpPr>
          <p:spPr bwMode="auto">
            <a:xfrm>
              <a:off x="1305" y="64617"/>
              <a:ext cx="4625552"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 name="Rectangle 10"/>
            <p:cNvSpPr>
              <a:spLocks noChangeArrowheads="1"/>
            </p:cNvSpPr>
            <p:nvPr/>
          </p:nvSpPr>
          <p:spPr bwMode="auto">
            <a:xfrm>
              <a:off x="4622291" y="0"/>
              <a:ext cx="30676" cy="459490"/>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 name="Rectangle 11"/>
            <p:cNvSpPr>
              <a:spLocks noChangeArrowheads="1"/>
            </p:cNvSpPr>
            <p:nvPr/>
          </p:nvSpPr>
          <p:spPr bwMode="auto">
            <a:xfrm>
              <a:off x="368765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 name="Rectangle 12"/>
            <p:cNvSpPr>
              <a:spLocks noChangeArrowheads="1"/>
            </p:cNvSpPr>
            <p:nvPr/>
          </p:nvSpPr>
          <p:spPr bwMode="auto">
            <a:xfrm>
              <a:off x="276737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1" name="Rectangle 13"/>
            <p:cNvSpPr>
              <a:spLocks noChangeArrowheads="1"/>
            </p:cNvSpPr>
            <p:nvPr/>
          </p:nvSpPr>
          <p:spPr bwMode="auto">
            <a:xfrm>
              <a:off x="4151707"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2" name="Rectangle 14"/>
            <p:cNvSpPr>
              <a:spLocks noChangeArrowheads="1"/>
            </p:cNvSpPr>
            <p:nvPr/>
          </p:nvSpPr>
          <p:spPr bwMode="auto">
            <a:xfrm>
              <a:off x="3230120"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3" name="Rectangle 15"/>
            <p:cNvSpPr>
              <a:spLocks noChangeArrowheads="1"/>
            </p:cNvSpPr>
            <p:nvPr/>
          </p:nvSpPr>
          <p:spPr bwMode="auto">
            <a:xfrm>
              <a:off x="1845131"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4" name="Rectangle 16"/>
            <p:cNvSpPr>
              <a:spLocks noChangeArrowheads="1"/>
            </p:cNvSpPr>
            <p:nvPr/>
          </p:nvSpPr>
          <p:spPr bwMode="auto">
            <a:xfrm>
              <a:off x="2306576"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5" name="Rectangle 17"/>
            <p:cNvSpPr>
              <a:spLocks noChangeArrowheads="1"/>
            </p:cNvSpPr>
            <p:nvPr/>
          </p:nvSpPr>
          <p:spPr bwMode="auto">
            <a:xfrm>
              <a:off x="1386296" y="0"/>
              <a:ext cx="28717"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6" name="Rectangle 18"/>
            <p:cNvSpPr>
              <a:spLocks noChangeArrowheads="1"/>
            </p:cNvSpPr>
            <p:nvPr/>
          </p:nvSpPr>
          <p:spPr bwMode="auto">
            <a:xfrm>
              <a:off x="926807"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7" name="Rectangle 19"/>
            <p:cNvSpPr>
              <a:spLocks noChangeArrowheads="1"/>
            </p:cNvSpPr>
            <p:nvPr/>
          </p:nvSpPr>
          <p:spPr bwMode="auto">
            <a:xfrm>
              <a:off x="1305" y="434688"/>
              <a:ext cx="4625553"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8" name="Rectangle 20"/>
            <p:cNvSpPr>
              <a:spLocks noChangeArrowheads="1"/>
            </p:cNvSpPr>
            <p:nvPr/>
          </p:nvSpPr>
          <p:spPr bwMode="auto">
            <a:xfrm>
              <a:off x="464056"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9" name="Rectangle 21"/>
            <p:cNvSpPr>
              <a:spLocks noChangeArrowheads="1"/>
            </p:cNvSpPr>
            <p:nvPr/>
          </p:nvSpPr>
          <p:spPr bwMode="auto">
            <a:xfrm>
              <a:off x="1305" y="0"/>
              <a:ext cx="29371" cy="44708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0" name="矩形 35"/>
            <p:cNvSpPr>
              <a:spLocks noChangeArrowheads="1"/>
            </p:cNvSpPr>
            <p:nvPr/>
          </p:nvSpPr>
          <p:spPr bwMode="auto">
            <a:xfrm>
              <a:off x="2814022"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1" name="矩形 36"/>
            <p:cNvSpPr>
              <a:spLocks noChangeArrowheads="1"/>
            </p:cNvSpPr>
            <p:nvPr/>
          </p:nvSpPr>
          <p:spPr bwMode="auto">
            <a:xfrm>
              <a:off x="235456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2" name="矩形 37"/>
            <p:cNvSpPr>
              <a:spLocks noChangeArrowheads="1"/>
            </p:cNvSpPr>
            <p:nvPr/>
          </p:nvSpPr>
          <p:spPr bwMode="auto">
            <a:xfrm>
              <a:off x="1895918"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3" name="矩形 38"/>
            <p:cNvSpPr>
              <a:spLocks noChangeArrowheads="1"/>
            </p:cNvSpPr>
            <p:nvPr/>
          </p:nvSpPr>
          <p:spPr bwMode="auto">
            <a:xfrm>
              <a:off x="1437276"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4" name="矩形 39"/>
            <p:cNvSpPr>
              <a:spLocks noChangeArrowheads="1"/>
            </p:cNvSpPr>
            <p:nvPr/>
          </p:nvSpPr>
          <p:spPr bwMode="auto">
            <a:xfrm>
              <a:off x="978635"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5" name="矩形 40"/>
            <p:cNvSpPr>
              <a:spLocks noChangeArrowheads="1"/>
            </p:cNvSpPr>
            <p:nvPr/>
          </p:nvSpPr>
          <p:spPr bwMode="auto">
            <a:xfrm>
              <a:off x="519993"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6" name="矩形 41"/>
            <p:cNvSpPr>
              <a:spLocks noChangeArrowheads="1"/>
            </p:cNvSpPr>
            <p:nvPr/>
          </p:nvSpPr>
          <p:spPr bwMode="auto">
            <a:xfrm>
              <a:off x="6135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7" name="矩形 42"/>
            <p:cNvSpPr>
              <a:spLocks noChangeArrowheads="1"/>
            </p:cNvSpPr>
            <p:nvPr/>
          </p:nvSpPr>
          <p:spPr bwMode="auto">
            <a:xfrm>
              <a:off x="3272766"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8" name="矩形 43"/>
            <p:cNvSpPr>
              <a:spLocks noChangeArrowheads="1"/>
            </p:cNvSpPr>
            <p:nvPr/>
          </p:nvSpPr>
          <p:spPr bwMode="auto">
            <a:xfrm>
              <a:off x="3729523" y="105425"/>
              <a:ext cx="403137"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9" name="矩形 44"/>
            <p:cNvSpPr>
              <a:spLocks noChangeArrowheads="1"/>
            </p:cNvSpPr>
            <p:nvPr/>
          </p:nvSpPr>
          <p:spPr bwMode="auto">
            <a:xfrm>
              <a:off x="4188266" y="105425"/>
              <a:ext cx="403139"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8" name="组合 127"/>
          <p:cNvGrpSpPr/>
          <p:nvPr/>
        </p:nvGrpSpPr>
        <p:grpSpPr>
          <a:xfrm>
            <a:off x="1418655" y="1890589"/>
            <a:ext cx="580971" cy="669331"/>
            <a:chOff x="1418655" y="1890589"/>
            <a:chExt cx="580971" cy="669331"/>
          </a:xfrm>
          <a:solidFill>
            <a:srgbClr val="009999"/>
          </a:solidFill>
        </p:grpSpPr>
        <p:sp>
          <p:nvSpPr>
            <p:cNvPr id="32" name="Oval 37"/>
            <p:cNvSpPr>
              <a:spLocks noChangeArrowheads="1"/>
            </p:cNvSpPr>
            <p:nvPr/>
          </p:nvSpPr>
          <p:spPr bwMode="auto">
            <a:xfrm flipH="1">
              <a:off x="1501389" y="1890589"/>
              <a:ext cx="112746" cy="116881"/>
            </a:xfrm>
            <a:prstGeom prst="ellipse">
              <a:avLst/>
            </a:prstGeom>
            <a:grp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3" name="Freeform 38"/>
            <p:cNvSpPr>
              <a:spLocks/>
            </p:cNvSpPr>
            <p:nvPr/>
          </p:nvSpPr>
          <p:spPr bwMode="auto">
            <a:xfrm flipH="1">
              <a:off x="1466511" y="2017560"/>
              <a:ext cx="13789"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4" name="Freeform 39"/>
            <p:cNvSpPr>
              <a:spLocks/>
            </p:cNvSpPr>
            <p:nvPr/>
          </p:nvSpPr>
          <p:spPr bwMode="auto">
            <a:xfrm flipH="1">
              <a:off x="1418655" y="2017560"/>
              <a:ext cx="279837"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sp>
          <p:nvSpPr>
            <p:cNvPr id="37" name="Oval 37"/>
            <p:cNvSpPr>
              <a:spLocks noChangeArrowheads="1"/>
            </p:cNvSpPr>
            <p:nvPr/>
          </p:nvSpPr>
          <p:spPr bwMode="auto">
            <a:xfrm flipH="1">
              <a:off x="1807107" y="1890589"/>
              <a:ext cx="110124" cy="116881"/>
            </a:xfrm>
            <a:prstGeom prst="ellipse">
              <a:avLst/>
            </a:prstGeom>
            <a:grp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8" name="Freeform 38"/>
            <p:cNvSpPr>
              <a:spLocks/>
            </p:cNvSpPr>
            <p:nvPr/>
          </p:nvSpPr>
          <p:spPr bwMode="auto">
            <a:xfrm flipH="1">
              <a:off x="1773040" y="2017560"/>
              <a:ext cx="13468"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9" name="Freeform 39"/>
            <p:cNvSpPr>
              <a:spLocks/>
            </p:cNvSpPr>
            <p:nvPr/>
          </p:nvSpPr>
          <p:spPr bwMode="auto">
            <a:xfrm flipH="1">
              <a:off x="1726297" y="2017560"/>
              <a:ext cx="273329"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grpSp>
      <p:grpSp>
        <p:nvGrpSpPr>
          <p:cNvPr id="40" name="Group 37"/>
          <p:cNvGrpSpPr>
            <a:grpSpLocks/>
          </p:cNvGrpSpPr>
          <p:nvPr/>
        </p:nvGrpSpPr>
        <p:grpSpPr bwMode="auto">
          <a:xfrm>
            <a:off x="2247762" y="3314844"/>
            <a:ext cx="5112099" cy="506192"/>
            <a:chOff x="0" y="0"/>
            <a:chExt cx="4652970" cy="459488"/>
          </a:xfrm>
        </p:grpSpPr>
        <p:sp>
          <p:nvSpPr>
            <p:cNvPr id="4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5" name="矩形 73"/>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6" name="矩形 74"/>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7" name="矩形 75"/>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8" name="矩形 76"/>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9" name="矩形 77"/>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0" name="矩形 78"/>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1" name="矩形 79"/>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2" name="矩形 80"/>
            <p:cNvSpPr>
              <a:spLocks noChangeArrowheads="1"/>
            </p:cNvSpPr>
            <p:nvPr/>
          </p:nvSpPr>
          <p:spPr bwMode="auto">
            <a:xfrm>
              <a:off x="327184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3" name="矩形 81"/>
            <p:cNvSpPr>
              <a:spLocks noChangeArrowheads="1"/>
            </p:cNvSpPr>
            <p:nvPr/>
          </p:nvSpPr>
          <p:spPr bwMode="auto">
            <a:xfrm>
              <a:off x="3729526" y="105424"/>
              <a:ext cx="403138"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64" name="矩形 82"/>
            <p:cNvSpPr>
              <a:spLocks noChangeArrowheads="1"/>
            </p:cNvSpPr>
            <p:nvPr/>
          </p:nvSpPr>
          <p:spPr bwMode="auto">
            <a:xfrm>
              <a:off x="4188269" y="105424"/>
              <a:ext cx="403139"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65" name="Group 62"/>
          <p:cNvGrpSpPr>
            <a:grpSpLocks/>
          </p:cNvGrpSpPr>
          <p:nvPr/>
        </p:nvGrpSpPr>
        <p:grpSpPr bwMode="auto">
          <a:xfrm>
            <a:off x="5036180" y="1355533"/>
            <a:ext cx="604374" cy="562920"/>
            <a:chOff x="0" y="0"/>
            <a:chExt cx="576064" cy="535781"/>
          </a:xfrm>
        </p:grpSpPr>
        <p:grpSp>
          <p:nvGrpSpPr>
            <p:cNvPr id="66" name="Group 63"/>
            <p:cNvGrpSpPr>
              <a:grpSpLocks/>
            </p:cNvGrpSpPr>
            <p:nvPr/>
          </p:nvGrpSpPr>
          <p:grpSpPr bwMode="auto">
            <a:xfrm rot="3277959">
              <a:off x="190" y="8335"/>
              <a:ext cx="535781" cy="519112"/>
              <a:chOff x="0" y="0"/>
              <a:chExt cx="1071563" cy="1038225"/>
            </a:xfrm>
          </p:grpSpPr>
          <p:sp>
            <p:nvSpPr>
              <p:cNvPr id="68"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9" name="椭圆 90"/>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67"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dirty="0">
                  <a:solidFill>
                    <a:schemeClr val="bg1"/>
                  </a:solidFill>
                  <a:latin typeface="Century725 Blk BT"/>
                  <a:ea typeface="微软雅黑" pitchFamily="34" charset="-122"/>
                </a:rPr>
                <a:t>60%</a:t>
              </a:r>
            </a:p>
          </p:txBody>
        </p:sp>
      </p:grpSp>
      <p:grpSp>
        <p:nvGrpSpPr>
          <p:cNvPr id="70" name="Group 67"/>
          <p:cNvGrpSpPr>
            <a:grpSpLocks/>
          </p:cNvGrpSpPr>
          <p:nvPr/>
        </p:nvGrpSpPr>
        <p:grpSpPr bwMode="auto">
          <a:xfrm>
            <a:off x="2247762" y="4571597"/>
            <a:ext cx="5109918" cy="506192"/>
            <a:chOff x="0" y="0"/>
            <a:chExt cx="4652970" cy="459488"/>
          </a:xfrm>
        </p:grpSpPr>
        <p:sp>
          <p:nvSpPr>
            <p:cNvPr id="7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5" name="矩形 111"/>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6" name="矩形 112"/>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7" name="矩形 113"/>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8" name="矩形 114"/>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9" name="矩形 115"/>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0" name="矩形 116"/>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1" name="矩形 117"/>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2" name="矩形 118"/>
            <p:cNvSpPr>
              <a:spLocks noChangeArrowheads="1"/>
            </p:cNvSpPr>
            <p:nvPr/>
          </p:nvSpPr>
          <p:spPr bwMode="auto">
            <a:xfrm>
              <a:off x="3272178" y="104970"/>
              <a:ext cx="403311"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3" name="矩形 119"/>
            <p:cNvSpPr>
              <a:spLocks noChangeArrowheads="1"/>
            </p:cNvSpPr>
            <p:nvPr/>
          </p:nvSpPr>
          <p:spPr bwMode="auto">
            <a:xfrm>
              <a:off x="3731118"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4" name="矩形 120"/>
            <p:cNvSpPr>
              <a:spLocks noChangeArrowheads="1"/>
            </p:cNvSpPr>
            <p:nvPr/>
          </p:nvSpPr>
          <p:spPr bwMode="auto">
            <a:xfrm>
              <a:off x="4190056"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9" name="组合 128"/>
          <p:cNvGrpSpPr/>
          <p:nvPr/>
        </p:nvGrpSpPr>
        <p:grpSpPr>
          <a:xfrm>
            <a:off x="1418655" y="3142977"/>
            <a:ext cx="589102" cy="669331"/>
            <a:chOff x="1418655" y="3142977"/>
            <a:chExt cx="589102" cy="669331"/>
          </a:xfrm>
        </p:grpSpPr>
        <p:sp>
          <p:nvSpPr>
            <p:cNvPr id="96" name="Freeform 28"/>
            <p:cNvSpPr>
              <a:spLocks/>
            </p:cNvSpPr>
            <p:nvPr/>
          </p:nvSpPr>
          <p:spPr bwMode="auto">
            <a:xfrm>
              <a:off x="1805768" y="3144659"/>
              <a:ext cx="115895" cy="122629"/>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7" name="Freeform 30"/>
            <p:cNvSpPr>
              <a:spLocks/>
            </p:cNvSpPr>
            <p:nvPr/>
          </p:nvSpPr>
          <p:spPr bwMode="auto">
            <a:xfrm>
              <a:off x="1726297" y="3274101"/>
              <a:ext cx="281460" cy="538207"/>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0" name="Oval 37"/>
            <p:cNvSpPr>
              <a:spLocks noChangeArrowheads="1"/>
            </p:cNvSpPr>
            <p:nvPr/>
          </p:nvSpPr>
          <p:spPr bwMode="auto">
            <a:xfrm flipH="1">
              <a:off x="1502672" y="3142977"/>
              <a:ext cx="114494" cy="116881"/>
            </a:xfrm>
            <a:prstGeom prst="ellipse">
              <a:avLst/>
            </a:prstGeom>
            <a:solidFill>
              <a:srgbClr val="009999"/>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1" name="Freeform 38"/>
            <p:cNvSpPr>
              <a:spLocks/>
            </p:cNvSpPr>
            <p:nvPr/>
          </p:nvSpPr>
          <p:spPr bwMode="auto">
            <a:xfrm flipH="1">
              <a:off x="1467253" y="3269948"/>
              <a:ext cx="14003"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102" name="Freeform 39"/>
            <p:cNvSpPr>
              <a:spLocks/>
            </p:cNvSpPr>
            <p:nvPr/>
          </p:nvSpPr>
          <p:spPr bwMode="auto">
            <a:xfrm flipH="1">
              <a:off x="1418655" y="3269948"/>
              <a:ext cx="284176"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9999"/>
            </a:solidFill>
            <a:ln>
              <a:noFill/>
            </a:ln>
            <a:effectLst/>
          </p:spPr>
          <p:txBody>
            <a:bodyPr/>
            <a:lstStyle/>
            <a:p>
              <a:endParaRPr lang="zh-CN" altLang="en-US"/>
            </a:p>
          </p:txBody>
        </p:sp>
      </p:grpSp>
      <p:grpSp>
        <p:nvGrpSpPr>
          <p:cNvPr id="130" name="组合 129"/>
          <p:cNvGrpSpPr/>
          <p:nvPr/>
        </p:nvGrpSpPr>
        <p:grpSpPr>
          <a:xfrm>
            <a:off x="1418655" y="4427594"/>
            <a:ext cx="589102" cy="667649"/>
            <a:chOff x="1418655" y="4427594"/>
            <a:chExt cx="589102" cy="667649"/>
          </a:xfrm>
        </p:grpSpPr>
        <p:grpSp>
          <p:nvGrpSpPr>
            <p:cNvPr id="103" name="Group 100"/>
            <p:cNvGrpSpPr>
              <a:grpSpLocks/>
            </p:cNvGrpSpPr>
            <p:nvPr/>
          </p:nvGrpSpPr>
          <p:grpSpPr bwMode="auto">
            <a:xfrm>
              <a:off x="1418655" y="4427594"/>
              <a:ext cx="281459" cy="667649"/>
              <a:chOff x="0" y="0"/>
              <a:chExt cx="134937" cy="311150"/>
            </a:xfrm>
          </p:grpSpPr>
          <p:sp>
            <p:nvSpPr>
              <p:cNvPr id="104"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5"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06" name="Group 103"/>
            <p:cNvGrpSpPr>
              <a:grpSpLocks/>
            </p:cNvGrpSpPr>
            <p:nvPr/>
          </p:nvGrpSpPr>
          <p:grpSpPr bwMode="auto">
            <a:xfrm>
              <a:off x="1726297" y="4427594"/>
              <a:ext cx="281460" cy="667649"/>
              <a:chOff x="0" y="0"/>
              <a:chExt cx="134937" cy="311150"/>
            </a:xfrm>
          </p:grpSpPr>
          <p:sp>
            <p:nvSpPr>
              <p:cNvPr id="107"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8"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grpSp>
        <p:nvGrpSpPr>
          <p:cNvPr id="109" name="Group 106"/>
          <p:cNvGrpSpPr>
            <a:grpSpLocks/>
          </p:cNvGrpSpPr>
          <p:nvPr/>
        </p:nvGrpSpPr>
        <p:grpSpPr bwMode="auto">
          <a:xfrm>
            <a:off x="6033290" y="2607922"/>
            <a:ext cx="604376" cy="558557"/>
            <a:chOff x="0" y="0"/>
            <a:chExt cx="576064" cy="535781"/>
          </a:xfrm>
        </p:grpSpPr>
        <p:grpSp>
          <p:nvGrpSpPr>
            <p:cNvPr id="110" name="Group 107"/>
            <p:cNvGrpSpPr>
              <a:grpSpLocks/>
            </p:cNvGrpSpPr>
            <p:nvPr/>
          </p:nvGrpSpPr>
          <p:grpSpPr bwMode="auto">
            <a:xfrm rot="3277959">
              <a:off x="190" y="8335"/>
              <a:ext cx="535781" cy="519112"/>
              <a:chOff x="0" y="0"/>
              <a:chExt cx="1071563" cy="1038225"/>
            </a:xfrm>
          </p:grpSpPr>
          <p:sp>
            <p:nvSpPr>
              <p:cNvPr id="112"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椭圆 172"/>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1"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80%</a:t>
              </a:r>
            </a:p>
          </p:txBody>
        </p:sp>
      </p:grpSp>
      <p:grpSp>
        <p:nvGrpSpPr>
          <p:cNvPr id="114" name="Group 111"/>
          <p:cNvGrpSpPr>
            <a:grpSpLocks/>
          </p:cNvGrpSpPr>
          <p:nvPr/>
        </p:nvGrpSpPr>
        <p:grpSpPr bwMode="auto">
          <a:xfrm>
            <a:off x="5520553" y="3869037"/>
            <a:ext cx="602193" cy="558557"/>
            <a:chOff x="0" y="0"/>
            <a:chExt cx="576064" cy="535781"/>
          </a:xfrm>
        </p:grpSpPr>
        <p:grpSp>
          <p:nvGrpSpPr>
            <p:cNvPr id="115" name="Group 112"/>
            <p:cNvGrpSpPr>
              <a:grpSpLocks/>
            </p:cNvGrpSpPr>
            <p:nvPr/>
          </p:nvGrpSpPr>
          <p:grpSpPr bwMode="auto">
            <a:xfrm rot="3277959">
              <a:off x="190" y="8335"/>
              <a:ext cx="535781" cy="519112"/>
              <a:chOff x="0" y="0"/>
              <a:chExt cx="1071563" cy="1038225"/>
            </a:xfrm>
          </p:grpSpPr>
          <p:sp>
            <p:nvSpPr>
              <p:cNvPr id="117"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8" name="椭圆 177"/>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6"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70%</a:t>
              </a:r>
            </a:p>
          </p:txBody>
        </p:sp>
      </p:grpSp>
      <p:sp>
        <p:nvSpPr>
          <p:cNvPr id="119" name="Rectangle 125"/>
          <p:cNvSpPr>
            <a:spLocks noChangeArrowheads="1"/>
          </p:cNvSpPr>
          <p:nvPr/>
        </p:nvSpPr>
        <p:spPr bwMode="auto">
          <a:xfrm>
            <a:off x="7629938" y="2067869"/>
            <a:ext cx="3376680" cy="3837849"/>
          </a:xfrm>
          <a:prstGeom prst="rect">
            <a:avLst/>
          </a:prstGeom>
          <a:solidFill>
            <a:schemeClr val="accent5">
              <a:lumMod val="60000"/>
              <a:lumOff val="40000"/>
            </a:schemeClr>
          </a:solidFill>
          <a:ln>
            <a:noFill/>
          </a:ln>
          <a:effectLst>
            <a:outerShdw dist="35921" dir="2700000" algn="ctr" rotWithShape="0">
              <a:schemeClr val="bg2"/>
            </a:outerShdw>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endParaRPr lang="zh-CN" altLang="en-US" sz="2400" b="0">
              <a:solidFill>
                <a:schemeClr val="bg1"/>
              </a:solidFill>
              <a:ea typeface="方正大黑简体" pitchFamily="2" charset="-122"/>
            </a:endParaRPr>
          </a:p>
        </p:txBody>
      </p:sp>
      <p:sp>
        <p:nvSpPr>
          <p:cNvPr id="120" name="Text Box 126"/>
          <p:cNvSpPr txBox="1">
            <a:spLocks noChangeArrowheads="1"/>
          </p:cNvSpPr>
          <p:nvPr/>
        </p:nvSpPr>
        <p:spPr bwMode="auto">
          <a:xfrm>
            <a:off x="7755000" y="2831920"/>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1" name="AutoShape 127"/>
          <p:cNvSpPr>
            <a:spLocks noChangeArrowheads="1"/>
          </p:cNvSpPr>
          <p:nvPr/>
        </p:nvSpPr>
        <p:spPr bwMode="auto">
          <a:xfrm>
            <a:off x="8052022" y="1749350"/>
            <a:ext cx="2532510" cy="707383"/>
          </a:xfrm>
          <a:prstGeom prst="roundRect">
            <a:avLst>
              <a:gd name="adj" fmla="val 50000"/>
            </a:avLst>
          </a:prstGeom>
          <a:solidFill>
            <a:schemeClr val="bg1"/>
          </a:solidFill>
          <a:ln w="38100">
            <a:solidFill>
              <a:srgbClr val="00B0F0"/>
            </a:solidFill>
            <a:round/>
            <a:headEnd/>
            <a:tailEnd/>
          </a:ln>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2000" b="0" dirty="0">
                <a:ea typeface="黑体" pitchFamily="49" charset="-122"/>
              </a:rPr>
              <a:t>添加段落文字</a:t>
            </a:r>
          </a:p>
        </p:txBody>
      </p:sp>
      <p:sp>
        <p:nvSpPr>
          <p:cNvPr id="122" name="Text Box 128"/>
          <p:cNvSpPr txBox="1">
            <a:spLocks noChangeArrowheads="1"/>
          </p:cNvSpPr>
          <p:nvPr/>
        </p:nvSpPr>
        <p:spPr bwMode="auto">
          <a:xfrm>
            <a:off x="7755000" y="4535894"/>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3" name="Line 129"/>
          <p:cNvSpPr>
            <a:spLocks noChangeShapeType="1"/>
          </p:cNvSpPr>
          <p:nvPr/>
        </p:nvSpPr>
        <p:spPr bwMode="auto">
          <a:xfrm>
            <a:off x="7864429" y="4240825"/>
            <a:ext cx="2907696" cy="0"/>
          </a:xfrm>
          <a:prstGeom prst="line">
            <a:avLst/>
          </a:prstGeom>
          <a:noFill/>
          <a:ln w="1905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24" name="Picture 130" descr="dy"/>
          <p:cNvPicPr>
            <a:picLocks noChangeArrowheads="1"/>
          </p:cNvPicPr>
          <p:nvPr/>
        </p:nvPicPr>
        <p:blipFill>
          <a:blip r:embed="rId3">
            <a:lum bright="34000"/>
            <a:extLst>
              <a:ext uri="{28A0092B-C50C-407E-A947-70E740481C1C}">
                <a14:useLocalDpi xmlns:a14="http://schemas.microsoft.com/office/drawing/2010/main" val="0"/>
              </a:ext>
            </a:extLst>
          </a:blip>
          <a:srcRect/>
          <a:stretch>
            <a:fillRect/>
          </a:stretch>
        </p:blipFill>
        <p:spPr bwMode="auto">
          <a:xfrm>
            <a:off x="6674385" y="5481676"/>
            <a:ext cx="5229164" cy="4416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7066653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additive="base">
                                        <p:cTn id="26" dur="250" fill="hold"/>
                                        <p:tgtEl>
                                          <p:spTgt spid="128"/>
                                        </p:tgtEl>
                                        <p:attrNameLst>
                                          <p:attrName>ppt_x</p:attrName>
                                        </p:attrNameLst>
                                      </p:cBhvr>
                                      <p:tavLst>
                                        <p:tav tm="0">
                                          <p:val>
                                            <p:strVal val="0-#ppt_w/2"/>
                                          </p:val>
                                        </p:tav>
                                        <p:tav tm="100000">
                                          <p:val>
                                            <p:strVal val="#ppt_x"/>
                                          </p:val>
                                        </p:tav>
                                      </p:tavLst>
                                    </p:anim>
                                    <p:anim calcmode="lin" valueType="num">
                                      <p:cBhvr additive="base">
                                        <p:cTn id="27" dur="250" fill="hold"/>
                                        <p:tgtEl>
                                          <p:spTgt spid="12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1000"/>
                                        <p:tgtEl>
                                          <p:spTgt spid="5"/>
                                        </p:tgtEl>
                                      </p:cBhvr>
                                    </p:animEffect>
                                  </p:childTnLst>
                                </p:cTn>
                              </p:par>
                              <p:par>
                                <p:cTn id="33" presetID="2" presetClass="entr" presetSubtype="8"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1000" fill="hold"/>
                                        <p:tgtEl>
                                          <p:spTgt spid="65"/>
                                        </p:tgtEl>
                                        <p:attrNameLst>
                                          <p:attrName>ppt_x</p:attrName>
                                        </p:attrNameLst>
                                      </p:cBhvr>
                                      <p:tavLst>
                                        <p:tav tm="0">
                                          <p:val>
                                            <p:strVal val="0-#ppt_w/2"/>
                                          </p:val>
                                        </p:tav>
                                        <p:tav tm="100000">
                                          <p:val>
                                            <p:strVal val="#ppt_x"/>
                                          </p:val>
                                        </p:tav>
                                      </p:tavLst>
                                    </p:anim>
                                    <p:anim calcmode="lin" valueType="num">
                                      <p:cBhvr additive="base">
                                        <p:cTn id="36" dur="10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29"/>
                                        </p:tgtEl>
                                        <p:attrNameLst>
                                          <p:attrName>style.visibility</p:attrName>
                                        </p:attrNameLst>
                                      </p:cBhvr>
                                      <p:to>
                                        <p:strVal val="visible"/>
                                      </p:to>
                                    </p:set>
                                    <p:anim calcmode="lin" valueType="num">
                                      <p:cBhvr additive="base">
                                        <p:cTn id="41" dur="250" fill="hold"/>
                                        <p:tgtEl>
                                          <p:spTgt spid="129"/>
                                        </p:tgtEl>
                                        <p:attrNameLst>
                                          <p:attrName>ppt_x</p:attrName>
                                        </p:attrNameLst>
                                      </p:cBhvr>
                                      <p:tavLst>
                                        <p:tav tm="0">
                                          <p:val>
                                            <p:strVal val="0-#ppt_w/2"/>
                                          </p:val>
                                        </p:tav>
                                        <p:tav tm="100000">
                                          <p:val>
                                            <p:strVal val="#ppt_x"/>
                                          </p:val>
                                        </p:tav>
                                      </p:tavLst>
                                    </p:anim>
                                    <p:anim calcmode="lin" valueType="num">
                                      <p:cBhvr additive="base">
                                        <p:cTn id="42" dur="25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1000"/>
                                        <p:tgtEl>
                                          <p:spTgt spid="40"/>
                                        </p:tgtEl>
                                      </p:cBhvr>
                                    </p:animEffect>
                                  </p:childTnLst>
                                </p:cTn>
                              </p:par>
                              <p:par>
                                <p:cTn id="48" presetID="2" presetClass="entr" presetSubtype="8" fill="hold" nodeType="withEffect">
                                  <p:stCondLst>
                                    <p:cond delay="0"/>
                                  </p:stCondLst>
                                  <p:childTnLst>
                                    <p:set>
                                      <p:cBhvr>
                                        <p:cTn id="49" dur="1" fill="hold">
                                          <p:stCondLst>
                                            <p:cond delay="0"/>
                                          </p:stCondLst>
                                        </p:cTn>
                                        <p:tgtEl>
                                          <p:spTgt spid="109"/>
                                        </p:tgtEl>
                                        <p:attrNameLst>
                                          <p:attrName>style.visibility</p:attrName>
                                        </p:attrNameLst>
                                      </p:cBhvr>
                                      <p:to>
                                        <p:strVal val="visible"/>
                                      </p:to>
                                    </p:set>
                                    <p:anim calcmode="lin" valueType="num">
                                      <p:cBhvr additive="base">
                                        <p:cTn id="50" dur="1000" fill="hold"/>
                                        <p:tgtEl>
                                          <p:spTgt spid="109"/>
                                        </p:tgtEl>
                                        <p:attrNameLst>
                                          <p:attrName>ppt_x</p:attrName>
                                        </p:attrNameLst>
                                      </p:cBhvr>
                                      <p:tavLst>
                                        <p:tav tm="0">
                                          <p:val>
                                            <p:strVal val="0-#ppt_w/2"/>
                                          </p:val>
                                        </p:tav>
                                        <p:tav tm="100000">
                                          <p:val>
                                            <p:strVal val="#ppt_x"/>
                                          </p:val>
                                        </p:tav>
                                      </p:tavLst>
                                    </p:anim>
                                    <p:anim calcmode="lin" valueType="num">
                                      <p:cBhvr additive="base">
                                        <p:cTn id="51" dur="10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130"/>
                                        </p:tgtEl>
                                        <p:attrNameLst>
                                          <p:attrName>style.visibility</p:attrName>
                                        </p:attrNameLst>
                                      </p:cBhvr>
                                      <p:to>
                                        <p:strVal val="visible"/>
                                      </p:to>
                                    </p:set>
                                    <p:anim calcmode="lin" valueType="num">
                                      <p:cBhvr additive="base">
                                        <p:cTn id="56" dur="250" fill="hold"/>
                                        <p:tgtEl>
                                          <p:spTgt spid="130"/>
                                        </p:tgtEl>
                                        <p:attrNameLst>
                                          <p:attrName>ppt_x</p:attrName>
                                        </p:attrNameLst>
                                      </p:cBhvr>
                                      <p:tavLst>
                                        <p:tav tm="0">
                                          <p:val>
                                            <p:strVal val="0-#ppt_w/2"/>
                                          </p:val>
                                        </p:tav>
                                        <p:tav tm="100000">
                                          <p:val>
                                            <p:strVal val="#ppt_x"/>
                                          </p:val>
                                        </p:tav>
                                      </p:tavLst>
                                    </p:anim>
                                    <p:anim calcmode="lin" valueType="num">
                                      <p:cBhvr additive="base">
                                        <p:cTn id="57" dur="25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wipe(left)">
                                      <p:cBhvr>
                                        <p:cTn id="62" dur="1000"/>
                                        <p:tgtEl>
                                          <p:spTgt spid="70"/>
                                        </p:tgtEl>
                                      </p:cBhvr>
                                    </p:animEffect>
                                  </p:childTnLst>
                                </p:cTn>
                              </p:par>
                              <p:par>
                                <p:cTn id="63" presetID="2" presetClass="entr" presetSubtype="8" fill="hold" nodeType="withEffect">
                                  <p:stCondLst>
                                    <p:cond delay="0"/>
                                  </p:stCondLst>
                                  <p:childTnLst>
                                    <p:set>
                                      <p:cBhvr>
                                        <p:cTn id="64" dur="1" fill="hold">
                                          <p:stCondLst>
                                            <p:cond delay="0"/>
                                          </p:stCondLst>
                                        </p:cTn>
                                        <p:tgtEl>
                                          <p:spTgt spid="114"/>
                                        </p:tgtEl>
                                        <p:attrNameLst>
                                          <p:attrName>style.visibility</p:attrName>
                                        </p:attrNameLst>
                                      </p:cBhvr>
                                      <p:to>
                                        <p:strVal val="visible"/>
                                      </p:to>
                                    </p:set>
                                    <p:anim calcmode="lin" valueType="num">
                                      <p:cBhvr additive="base">
                                        <p:cTn id="65" dur="1000" fill="hold"/>
                                        <p:tgtEl>
                                          <p:spTgt spid="114"/>
                                        </p:tgtEl>
                                        <p:attrNameLst>
                                          <p:attrName>ppt_x</p:attrName>
                                        </p:attrNameLst>
                                      </p:cBhvr>
                                      <p:tavLst>
                                        <p:tav tm="0">
                                          <p:val>
                                            <p:strVal val="0-#ppt_w/2"/>
                                          </p:val>
                                        </p:tav>
                                        <p:tav tm="100000">
                                          <p:val>
                                            <p:strVal val="#ppt_x"/>
                                          </p:val>
                                        </p:tav>
                                      </p:tavLst>
                                    </p:anim>
                                    <p:anim calcmode="lin" valueType="num">
                                      <p:cBhvr additive="base">
                                        <p:cTn id="66" dur="10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121"/>
                                        </p:tgtEl>
                                        <p:attrNameLst>
                                          <p:attrName>style.visibility</p:attrName>
                                        </p:attrNameLst>
                                      </p:cBhvr>
                                      <p:to>
                                        <p:strVal val="visible"/>
                                      </p:to>
                                    </p:set>
                                    <p:anim calcmode="lin" valueType="num">
                                      <p:cBhvr>
                                        <p:cTn id="71" dur="500" fill="hold"/>
                                        <p:tgtEl>
                                          <p:spTgt spid="121"/>
                                        </p:tgtEl>
                                        <p:attrNameLst>
                                          <p:attrName>ppt_w</p:attrName>
                                        </p:attrNameLst>
                                      </p:cBhvr>
                                      <p:tavLst>
                                        <p:tav tm="0">
                                          <p:val>
                                            <p:fltVal val="0"/>
                                          </p:val>
                                        </p:tav>
                                        <p:tav tm="100000">
                                          <p:val>
                                            <p:strVal val="#ppt_w"/>
                                          </p:val>
                                        </p:tav>
                                      </p:tavLst>
                                    </p:anim>
                                    <p:anim calcmode="lin" valueType="num">
                                      <p:cBhvr>
                                        <p:cTn id="72" dur="500" fill="hold"/>
                                        <p:tgtEl>
                                          <p:spTgt spid="121"/>
                                        </p:tgtEl>
                                        <p:attrNameLst>
                                          <p:attrName>ppt_h</p:attrName>
                                        </p:attrNameLst>
                                      </p:cBhvr>
                                      <p:tavLst>
                                        <p:tav tm="0">
                                          <p:val>
                                            <p:fltVal val="0"/>
                                          </p:val>
                                        </p:tav>
                                        <p:tav tm="100000">
                                          <p:val>
                                            <p:strVal val="#ppt_h"/>
                                          </p:val>
                                        </p:tav>
                                      </p:tavLst>
                                    </p:anim>
                                    <p:animEffect transition="in" filter="fade">
                                      <p:cBhvr>
                                        <p:cTn id="73" dur="500"/>
                                        <p:tgtEl>
                                          <p:spTgt spid="12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124"/>
                                        </p:tgtEl>
                                        <p:attrNameLst>
                                          <p:attrName>style.visibility</p:attrName>
                                        </p:attrNameLst>
                                      </p:cBhvr>
                                      <p:to>
                                        <p:strVal val="visible"/>
                                      </p:to>
                                    </p:set>
                                  </p:childTnLst>
                                </p:cTn>
                              </p:par>
                              <p:par>
                                <p:cTn id="78" presetID="22" presetClass="entr" presetSubtype="4" fill="hold" grpId="0" nodeType="withEffect">
                                  <p:stCondLst>
                                    <p:cond delay="0"/>
                                  </p:stCondLst>
                                  <p:childTnLst>
                                    <p:set>
                                      <p:cBhvr>
                                        <p:cTn id="79" dur="1" fill="hold">
                                          <p:stCondLst>
                                            <p:cond delay="0"/>
                                          </p:stCondLst>
                                        </p:cTn>
                                        <p:tgtEl>
                                          <p:spTgt spid="119"/>
                                        </p:tgtEl>
                                        <p:attrNameLst>
                                          <p:attrName>style.visibility</p:attrName>
                                        </p:attrNameLst>
                                      </p:cBhvr>
                                      <p:to>
                                        <p:strVal val="visible"/>
                                      </p:to>
                                    </p:set>
                                    <p:animEffect transition="in" filter="wipe(down)">
                                      <p:cBhvr>
                                        <p:cTn id="80" dur="1250"/>
                                        <p:tgtEl>
                                          <p:spTgt spid="11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iterate type="lt">
                                    <p:tmPct val="10000"/>
                                  </p:iterate>
                                  <p:childTnLst>
                                    <p:set>
                                      <p:cBhvr>
                                        <p:cTn id="84" dur="1" fill="hold">
                                          <p:stCondLst>
                                            <p:cond delay="0"/>
                                          </p:stCondLst>
                                        </p:cTn>
                                        <p:tgtEl>
                                          <p:spTgt spid="120"/>
                                        </p:tgtEl>
                                        <p:attrNameLst>
                                          <p:attrName>style.visibility</p:attrName>
                                        </p:attrNameLst>
                                      </p:cBhvr>
                                      <p:to>
                                        <p:strVal val="visible"/>
                                      </p:to>
                                    </p:set>
                                    <p:animEffect transition="in" filter="fade">
                                      <p:cBhvr>
                                        <p:cTn id="85" dur="500"/>
                                        <p:tgtEl>
                                          <p:spTgt spid="120"/>
                                        </p:tgtEl>
                                      </p:cBhvr>
                                    </p:animEffect>
                                    <p:anim calcmode="lin" valueType="num">
                                      <p:cBhvr>
                                        <p:cTn id="86" dur="500" fill="hold"/>
                                        <p:tgtEl>
                                          <p:spTgt spid="120"/>
                                        </p:tgtEl>
                                        <p:attrNameLst>
                                          <p:attrName>ppt_x</p:attrName>
                                        </p:attrNameLst>
                                      </p:cBhvr>
                                      <p:tavLst>
                                        <p:tav tm="0">
                                          <p:val>
                                            <p:strVal val="#ppt_x"/>
                                          </p:val>
                                        </p:tav>
                                        <p:tav tm="100000">
                                          <p:val>
                                            <p:strVal val="#ppt_x"/>
                                          </p:val>
                                        </p:tav>
                                      </p:tavLst>
                                    </p:anim>
                                    <p:anim calcmode="lin" valueType="num">
                                      <p:cBhvr>
                                        <p:cTn id="87" dur="5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wipe(down)">
                                      <p:cBhvr>
                                        <p:cTn id="92" dur="500"/>
                                        <p:tgtEl>
                                          <p:spTgt spid="123"/>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iterate type="lt">
                                    <p:tmPct val="10000"/>
                                  </p:iterate>
                                  <p:childTnLst>
                                    <p:set>
                                      <p:cBhvr>
                                        <p:cTn id="96" dur="1" fill="hold">
                                          <p:stCondLst>
                                            <p:cond delay="0"/>
                                          </p:stCondLst>
                                        </p:cTn>
                                        <p:tgtEl>
                                          <p:spTgt spid="122"/>
                                        </p:tgtEl>
                                        <p:attrNameLst>
                                          <p:attrName>style.visibility</p:attrName>
                                        </p:attrNameLst>
                                      </p:cBhvr>
                                      <p:to>
                                        <p:strVal val="visible"/>
                                      </p:to>
                                    </p:set>
                                    <p:animEffect transition="in" filter="fade">
                                      <p:cBhvr>
                                        <p:cTn id="97" dur="500"/>
                                        <p:tgtEl>
                                          <p:spTgt spid="122"/>
                                        </p:tgtEl>
                                      </p:cBhvr>
                                    </p:animEffect>
                                    <p:anim calcmode="lin" valueType="num">
                                      <p:cBhvr>
                                        <p:cTn id="98" dur="500" fill="hold"/>
                                        <p:tgtEl>
                                          <p:spTgt spid="122"/>
                                        </p:tgtEl>
                                        <p:attrNameLst>
                                          <p:attrName>ppt_x</p:attrName>
                                        </p:attrNameLst>
                                      </p:cBhvr>
                                      <p:tavLst>
                                        <p:tav tm="0">
                                          <p:val>
                                            <p:strVal val="#ppt_x"/>
                                          </p:val>
                                        </p:tav>
                                        <p:tav tm="100000">
                                          <p:val>
                                            <p:strVal val="#ppt_x"/>
                                          </p:val>
                                        </p:tav>
                                      </p:tavLst>
                                    </p:anim>
                                    <p:anim calcmode="lin" valueType="num">
                                      <p:cBhvr>
                                        <p:cTn id="99"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9" grpId="0" animBg="1"/>
      <p:bldP spid="120" grpId="0"/>
      <p:bldP spid="121" grpId="0" animBg="1"/>
      <p:bldP spid="122" grpId="0"/>
      <p:bldP spid="1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44" name="组合 43"/>
          <p:cNvGrpSpPr/>
          <p:nvPr/>
        </p:nvGrpSpPr>
        <p:grpSpPr>
          <a:xfrm>
            <a:off x="2347913" y="2421930"/>
            <a:ext cx="7923212" cy="2289200"/>
            <a:chOff x="2347913" y="2421930"/>
            <a:chExt cx="7923212" cy="2289200"/>
          </a:xfrm>
        </p:grpSpPr>
        <p:sp>
          <p:nvSpPr>
            <p:cNvPr id="14" name="Line 11"/>
            <p:cNvSpPr>
              <a:spLocks noChangeShapeType="1"/>
            </p:cNvSpPr>
            <p:nvPr/>
          </p:nvSpPr>
          <p:spPr bwMode="auto">
            <a:xfrm>
              <a:off x="2728911" y="42106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11"/>
            <p:cNvSpPr>
              <a:spLocks noChangeShapeType="1"/>
            </p:cNvSpPr>
            <p:nvPr/>
          </p:nvSpPr>
          <p:spPr bwMode="auto">
            <a:xfrm>
              <a:off x="2728911" y="37090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11"/>
            <p:cNvSpPr>
              <a:spLocks noChangeShapeType="1"/>
            </p:cNvSpPr>
            <p:nvPr/>
          </p:nvSpPr>
          <p:spPr bwMode="auto">
            <a:xfrm>
              <a:off x="2728911" y="3286026"/>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11"/>
            <p:cNvSpPr>
              <a:spLocks noChangeShapeType="1"/>
            </p:cNvSpPr>
            <p:nvPr/>
          </p:nvSpPr>
          <p:spPr bwMode="auto">
            <a:xfrm>
              <a:off x="2728911" y="2853978"/>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2421930"/>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Line 11"/>
            <p:cNvSpPr>
              <a:spLocks noChangeShapeType="1"/>
            </p:cNvSpPr>
            <p:nvPr/>
          </p:nvSpPr>
          <p:spPr bwMode="auto">
            <a:xfrm>
              <a:off x="2347913" y="4711130"/>
              <a:ext cx="79232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 name="Line 12"/>
          <p:cNvSpPr>
            <a:spLocks noChangeShapeType="1"/>
          </p:cNvSpPr>
          <p:nvPr/>
        </p:nvSpPr>
        <p:spPr bwMode="auto">
          <a:xfrm rot="16200000" flipV="1">
            <a:off x="1167607" y="3376836"/>
            <a:ext cx="31226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Rectangle 13"/>
          <p:cNvSpPr>
            <a:spLocks noChangeArrowheads="1"/>
          </p:cNvSpPr>
          <p:nvPr/>
        </p:nvSpPr>
        <p:spPr bwMode="auto">
          <a:xfrm>
            <a:off x="3467100" y="3034730"/>
            <a:ext cx="533400" cy="1676400"/>
          </a:xfrm>
          <a:prstGeom prst="rect">
            <a:avLst/>
          </a:prstGeom>
          <a:solidFill>
            <a:srgbClr val="009999"/>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8" name="Rectangle 14"/>
          <p:cNvSpPr>
            <a:spLocks noChangeArrowheads="1"/>
          </p:cNvSpPr>
          <p:nvPr/>
        </p:nvSpPr>
        <p:spPr bwMode="auto">
          <a:xfrm>
            <a:off x="4548188" y="2729930"/>
            <a:ext cx="533400" cy="1981200"/>
          </a:xfrm>
          <a:prstGeom prst="rect">
            <a:avLst/>
          </a:prstGeom>
          <a:solidFill>
            <a:schemeClr val="accent6">
              <a:lumMod val="75000"/>
            </a:schemeClr>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9" name="Rectangle 15"/>
          <p:cNvSpPr>
            <a:spLocks noChangeArrowheads="1"/>
          </p:cNvSpPr>
          <p:nvPr/>
        </p:nvSpPr>
        <p:spPr bwMode="auto">
          <a:xfrm>
            <a:off x="5629275" y="3415730"/>
            <a:ext cx="533400" cy="1295400"/>
          </a:xfrm>
          <a:prstGeom prst="rect">
            <a:avLst/>
          </a:prstGeom>
          <a:solidFill>
            <a:srgbClr val="009999"/>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0" name="Rectangle 16"/>
          <p:cNvSpPr>
            <a:spLocks noChangeArrowheads="1"/>
          </p:cNvSpPr>
          <p:nvPr/>
        </p:nvSpPr>
        <p:spPr bwMode="auto">
          <a:xfrm>
            <a:off x="6711950" y="2348930"/>
            <a:ext cx="533400" cy="2362200"/>
          </a:xfrm>
          <a:prstGeom prst="rect">
            <a:avLst/>
          </a:prstGeom>
          <a:solidFill>
            <a:schemeClr val="accent6">
              <a:lumMod val="75000"/>
            </a:schemeClr>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1" name="Rectangle 17"/>
          <p:cNvSpPr>
            <a:spLocks noChangeArrowheads="1"/>
          </p:cNvSpPr>
          <p:nvPr/>
        </p:nvSpPr>
        <p:spPr bwMode="auto">
          <a:xfrm>
            <a:off x="7793038" y="3034730"/>
            <a:ext cx="533400" cy="1676400"/>
          </a:xfrm>
          <a:prstGeom prst="rect">
            <a:avLst/>
          </a:prstGeom>
          <a:solidFill>
            <a:srgbClr val="009999"/>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2" name="Rectangle 18"/>
          <p:cNvSpPr>
            <a:spLocks noChangeArrowheads="1"/>
          </p:cNvSpPr>
          <p:nvPr/>
        </p:nvSpPr>
        <p:spPr bwMode="auto">
          <a:xfrm>
            <a:off x="8875713" y="1586930"/>
            <a:ext cx="533400" cy="3124200"/>
          </a:xfrm>
          <a:prstGeom prst="rect">
            <a:avLst/>
          </a:prstGeom>
          <a:solidFill>
            <a:schemeClr val="accent6">
              <a:lumMod val="75000"/>
            </a:schemeClr>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3" name="未知"/>
          <p:cNvSpPr>
            <a:spLocks/>
          </p:cNvSpPr>
          <p:nvPr/>
        </p:nvSpPr>
        <p:spPr bwMode="auto">
          <a:xfrm>
            <a:off x="3676650" y="1197547"/>
            <a:ext cx="5594350" cy="1837184"/>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808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 name="组合 45"/>
          <p:cNvGrpSpPr/>
          <p:nvPr/>
        </p:nvGrpSpPr>
        <p:grpSpPr>
          <a:xfrm>
            <a:off x="1922711" y="2274729"/>
            <a:ext cx="806200" cy="2204212"/>
            <a:chOff x="1922711" y="2214181"/>
            <a:chExt cx="806200" cy="2204212"/>
          </a:xfrm>
        </p:grpSpPr>
        <p:sp>
          <p:nvSpPr>
            <p:cNvPr id="26" name="TextBox 25"/>
            <p:cNvSpPr txBox="1"/>
            <p:nvPr/>
          </p:nvSpPr>
          <p:spPr>
            <a:xfrm>
              <a:off x="2079374" y="4002895"/>
              <a:ext cx="649537" cy="415498"/>
            </a:xfrm>
            <a:prstGeom prst="rect">
              <a:avLst/>
            </a:prstGeom>
            <a:noFill/>
          </p:spPr>
          <p:txBody>
            <a:bodyPr wrap="none" rtlCol="0">
              <a:spAutoFit/>
            </a:bodyPr>
            <a:lstStyle/>
            <a:p>
              <a:r>
                <a:rPr lang="en-US" altLang="zh-CN" dirty="0" smtClean="0"/>
                <a:t>20%</a:t>
              </a:r>
              <a:endParaRPr lang="zh-CN" altLang="en-US" dirty="0"/>
            </a:p>
          </p:txBody>
        </p:sp>
        <p:sp>
          <p:nvSpPr>
            <p:cNvPr id="27" name="TextBox 26"/>
            <p:cNvSpPr txBox="1"/>
            <p:nvPr/>
          </p:nvSpPr>
          <p:spPr>
            <a:xfrm>
              <a:off x="2079374" y="3501295"/>
              <a:ext cx="649537" cy="415498"/>
            </a:xfrm>
            <a:prstGeom prst="rect">
              <a:avLst/>
            </a:prstGeom>
            <a:noFill/>
          </p:spPr>
          <p:txBody>
            <a:bodyPr wrap="none" rtlCol="0">
              <a:spAutoFit/>
            </a:bodyPr>
            <a:lstStyle/>
            <a:p>
              <a:r>
                <a:rPr lang="en-US" altLang="zh-CN" dirty="0" smtClean="0"/>
                <a:t>40%</a:t>
              </a:r>
              <a:endParaRPr lang="zh-CN" altLang="en-US" dirty="0"/>
            </a:p>
          </p:txBody>
        </p:sp>
        <p:sp>
          <p:nvSpPr>
            <p:cNvPr id="28" name="TextBox 27"/>
            <p:cNvSpPr txBox="1"/>
            <p:nvPr/>
          </p:nvSpPr>
          <p:spPr>
            <a:xfrm>
              <a:off x="2079374" y="3074417"/>
              <a:ext cx="649537" cy="415498"/>
            </a:xfrm>
            <a:prstGeom prst="rect">
              <a:avLst/>
            </a:prstGeom>
            <a:noFill/>
          </p:spPr>
          <p:txBody>
            <a:bodyPr wrap="none" rtlCol="0">
              <a:spAutoFit/>
            </a:bodyPr>
            <a:lstStyle/>
            <a:p>
              <a:r>
                <a:rPr lang="en-US" altLang="zh-CN" dirty="0" smtClean="0"/>
                <a:t>60%</a:t>
              </a:r>
              <a:endParaRPr lang="zh-CN" altLang="en-US" dirty="0"/>
            </a:p>
          </p:txBody>
        </p:sp>
        <p:sp>
          <p:nvSpPr>
            <p:cNvPr id="29" name="TextBox 28"/>
            <p:cNvSpPr txBox="1"/>
            <p:nvPr/>
          </p:nvSpPr>
          <p:spPr>
            <a:xfrm>
              <a:off x="2079374" y="2646229"/>
              <a:ext cx="649537" cy="415498"/>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0" name="TextBox 29"/>
            <p:cNvSpPr txBox="1"/>
            <p:nvPr/>
          </p:nvSpPr>
          <p:spPr>
            <a:xfrm>
              <a:off x="1922711" y="2214181"/>
              <a:ext cx="785793" cy="415498"/>
            </a:xfrm>
            <a:prstGeom prst="rect">
              <a:avLst/>
            </a:prstGeom>
            <a:noFill/>
          </p:spPr>
          <p:txBody>
            <a:bodyPr wrap="none" rtlCol="0">
              <a:spAutoFit/>
            </a:bodyPr>
            <a:lstStyle/>
            <a:p>
              <a:r>
                <a:rPr lang="en-US" altLang="zh-CN" dirty="0" smtClean="0"/>
                <a:t>100%</a:t>
              </a:r>
              <a:endParaRPr lang="zh-CN" altLang="en-US" dirty="0"/>
            </a:p>
          </p:txBody>
        </p:sp>
      </p:grpSp>
      <p:grpSp>
        <p:nvGrpSpPr>
          <p:cNvPr id="45" name="组合 44"/>
          <p:cNvGrpSpPr/>
          <p:nvPr/>
        </p:nvGrpSpPr>
        <p:grpSpPr>
          <a:xfrm>
            <a:off x="3290863" y="4812622"/>
            <a:ext cx="6371885" cy="420760"/>
            <a:chOff x="3290863" y="4752074"/>
            <a:chExt cx="6371885" cy="420760"/>
          </a:xfrm>
        </p:grpSpPr>
        <p:sp>
          <p:nvSpPr>
            <p:cNvPr id="31" name="TextBox 30"/>
            <p:cNvSpPr txBox="1"/>
            <p:nvPr/>
          </p:nvSpPr>
          <p:spPr>
            <a:xfrm>
              <a:off x="3409031" y="4752074"/>
              <a:ext cx="184731" cy="415498"/>
            </a:xfrm>
            <a:prstGeom prst="rect">
              <a:avLst/>
            </a:prstGeom>
            <a:noFill/>
          </p:spPr>
          <p:txBody>
            <a:bodyPr wrap="none" rtlCol="0">
              <a:spAutoFit/>
            </a:bodyPr>
            <a:lstStyle/>
            <a:p>
              <a:endParaRPr lang="zh-CN" altLang="en-US" dirty="0"/>
            </a:p>
          </p:txBody>
        </p:sp>
        <p:sp>
          <p:nvSpPr>
            <p:cNvPr id="37" name="TextBox 36"/>
            <p:cNvSpPr txBox="1"/>
            <p:nvPr/>
          </p:nvSpPr>
          <p:spPr>
            <a:xfrm>
              <a:off x="3290863" y="4752074"/>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8" name="TextBox 37"/>
            <p:cNvSpPr txBox="1"/>
            <p:nvPr/>
          </p:nvSpPr>
          <p:spPr>
            <a:xfrm>
              <a:off x="4373901"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9" name="TextBox 38"/>
            <p:cNvSpPr txBox="1"/>
            <p:nvPr/>
          </p:nvSpPr>
          <p:spPr>
            <a:xfrm>
              <a:off x="5427546"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1" name="TextBox 40"/>
            <p:cNvSpPr txBox="1"/>
            <p:nvPr/>
          </p:nvSpPr>
          <p:spPr>
            <a:xfrm>
              <a:off x="6537663"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7539402"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622077"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418655" y="5474507"/>
            <a:ext cx="9937104" cy="907615"/>
          </a:xfrm>
          <a:prstGeom prst="rect">
            <a:avLst/>
          </a:prstGeom>
        </p:spPr>
        <p:txBody>
          <a:bodyPr/>
          <a:lstStyle/>
          <a:p>
            <a:pPr algn="just" eaLnBrk="1" fontAlgn="auto" hangingPunct="1">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600" dirty="0" smtClean="0">
                <a:latin typeface="Adobe 黑体 Std R" pitchFamily="34" charset="-122"/>
                <a:ea typeface="Adobe 黑体 Std R" pitchFamily="34" charset="-122"/>
              </a:rPr>
              <a:t>。</a:t>
            </a:r>
            <a:endParaRPr lang="en-US" altLang="zh-CN" sz="1600" dirty="0" smtClean="0">
              <a:latin typeface="Adobe 黑体 Std R" pitchFamily="34" charset="-122"/>
              <a:ea typeface="Adobe 黑体 Std R" pitchFamily="34" charset="-122"/>
            </a:endParaRPr>
          </a:p>
          <a:p>
            <a:pPr algn="just" eaLnBrk="1" fontAlgn="auto" hangingPunct="1">
              <a:spcAft>
                <a:spcPts val="600"/>
              </a:spcAft>
              <a:buClr>
                <a:srgbClr val="00B050"/>
              </a:buClr>
              <a:buSzPct val="80000"/>
              <a:defRPr/>
            </a:pPr>
            <a:r>
              <a:rPr lang="zh-CN" altLang="en-US" sz="1600" dirty="0" smtClean="0">
                <a:latin typeface="Adobe 黑体 Std R" pitchFamily="34" charset="-122"/>
                <a:ea typeface="Adobe 黑体 Std R" pitchFamily="34" charset="-122"/>
              </a:rPr>
              <a:t>请</a:t>
            </a:r>
            <a:r>
              <a:rPr lang="zh-CN" altLang="en-US" sz="1600" dirty="0">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18559469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par>
                                <p:cTn id="30" presetID="42" presetClass="entr" presetSubtype="0"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ppt_x</p:attrName>
                                        </p:attrNameLst>
                                      </p:cBhvr>
                                      <p:tavLst>
                                        <p:tav tm="0">
                                          <p:val>
                                            <p:strVal val="#ppt_x"/>
                                          </p:val>
                                        </p:tav>
                                        <p:tav tm="100000">
                                          <p:val>
                                            <p:strVal val="#ppt_x"/>
                                          </p:val>
                                        </p:tav>
                                      </p:tavLst>
                                    </p:anim>
                                    <p:anim calcmode="lin" valueType="num">
                                      <p:cBhvr>
                                        <p:cTn id="34" dur="1000" fill="hold"/>
                                        <p:tgtEl>
                                          <p:spTgt spid="4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00"/>
                                        <p:tgtEl>
                                          <p:spTgt spid="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iterate type="wd">
                                    <p:tmPct val="10000"/>
                                  </p:iterate>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anim calcmode="lin" valueType="num">
                                      <p:cBhvr>
                                        <p:cTn id="68" dur="250" fill="hold"/>
                                        <p:tgtEl>
                                          <p:spTgt spid="47"/>
                                        </p:tgtEl>
                                        <p:attrNameLst>
                                          <p:attrName>ppt_x</p:attrName>
                                        </p:attrNameLst>
                                      </p:cBhvr>
                                      <p:tavLst>
                                        <p:tav tm="0">
                                          <p:val>
                                            <p:strVal val="#ppt_x"/>
                                          </p:val>
                                        </p:tav>
                                        <p:tav tm="100000">
                                          <p:val>
                                            <p:strVal val="#ppt_x"/>
                                          </p:val>
                                        </p:tav>
                                      </p:tavLst>
                                    </p:anim>
                                    <p:anim calcmode="lin" valueType="num">
                                      <p:cBhvr>
                                        <p:cTn id="69"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iterate type="wd">
                                    <p:tmAbs val="0"/>
                                  </p:iterate>
                                  <p:childTnLst>
                                    <p:set>
                                      <p:cBhvr>
                                        <p:cTn id="73"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p:bldP spid="47" grpId="0"/>
      <p:bldP spid="4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cxnSp>
        <p:nvCxnSpPr>
          <p:cNvPr id="5" name="直接连接符 17"/>
          <p:cNvCxnSpPr>
            <a:cxnSpLocks noChangeShapeType="1"/>
          </p:cNvCxnSpPr>
          <p:nvPr/>
        </p:nvCxnSpPr>
        <p:spPr bwMode="auto">
          <a:xfrm>
            <a:off x="4601833" y="2391700"/>
            <a:ext cx="1338667"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18"/>
          <p:cNvCxnSpPr>
            <a:cxnSpLocks noChangeShapeType="1"/>
          </p:cNvCxnSpPr>
          <p:nvPr/>
        </p:nvCxnSpPr>
        <p:spPr bwMode="auto">
          <a:xfrm flipV="1">
            <a:off x="4945309" y="3544526"/>
            <a:ext cx="995191" cy="15194"/>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7" name="直接连接符 19"/>
          <p:cNvCxnSpPr>
            <a:cxnSpLocks noChangeShapeType="1"/>
          </p:cNvCxnSpPr>
          <p:nvPr/>
        </p:nvCxnSpPr>
        <p:spPr bwMode="auto">
          <a:xfrm>
            <a:off x="4103226" y="4613786"/>
            <a:ext cx="1837274" cy="190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8" name="直接连接符 20"/>
          <p:cNvCxnSpPr>
            <a:cxnSpLocks noChangeShapeType="1"/>
          </p:cNvCxnSpPr>
          <p:nvPr/>
        </p:nvCxnSpPr>
        <p:spPr bwMode="auto">
          <a:xfrm>
            <a:off x="3866927" y="5540605"/>
            <a:ext cx="2073573"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9" name="矩形 1"/>
          <p:cNvSpPr>
            <a:spLocks/>
          </p:cNvSpPr>
          <p:nvPr/>
        </p:nvSpPr>
        <p:spPr bwMode="auto">
          <a:xfrm flipV="1">
            <a:off x="2371138" y="5776108"/>
            <a:ext cx="938214" cy="678022"/>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 name="矩形 1"/>
          <p:cNvSpPr>
            <a:spLocks/>
          </p:cNvSpPr>
          <p:nvPr/>
        </p:nvSpPr>
        <p:spPr bwMode="auto">
          <a:xfrm>
            <a:off x="1360754" y="1233176"/>
            <a:ext cx="1500383" cy="687517"/>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流程图: 决策 6"/>
          <p:cNvSpPr>
            <a:spLocks/>
          </p:cNvSpPr>
          <p:nvPr/>
        </p:nvSpPr>
        <p:spPr bwMode="auto">
          <a:xfrm rot="20672970">
            <a:off x="2143232" y="4919561"/>
            <a:ext cx="2104335" cy="459611"/>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 name="流程图: 决策 6"/>
          <p:cNvSpPr>
            <a:spLocks/>
          </p:cNvSpPr>
          <p:nvPr/>
        </p:nvSpPr>
        <p:spPr bwMode="auto">
          <a:xfrm rot="20926064">
            <a:off x="1761488" y="3973750"/>
            <a:ext cx="2846930" cy="429224"/>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 name="流程图: 决策 6"/>
          <p:cNvSpPr>
            <a:spLocks/>
          </p:cNvSpPr>
          <p:nvPr/>
        </p:nvSpPr>
        <p:spPr bwMode="auto">
          <a:xfrm rot="20909760">
            <a:off x="1024591" y="2741156"/>
            <a:ext cx="3549641" cy="634339"/>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 name="矩形 4"/>
          <p:cNvSpPr>
            <a:spLocks noChangeArrowheads="1"/>
          </p:cNvSpPr>
          <p:nvPr/>
        </p:nvSpPr>
        <p:spPr bwMode="auto">
          <a:xfrm>
            <a:off x="986607" y="3039334"/>
            <a:ext cx="4332119" cy="1023679"/>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5" name="矩形 4"/>
          <p:cNvSpPr>
            <a:spLocks noChangeArrowheads="1"/>
          </p:cNvSpPr>
          <p:nvPr/>
        </p:nvSpPr>
        <p:spPr bwMode="auto">
          <a:xfrm>
            <a:off x="1750093" y="4220648"/>
            <a:ext cx="2788054" cy="790075"/>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6" name="矩形 4"/>
          <p:cNvSpPr>
            <a:spLocks noChangeArrowheads="1"/>
          </p:cNvSpPr>
          <p:nvPr/>
        </p:nvSpPr>
        <p:spPr bwMode="auto">
          <a:xfrm>
            <a:off x="2156526" y="5185452"/>
            <a:ext cx="1946700" cy="708408"/>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chemeClr val="bg1"/>
              </a:solidFill>
              <a:latin typeface="微软雅黑" pitchFamily="34" charset="-122"/>
              <a:ea typeface="微软雅黑" pitchFamily="34" charset="-122"/>
            </a:endParaRPr>
          </a:p>
        </p:txBody>
      </p:sp>
      <p:sp>
        <p:nvSpPr>
          <p:cNvPr id="17" name="矩形 4"/>
          <p:cNvSpPr>
            <a:spLocks noChangeArrowheads="1"/>
          </p:cNvSpPr>
          <p:nvPr/>
        </p:nvSpPr>
        <p:spPr bwMode="auto">
          <a:xfrm>
            <a:off x="1345560" y="1880810"/>
            <a:ext cx="3633206" cy="1021780"/>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97C440"/>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30" name="TextBox 29"/>
          <p:cNvSpPr txBox="1"/>
          <p:nvPr/>
        </p:nvSpPr>
        <p:spPr>
          <a:xfrm>
            <a:off x="2381081" y="5308015"/>
            <a:ext cx="1507144"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第一 阶段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270475" y="4352176"/>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第二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160670" y="3249400"/>
            <a:ext cx="1947969" cy="584775"/>
          </a:xfrm>
          <a:prstGeom prst="rect">
            <a:avLst/>
          </a:prstGeom>
          <a:noFill/>
        </p:spPr>
        <p:txBody>
          <a:bodyPr wrap="non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第三 阶段</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270475" y="2162730"/>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第四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4" name="矩形 21"/>
          <p:cNvSpPr>
            <a:spLocks noChangeArrowheads="1"/>
          </p:cNvSpPr>
          <p:nvPr/>
        </p:nvSpPr>
        <p:spPr bwMode="auto">
          <a:xfrm>
            <a:off x="6171183" y="515798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5" name="矩形 21"/>
          <p:cNvSpPr>
            <a:spLocks noChangeArrowheads="1"/>
          </p:cNvSpPr>
          <p:nvPr/>
        </p:nvSpPr>
        <p:spPr bwMode="auto">
          <a:xfrm>
            <a:off x="6171183" y="4174413"/>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6" name="矩形 21"/>
          <p:cNvSpPr>
            <a:spLocks noChangeArrowheads="1"/>
          </p:cNvSpPr>
          <p:nvPr/>
        </p:nvSpPr>
        <p:spPr bwMode="auto">
          <a:xfrm>
            <a:off x="6171183" y="3058325"/>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7" name="矩形 21"/>
          <p:cNvSpPr>
            <a:spLocks noChangeArrowheads="1"/>
          </p:cNvSpPr>
          <p:nvPr/>
        </p:nvSpPr>
        <p:spPr bwMode="auto">
          <a:xfrm>
            <a:off x="6171183" y="194401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cxnSp>
        <p:nvCxnSpPr>
          <p:cNvPr id="41" name="直接连接符 40"/>
          <p:cNvCxnSpPr/>
          <p:nvPr/>
        </p:nvCxnSpPr>
        <p:spPr>
          <a:xfrm>
            <a:off x="6171183" y="1880810"/>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直接连接符 42"/>
          <p:cNvCxnSpPr/>
          <p:nvPr/>
        </p:nvCxnSpPr>
        <p:spPr>
          <a:xfrm>
            <a:off x="6171183" y="299774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4" name="直接连接符 43"/>
          <p:cNvCxnSpPr/>
          <p:nvPr/>
        </p:nvCxnSpPr>
        <p:spPr>
          <a:xfrm>
            <a:off x="6171183" y="407786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6" name="直接连接符 45"/>
          <p:cNvCxnSpPr/>
          <p:nvPr/>
        </p:nvCxnSpPr>
        <p:spPr>
          <a:xfrm>
            <a:off x="6171183" y="5149366"/>
            <a:ext cx="4968552" cy="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5345912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25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25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25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right)">
                                      <p:cBhvr>
                                        <p:cTn id="41" dur="25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25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right)">
                                      <p:cBhvr>
                                        <p:cTn id="51" dur="25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25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right)">
                                      <p:cBhvr>
                                        <p:cTn id="61" dur="25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25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ppt_x</p:attrName>
                                        </p:attrNameLst>
                                      </p:cBhvr>
                                      <p:tavLst>
                                        <p:tav tm="0">
                                          <p:val>
                                            <p:strVal val="#ppt_x"/>
                                          </p:val>
                                        </p:tav>
                                        <p:tav tm="100000">
                                          <p:val>
                                            <p:strVal val="#ppt_x"/>
                                          </p:val>
                                        </p:tav>
                                      </p:tavLst>
                                    </p:anim>
                                    <p:anim calcmode="lin" valueType="num">
                                      <p:cBhvr>
                                        <p:cTn id="73" dur="10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1000"/>
                                        <p:tgtEl>
                                          <p:spTgt spid="32"/>
                                        </p:tgtEl>
                                      </p:cBhvr>
                                    </p:animEffect>
                                    <p:anim calcmode="lin" valueType="num">
                                      <p:cBhvr>
                                        <p:cTn id="82" dur="1000" fill="hold"/>
                                        <p:tgtEl>
                                          <p:spTgt spid="32"/>
                                        </p:tgtEl>
                                        <p:attrNameLst>
                                          <p:attrName>ppt_x</p:attrName>
                                        </p:attrNameLst>
                                      </p:cBhvr>
                                      <p:tavLst>
                                        <p:tav tm="0">
                                          <p:val>
                                            <p:strVal val="#ppt_x"/>
                                          </p:val>
                                        </p:tav>
                                        <p:tav tm="100000">
                                          <p:val>
                                            <p:strVal val="#ppt_x"/>
                                          </p:val>
                                        </p:tav>
                                      </p:tavLst>
                                    </p:anim>
                                    <p:anim calcmode="lin" valueType="num">
                                      <p:cBhvr>
                                        <p:cTn id="83" dur="1000" fill="hold"/>
                                        <p:tgtEl>
                                          <p:spTgt spid="3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left)">
                                      <p:cBhvr>
                                        <p:cTn id="93" dur="500"/>
                                        <p:tgtEl>
                                          <p:spTgt spid="8"/>
                                        </p:tgtEl>
                                      </p:cBhvr>
                                    </p:animEffect>
                                  </p:childTnLst>
                                </p:cTn>
                              </p:par>
                              <p:par>
                                <p:cTn id="94" presetID="22" presetClass="entr" presetSubtype="8" fill="hold" nodeType="with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wipe(left)">
                                      <p:cBhvr>
                                        <p:cTn id="96" dur="500"/>
                                        <p:tgtEl>
                                          <p:spTgt spid="7"/>
                                        </p:tgtEl>
                                      </p:cBhvr>
                                    </p:animEffect>
                                  </p:childTnLst>
                                </p:cTn>
                              </p:par>
                              <p:par>
                                <p:cTn id="97" presetID="22" presetClass="entr" presetSubtype="8" fill="hold"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left)">
                                      <p:cBhvr>
                                        <p:cTn id="99" dur="500"/>
                                        <p:tgtEl>
                                          <p:spTgt spid="6"/>
                                        </p:tgtEl>
                                      </p:cBhvr>
                                    </p:animEffect>
                                  </p:childTnLst>
                                </p:cTn>
                              </p:par>
                              <p:par>
                                <p:cTn id="100" presetID="22" presetClass="entr" presetSubtype="8" fill="hold" nodeType="withEffect">
                                  <p:stCondLst>
                                    <p:cond delay="0"/>
                                  </p:stCondLst>
                                  <p:childTnLst>
                                    <p:set>
                                      <p:cBhvr>
                                        <p:cTn id="101" dur="1" fill="hold">
                                          <p:stCondLst>
                                            <p:cond delay="0"/>
                                          </p:stCondLst>
                                        </p:cTn>
                                        <p:tgtEl>
                                          <p:spTgt spid="5"/>
                                        </p:tgtEl>
                                        <p:attrNameLst>
                                          <p:attrName>style.visibility</p:attrName>
                                        </p:attrNameLst>
                                      </p:cBhvr>
                                      <p:to>
                                        <p:strVal val="visible"/>
                                      </p:to>
                                    </p:set>
                                    <p:animEffect transition="in" filter="wipe(left)">
                                      <p:cBhvr>
                                        <p:cTn id="102" dur="500"/>
                                        <p:tgtEl>
                                          <p:spTgt spid="5"/>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nodeType="click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fill="hold"/>
                                        <p:tgtEl>
                                          <p:spTgt spid="46"/>
                                        </p:tgtEl>
                                        <p:attrNameLst>
                                          <p:attrName>ppt_x</p:attrName>
                                        </p:attrNameLst>
                                      </p:cBhvr>
                                      <p:tavLst>
                                        <p:tav tm="0">
                                          <p:val>
                                            <p:strVal val="#ppt_x"/>
                                          </p:val>
                                        </p:tav>
                                        <p:tav tm="100000">
                                          <p:val>
                                            <p:strVal val="#ppt_x"/>
                                          </p:val>
                                        </p:tav>
                                      </p:tavLst>
                                    </p:anim>
                                    <p:anim calcmode="lin" valueType="num">
                                      <p:cBhvr additive="base">
                                        <p:cTn id="108" dur="500" fill="hold"/>
                                        <p:tgtEl>
                                          <p:spTgt spid="4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500" fill="hold"/>
                                        <p:tgtEl>
                                          <p:spTgt spid="41"/>
                                        </p:tgtEl>
                                        <p:attrNameLst>
                                          <p:attrName>ppt_x</p:attrName>
                                        </p:attrNameLst>
                                      </p:cBhvr>
                                      <p:tavLst>
                                        <p:tav tm="0">
                                          <p:val>
                                            <p:strVal val="#ppt_x"/>
                                          </p:val>
                                        </p:tav>
                                        <p:tav tm="100000">
                                          <p:val>
                                            <p:strVal val="#ppt_x"/>
                                          </p:val>
                                        </p:tav>
                                      </p:tavLst>
                                    </p:anim>
                                    <p:anim calcmode="lin" valueType="num">
                                      <p:cBhvr additive="base">
                                        <p:cTn id="112" dur="500" fill="hold"/>
                                        <p:tgtEl>
                                          <p:spTgt spid="41"/>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additive="base">
                                        <p:cTn id="115" dur="500" fill="hold"/>
                                        <p:tgtEl>
                                          <p:spTgt spid="43"/>
                                        </p:tgtEl>
                                        <p:attrNameLst>
                                          <p:attrName>ppt_x</p:attrName>
                                        </p:attrNameLst>
                                      </p:cBhvr>
                                      <p:tavLst>
                                        <p:tav tm="0">
                                          <p:val>
                                            <p:strVal val="#ppt_x"/>
                                          </p:val>
                                        </p:tav>
                                        <p:tav tm="100000">
                                          <p:val>
                                            <p:strVal val="#ppt_x"/>
                                          </p:val>
                                        </p:tav>
                                      </p:tavLst>
                                    </p:anim>
                                    <p:anim calcmode="lin" valueType="num">
                                      <p:cBhvr additive="base">
                                        <p:cTn id="116" dur="500" fill="hold"/>
                                        <p:tgtEl>
                                          <p:spTgt spid="43"/>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44"/>
                                        </p:tgtEl>
                                        <p:attrNameLst>
                                          <p:attrName>style.visibility</p:attrName>
                                        </p:attrNameLst>
                                      </p:cBhvr>
                                      <p:to>
                                        <p:strVal val="visible"/>
                                      </p:to>
                                    </p:set>
                                    <p:anim calcmode="lin" valueType="num">
                                      <p:cBhvr additive="base">
                                        <p:cTn id="119" dur="500" fill="hold"/>
                                        <p:tgtEl>
                                          <p:spTgt spid="44"/>
                                        </p:tgtEl>
                                        <p:attrNameLst>
                                          <p:attrName>ppt_x</p:attrName>
                                        </p:attrNameLst>
                                      </p:cBhvr>
                                      <p:tavLst>
                                        <p:tav tm="0">
                                          <p:val>
                                            <p:strVal val="#ppt_x"/>
                                          </p:val>
                                        </p:tav>
                                        <p:tav tm="100000">
                                          <p:val>
                                            <p:strVal val="#ppt_x"/>
                                          </p:val>
                                        </p:tav>
                                      </p:tavLst>
                                    </p:anim>
                                    <p:anim calcmode="lin" valueType="num">
                                      <p:cBhvr additive="base">
                                        <p:cTn id="120" dur="500" fill="hold"/>
                                        <p:tgtEl>
                                          <p:spTgt spid="44"/>
                                        </p:tgtEl>
                                        <p:attrNameLst>
                                          <p:attrName>ppt_y</p:attrName>
                                        </p:attrNameLst>
                                      </p:cBhvr>
                                      <p:tavLst>
                                        <p:tav tm="0">
                                          <p:val>
                                            <p:strVal val="1+#ppt_h/2"/>
                                          </p:val>
                                        </p:tav>
                                        <p:tav tm="100000">
                                          <p:val>
                                            <p:strVal val="#ppt_y"/>
                                          </p:val>
                                        </p:tav>
                                      </p:tavLst>
                                    </p:anim>
                                  </p:childTnLst>
                                </p:cTn>
                              </p:par>
                              <p:par>
                                <p:cTn id="121" presetID="41" presetClass="entr" presetSubtype="0" fill="hold" grpId="0" nodeType="withEffect">
                                  <p:stCondLst>
                                    <p:cond delay="0"/>
                                  </p:stCondLst>
                                  <p:iterate type="lt">
                                    <p:tmPct val="10000"/>
                                  </p:iterate>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34"/>
                                        </p:tgtEl>
                                        <p:attrNameLst>
                                          <p:attrName>ppt_y</p:attrName>
                                        </p:attrNameLst>
                                      </p:cBhvr>
                                      <p:tavLst>
                                        <p:tav tm="0">
                                          <p:val>
                                            <p:strVal val="#ppt_y"/>
                                          </p:val>
                                        </p:tav>
                                        <p:tav tm="100000">
                                          <p:val>
                                            <p:strVal val="#ppt_y"/>
                                          </p:val>
                                        </p:tav>
                                      </p:tavLst>
                                    </p:anim>
                                    <p:anim calcmode="lin" valueType="num">
                                      <p:cBhvr>
                                        <p:cTn id="12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34"/>
                                        </p:tgtEl>
                                      </p:cBhvr>
                                    </p:animEffect>
                                  </p:childTnLst>
                                </p:cTn>
                              </p:par>
                              <p:par>
                                <p:cTn id="128" presetID="41" presetClass="entr" presetSubtype="0" fill="hold" grpId="0" nodeType="withEffect">
                                  <p:stCondLst>
                                    <p:cond delay="0"/>
                                  </p:stCondLst>
                                  <p:iterate type="lt">
                                    <p:tmPct val="10000"/>
                                  </p:iterate>
                                  <p:childTnLst>
                                    <p:set>
                                      <p:cBhvr>
                                        <p:cTn id="129" dur="1" fill="hold">
                                          <p:stCondLst>
                                            <p:cond delay="0"/>
                                          </p:stCondLst>
                                        </p:cTn>
                                        <p:tgtEl>
                                          <p:spTgt spid="37"/>
                                        </p:tgtEl>
                                        <p:attrNameLst>
                                          <p:attrName>style.visibility</p:attrName>
                                        </p:attrNameLst>
                                      </p:cBhvr>
                                      <p:to>
                                        <p:strVal val="visible"/>
                                      </p:to>
                                    </p:set>
                                    <p:anim calcmode="lin" valueType="num">
                                      <p:cBhvr>
                                        <p:cTn id="13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37"/>
                                        </p:tgtEl>
                                        <p:attrNameLst>
                                          <p:attrName>ppt_y</p:attrName>
                                        </p:attrNameLst>
                                      </p:cBhvr>
                                      <p:tavLst>
                                        <p:tav tm="0">
                                          <p:val>
                                            <p:strVal val="#ppt_y"/>
                                          </p:val>
                                        </p:tav>
                                        <p:tav tm="100000">
                                          <p:val>
                                            <p:strVal val="#ppt_y"/>
                                          </p:val>
                                        </p:tav>
                                      </p:tavLst>
                                    </p:anim>
                                    <p:anim calcmode="lin" valueType="num">
                                      <p:cBhvr>
                                        <p:cTn id="13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37"/>
                                        </p:tgtEl>
                                      </p:cBhvr>
                                    </p:animEffect>
                                  </p:childTnLst>
                                </p:cTn>
                              </p:par>
                              <p:par>
                                <p:cTn id="135" presetID="41" presetClass="entr" presetSubtype="0" fill="hold" grpId="0" nodeType="withEffect">
                                  <p:stCondLst>
                                    <p:cond delay="0"/>
                                  </p:stCondLst>
                                  <p:iterate type="lt">
                                    <p:tmPct val="10000"/>
                                  </p:iterate>
                                  <p:childTnLst>
                                    <p:set>
                                      <p:cBhvr>
                                        <p:cTn id="136" dur="1" fill="hold">
                                          <p:stCondLst>
                                            <p:cond delay="0"/>
                                          </p:stCondLst>
                                        </p:cTn>
                                        <p:tgtEl>
                                          <p:spTgt spid="36"/>
                                        </p:tgtEl>
                                        <p:attrNameLst>
                                          <p:attrName>style.visibility</p:attrName>
                                        </p:attrNameLst>
                                      </p:cBhvr>
                                      <p:to>
                                        <p:strVal val="visible"/>
                                      </p:to>
                                    </p:set>
                                    <p:anim calcmode="lin" valueType="num">
                                      <p:cBhvr>
                                        <p:cTn id="13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36"/>
                                        </p:tgtEl>
                                        <p:attrNameLst>
                                          <p:attrName>ppt_y</p:attrName>
                                        </p:attrNameLst>
                                      </p:cBhvr>
                                      <p:tavLst>
                                        <p:tav tm="0">
                                          <p:val>
                                            <p:strVal val="#ppt_y"/>
                                          </p:val>
                                        </p:tav>
                                        <p:tav tm="100000">
                                          <p:val>
                                            <p:strVal val="#ppt_y"/>
                                          </p:val>
                                        </p:tav>
                                      </p:tavLst>
                                    </p:anim>
                                    <p:anim calcmode="lin" valueType="num">
                                      <p:cBhvr>
                                        <p:cTn id="13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36"/>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35"/>
                                        </p:tgtEl>
                                        <p:attrNameLst>
                                          <p:attrName>style.visibility</p:attrName>
                                        </p:attrNameLst>
                                      </p:cBhvr>
                                      <p:to>
                                        <p:strVal val="visible"/>
                                      </p:to>
                                    </p:set>
                                    <p:anim calcmode="lin" valueType="num">
                                      <p:cBhvr>
                                        <p:cTn id="14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35"/>
                                        </p:tgtEl>
                                        <p:attrNameLst>
                                          <p:attrName>ppt_y</p:attrName>
                                        </p:attrNameLst>
                                      </p:cBhvr>
                                      <p:tavLst>
                                        <p:tav tm="0">
                                          <p:val>
                                            <p:strVal val="#ppt_y"/>
                                          </p:val>
                                        </p:tav>
                                        <p:tav tm="100000">
                                          <p:val>
                                            <p:strVal val="#ppt_y"/>
                                          </p:val>
                                        </p:tav>
                                      </p:tavLst>
                                    </p:anim>
                                    <p:anim calcmode="lin" valueType="num">
                                      <p:cBhvr>
                                        <p:cTn id="14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P spid="11" grpId="0" animBg="1"/>
      <p:bldP spid="12" grpId="0" animBg="1"/>
      <p:bldP spid="13" grpId="0" animBg="1"/>
      <p:bldP spid="14" grpId="0" animBg="1"/>
      <p:bldP spid="15" grpId="0" animBg="1"/>
      <p:bldP spid="16" grpId="0" animBg="1"/>
      <p:bldP spid="17" grpId="0" animBg="1"/>
      <p:bldP spid="30" grpId="0"/>
      <p:bldP spid="31" grpId="0"/>
      <p:bldP spid="32" grpId="0"/>
      <p:bldP spid="33" grpId="0"/>
      <p:bldP spid="34" grpId="0"/>
      <p:bldP spid="35" grpId="0"/>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712788" y="1433684"/>
            <a:ext cx="6472237" cy="43275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35" name="组合 34"/>
          <p:cNvGrpSpPr/>
          <p:nvPr/>
        </p:nvGrpSpPr>
        <p:grpSpPr>
          <a:xfrm>
            <a:off x="7969250" y="1433684"/>
            <a:ext cx="368300" cy="1565276"/>
            <a:chOff x="7969250" y="1433684"/>
            <a:chExt cx="368300" cy="1565276"/>
          </a:xfrm>
          <a:solidFill>
            <a:srgbClr val="009999"/>
          </a:solidFill>
        </p:grpSpPr>
        <p:sp>
          <p:nvSpPr>
            <p:cNvPr id="6" name="等腰三角形 5"/>
            <p:cNvSpPr/>
            <p:nvPr/>
          </p:nvSpPr>
          <p:spPr>
            <a:xfrm rot="5400000">
              <a:off x="7939881" y="1463053"/>
              <a:ext cx="427037" cy="368300"/>
            </a:xfrm>
            <a:prstGeom prst="triangle">
              <a:avLst/>
            </a:prstGeom>
            <a:grp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9" name="直接连接符 8"/>
            <p:cNvCxnSpPr>
              <a:endCxn id="7" idx="2"/>
            </p:cNvCxnSpPr>
            <p:nvPr/>
          </p:nvCxnSpPr>
          <p:spPr>
            <a:xfrm>
              <a:off x="7969250" y="1489246"/>
              <a:ext cx="7938" cy="1509714"/>
            </a:xfrm>
            <a:prstGeom prst="line">
              <a:avLst/>
            </a:prstGeom>
            <a:grpFill/>
            <a:ln>
              <a:solidFill>
                <a:srgbClr val="009999"/>
              </a:solidFill>
            </a:ln>
          </p:spPr>
          <p:style>
            <a:lnRef idx="2">
              <a:schemeClr val="accent6"/>
            </a:lnRef>
            <a:fillRef idx="0">
              <a:schemeClr val="accent6"/>
            </a:fillRef>
            <a:effectRef idx="1">
              <a:schemeClr val="accent6"/>
            </a:effectRef>
            <a:fontRef idx="minor">
              <a:schemeClr val="tx1"/>
            </a:fontRef>
          </p:style>
        </p:cxnSp>
      </p:grpSp>
      <p:sp>
        <p:nvSpPr>
          <p:cNvPr id="10" name="矩形 49"/>
          <p:cNvSpPr>
            <a:spLocks noChangeArrowheads="1"/>
          </p:cNvSpPr>
          <p:nvPr/>
        </p:nvSpPr>
        <p:spPr bwMode="auto">
          <a:xfrm>
            <a:off x="8601075" y="18623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a:t>
            </a:r>
            <a:r>
              <a:rPr lang="zh-CN" altLang="en-US" sz="1400" dirty="0">
                <a:latin typeface="Adobe 黑体 Std R" pitchFamily="34" charset="-122"/>
                <a:ea typeface="Adobe 黑体 Std R" pitchFamily="34" charset="-122"/>
              </a:rPr>
              <a:t>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1" name="矩形 50"/>
          <p:cNvSpPr>
            <a:spLocks noChangeArrowheads="1"/>
          </p:cNvSpPr>
          <p:nvPr/>
        </p:nvSpPr>
        <p:spPr bwMode="auto">
          <a:xfrm>
            <a:off x="8601075" y="4508671"/>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2016</a:t>
            </a:r>
            <a:endParaRPr lang="en-US" altLang="zh-CN" sz="2400" dirty="0">
              <a:latin typeface="微软雅黑" pitchFamily="34" charset="-122"/>
              <a:ea typeface="微软雅黑" pitchFamily="34" charset="-122"/>
            </a:endParaRPr>
          </a:p>
        </p:txBody>
      </p:sp>
      <p:sp>
        <p:nvSpPr>
          <p:cNvPr id="12" name="矩形 51"/>
          <p:cNvSpPr>
            <a:spLocks noChangeArrowheads="1"/>
          </p:cNvSpPr>
          <p:nvPr/>
        </p:nvSpPr>
        <p:spPr bwMode="auto">
          <a:xfrm>
            <a:off x="8601075" y="3560934"/>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a:t>
            </a:r>
            <a:r>
              <a:rPr lang="zh-CN" altLang="en-US" sz="1400" dirty="0">
                <a:latin typeface="Adobe 黑体 Std R" pitchFamily="34" charset="-122"/>
                <a:ea typeface="Adobe 黑体 Std R" pitchFamily="34" charset="-122"/>
              </a:rPr>
              <a:t>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3" name="矩形 52"/>
          <p:cNvSpPr>
            <a:spLocks noChangeArrowheads="1"/>
          </p:cNvSpPr>
          <p:nvPr/>
        </p:nvSpPr>
        <p:spPr bwMode="auto">
          <a:xfrm>
            <a:off x="8601075" y="50881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4" name="矩形 53"/>
          <p:cNvSpPr>
            <a:spLocks noChangeArrowheads="1"/>
          </p:cNvSpPr>
          <p:nvPr/>
        </p:nvSpPr>
        <p:spPr bwMode="auto">
          <a:xfrm>
            <a:off x="8601075" y="1376534"/>
            <a:ext cx="10715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2014</a:t>
            </a:r>
            <a:endParaRPr lang="en-US" altLang="zh-CN" sz="2400" dirty="0">
              <a:latin typeface="微软雅黑" pitchFamily="34" charset="-122"/>
              <a:ea typeface="微软雅黑" pitchFamily="34" charset="-122"/>
            </a:endParaRPr>
          </a:p>
        </p:txBody>
      </p:sp>
      <p:sp>
        <p:nvSpPr>
          <p:cNvPr id="15" name="矩形 54"/>
          <p:cNvSpPr>
            <a:spLocks noChangeArrowheads="1"/>
          </p:cNvSpPr>
          <p:nvPr/>
        </p:nvSpPr>
        <p:spPr bwMode="auto">
          <a:xfrm>
            <a:off x="8601075" y="2975146"/>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2015</a:t>
            </a:r>
            <a:endParaRPr lang="en-US" altLang="zh-CN" sz="2400" dirty="0">
              <a:latin typeface="微软雅黑" pitchFamily="34" charset="-122"/>
              <a:ea typeface="微软雅黑" pitchFamily="34" charset="-122"/>
            </a:endParaRPr>
          </a:p>
        </p:txBody>
      </p:sp>
      <p:grpSp>
        <p:nvGrpSpPr>
          <p:cNvPr id="16" name="组合 55"/>
          <p:cNvGrpSpPr>
            <a:grpSpLocks/>
          </p:cNvGrpSpPr>
          <p:nvPr/>
        </p:nvGrpSpPr>
        <p:grpSpPr bwMode="auto">
          <a:xfrm>
            <a:off x="827088" y="3005433"/>
            <a:ext cx="1836737" cy="1752600"/>
            <a:chOff x="737456" y="1151778"/>
            <a:chExt cx="1836351" cy="1751527"/>
          </a:xfrm>
          <a:solidFill>
            <a:srgbClr val="009999"/>
          </a:solidFill>
        </p:grpSpPr>
        <p:grpSp>
          <p:nvGrpSpPr>
            <p:cNvPr id="17" name="组合 56"/>
            <p:cNvGrpSpPr>
              <a:grpSpLocks/>
            </p:cNvGrpSpPr>
            <p:nvPr/>
          </p:nvGrpSpPr>
          <p:grpSpPr bwMode="auto">
            <a:xfrm>
              <a:off x="737456" y="1151778"/>
              <a:ext cx="1836351" cy="1751527"/>
              <a:chOff x="1056067" y="1085043"/>
              <a:chExt cx="1836351" cy="1751527"/>
            </a:xfrm>
            <a:grpFill/>
          </p:grpSpPr>
          <p:sp>
            <p:nvSpPr>
              <p:cNvPr id="19" name="椭圆 18"/>
              <p:cNvSpPr/>
              <p:nvPr/>
            </p:nvSpPr>
            <p:spPr>
              <a:xfrm>
                <a:off x="1056067" y="1085043"/>
                <a:ext cx="1752232" cy="1751527"/>
              </a:xfrm>
              <a:prstGeom prst="ellips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rot="7863594">
                <a:off x="2472704" y="2397817"/>
                <a:ext cx="450574" cy="388855"/>
              </a:xfrm>
              <a:prstGeom prst="triangl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8" name="矩形 57"/>
            <p:cNvSpPr>
              <a:spLocks noChangeArrowheads="1"/>
            </p:cNvSpPr>
            <p:nvPr/>
          </p:nvSpPr>
          <p:spPr bwMode="auto">
            <a:xfrm>
              <a:off x="813049" y="1719369"/>
              <a:ext cx="1600340"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400">
                  <a:solidFill>
                    <a:schemeClr val="bg1"/>
                  </a:solidFill>
                  <a:latin typeface="微软雅黑" pitchFamily="34" charset="-122"/>
                  <a:ea typeface="微软雅黑" pitchFamily="34" charset="-122"/>
                </a:rPr>
                <a:t>你得标题</a:t>
              </a:r>
              <a:endParaRPr lang="en-US" altLang="zh-CN" sz="2400">
                <a:solidFill>
                  <a:schemeClr val="bg1"/>
                </a:solidFill>
                <a:latin typeface="微软雅黑" pitchFamily="34" charset="-122"/>
                <a:ea typeface="微软雅黑" pitchFamily="34" charset="-122"/>
              </a:endParaRPr>
            </a:p>
          </p:txBody>
        </p:sp>
      </p:grpSp>
      <p:grpSp>
        <p:nvGrpSpPr>
          <p:cNvPr id="36" name="组合 35"/>
          <p:cNvGrpSpPr/>
          <p:nvPr/>
        </p:nvGrpSpPr>
        <p:grpSpPr>
          <a:xfrm>
            <a:off x="7977188" y="2998959"/>
            <a:ext cx="368300" cy="1565276"/>
            <a:chOff x="7977188" y="2998959"/>
            <a:chExt cx="368300" cy="1565276"/>
          </a:xfrm>
          <a:solidFill>
            <a:srgbClr val="009999"/>
          </a:solidFill>
        </p:grpSpPr>
        <p:sp>
          <p:nvSpPr>
            <p:cNvPr id="7" name="等腰三角形 6"/>
            <p:cNvSpPr/>
            <p:nvPr/>
          </p:nvSpPr>
          <p:spPr>
            <a:xfrm rot="5400000">
              <a:off x="7947819" y="3028328"/>
              <a:ext cx="427037" cy="368300"/>
            </a:xfrm>
            <a:prstGeom prst="triangle">
              <a:avLst/>
            </a:prstGeom>
            <a:grp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2" name="直接连接符 21"/>
            <p:cNvCxnSpPr>
              <a:stCxn id="7" idx="2"/>
              <a:endCxn id="8" idx="2"/>
            </p:cNvCxnSpPr>
            <p:nvPr/>
          </p:nvCxnSpPr>
          <p:spPr>
            <a:xfrm>
              <a:off x="7977188" y="2998960"/>
              <a:ext cx="0" cy="1565275"/>
            </a:xfrm>
            <a:prstGeom prst="line">
              <a:avLst/>
            </a:prstGeom>
            <a:grpFill/>
            <a:ln>
              <a:solidFill>
                <a:srgbClr val="009999"/>
              </a:solidFill>
            </a:ln>
          </p:spPr>
          <p:style>
            <a:lnRef idx="2">
              <a:schemeClr val="accent6"/>
            </a:lnRef>
            <a:fillRef idx="0">
              <a:schemeClr val="accent6"/>
            </a:fillRef>
            <a:effectRef idx="1">
              <a:schemeClr val="accent6"/>
            </a:effectRef>
            <a:fontRef idx="minor">
              <a:schemeClr val="tx1"/>
            </a:fontRef>
          </p:style>
        </p:cxnSp>
      </p:grpSp>
      <p:grpSp>
        <p:nvGrpSpPr>
          <p:cNvPr id="37" name="组合 36"/>
          <p:cNvGrpSpPr/>
          <p:nvPr/>
        </p:nvGrpSpPr>
        <p:grpSpPr>
          <a:xfrm>
            <a:off x="7977188" y="4564234"/>
            <a:ext cx="368300" cy="1601864"/>
            <a:chOff x="7977188" y="4564234"/>
            <a:chExt cx="368300" cy="1601864"/>
          </a:xfrm>
          <a:solidFill>
            <a:srgbClr val="009999"/>
          </a:solidFill>
        </p:grpSpPr>
        <p:sp>
          <p:nvSpPr>
            <p:cNvPr id="8" name="等腰三角形 7"/>
            <p:cNvSpPr/>
            <p:nvPr/>
          </p:nvSpPr>
          <p:spPr>
            <a:xfrm rot="5400000">
              <a:off x="7947819" y="4593603"/>
              <a:ext cx="427037" cy="368300"/>
            </a:xfrm>
            <a:prstGeom prst="triangle">
              <a:avLst/>
            </a:prstGeom>
            <a:grp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4" name="直接连接符 23"/>
            <p:cNvCxnSpPr>
              <a:stCxn id="8" idx="2"/>
            </p:cNvCxnSpPr>
            <p:nvPr/>
          </p:nvCxnSpPr>
          <p:spPr>
            <a:xfrm>
              <a:off x="7977188" y="4564235"/>
              <a:ext cx="0" cy="1601863"/>
            </a:xfrm>
            <a:prstGeom prst="line">
              <a:avLst/>
            </a:prstGeom>
            <a:grpFill/>
            <a:ln>
              <a:solidFill>
                <a:srgbClr val="009999"/>
              </a:solidFill>
            </a:ln>
          </p:spPr>
          <p:style>
            <a:lnRef idx="2">
              <a:schemeClr val="accent6"/>
            </a:lnRef>
            <a:fillRef idx="0">
              <a:schemeClr val="accent6"/>
            </a:fillRef>
            <a:effectRef idx="1">
              <a:schemeClr val="accent6"/>
            </a:effectRef>
            <a:fontRef idx="minor">
              <a:schemeClr val="tx1"/>
            </a:fontRef>
          </p:style>
        </p:cxnSp>
      </p:grpSp>
      <p:sp>
        <p:nvSpPr>
          <p:cNvPr id="27" name="矩形 26"/>
          <p:cNvSpPr/>
          <p:nvPr/>
        </p:nvSpPr>
        <p:spPr>
          <a:xfrm>
            <a:off x="2210743" y="4323945"/>
            <a:ext cx="5544616" cy="1338097"/>
          </a:xfrm>
          <a:prstGeom prst="rect">
            <a:avLst/>
          </a:prstGeom>
        </p:spPr>
        <p:txBody>
          <a:bodyPr/>
          <a:lstStyle/>
          <a:p>
            <a:pPr algn="just" eaLnBrk="1" fontAlgn="auto" hangingPunct="1">
              <a:spcAft>
                <a:spcPts val="600"/>
              </a:spcAft>
              <a:buClr>
                <a:srgbClr val="00B050"/>
              </a:buClr>
              <a:buSzPct val="80000"/>
              <a:defRPr/>
            </a:pPr>
            <a:endParaRPr lang="en-US" altLang="zh-CN" sz="1600" dirty="0" smtClean="0">
              <a:latin typeface="Adobe 黑体 Std R" pitchFamily="34" charset="-122"/>
              <a:ea typeface="Adobe 黑体 Std R" pitchFamily="34" charset="-122"/>
            </a:endParaRPr>
          </a:p>
        </p:txBody>
      </p:sp>
      <p:sp>
        <p:nvSpPr>
          <p:cNvPr id="28" name="TextBox 27"/>
          <p:cNvSpPr txBox="1"/>
          <p:nvPr/>
        </p:nvSpPr>
        <p:spPr>
          <a:xfrm>
            <a:off x="2521997" y="4677157"/>
            <a:ext cx="4801314" cy="938719"/>
          </a:xfrm>
          <a:prstGeom prst="rect">
            <a:avLst/>
          </a:prstGeom>
          <a:noFill/>
        </p:spPr>
        <p:txBody>
          <a:bodyPr wrap="none" rtlCol="0">
            <a:spAutoFit/>
          </a:bodyPr>
          <a:lstStyle/>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r>
              <a:rPr lang="zh-CN" altLang="en-US" sz="1500" dirty="0" smtClean="0">
                <a:latin typeface="Adobe 黑体 Std R" pitchFamily="34" charset="-122"/>
                <a:ea typeface="Adobe 黑体 Std R" pitchFamily="34" charset="-122"/>
              </a:rPr>
              <a:t>，</a:t>
            </a:r>
            <a:endParaRPr lang="zh-CN" altLang="en-US" sz="1500" dirty="0"/>
          </a:p>
        </p:txBody>
      </p:sp>
    </p:spTree>
    <p:extLst>
      <p:ext uri="{BB962C8B-B14F-4D97-AF65-F5344CB8AC3E}">
        <p14:creationId xmlns:p14="http://schemas.microsoft.com/office/powerpoint/2010/main" val="416271059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nodePh="1">
                                  <p:stCondLst>
                                    <p:cond delay="0"/>
                                  </p:stCondLst>
                                  <p:endCondLst>
                                    <p:cond evt="begin" delay="0">
                                      <p:tn val="24"/>
                                    </p:cond>
                                  </p:endCondLst>
                                  <p:iterate type="wd">
                                    <p:tmPct val="10000"/>
                                  </p:iterate>
                                  <p:childTnLst>
                                    <p:set>
                                      <p:cBhvr>
                                        <p:cTn id="25" dur="1" fill="hold">
                                          <p:stCondLst>
                                            <p:cond delay="0"/>
                                          </p:stCondLst>
                                        </p:cTn>
                                        <p:tgtEl>
                                          <p:spTgt spid="27"/>
                                        </p:tgtEl>
                                        <p:attrNameLst>
                                          <p:attrName>style.visibility</p:attrName>
                                        </p:attrNameLst>
                                      </p:cBhvr>
                                      <p:to>
                                        <p:strVal val="visible"/>
                                      </p:to>
                                    </p:set>
                                    <p:animEffect transition="in" filter="fade">
                                      <p:cBhvr>
                                        <p:cTn id="26" dur="250"/>
                                        <p:tgtEl>
                                          <p:spTgt spid="27"/>
                                        </p:tgtEl>
                                      </p:cBhvr>
                                    </p:animEffect>
                                    <p:anim calcmode="lin" valueType="num">
                                      <p:cBhvr>
                                        <p:cTn id="27" dur="250" fill="hold"/>
                                        <p:tgtEl>
                                          <p:spTgt spid="27"/>
                                        </p:tgtEl>
                                        <p:attrNameLst>
                                          <p:attrName>ppt_x</p:attrName>
                                        </p:attrNameLst>
                                      </p:cBhvr>
                                      <p:tavLst>
                                        <p:tav tm="0">
                                          <p:val>
                                            <p:strVal val="#ppt_x"/>
                                          </p:val>
                                        </p:tav>
                                        <p:tav tm="100000">
                                          <p:val>
                                            <p:strVal val="#ppt_x"/>
                                          </p:val>
                                        </p:tav>
                                      </p:tavLst>
                                    </p:anim>
                                    <p:anim calcmode="lin" valueType="num">
                                      <p:cBhvr>
                                        <p:cTn id="28" dur="2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80">
                                          <p:stCondLst>
                                            <p:cond delay="0"/>
                                          </p:stCondLst>
                                        </p:cTn>
                                        <p:tgtEl>
                                          <p:spTgt spid="16"/>
                                        </p:tgtEl>
                                      </p:cBhvr>
                                    </p:animEffect>
                                    <p:anim calcmode="lin" valueType="num">
                                      <p:cBhvr>
                                        <p:cTn id="4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6" dur="26">
                                          <p:stCondLst>
                                            <p:cond delay="650"/>
                                          </p:stCondLst>
                                        </p:cTn>
                                        <p:tgtEl>
                                          <p:spTgt spid="16"/>
                                        </p:tgtEl>
                                      </p:cBhvr>
                                      <p:to x="100000" y="60000"/>
                                    </p:animScale>
                                    <p:animScale>
                                      <p:cBhvr>
                                        <p:cTn id="47" dur="166" decel="50000">
                                          <p:stCondLst>
                                            <p:cond delay="676"/>
                                          </p:stCondLst>
                                        </p:cTn>
                                        <p:tgtEl>
                                          <p:spTgt spid="16"/>
                                        </p:tgtEl>
                                      </p:cBhvr>
                                      <p:to x="100000" y="100000"/>
                                    </p:animScale>
                                    <p:animScale>
                                      <p:cBhvr>
                                        <p:cTn id="48" dur="26">
                                          <p:stCondLst>
                                            <p:cond delay="1312"/>
                                          </p:stCondLst>
                                        </p:cTn>
                                        <p:tgtEl>
                                          <p:spTgt spid="16"/>
                                        </p:tgtEl>
                                      </p:cBhvr>
                                      <p:to x="100000" y="80000"/>
                                    </p:animScale>
                                    <p:animScale>
                                      <p:cBhvr>
                                        <p:cTn id="49" dur="166" decel="50000">
                                          <p:stCondLst>
                                            <p:cond delay="1338"/>
                                          </p:stCondLst>
                                        </p:cTn>
                                        <p:tgtEl>
                                          <p:spTgt spid="16"/>
                                        </p:tgtEl>
                                      </p:cBhvr>
                                      <p:to x="100000" y="100000"/>
                                    </p:animScale>
                                    <p:animScale>
                                      <p:cBhvr>
                                        <p:cTn id="50" dur="26">
                                          <p:stCondLst>
                                            <p:cond delay="1642"/>
                                          </p:stCondLst>
                                        </p:cTn>
                                        <p:tgtEl>
                                          <p:spTgt spid="16"/>
                                        </p:tgtEl>
                                      </p:cBhvr>
                                      <p:to x="100000" y="90000"/>
                                    </p:animScale>
                                    <p:animScale>
                                      <p:cBhvr>
                                        <p:cTn id="51" dur="166" decel="50000">
                                          <p:stCondLst>
                                            <p:cond delay="1668"/>
                                          </p:stCondLst>
                                        </p:cTn>
                                        <p:tgtEl>
                                          <p:spTgt spid="16"/>
                                        </p:tgtEl>
                                      </p:cBhvr>
                                      <p:to x="100000" y="100000"/>
                                    </p:animScale>
                                    <p:animScale>
                                      <p:cBhvr>
                                        <p:cTn id="52" dur="26">
                                          <p:stCondLst>
                                            <p:cond delay="1808"/>
                                          </p:stCondLst>
                                        </p:cTn>
                                        <p:tgtEl>
                                          <p:spTgt spid="16"/>
                                        </p:tgtEl>
                                      </p:cBhvr>
                                      <p:to x="100000" y="95000"/>
                                    </p:animScale>
                                    <p:animScale>
                                      <p:cBhvr>
                                        <p:cTn id="53" dur="166" decel="50000">
                                          <p:stCondLst>
                                            <p:cond delay="1834"/>
                                          </p:stCondLst>
                                        </p:cTn>
                                        <p:tgtEl>
                                          <p:spTgt spid="16"/>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ppt_x"/>
                                          </p:val>
                                        </p:tav>
                                        <p:tav tm="100000">
                                          <p:val>
                                            <p:strVal val="#ppt_x"/>
                                          </p:val>
                                        </p:tav>
                                      </p:tavLst>
                                    </p:anim>
                                    <p:anim calcmode="lin" valueType="num">
                                      <p:cBhvr additive="base">
                                        <p:cTn id="64" dur="500" fill="hold"/>
                                        <p:tgtEl>
                                          <p:spTgt spid="35"/>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2" presetClass="entr" presetSubtype="4"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ppt_x"/>
                                          </p:val>
                                        </p:tav>
                                        <p:tav tm="100000">
                                          <p:val>
                                            <p:strVal val="#ppt_x"/>
                                          </p:val>
                                        </p:tav>
                                      </p:tavLst>
                                    </p:anim>
                                    <p:anim calcmode="lin" valueType="num">
                                      <p:cBhvr additive="base">
                                        <p:cTn id="69" dur="500" fill="hold"/>
                                        <p:tgtEl>
                                          <p:spTgt spid="14"/>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0"/>
                                        </p:tgtEl>
                                        <p:attrNameLst>
                                          <p:attrName>ppt_y</p:attrName>
                                        </p:attrNameLst>
                                      </p:cBhvr>
                                      <p:tavLst>
                                        <p:tav tm="0">
                                          <p:val>
                                            <p:strVal val="#ppt_y"/>
                                          </p:val>
                                        </p:tav>
                                        <p:tav tm="100000">
                                          <p:val>
                                            <p:strVal val="#ppt_y"/>
                                          </p:val>
                                        </p:tav>
                                      </p:tavLst>
                                    </p:anim>
                                    <p:anim calcmode="lin" valueType="num">
                                      <p:cBhvr>
                                        <p:cTn id="7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ppt_x"/>
                                          </p:val>
                                        </p:tav>
                                        <p:tav tm="100000">
                                          <p:val>
                                            <p:strVal val="#ppt_x"/>
                                          </p:val>
                                        </p:tav>
                                      </p:tavLst>
                                    </p:anim>
                                    <p:anim calcmode="lin" valueType="num">
                                      <p:cBhvr additive="base">
                                        <p:cTn id="83" dur="500" fill="hold"/>
                                        <p:tgtEl>
                                          <p:spTgt spid="3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fill="hold"/>
                                        <p:tgtEl>
                                          <p:spTgt spid="15"/>
                                        </p:tgtEl>
                                        <p:attrNameLst>
                                          <p:attrName>ppt_x</p:attrName>
                                        </p:attrNameLst>
                                      </p:cBhvr>
                                      <p:tavLst>
                                        <p:tav tm="0">
                                          <p:val>
                                            <p:strVal val="#ppt_x"/>
                                          </p:val>
                                        </p:tav>
                                        <p:tav tm="100000">
                                          <p:val>
                                            <p:strVal val="#ppt_x"/>
                                          </p:val>
                                        </p:tav>
                                      </p:tavLst>
                                    </p:anim>
                                    <p:anim calcmode="lin" valueType="num">
                                      <p:cBhvr additive="base">
                                        <p:cTn id="87" dur="500" fill="hold"/>
                                        <p:tgtEl>
                                          <p:spTgt spid="15"/>
                                        </p:tgtEl>
                                        <p:attrNameLst>
                                          <p:attrName>ppt_y</p:attrName>
                                        </p:attrNameLst>
                                      </p:cBhvr>
                                      <p:tavLst>
                                        <p:tav tm="0">
                                          <p:val>
                                            <p:strVal val="1+#ppt_h/2"/>
                                          </p:val>
                                        </p:tav>
                                        <p:tav tm="100000">
                                          <p:val>
                                            <p:strVal val="#ppt_y"/>
                                          </p:val>
                                        </p:tav>
                                      </p:tavLst>
                                    </p:anim>
                                  </p:childTnLst>
                                </p:cTn>
                              </p:par>
                            </p:childTnLst>
                          </p:cTn>
                        </p:par>
                        <p:par>
                          <p:cTn id="88" fill="hold">
                            <p:stCondLst>
                              <p:cond delay="5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12"/>
                                        </p:tgtEl>
                                        <p:attrNameLst>
                                          <p:attrName>ppt_y</p:attrName>
                                        </p:attrNameLst>
                                      </p:cBhvr>
                                      <p:tavLst>
                                        <p:tav tm="0">
                                          <p:val>
                                            <p:strVal val="#ppt_y"/>
                                          </p:val>
                                        </p:tav>
                                        <p:tav tm="100000">
                                          <p:val>
                                            <p:strVal val="#ppt_y"/>
                                          </p:val>
                                        </p:tav>
                                      </p:tavLst>
                                    </p:anim>
                                    <p:anim calcmode="lin" valueType="num">
                                      <p:cBhvr>
                                        <p:cTn id="9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12"/>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fill="hold"/>
                                        <p:tgtEl>
                                          <p:spTgt spid="37"/>
                                        </p:tgtEl>
                                        <p:attrNameLst>
                                          <p:attrName>ppt_x</p:attrName>
                                        </p:attrNameLst>
                                      </p:cBhvr>
                                      <p:tavLst>
                                        <p:tav tm="0">
                                          <p:val>
                                            <p:strVal val="#ppt_x"/>
                                          </p:val>
                                        </p:tav>
                                        <p:tav tm="100000">
                                          <p:val>
                                            <p:strVal val="#ppt_x"/>
                                          </p:val>
                                        </p:tav>
                                      </p:tavLst>
                                    </p:anim>
                                    <p:anim calcmode="lin" valueType="num">
                                      <p:cBhvr additive="base">
                                        <p:cTn id="101" dur="500" fill="hold"/>
                                        <p:tgtEl>
                                          <p:spTgt spid="3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500" fill="hold"/>
                                        <p:tgtEl>
                                          <p:spTgt spid="11"/>
                                        </p:tgtEl>
                                        <p:attrNameLst>
                                          <p:attrName>ppt_x</p:attrName>
                                        </p:attrNameLst>
                                      </p:cBhvr>
                                      <p:tavLst>
                                        <p:tav tm="0">
                                          <p:val>
                                            <p:strVal val="#ppt_x"/>
                                          </p:val>
                                        </p:tav>
                                        <p:tav tm="100000">
                                          <p:val>
                                            <p:strVal val="#ppt_x"/>
                                          </p:val>
                                        </p:tav>
                                      </p:tavLst>
                                    </p:anim>
                                    <p:anim calcmode="lin" valueType="num">
                                      <p:cBhvr additive="base">
                                        <p:cTn id="105" dur="500" fill="hold"/>
                                        <p:tgtEl>
                                          <p:spTgt spid="11"/>
                                        </p:tgtEl>
                                        <p:attrNameLst>
                                          <p:attrName>ppt_y</p:attrName>
                                        </p:attrNameLst>
                                      </p:cBhvr>
                                      <p:tavLst>
                                        <p:tav tm="0">
                                          <p:val>
                                            <p:strVal val="1+#ppt_h/2"/>
                                          </p:val>
                                        </p:tav>
                                        <p:tav tm="100000">
                                          <p:val>
                                            <p:strVal val="#ppt_y"/>
                                          </p:val>
                                        </p:tav>
                                      </p:tavLst>
                                    </p:anim>
                                  </p:childTnLst>
                                </p:cTn>
                              </p:par>
                            </p:childTnLst>
                          </p:cTn>
                        </p:par>
                        <p:par>
                          <p:cTn id="106" fill="hold">
                            <p:stCondLst>
                              <p:cond delay="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13"/>
                                        </p:tgtEl>
                                        <p:attrNameLst>
                                          <p:attrName>style.visibility</p:attrName>
                                        </p:attrNameLst>
                                      </p:cBhvr>
                                      <p:to>
                                        <p:strVal val="visible"/>
                                      </p:to>
                                    </p:set>
                                    <p:anim calcmode="lin" valueType="num">
                                      <p:cBhvr>
                                        <p:cTn id="10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13"/>
                                        </p:tgtEl>
                                        <p:attrNameLst>
                                          <p:attrName>ppt_y</p:attrName>
                                        </p:attrNameLst>
                                      </p:cBhvr>
                                      <p:tavLst>
                                        <p:tav tm="0">
                                          <p:val>
                                            <p:strVal val="#ppt_y"/>
                                          </p:val>
                                        </p:tav>
                                        <p:tav tm="100000">
                                          <p:val>
                                            <p:strVal val="#ppt_y"/>
                                          </p:val>
                                        </p:tav>
                                      </p:tavLst>
                                    </p:anim>
                                    <p:anim calcmode="lin" valueType="num">
                                      <p:cBhvr>
                                        <p:cTn id="11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0" grpId="0"/>
      <p:bldP spid="11" grpId="0"/>
      <p:bldP spid="12" grpId="0"/>
      <p:bldP spid="13" grpId="0"/>
      <p:bldP spid="14" grpId="0"/>
      <p:bldP spid="15"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圆角矩形 3"/>
          <p:cNvSpPr>
            <a:spLocks noChangeArrowheads="1"/>
          </p:cNvSpPr>
          <p:nvPr/>
        </p:nvSpPr>
        <p:spPr bwMode="auto">
          <a:xfrm>
            <a:off x="1808038" y="5975027"/>
            <a:ext cx="8683625" cy="101600"/>
          </a:xfrm>
          <a:prstGeom prst="roundRect">
            <a:avLst>
              <a:gd name="adj" fmla="val 50000"/>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nvGrpSpPr>
          <p:cNvPr id="6" name="Group 4"/>
          <p:cNvGrpSpPr>
            <a:grpSpLocks/>
          </p:cNvGrpSpPr>
          <p:nvPr/>
        </p:nvGrpSpPr>
        <p:grpSpPr bwMode="auto">
          <a:xfrm>
            <a:off x="2257300" y="3565202"/>
            <a:ext cx="1035050" cy="2528888"/>
            <a:chOff x="0" y="0"/>
            <a:chExt cx="1034694" cy="2528776"/>
          </a:xfrm>
        </p:grpSpPr>
        <p:grpSp>
          <p:nvGrpSpPr>
            <p:cNvPr id="7" name="Group 5"/>
            <p:cNvGrpSpPr>
              <a:grpSpLocks/>
            </p:cNvGrpSpPr>
            <p:nvPr/>
          </p:nvGrpSpPr>
          <p:grpSpPr bwMode="auto">
            <a:xfrm>
              <a:off x="-14981" y="-16509"/>
              <a:ext cx="1066433" cy="1024083"/>
              <a:chOff x="0" y="0"/>
              <a:chExt cx="1066800" cy="1024128"/>
            </a:xfrm>
          </p:grpSpPr>
          <p:pic>
            <p:nvPicPr>
              <p:cNvPr id="10" name="圆角矩形 3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66800"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 name="Text Box 7"/>
              <p:cNvSpPr txBox="1">
                <a:spLocks noChangeArrowheads="1"/>
              </p:cNvSpPr>
              <p:nvPr/>
            </p:nvSpPr>
            <p:spPr bwMode="auto">
              <a:xfrm>
                <a:off x="159896" y="161420"/>
                <a:ext cx="745230" cy="69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zh-CN" altLang="en-US" sz="2000" b="1" dirty="0" smtClean="0">
                    <a:solidFill>
                      <a:schemeClr val="bg1"/>
                    </a:solidFill>
                    <a:latin typeface="微软雅黑" pitchFamily="34" charset="-122"/>
                  </a:rPr>
                  <a:t>不足之一</a:t>
                </a:r>
                <a:endParaRPr lang="zh-CN" altLang="en-US" sz="2000" b="1" dirty="0">
                  <a:solidFill>
                    <a:schemeClr val="bg1"/>
                  </a:solidFill>
                  <a:latin typeface="微软雅黑" pitchFamily="34" charset="-122"/>
                </a:endParaRPr>
              </a:p>
            </p:txBody>
          </p:sp>
        </p:grpSp>
        <p:sp>
          <p:nvSpPr>
            <p:cNvPr id="8" name="圆角矩形 31"/>
            <p:cNvSpPr>
              <a:spLocks noChangeArrowheads="1"/>
            </p:cNvSpPr>
            <p:nvPr/>
          </p:nvSpPr>
          <p:spPr bwMode="auto">
            <a:xfrm>
              <a:off x="436413" y="2393844"/>
              <a:ext cx="136478" cy="13493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cxnSp>
          <p:nvCxnSpPr>
            <p:cNvPr id="9" name="直接连接符 32"/>
            <p:cNvCxnSpPr>
              <a:cxnSpLocks noChangeShapeType="1"/>
            </p:cNvCxnSpPr>
            <p:nvPr/>
          </p:nvCxnSpPr>
          <p:spPr bwMode="auto">
            <a:xfrm flipH="1">
              <a:off x="496717" y="1036592"/>
              <a:ext cx="15870" cy="1349315"/>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grpSp>
      <p:sp>
        <p:nvSpPr>
          <p:cNvPr id="12" name="TextBox 53"/>
          <p:cNvSpPr txBox="1">
            <a:spLocks noChangeArrowheads="1"/>
          </p:cNvSpPr>
          <p:nvPr/>
        </p:nvSpPr>
        <p:spPr bwMode="auto">
          <a:xfrm>
            <a:off x="1984250" y="2684479"/>
            <a:ext cx="158115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dirty="0">
                <a:solidFill>
                  <a:srgbClr val="262626"/>
                </a:solidFill>
                <a:latin typeface="微软雅黑" pitchFamily="34" charset="-122"/>
              </a:rPr>
              <a:t>此处</a:t>
            </a:r>
            <a:r>
              <a:rPr lang="zh-CN" altLang="en-US" sz="1800" dirty="0" smtClean="0">
                <a:solidFill>
                  <a:srgbClr val="262626"/>
                </a:solidFill>
                <a:latin typeface="微软雅黑" pitchFamily="34" charset="-122"/>
              </a:rPr>
              <a:t>输入文字</a:t>
            </a:r>
            <a:endParaRPr lang="en-US" altLang="zh-CN" sz="1800" dirty="0" smtClean="0">
              <a:solidFill>
                <a:srgbClr val="262626"/>
              </a:solidFill>
              <a:latin typeface="微软雅黑" pitchFamily="34" charset="-122"/>
            </a:endParaRPr>
          </a:p>
          <a:p>
            <a:pPr eaLnBrk="1" hangingPunct="1">
              <a:lnSpc>
                <a:spcPct val="130000"/>
              </a:lnSpc>
            </a:pPr>
            <a:r>
              <a:rPr lang="zh-CN" altLang="en-US" sz="1800" dirty="0" smtClean="0">
                <a:solidFill>
                  <a:srgbClr val="262626"/>
                </a:solidFill>
                <a:latin typeface="微软雅黑" pitchFamily="34" charset="-122"/>
              </a:rPr>
              <a:t>此处输入文字</a:t>
            </a:r>
            <a:endParaRPr lang="en-US" altLang="zh-CN" sz="1800" dirty="0">
              <a:solidFill>
                <a:srgbClr val="262626"/>
              </a:solidFill>
              <a:latin typeface="微软雅黑" pitchFamily="34" charset="-122"/>
            </a:endParaRPr>
          </a:p>
        </p:txBody>
      </p:sp>
      <p:grpSp>
        <p:nvGrpSpPr>
          <p:cNvPr id="13" name="Group 11"/>
          <p:cNvGrpSpPr>
            <a:grpSpLocks/>
          </p:cNvGrpSpPr>
          <p:nvPr/>
        </p:nvGrpSpPr>
        <p:grpSpPr bwMode="auto">
          <a:xfrm>
            <a:off x="3614613" y="2311077"/>
            <a:ext cx="1022350" cy="3783013"/>
            <a:chOff x="0" y="0"/>
            <a:chExt cx="1023023" cy="3782831"/>
          </a:xfrm>
        </p:grpSpPr>
        <p:cxnSp>
          <p:nvCxnSpPr>
            <p:cNvPr id="14" name="直接连接符 26"/>
            <p:cNvCxnSpPr>
              <a:cxnSpLocks noChangeShapeType="1"/>
            </p:cNvCxnSpPr>
            <p:nvPr/>
          </p:nvCxnSpPr>
          <p:spPr bwMode="auto">
            <a:xfrm>
              <a:off x="511512" y="1044525"/>
              <a:ext cx="0" cy="2587501"/>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15" name="Group 13"/>
            <p:cNvGrpSpPr>
              <a:grpSpLocks/>
            </p:cNvGrpSpPr>
            <p:nvPr/>
          </p:nvGrpSpPr>
          <p:grpSpPr bwMode="auto">
            <a:xfrm>
              <a:off x="-12899" y="-18160"/>
              <a:ext cx="1049202" cy="1024079"/>
              <a:chOff x="0" y="0"/>
              <a:chExt cx="1048512" cy="1024128"/>
            </a:xfrm>
          </p:grpSpPr>
          <p:pic>
            <p:nvPicPr>
              <p:cNvPr id="17" name="圆角矩形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8512"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 name="Text Box 15"/>
              <p:cNvSpPr txBox="1">
                <a:spLocks noChangeArrowheads="1"/>
              </p:cNvSpPr>
              <p:nvPr/>
            </p:nvSpPr>
            <p:spPr bwMode="auto">
              <a:xfrm>
                <a:off x="157814" y="163084"/>
                <a:ext cx="732504" cy="69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不足之二</a:t>
                </a:r>
                <a:endParaRPr lang="zh-CN" altLang="en-US" sz="2000" b="1" dirty="0">
                  <a:solidFill>
                    <a:schemeClr val="bg1"/>
                  </a:solidFill>
                  <a:latin typeface="微软雅黑" pitchFamily="34" charset="-122"/>
                </a:endParaRPr>
              </a:p>
            </p:txBody>
          </p:sp>
        </p:grpSp>
        <p:sp>
          <p:nvSpPr>
            <p:cNvPr id="16" name="圆角矩形 28"/>
            <p:cNvSpPr>
              <a:spLocks noChangeArrowheads="1"/>
            </p:cNvSpPr>
            <p:nvPr/>
          </p:nvSpPr>
          <p:spPr bwMode="auto">
            <a:xfrm>
              <a:off x="443204" y="3647899"/>
              <a:ext cx="136615" cy="134932"/>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19" name="TextBox 53"/>
          <p:cNvSpPr txBox="1">
            <a:spLocks noChangeArrowheads="1"/>
          </p:cNvSpPr>
          <p:nvPr/>
        </p:nvSpPr>
        <p:spPr bwMode="auto">
          <a:xfrm>
            <a:off x="3333625" y="1424004"/>
            <a:ext cx="15843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0" name="Group 18"/>
          <p:cNvGrpSpPr>
            <a:grpSpLocks/>
          </p:cNvGrpSpPr>
          <p:nvPr/>
        </p:nvGrpSpPr>
        <p:grpSpPr bwMode="auto">
          <a:xfrm>
            <a:off x="4959225" y="3612827"/>
            <a:ext cx="1036638" cy="2481263"/>
            <a:chOff x="0" y="0"/>
            <a:chExt cx="1035998" cy="2481396"/>
          </a:xfrm>
        </p:grpSpPr>
        <p:cxnSp>
          <p:nvCxnSpPr>
            <p:cNvPr id="21" name="直接连接符 22"/>
            <p:cNvCxnSpPr>
              <a:cxnSpLocks noChangeShapeType="1"/>
            </p:cNvCxnSpPr>
            <p:nvPr/>
          </p:nvCxnSpPr>
          <p:spPr bwMode="auto">
            <a:xfrm flipH="1">
              <a:off x="498167" y="1023993"/>
              <a:ext cx="17452" cy="1309757"/>
            </a:xfrm>
            <a:prstGeom prst="line">
              <a:avLst/>
            </a:prstGeom>
            <a:noFill/>
            <a:ln w="19050" cmpd="sng">
              <a:solidFill>
                <a:srgbClr val="8FC31F"/>
              </a:solidFill>
              <a:round/>
              <a:headEnd/>
              <a:tailEnd/>
            </a:ln>
            <a:extLst>
              <a:ext uri="{909E8E84-426E-40DD-AFC4-6F175D3DCCD1}">
                <a14:hiddenFill xmlns:a14="http://schemas.microsoft.com/office/drawing/2010/main">
                  <a:noFill/>
                </a14:hiddenFill>
              </a:ext>
            </a:extLst>
          </p:spPr>
        </p:cxnSp>
        <p:grpSp>
          <p:nvGrpSpPr>
            <p:cNvPr id="22" name="Group 20"/>
            <p:cNvGrpSpPr>
              <a:grpSpLocks/>
            </p:cNvGrpSpPr>
            <p:nvPr/>
          </p:nvGrpSpPr>
          <p:grpSpPr bwMode="auto">
            <a:xfrm>
              <a:off x="-16373" y="-15368"/>
              <a:ext cx="1066141" cy="1018087"/>
              <a:chOff x="0" y="0"/>
              <a:chExt cx="1066800" cy="1018032"/>
            </a:xfrm>
          </p:grpSpPr>
          <p:pic>
            <p:nvPicPr>
              <p:cNvPr id="24" name="圆角矩形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5" name="Text Box 22"/>
              <p:cNvSpPr txBox="1">
                <a:spLocks noChangeArrowheads="1"/>
              </p:cNvSpPr>
              <p:nvPr/>
            </p:nvSpPr>
            <p:spPr bwMode="auto">
              <a:xfrm>
                <a:off x="161317" y="160301"/>
                <a:ext cx="746770" cy="69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不足之三</a:t>
                </a:r>
                <a:endParaRPr lang="zh-CN" altLang="en-US" sz="2000" b="1" dirty="0">
                  <a:solidFill>
                    <a:schemeClr val="bg1"/>
                  </a:solidFill>
                  <a:latin typeface="微软雅黑" pitchFamily="34" charset="-122"/>
                </a:endParaRPr>
              </a:p>
            </p:txBody>
          </p:sp>
        </p:grpSp>
        <p:sp>
          <p:nvSpPr>
            <p:cNvPr id="23" name="圆角矩形 24"/>
            <p:cNvSpPr>
              <a:spLocks noChangeArrowheads="1"/>
            </p:cNvSpPr>
            <p:nvPr/>
          </p:nvSpPr>
          <p:spPr bwMode="auto">
            <a:xfrm>
              <a:off x="437879" y="2346451"/>
              <a:ext cx="136441" cy="134945"/>
            </a:xfrm>
            <a:prstGeom prst="roundRect">
              <a:avLst>
                <a:gd name="adj" fmla="val 50000"/>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26" name="TextBox 53"/>
          <p:cNvSpPr txBox="1">
            <a:spLocks noChangeArrowheads="1"/>
          </p:cNvSpPr>
          <p:nvPr/>
        </p:nvSpPr>
        <p:spPr bwMode="auto">
          <a:xfrm>
            <a:off x="4686175" y="2736867"/>
            <a:ext cx="158273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7" name="Group 25"/>
          <p:cNvGrpSpPr>
            <a:grpSpLocks/>
          </p:cNvGrpSpPr>
          <p:nvPr/>
        </p:nvGrpSpPr>
        <p:grpSpPr bwMode="auto">
          <a:xfrm>
            <a:off x="6318125" y="2360290"/>
            <a:ext cx="1022350" cy="3733800"/>
            <a:chOff x="0" y="0"/>
            <a:chExt cx="1021734" cy="3734187"/>
          </a:xfrm>
        </p:grpSpPr>
        <p:grpSp>
          <p:nvGrpSpPr>
            <p:cNvPr id="28" name="Group 26"/>
            <p:cNvGrpSpPr>
              <a:grpSpLocks/>
            </p:cNvGrpSpPr>
            <p:nvPr/>
          </p:nvGrpSpPr>
          <p:grpSpPr bwMode="auto">
            <a:xfrm>
              <a:off x="-15865" y="-12511"/>
              <a:ext cx="1053973" cy="1018138"/>
              <a:chOff x="0" y="0"/>
              <a:chExt cx="1054608" cy="1018032"/>
            </a:xfrm>
          </p:grpSpPr>
          <p:pic>
            <p:nvPicPr>
              <p:cNvPr id="31" name="圆角矩形 1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54608"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2" name="Text Box 28"/>
              <p:cNvSpPr txBox="1">
                <a:spLocks noChangeArrowheads="1"/>
              </p:cNvSpPr>
              <p:nvPr/>
            </p:nvSpPr>
            <p:spPr bwMode="auto">
              <a:xfrm>
                <a:off x="160752"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不足之四</a:t>
                </a:r>
                <a:endParaRPr lang="zh-CN" altLang="en-US" sz="2000" b="1" dirty="0">
                  <a:solidFill>
                    <a:schemeClr val="bg1"/>
                  </a:solidFill>
                  <a:latin typeface="微软雅黑" pitchFamily="34" charset="-122"/>
                </a:endParaRPr>
              </a:p>
            </p:txBody>
          </p:sp>
        </p:grpSp>
        <p:cxnSp>
          <p:nvCxnSpPr>
            <p:cNvPr id="29" name="直接连接符 19"/>
            <p:cNvCxnSpPr>
              <a:cxnSpLocks noChangeShapeType="1"/>
            </p:cNvCxnSpPr>
            <p:nvPr/>
          </p:nvCxnSpPr>
          <p:spPr bwMode="auto">
            <a:xfrm>
              <a:off x="509281" y="1047859"/>
              <a:ext cx="3173" cy="2532324"/>
            </a:xfrm>
            <a:prstGeom prst="line">
              <a:avLst/>
            </a:prstGeom>
            <a:noFill/>
            <a:ln w="19050" cmpd="sng">
              <a:solidFill>
                <a:srgbClr val="FABE00"/>
              </a:solidFill>
              <a:round/>
              <a:headEnd/>
              <a:tailEnd/>
            </a:ln>
            <a:extLst>
              <a:ext uri="{909E8E84-426E-40DD-AFC4-6F175D3DCCD1}">
                <a14:hiddenFill xmlns:a14="http://schemas.microsoft.com/office/drawing/2010/main">
                  <a:noFill/>
                </a14:hiddenFill>
              </a:ext>
            </a:extLst>
          </p:spPr>
        </p:cxnSp>
        <p:sp>
          <p:nvSpPr>
            <p:cNvPr id="30" name="圆角矩形 20"/>
            <p:cNvSpPr>
              <a:spLocks noChangeArrowheads="1"/>
            </p:cNvSpPr>
            <p:nvPr/>
          </p:nvSpPr>
          <p:spPr bwMode="auto">
            <a:xfrm>
              <a:off x="444232" y="3599235"/>
              <a:ext cx="133270" cy="134952"/>
            </a:xfrm>
            <a:prstGeom prst="roundRect">
              <a:avLst>
                <a:gd name="adj" fmla="val 50000"/>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33" name="TextBox 53"/>
          <p:cNvSpPr txBox="1">
            <a:spLocks noChangeArrowheads="1"/>
          </p:cNvSpPr>
          <p:nvPr/>
        </p:nvSpPr>
        <p:spPr bwMode="auto">
          <a:xfrm>
            <a:off x="6038725" y="1463692"/>
            <a:ext cx="1581150"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34" name="Group 32"/>
          <p:cNvGrpSpPr>
            <a:grpSpLocks/>
          </p:cNvGrpSpPr>
          <p:nvPr/>
        </p:nvGrpSpPr>
        <p:grpSpPr bwMode="auto">
          <a:xfrm>
            <a:off x="9021638" y="2360290"/>
            <a:ext cx="1022350" cy="3733800"/>
            <a:chOff x="0" y="0"/>
            <a:chExt cx="1023023" cy="3734187"/>
          </a:xfrm>
        </p:grpSpPr>
        <p:grpSp>
          <p:nvGrpSpPr>
            <p:cNvPr id="35" name="Group 33"/>
            <p:cNvGrpSpPr>
              <a:grpSpLocks/>
            </p:cNvGrpSpPr>
            <p:nvPr/>
          </p:nvGrpSpPr>
          <p:grpSpPr bwMode="auto">
            <a:xfrm>
              <a:off x="-12772" y="-12511"/>
              <a:ext cx="1049202" cy="1018138"/>
              <a:chOff x="0" y="0"/>
              <a:chExt cx="1048512" cy="1018032"/>
            </a:xfrm>
          </p:grpSpPr>
          <p:pic>
            <p:nvPicPr>
              <p:cNvPr id="38" name="圆角矩形 1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048512"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9" name="Text Box 35"/>
              <p:cNvSpPr txBox="1">
                <a:spLocks noChangeArrowheads="1"/>
              </p:cNvSpPr>
              <p:nvPr/>
            </p:nvSpPr>
            <p:spPr bwMode="auto">
              <a:xfrm>
                <a:off x="157641"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不足之六</a:t>
                </a:r>
                <a:endParaRPr lang="zh-CN" altLang="en-US" sz="2000" b="1" dirty="0">
                  <a:solidFill>
                    <a:schemeClr val="bg1"/>
                  </a:solidFill>
                  <a:latin typeface="微软雅黑" pitchFamily="34" charset="-122"/>
                </a:endParaRPr>
              </a:p>
            </p:txBody>
          </p:sp>
        </p:grpSp>
        <p:cxnSp>
          <p:nvCxnSpPr>
            <p:cNvPr id="36" name="直接连接符 15"/>
            <p:cNvCxnSpPr>
              <a:cxnSpLocks noChangeShapeType="1"/>
            </p:cNvCxnSpPr>
            <p:nvPr/>
          </p:nvCxnSpPr>
          <p:spPr bwMode="auto">
            <a:xfrm>
              <a:off x="511511" y="1047859"/>
              <a:ext cx="0" cy="2532324"/>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sp>
          <p:nvSpPr>
            <p:cNvPr id="37" name="圆角矩形 16"/>
            <p:cNvSpPr>
              <a:spLocks noChangeArrowheads="1"/>
            </p:cNvSpPr>
            <p:nvPr/>
          </p:nvSpPr>
          <p:spPr bwMode="auto">
            <a:xfrm>
              <a:off x="443204" y="3599235"/>
              <a:ext cx="136615" cy="13495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0" name="TextBox 53"/>
          <p:cNvSpPr txBox="1">
            <a:spLocks noChangeArrowheads="1"/>
          </p:cNvSpPr>
          <p:nvPr/>
        </p:nvSpPr>
        <p:spPr bwMode="auto">
          <a:xfrm>
            <a:off x="8740650" y="1410965"/>
            <a:ext cx="1582738"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41" name="Group 39"/>
          <p:cNvGrpSpPr>
            <a:grpSpLocks/>
          </p:cNvGrpSpPr>
          <p:nvPr/>
        </p:nvGrpSpPr>
        <p:grpSpPr bwMode="auto">
          <a:xfrm>
            <a:off x="7664325" y="3612827"/>
            <a:ext cx="1036638" cy="2481263"/>
            <a:chOff x="0" y="0"/>
            <a:chExt cx="1035998" cy="2481084"/>
          </a:xfrm>
        </p:grpSpPr>
        <p:cxnSp>
          <p:nvCxnSpPr>
            <p:cNvPr id="42" name="直接连接符 10"/>
            <p:cNvCxnSpPr>
              <a:cxnSpLocks noChangeShapeType="1"/>
            </p:cNvCxnSpPr>
            <p:nvPr/>
          </p:nvCxnSpPr>
          <p:spPr bwMode="auto">
            <a:xfrm flipH="1">
              <a:off x="499754" y="1023864"/>
              <a:ext cx="15865" cy="1309593"/>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43" name="Group 41"/>
            <p:cNvGrpSpPr>
              <a:grpSpLocks/>
            </p:cNvGrpSpPr>
            <p:nvPr/>
          </p:nvGrpSpPr>
          <p:grpSpPr bwMode="auto">
            <a:xfrm>
              <a:off x="-14850" y="-15366"/>
              <a:ext cx="1066141" cy="1017959"/>
              <a:chOff x="0" y="0"/>
              <a:chExt cx="1066800" cy="1018032"/>
            </a:xfrm>
          </p:grpSpPr>
          <p:pic>
            <p:nvPicPr>
              <p:cNvPr id="45" name="圆角矩形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6" name="Text Box 43"/>
              <p:cNvSpPr txBox="1">
                <a:spLocks noChangeArrowheads="1"/>
              </p:cNvSpPr>
              <p:nvPr/>
            </p:nvSpPr>
            <p:spPr bwMode="auto">
              <a:xfrm>
                <a:off x="159793" y="160301"/>
                <a:ext cx="746770" cy="69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不足之五</a:t>
                </a:r>
                <a:endParaRPr lang="zh-CN" altLang="en-US" sz="2000" b="1" dirty="0">
                  <a:solidFill>
                    <a:schemeClr val="bg1"/>
                  </a:solidFill>
                  <a:latin typeface="微软雅黑" pitchFamily="34" charset="-122"/>
                </a:endParaRPr>
              </a:p>
            </p:txBody>
          </p:sp>
        </p:grpSp>
        <p:sp>
          <p:nvSpPr>
            <p:cNvPr id="44" name="圆角矩形 12"/>
            <p:cNvSpPr>
              <a:spLocks noChangeArrowheads="1"/>
            </p:cNvSpPr>
            <p:nvPr/>
          </p:nvSpPr>
          <p:spPr bwMode="auto">
            <a:xfrm>
              <a:off x="439467" y="2346156"/>
              <a:ext cx="134854" cy="134928"/>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7" name="TextBox 53"/>
          <p:cNvSpPr txBox="1">
            <a:spLocks noChangeArrowheads="1"/>
          </p:cNvSpPr>
          <p:nvPr/>
        </p:nvSpPr>
        <p:spPr bwMode="auto">
          <a:xfrm>
            <a:off x="7388100" y="2767029"/>
            <a:ext cx="1584325"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spTree>
    <p:extLst>
      <p:ext uri="{BB962C8B-B14F-4D97-AF65-F5344CB8AC3E}">
        <p14:creationId xmlns:p14="http://schemas.microsoft.com/office/powerpoint/2010/main" val="108995583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22" presetClass="entr" presetSubtype="4" fill="hold"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750"/>
                                        <p:tgtEl>
                                          <p:spTgt spid="6"/>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750"/>
                                        <p:tgtEl>
                                          <p:spTgt spid="12"/>
                                        </p:tgtEl>
                                      </p:cBhvr>
                                    </p:animEffect>
                                  </p:childTnLst>
                                </p:cTn>
                              </p:par>
                              <p:par>
                                <p:cTn id="31" presetID="22" presetClass="entr" presetSubtype="4" fill="hold" nodeType="withEffect">
                                  <p:stCondLst>
                                    <p:cond delay="150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750"/>
                                        <p:tgtEl>
                                          <p:spTgt spid="13"/>
                                        </p:tgtEl>
                                      </p:cBhvr>
                                    </p:animEffect>
                                  </p:childTnLst>
                                </p:cTn>
                              </p:par>
                              <p:par>
                                <p:cTn id="34" presetID="10" presetClass="entr" presetSubtype="0" fill="hold" grpId="0" nodeType="withEffect">
                                  <p:stCondLst>
                                    <p:cond delay="20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750"/>
                                        <p:tgtEl>
                                          <p:spTgt spid="19"/>
                                        </p:tgtEl>
                                      </p:cBhvr>
                                    </p:animEffect>
                                  </p:childTnLst>
                                </p:cTn>
                              </p:par>
                              <p:par>
                                <p:cTn id="37" presetID="22" presetClass="entr" presetSubtype="4" fill="hold"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750"/>
                                        <p:tgtEl>
                                          <p:spTgt spid="20"/>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750"/>
                                        <p:tgtEl>
                                          <p:spTgt spid="26"/>
                                        </p:tgtEl>
                                      </p:cBhvr>
                                    </p:animEffect>
                                  </p:childTnLst>
                                </p:cTn>
                              </p:par>
                              <p:par>
                                <p:cTn id="43" presetID="22" presetClass="entr" presetSubtype="4" fill="hold" nodeType="withEffect">
                                  <p:stCondLst>
                                    <p:cond delay="350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750"/>
                                        <p:tgtEl>
                                          <p:spTgt spid="27"/>
                                        </p:tgtEl>
                                      </p:cBhvr>
                                    </p:animEffect>
                                  </p:childTnLst>
                                </p:cTn>
                              </p:par>
                              <p:par>
                                <p:cTn id="46" presetID="10" presetClass="entr" presetSubtype="0" fill="hold" grpId="0" nodeType="withEffect">
                                  <p:stCondLst>
                                    <p:cond delay="4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750"/>
                                        <p:tgtEl>
                                          <p:spTgt spid="33"/>
                                        </p:tgtEl>
                                      </p:cBhvr>
                                    </p:animEffect>
                                  </p:childTnLst>
                                </p:cTn>
                              </p:par>
                              <p:par>
                                <p:cTn id="49" presetID="22" presetClass="entr" presetSubtype="4" fill="hold" nodeType="withEffect">
                                  <p:stCondLst>
                                    <p:cond delay="4500"/>
                                  </p:stCondLst>
                                  <p:childTnLst>
                                    <p:set>
                                      <p:cBhvr>
                                        <p:cTn id="50" dur="1" fill="hold">
                                          <p:stCondLst>
                                            <p:cond delay="0"/>
                                          </p:stCondLst>
                                        </p:cTn>
                                        <p:tgtEl>
                                          <p:spTgt spid="41"/>
                                        </p:tgtEl>
                                        <p:attrNameLst>
                                          <p:attrName>style.visibility</p:attrName>
                                        </p:attrNameLst>
                                      </p:cBhvr>
                                      <p:to>
                                        <p:strVal val="visible"/>
                                      </p:to>
                                    </p:set>
                                    <p:animEffect transition="in" filter="wipe(down)">
                                      <p:cBhvr>
                                        <p:cTn id="51" dur="750"/>
                                        <p:tgtEl>
                                          <p:spTgt spid="41"/>
                                        </p:tgtEl>
                                      </p:cBhvr>
                                    </p:animEffect>
                                  </p:childTnLst>
                                </p:cTn>
                              </p:par>
                              <p:par>
                                <p:cTn id="52" presetID="10" presetClass="entr" presetSubtype="0" fill="hold" grpId="0" nodeType="withEffect">
                                  <p:stCondLst>
                                    <p:cond delay="500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750"/>
                                        <p:tgtEl>
                                          <p:spTgt spid="47"/>
                                        </p:tgtEl>
                                      </p:cBhvr>
                                    </p:animEffect>
                                  </p:childTnLst>
                                </p:cTn>
                              </p:par>
                              <p:par>
                                <p:cTn id="55" presetID="22" presetClass="entr" presetSubtype="4" fill="hold" nodeType="withEffect">
                                  <p:stCondLst>
                                    <p:cond delay="550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750"/>
                                        <p:tgtEl>
                                          <p:spTgt spid="34"/>
                                        </p:tgtEl>
                                      </p:cBhvr>
                                    </p:animEffect>
                                  </p:childTnLst>
                                </p:cTn>
                              </p:par>
                              <p:par>
                                <p:cTn id="58" presetID="10" presetClass="entr" presetSubtype="0" fill="hold" grpId="0" nodeType="withEffect">
                                  <p:stCondLst>
                                    <p:cond delay="600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12" grpId="0" autoUpdateAnimBg="0"/>
      <p:bldP spid="19" grpId="0" autoUpdateAnimBg="0"/>
      <p:bldP spid="26" grpId="0" autoUpdateAnimBg="0"/>
      <p:bldP spid="33" grpId="0" autoUpdateAnimBg="0"/>
      <p:bldP spid="40" grpId="0" autoUpdateAnimBg="0"/>
      <p:bldP spid="4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3"/>
          <p:cNvGrpSpPr>
            <a:grpSpLocks/>
          </p:cNvGrpSpPr>
          <p:nvPr/>
        </p:nvGrpSpPr>
        <p:grpSpPr bwMode="auto">
          <a:xfrm>
            <a:off x="817952" y="1773932"/>
            <a:ext cx="5842000" cy="3856038"/>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10" name="KSO_GN4"/>
          <p:cNvSpPr>
            <a:spLocks noChangeArrowheads="1"/>
          </p:cNvSpPr>
          <p:nvPr/>
        </p:nvSpPr>
        <p:spPr bwMode="auto">
          <a:xfrm>
            <a:off x="967177" y="1929507"/>
            <a:ext cx="2220912" cy="2220913"/>
          </a:xfrm>
          <a:prstGeom prst="ellipse">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7200">
                <a:solidFill>
                  <a:schemeClr val="bg1"/>
                </a:solidFill>
                <a:latin typeface="Impact" pitchFamily="34" charset="0"/>
              </a:rPr>
              <a:t>04</a:t>
            </a:r>
          </a:p>
        </p:txBody>
      </p:sp>
      <p:sp>
        <p:nvSpPr>
          <p:cNvPr id="11" name="KSO_GN3"/>
          <p:cNvSpPr>
            <a:spLocks noChangeArrowheads="1"/>
          </p:cNvSpPr>
          <p:nvPr/>
        </p:nvSpPr>
        <p:spPr bwMode="auto">
          <a:xfrm>
            <a:off x="3011877" y="3556695"/>
            <a:ext cx="1571625" cy="157162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03</a:t>
            </a:r>
          </a:p>
        </p:txBody>
      </p:sp>
      <p:sp>
        <p:nvSpPr>
          <p:cNvPr id="12" name="KSO_GN2"/>
          <p:cNvSpPr>
            <a:spLocks noChangeArrowheads="1"/>
          </p:cNvSpPr>
          <p:nvPr/>
        </p:nvSpPr>
        <p:spPr bwMode="auto">
          <a:xfrm rot="10800000" flipV="1">
            <a:off x="4642239" y="4425057"/>
            <a:ext cx="1120775" cy="1120775"/>
          </a:xfrm>
          <a:prstGeom prst="ellipse">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a:solidFill>
                  <a:schemeClr val="bg1"/>
                </a:solidFill>
                <a:latin typeface="Impact" pitchFamily="34" charset="0"/>
              </a:rPr>
              <a:t>02</a:t>
            </a:r>
            <a:endParaRPr lang="en-US" altLang="zh-CN" sz="2000">
              <a:solidFill>
                <a:schemeClr val="bg1"/>
              </a:solidFill>
              <a:latin typeface="Impact" pitchFamily="34" charset="0"/>
            </a:endParaRPr>
          </a:p>
        </p:txBody>
      </p:sp>
      <p:sp>
        <p:nvSpPr>
          <p:cNvPr id="13" name="KSO_GN1"/>
          <p:cNvSpPr>
            <a:spLocks noChangeArrowheads="1"/>
          </p:cNvSpPr>
          <p:nvPr/>
        </p:nvSpPr>
        <p:spPr bwMode="auto">
          <a:xfrm>
            <a:off x="5710627" y="5248970"/>
            <a:ext cx="773112" cy="773112"/>
          </a:xfrm>
          <a:prstGeom prst="ellipse">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01</a:t>
            </a:r>
          </a:p>
        </p:txBody>
      </p:sp>
      <p:sp>
        <p:nvSpPr>
          <p:cNvPr id="14"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a:solidFill>
                <a:srgbClr val="262626"/>
              </a:solidFill>
            </a:endParaRPr>
          </a:p>
        </p:txBody>
      </p:sp>
      <p:sp>
        <p:nvSpPr>
          <p:cNvPr id="15"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6"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7"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Tree>
    <p:extLst>
      <p:ext uri="{BB962C8B-B14F-4D97-AF65-F5344CB8AC3E}">
        <p14:creationId xmlns:p14="http://schemas.microsoft.com/office/powerpoint/2010/main" val="233945503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2750"/>
                                        <p:tgtEl>
                                          <p:spTgt spid="5"/>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 calcmode="lin" valueType="num">
                                      <p:cBhvr>
                                        <p:cTn id="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5"/>
                                        </p:tgtEl>
                                        <p:attrNameLst>
                                          <p:attrName>ppt_y</p:attrName>
                                        </p:attrNameLst>
                                      </p:cBhvr>
                                      <p:tavLst>
                                        <p:tav tm="0">
                                          <p:val>
                                            <p:strVal val="#ppt_y"/>
                                          </p:val>
                                        </p:tav>
                                        <p:tav tm="100000">
                                          <p:val>
                                            <p:strVal val="#ppt_y"/>
                                          </p:val>
                                        </p:tav>
                                      </p:tavLst>
                                    </p:anim>
                                    <p:anim calcmode="lin" valueType="num">
                                      <p:cBhvr>
                                        <p:cTn id="5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5"/>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6"/>
                                        </p:tgtEl>
                                        <p:attrNameLst>
                                          <p:attrName>ppt_y</p:attrName>
                                        </p:attrNameLst>
                                      </p:cBhvr>
                                      <p:tavLst>
                                        <p:tav tm="0">
                                          <p:val>
                                            <p:strVal val="#ppt_y"/>
                                          </p:val>
                                        </p:tav>
                                        <p:tav tm="100000">
                                          <p:val>
                                            <p:strVal val="#ppt_y"/>
                                          </p:val>
                                        </p:tav>
                                      </p:tavLst>
                                    </p:anim>
                                    <p:anim calcmode="lin" valueType="num">
                                      <p:cBhvr>
                                        <p:cTn id="5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6"/>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7"/>
                                        </p:tgtEl>
                                        <p:attrNameLst>
                                          <p:attrName>ppt_y</p:attrName>
                                        </p:attrNameLst>
                                      </p:cBhvr>
                                      <p:tavLst>
                                        <p:tav tm="0">
                                          <p:val>
                                            <p:strVal val="#ppt_y"/>
                                          </p:val>
                                        </p:tav>
                                        <p:tav tm="100000">
                                          <p:val>
                                            <p:strVal val="#ppt_y"/>
                                          </p:val>
                                        </p:tav>
                                      </p:tavLst>
                                    </p:anim>
                                    <p:anim calcmode="lin" valueType="num">
                                      <p:cBhvr>
                                        <p:cTn id="6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autoUpdateAnimBg="0"/>
      <p:bldP spid="11" grpId="0" animBg="1" autoUpdateAnimBg="0"/>
      <p:bldP spid="12" grpId="0" animBg="1" autoUpdateAnimBg="0"/>
      <p:bldP spid="13" grpId="0" animBg="1" autoUpdateAnimBg="0"/>
      <p:bldP spid="14" grpId="0"/>
      <p:bldP spid="15"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2134046" y="2715443"/>
            <a:ext cx="2578100" cy="2578100"/>
          </a:xfrm>
          <a:prstGeom prst="ellipse">
            <a:avLst/>
          </a:prstGeom>
          <a:solidFill>
            <a:srgbClr val="009999"/>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椭圆 4"/>
          <p:cNvSpPr>
            <a:spLocks noChangeArrowheads="1"/>
          </p:cNvSpPr>
          <p:nvPr/>
        </p:nvSpPr>
        <p:spPr bwMode="auto">
          <a:xfrm>
            <a:off x="1876871" y="2459856"/>
            <a:ext cx="3092450" cy="3092450"/>
          </a:xfrm>
          <a:prstGeom prst="ellipse">
            <a:avLst/>
          </a:prstGeom>
          <a:noFill/>
          <a:ln w="25400" cap="flat" cmpd="sng">
            <a:solidFill>
              <a:srgbClr val="00999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 name="椭圆 5"/>
          <p:cNvSpPr>
            <a:spLocks noChangeArrowheads="1"/>
          </p:cNvSpPr>
          <p:nvPr/>
        </p:nvSpPr>
        <p:spPr bwMode="auto">
          <a:xfrm>
            <a:off x="1660971" y="2242368"/>
            <a:ext cx="3524250" cy="3524250"/>
          </a:xfrm>
          <a:prstGeom prst="ellipse">
            <a:avLst/>
          </a:prstGeom>
          <a:noFill/>
          <a:ln w="25400" cap="flat" cmpd="sng">
            <a:solidFill>
              <a:srgbClr val="00999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椭圆 10"/>
          <p:cNvSpPr>
            <a:spLocks noChangeArrowheads="1"/>
          </p:cNvSpPr>
          <p:nvPr/>
        </p:nvSpPr>
        <p:spPr bwMode="auto">
          <a:xfrm>
            <a:off x="10139486" y="1701602"/>
            <a:ext cx="784225" cy="784225"/>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 name="椭圆 11"/>
          <p:cNvSpPr>
            <a:spLocks noChangeArrowheads="1"/>
          </p:cNvSpPr>
          <p:nvPr/>
        </p:nvSpPr>
        <p:spPr bwMode="auto">
          <a:xfrm>
            <a:off x="10139486" y="2933601"/>
            <a:ext cx="784225" cy="784225"/>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椭圆 12"/>
          <p:cNvSpPr>
            <a:spLocks noChangeArrowheads="1"/>
          </p:cNvSpPr>
          <p:nvPr/>
        </p:nvSpPr>
        <p:spPr bwMode="auto">
          <a:xfrm>
            <a:off x="10139486" y="4085729"/>
            <a:ext cx="784225" cy="784225"/>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 name="椭圆 13"/>
          <p:cNvSpPr>
            <a:spLocks noChangeArrowheads="1"/>
          </p:cNvSpPr>
          <p:nvPr/>
        </p:nvSpPr>
        <p:spPr bwMode="auto">
          <a:xfrm>
            <a:off x="10139486" y="5237857"/>
            <a:ext cx="784225" cy="784225"/>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 name="Freeform 145"/>
          <p:cNvSpPr>
            <a:spLocks noEditPoints="1" noChangeArrowheads="1"/>
          </p:cNvSpPr>
          <p:nvPr/>
        </p:nvSpPr>
        <p:spPr bwMode="auto">
          <a:xfrm>
            <a:off x="10307761" y="4292104"/>
            <a:ext cx="476250" cy="441325"/>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3" name="Group 32"/>
          <p:cNvGrpSpPr>
            <a:grpSpLocks/>
          </p:cNvGrpSpPr>
          <p:nvPr/>
        </p:nvGrpSpPr>
        <p:grpSpPr bwMode="auto">
          <a:xfrm>
            <a:off x="10399836" y="1874640"/>
            <a:ext cx="263525" cy="477837"/>
            <a:chOff x="0" y="0"/>
            <a:chExt cx="409575" cy="742950"/>
          </a:xfrm>
        </p:grpSpPr>
        <p:sp>
          <p:nvSpPr>
            <p:cNvPr id="34"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6" name="Freeform 755"/>
          <p:cNvSpPr>
            <a:spLocks noChangeArrowheads="1"/>
          </p:cNvSpPr>
          <p:nvPr/>
        </p:nvSpPr>
        <p:spPr bwMode="auto">
          <a:xfrm>
            <a:off x="10418886" y="5379145"/>
            <a:ext cx="242888" cy="474662"/>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7" name="Group 36"/>
          <p:cNvGrpSpPr>
            <a:grpSpLocks/>
          </p:cNvGrpSpPr>
          <p:nvPr/>
        </p:nvGrpSpPr>
        <p:grpSpPr bwMode="auto">
          <a:xfrm>
            <a:off x="10302999" y="3151088"/>
            <a:ext cx="476250" cy="444500"/>
            <a:chOff x="0" y="0"/>
            <a:chExt cx="739775" cy="690562"/>
          </a:xfrm>
        </p:grpSpPr>
        <p:sp>
          <p:nvSpPr>
            <p:cNvPr id="38"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9"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0"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1"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2"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3"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6" name="矩形 45"/>
          <p:cNvSpPr>
            <a:spLocks noChangeArrowheads="1"/>
          </p:cNvSpPr>
          <p:nvPr/>
        </p:nvSpPr>
        <p:spPr bwMode="auto">
          <a:xfrm>
            <a:off x="5811143" y="18200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请在此处输入您的文本或者复制您的文本粘贴到此处，请在此处输入您的文本或者复制</a:t>
            </a:r>
            <a:endParaRPr lang="zh-CN" altLang="en-US" sz="2400" dirty="0"/>
          </a:p>
        </p:txBody>
      </p:sp>
      <p:sp>
        <p:nvSpPr>
          <p:cNvPr id="47" name="矩形 46"/>
          <p:cNvSpPr>
            <a:spLocks noChangeArrowheads="1"/>
          </p:cNvSpPr>
          <p:nvPr/>
        </p:nvSpPr>
        <p:spPr bwMode="auto">
          <a:xfrm>
            <a:off x="5811143" y="30138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8" name="矩形 47"/>
          <p:cNvSpPr>
            <a:spLocks noChangeArrowheads="1"/>
          </p:cNvSpPr>
          <p:nvPr/>
        </p:nvSpPr>
        <p:spPr bwMode="auto">
          <a:xfrm>
            <a:off x="5811143" y="41949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9" name="矩形 48"/>
          <p:cNvSpPr>
            <a:spLocks noChangeArrowheads="1"/>
          </p:cNvSpPr>
          <p:nvPr/>
        </p:nvSpPr>
        <p:spPr bwMode="auto">
          <a:xfrm>
            <a:off x="5811143" y="5323706"/>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50" name="TextBox 49"/>
          <p:cNvSpPr txBox="1"/>
          <p:nvPr/>
        </p:nvSpPr>
        <p:spPr>
          <a:xfrm>
            <a:off x="2858815" y="3213770"/>
            <a:ext cx="1313180" cy="1446550"/>
          </a:xfrm>
          <a:prstGeom prst="rect">
            <a:avLst/>
          </a:prstGeom>
          <a:noFill/>
        </p:spPr>
        <p:txBody>
          <a:bodyPr wrap="non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输入</a:t>
            </a:r>
            <a:endParaRPr lang="en-US" altLang="zh-CN" sz="4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400" dirty="0">
                <a:solidFill>
                  <a:schemeClr val="bg1"/>
                </a:solidFill>
                <a:latin typeface="微软雅黑" panose="020B0503020204020204" pitchFamily="34" charset="-122"/>
                <a:ea typeface="微软雅黑" panose="020B0503020204020204" pitchFamily="34" charset="-122"/>
              </a:rPr>
              <a:t>标题</a:t>
            </a:r>
          </a:p>
        </p:txBody>
      </p:sp>
      <p:grpSp>
        <p:nvGrpSpPr>
          <p:cNvPr id="55" name="组合 54"/>
          <p:cNvGrpSpPr/>
          <p:nvPr/>
        </p:nvGrpSpPr>
        <p:grpSpPr>
          <a:xfrm>
            <a:off x="1083121" y="1628006"/>
            <a:ext cx="4702175" cy="4610100"/>
            <a:chOff x="1083121" y="1628006"/>
            <a:chExt cx="4702175" cy="4610100"/>
          </a:xfrm>
        </p:grpSpPr>
        <p:sp>
          <p:nvSpPr>
            <p:cNvPr id="8" name="椭圆 6"/>
            <p:cNvSpPr>
              <a:spLocks noChangeArrowheads="1"/>
            </p:cNvSpPr>
            <p:nvPr/>
          </p:nvSpPr>
          <p:spPr bwMode="auto">
            <a:xfrm>
              <a:off x="1083121" y="3318693"/>
              <a:ext cx="1373188" cy="1373188"/>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椭圆 7"/>
            <p:cNvSpPr>
              <a:spLocks noChangeArrowheads="1"/>
            </p:cNvSpPr>
            <p:nvPr/>
          </p:nvSpPr>
          <p:spPr bwMode="auto">
            <a:xfrm>
              <a:off x="2737296" y="1628006"/>
              <a:ext cx="1373188" cy="1373187"/>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椭圆 8"/>
            <p:cNvSpPr>
              <a:spLocks noChangeArrowheads="1"/>
            </p:cNvSpPr>
            <p:nvPr/>
          </p:nvSpPr>
          <p:spPr bwMode="auto">
            <a:xfrm>
              <a:off x="4410521" y="3318693"/>
              <a:ext cx="1374775" cy="1373188"/>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椭圆 9"/>
            <p:cNvSpPr>
              <a:spLocks noChangeArrowheads="1"/>
            </p:cNvSpPr>
            <p:nvPr/>
          </p:nvSpPr>
          <p:spPr bwMode="auto">
            <a:xfrm>
              <a:off x="2772221" y="4864918"/>
              <a:ext cx="1373188" cy="1373188"/>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 name="矩形 28"/>
            <p:cNvSpPr>
              <a:spLocks noChangeArrowheads="1"/>
            </p:cNvSpPr>
            <p:nvPr/>
          </p:nvSpPr>
          <p:spPr bwMode="auto">
            <a:xfrm>
              <a:off x="1130623"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1" name="矩形 50"/>
            <p:cNvSpPr>
              <a:spLocks noChangeArrowheads="1"/>
            </p:cNvSpPr>
            <p:nvPr/>
          </p:nvSpPr>
          <p:spPr bwMode="auto">
            <a:xfrm>
              <a:off x="4466965"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2" name="矩形 51"/>
            <p:cNvSpPr>
              <a:spLocks noChangeArrowheads="1"/>
            </p:cNvSpPr>
            <p:nvPr/>
          </p:nvSpPr>
          <p:spPr bwMode="auto">
            <a:xfrm>
              <a:off x="2821066" y="1917626"/>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3" name="矩形 52"/>
            <p:cNvSpPr>
              <a:spLocks noChangeArrowheads="1"/>
            </p:cNvSpPr>
            <p:nvPr/>
          </p:nvSpPr>
          <p:spPr bwMode="auto">
            <a:xfrm>
              <a:off x="2821066" y="518218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29508928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fltVal val="0"/>
                                          </p:val>
                                        </p:tav>
                                        <p:tav tm="100000">
                                          <p:val>
                                            <p:strVal val="#ppt_w"/>
                                          </p:val>
                                        </p:tav>
                                      </p:tavLst>
                                    </p:anim>
                                    <p:anim calcmode="lin" valueType="num">
                                      <p:cBhvr>
                                        <p:cTn id="41" dur="1000" fill="hold"/>
                                        <p:tgtEl>
                                          <p:spTgt spid="6"/>
                                        </p:tgtEl>
                                        <p:attrNameLst>
                                          <p:attrName>ppt_h</p:attrName>
                                        </p:attrNameLst>
                                      </p:cBhvr>
                                      <p:tavLst>
                                        <p:tav tm="0">
                                          <p:val>
                                            <p:fltVal val="0"/>
                                          </p:val>
                                        </p:tav>
                                        <p:tav tm="100000">
                                          <p:val>
                                            <p:strVal val="#ppt_h"/>
                                          </p:val>
                                        </p:tav>
                                      </p:tavLst>
                                    </p:anim>
                                    <p:animEffect transition="in" filter="fade">
                                      <p:cBhvr>
                                        <p:cTn id="42" dur="1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Effect transition="in" filter="fade">
                                      <p:cBhvr>
                                        <p:cTn id="49" dur="1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1+#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1+#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1+#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1+#ppt_w/2"/>
                                          </p:val>
                                        </p:tav>
                                        <p:tav tm="100000">
                                          <p:val>
                                            <p:strVal val="#ppt_x"/>
                                          </p:val>
                                        </p:tav>
                                      </p:tavLst>
                                    </p:anim>
                                    <p:anim calcmode="lin" valueType="num">
                                      <p:cBhvr additive="base">
                                        <p:cTn id="78" dur="500" fill="hold"/>
                                        <p:tgtEl>
                                          <p:spTgt spid="32"/>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1+#ppt_w/2"/>
                                          </p:val>
                                        </p:tav>
                                        <p:tav tm="100000">
                                          <p:val>
                                            <p:strVal val="#ppt_x"/>
                                          </p:val>
                                        </p:tav>
                                      </p:tavLst>
                                    </p:anim>
                                    <p:anim calcmode="lin" valueType="num">
                                      <p:cBhvr additive="base">
                                        <p:cTn id="82" dur="500" fill="hold"/>
                                        <p:tgtEl>
                                          <p:spTgt spid="33"/>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1+#ppt_w/2"/>
                                          </p:val>
                                        </p:tav>
                                        <p:tav tm="100000">
                                          <p:val>
                                            <p:strVal val="#ppt_x"/>
                                          </p:val>
                                        </p:tav>
                                      </p:tavLst>
                                    </p:anim>
                                    <p:anim calcmode="lin" valueType="num">
                                      <p:cBhvr additive="base">
                                        <p:cTn id="86" dur="500" fill="hold"/>
                                        <p:tgtEl>
                                          <p:spTgt spid="36"/>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fill="hold"/>
                                        <p:tgtEl>
                                          <p:spTgt spid="37"/>
                                        </p:tgtEl>
                                        <p:attrNameLst>
                                          <p:attrName>ppt_x</p:attrName>
                                        </p:attrNameLst>
                                      </p:cBhvr>
                                      <p:tavLst>
                                        <p:tav tm="0">
                                          <p:val>
                                            <p:strVal val="1+#ppt_w/2"/>
                                          </p:val>
                                        </p:tav>
                                        <p:tav tm="100000">
                                          <p:val>
                                            <p:strVal val="#ppt_x"/>
                                          </p:val>
                                        </p:tav>
                                      </p:tavLst>
                                    </p:anim>
                                    <p:anim calcmode="lin" valueType="num">
                                      <p:cBhvr additive="base">
                                        <p:cTn id="9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iterate type="lt">
                                    <p:tmPct val="10000"/>
                                  </p:iterate>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anim calcmode="lin" valueType="num">
                                      <p:cBhvr>
                                        <p:cTn id="96" dur="500" fill="hold"/>
                                        <p:tgtEl>
                                          <p:spTgt spid="46"/>
                                        </p:tgtEl>
                                        <p:attrNameLst>
                                          <p:attrName>ppt_x</p:attrName>
                                        </p:attrNameLst>
                                      </p:cBhvr>
                                      <p:tavLst>
                                        <p:tav tm="0">
                                          <p:val>
                                            <p:strVal val="#ppt_x"/>
                                          </p:val>
                                        </p:tav>
                                        <p:tav tm="100000">
                                          <p:val>
                                            <p:strVal val="#ppt_x"/>
                                          </p:val>
                                        </p:tav>
                                      </p:tavLst>
                                    </p:anim>
                                    <p:anim calcmode="lin" valueType="num">
                                      <p:cBhvr>
                                        <p:cTn id="97" dur="500" fill="hold"/>
                                        <p:tgtEl>
                                          <p:spTgt spid="4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iterate type="lt">
                                    <p:tmPct val="10000"/>
                                  </p:iterate>
                                  <p:childTnLst>
                                    <p:set>
                                      <p:cBhvr>
                                        <p:cTn id="99" dur="1" fill="hold">
                                          <p:stCondLst>
                                            <p:cond delay="0"/>
                                          </p:stCondLst>
                                        </p:cTn>
                                        <p:tgtEl>
                                          <p:spTgt spid="47"/>
                                        </p:tgtEl>
                                        <p:attrNameLst>
                                          <p:attrName>style.visibility</p:attrName>
                                        </p:attrNameLst>
                                      </p:cBhvr>
                                      <p:to>
                                        <p:strVal val="visible"/>
                                      </p:to>
                                    </p:set>
                                    <p:animEffect transition="in" filter="fade">
                                      <p:cBhvr>
                                        <p:cTn id="100" dur="500"/>
                                        <p:tgtEl>
                                          <p:spTgt spid="47"/>
                                        </p:tgtEl>
                                      </p:cBhvr>
                                    </p:animEffect>
                                    <p:anim calcmode="lin" valueType="num">
                                      <p:cBhvr>
                                        <p:cTn id="101" dur="500" fill="hold"/>
                                        <p:tgtEl>
                                          <p:spTgt spid="47"/>
                                        </p:tgtEl>
                                        <p:attrNameLst>
                                          <p:attrName>ppt_x</p:attrName>
                                        </p:attrNameLst>
                                      </p:cBhvr>
                                      <p:tavLst>
                                        <p:tav tm="0">
                                          <p:val>
                                            <p:strVal val="#ppt_x"/>
                                          </p:val>
                                        </p:tav>
                                        <p:tav tm="100000">
                                          <p:val>
                                            <p:strVal val="#ppt_x"/>
                                          </p:val>
                                        </p:tav>
                                      </p:tavLst>
                                    </p:anim>
                                    <p:anim calcmode="lin" valueType="num">
                                      <p:cBhvr>
                                        <p:cTn id="102" dur="500" fill="hold"/>
                                        <p:tgtEl>
                                          <p:spTgt spid="4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iterate type="lt">
                                    <p:tmPct val="10000"/>
                                  </p:iterate>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anim calcmode="lin" valueType="num">
                                      <p:cBhvr>
                                        <p:cTn id="106" dur="500" fill="hold"/>
                                        <p:tgtEl>
                                          <p:spTgt spid="48"/>
                                        </p:tgtEl>
                                        <p:attrNameLst>
                                          <p:attrName>ppt_x</p:attrName>
                                        </p:attrNameLst>
                                      </p:cBhvr>
                                      <p:tavLst>
                                        <p:tav tm="0">
                                          <p:val>
                                            <p:strVal val="#ppt_x"/>
                                          </p:val>
                                        </p:tav>
                                        <p:tav tm="100000">
                                          <p:val>
                                            <p:strVal val="#ppt_x"/>
                                          </p:val>
                                        </p:tav>
                                      </p:tavLst>
                                    </p:anim>
                                    <p:anim calcmode="lin" valueType="num">
                                      <p:cBhvr>
                                        <p:cTn id="107" dur="500" fill="hold"/>
                                        <p:tgtEl>
                                          <p:spTgt spid="4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iterate type="lt">
                                    <p:tmPct val="10000"/>
                                  </p:iterate>
                                  <p:childTnLst>
                                    <p:set>
                                      <p:cBhvr>
                                        <p:cTn id="109" dur="1" fill="hold">
                                          <p:stCondLst>
                                            <p:cond delay="0"/>
                                          </p:stCondLst>
                                        </p:cTn>
                                        <p:tgtEl>
                                          <p:spTgt spid="49"/>
                                        </p:tgtEl>
                                        <p:attrNameLst>
                                          <p:attrName>style.visibility</p:attrName>
                                        </p:attrNameLst>
                                      </p:cBhvr>
                                      <p:to>
                                        <p:strVal val="visible"/>
                                      </p:to>
                                    </p:set>
                                    <p:animEffect transition="in" filter="fade">
                                      <p:cBhvr>
                                        <p:cTn id="110" dur="500"/>
                                        <p:tgtEl>
                                          <p:spTgt spid="49"/>
                                        </p:tgtEl>
                                      </p:cBhvr>
                                    </p:animEffect>
                                    <p:anim calcmode="lin" valueType="num">
                                      <p:cBhvr>
                                        <p:cTn id="111" dur="500" fill="hold"/>
                                        <p:tgtEl>
                                          <p:spTgt spid="49"/>
                                        </p:tgtEl>
                                        <p:attrNameLst>
                                          <p:attrName>ppt_x</p:attrName>
                                        </p:attrNameLst>
                                      </p:cBhvr>
                                      <p:tavLst>
                                        <p:tav tm="0">
                                          <p:val>
                                            <p:strVal val="#ppt_x"/>
                                          </p:val>
                                        </p:tav>
                                        <p:tav tm="100000">
                                          <p:val>
                                            <p:strVal val="#ppt_x"/>
                                          </p:val>
                                        </p:tav>
                                      </p:tavLst>
                                    </p:anim>
                                    <p:anim calcmode="lin" valueType="num">
                                      <p:cBhvr>
                                        <p:cTn id="11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2" grpId="0" animBg="1"/>
      <p:bldP spid="13" grpId="0" animBg="1"/>
      <p:bldP spid="14" grpId="0" animBg="1"/>
      <p:bldP spid="15" grpId="0" animBg="1"/>
      <p:bldP spid="32" grpId="0" animBg="1"/>
      <p:bldP spid="36" grpId="0" animBg="1"/>
      <p:bldP spid="46" grpId="0"/>
      <p:bldP spid="47" grpId="0"/>
      <p:bldP spid="48" grpId="0"/>
      <p:bldP spid="49" grpId="0"/>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圆角矩形 8"/>
          <p:cNvSpPr/>
          <p:nvPr/>
        </p:nvSpPr>
        <p:spPr bwMode="auto">
          <a:xfrm>
            <a:off x="2887358" y="1701602"/>
            <a:ext cx="2755751" cy="647134"/>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0" name="文本框 12"/>
          <p:cNvSpPr txBox="1"/>
          <p:nvPr/>
        </p:nvSpPr>
        <p:spPr bwMode="auto">
          <a:xfrm>
            <a:off x="3398540" y="1790161"/>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8" name="Freeform 12"/>
          <p:cNvSpPr>
            <a:spLocks noEditPoints="1"/>
          </p:cNvSpPr>
          <p:nvPr/>
        </p:nvSpPr>
        <p:spPr bwMode="auto">
          <a:xfrm>
            <a:off x="2101028" y="1701602"/>
            <a:ext cx="560238" cy="562525"/>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4" name="圆角矩形 13"/>
          <p:cNvSpPr/>
          <p:nvPr/>
        </p:nvSpPr>
        <p:spPr bwMode="auto">
          <a:xfrm>
            <a:off x="2933473" y="2835349"/>
            <a:ext cx="2755370" cy="645298"/>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3" name="Freeform 5"/>
          <p:cNvSpPr>
            <a:spLocks noEditPoints="1"/>
          </p:cNvSpPr>
          <p:nvPr/>
        </p:nvSpPr>
        <p:spPr bwMode="auto">
          <a:xfrm>
            <a:off x="2085021" y="2826654"/>
            <a:ext cx="592253" cy="594539"/>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9" name="圆角矩形 18"/>
          <p:cNvSpPr/>
          <p:nvPr/>
        </p:nvSpPr>
        <p:spPr bwMode="auto">
          <a:xfrm>
            <a:off x="2945069" y="3958565"/>
            <a:ext cx="2754226" cy="644846"/>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8" name="Freeform 22"/>
          <p:cNvSpPr>
            <a:spLocks noEditPoints="1"/>
          </p:cNvSpPr>
          <p:nvPr/>
        </p:nvSpPr>
        <p:spPr bwMode="auto">
          <a:xfrm>
            <a:off x="2072606" y="4013445"/>
            <a:ext cx="644847" cy="521365"/>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24" name="圆角矩形 23"/>
          <p:cNvSpPr/>
          <p:nvPr/>
        </p:nvSpPr>
        <p:spPr bwMode="auto">
          <a:xfrm>
            <a:off x="2910424" y="5081329"/>
            <a:ext cx="2755556" cy="647248"/>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23" name="Freeform 24"/>
          <p:cNvSpPr>
            <a:spLocks noEditPoints="1"/>
          </p:cNvSpPr>
          <p:nvPr/>
        </p:nvSpPr>
        <p:spPr bwMode="auto">
          <a:xfrm>
            <a:off x="2066727" y="5083616"/>
            <a:ext cx="628841" cy="649420"/>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8" name="TextBox 47"/>
          <p:cNvSpPr txBox="1"/>
          <p:nvPr/>
        </p:nvSpPr>
        <p:spPr>
          <a:xfrm>
            <a:off x="5883151" y="2821414"/>
            <a:ext cx="5760640" cy="738664"/>
          </a:xfrm>
          <a:prstGeom prst="rect">
            <a:avLst/>
          </a:prstGeom>
          <a:noFill/>
        </p:spPr>
        <p:txBody>
          <a:bodyPr wrap="square" rtlCol="0">
            <a:spAutoFit/>
          </a:bodyPr>
          <a:lstStyle/>
          <a:p>
            <a:r>
              <a:rPr lang="zh-CN" altLang="en-US" dirty="0" smtClean="0"/>
              <a:t>点击输入工作内容或复制你的文本内容</a:t>
            </a:r>
            <a:endParaRPr lang="en-US" altLang="zh-CN" dirty="0" smtClean="0"/>
          </a:p>
          <a:p>
            <a:r>
              <a:rPr lang="zh-CN" altLang="en-US" dirty="0" smtClean="0"/>
              <a:t>点击</a:t>
            </a:r>
            <a:r>
              <a:rPr lang="zh-CN" altLang="en-US" dirty="0"/>
              <a:t>输入</a:t>
            </a:r>
            <a:r>
              <a:rPr lang="zh-CN" altLang="en-US" dirty="0" smtClean="0"/>
              <a:t>工作内容或复制你的文本内容</a:t>
            </a:r>
            <a:endParaRPr lang="zh-CN" altLang="en-US" dirty="0"/>
          </a:p>
        </p:txBody>
      </p:sp>
      <p:sp>
        <p:nvSpPr>
          <p:cNvPr id="49" name="TextBox 48"/>
          <p:cNvSpPr txBox="1"/>
          <p:nvPr/>
        </p:nvSpPr>
        <p:spPr>
          <a:xfrm>
            <a:off x="5883151" y="3944630"/>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1" name="TextBox 50"/>
          <p:cNvSpPr txBox="1"/>
          <p:nvPr/>
        </p:nvSpPr>
        <p:spPr>
          <a:xfrm>
            <a:off x="5883151" y="5067394"/>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2" name="TextBox 51"/>
          <p:cNvSpPr txBox="1"/>
          <p:nvPr/>
        </p:nvSpPr>
        <p:spPr>
          <a:xfrm>
            <a:off x="5883151" y="1687667"/>
            <a:ext cx="5760640" cy="738664"/>
          </a:xfrm>
          <a:prstGeom prst="rect">
            <a:avLst/>
          </a:prstGeom>
          <a:noFill/>
        </p:spPr>
        <p:txBody>
          <a:bodyPr wrap="square" rtlCol="0">
            <a:spAutoFit/>
          </a:bodyPr>
          <a:lstStyle/>
          <a:p>
            <a:r>
              <a:rPr lang="zh-CN" altLang="en-US" dirty="0" smtClean="0"/>
              <a:t>点击输入工作内容或复制你的文本内容</a:t>
            </a:r>
            <a:endParaRPr lang="en-US" altLang="zh-CN" dirty="0" smtClean="0"/>
          </a:p>
          <a:p>
            <a:r>
              <a:rPr lang="zh-CN" altLang="en-US" dirty="0" smtClean="0"/>
              <a:t>点击输入工作内容或复制你的文本内容</a:t>
            </a:r>
            <a:endParaRPr lang="zh-CN" altLang="en-US" dirty="0"/>
          </a:p>
        </p:txBody>
      </p:sp>
      <p:sp>
        <p:nvSpPr>
          <p:cNvPr id="53" name="文本框 12"/>
          <p:cNvSpPr txBox="1"/>
          <p:nvPr/>
        </p:nvSpPr>
        <p:spPr bwMode="auto">
          <a:xfrm>
            <a:off x="3398540" y="2950249"/>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4" name="文本框 12"/>
          <p:cNvSpPr txBox="1"/>
          <p:nvPr/>
        </p:nvSpPr>
        <p:spPr bwMode="auto">
          <a:xfrm>
            <a:off x="3362871" y="4066378"/>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5" name="文本框 12"/>
          <p:cNvSpPr txBox="1"/>
          <p:nvPr/>
        </p:nvSpPr>
        <p:spPr bwMode="auto">
          <a:xfrm>
            <a:off x="3398540" y="5197204"/>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544602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1+#ppt_w/2"/>
                                          </p:val>
                                        </p:tav>
                                        <p:tav tm="100000">
                                          <p:val>
                                            <p:strVal val="#ppt_x"/>
                                          </p:val>
                                        </p:tav>
                                      </p:tavLst>
                                    </p:anim>
                                    <p:anim calcmode="lin" valueType="num">
                                      <p:cBhvr additive="base">
                                        <p:cTn id="55" dur="500" fill="hold"/>
                                        <p:tgtEl>
                                          <p:spTgt spid="24"/>
                                        </p:tgtEl>
                                        <p:attrNameLst>
                                          <p:attrName>ppt_y</p:attrName>
                                        </p:attrNameLst>
                                      </p:cBhvr>
                                      <p:tavLst>
                                        <p:tav tm="0">
                                          <p:val>
                                            <p:strVal val="#ppt_y"/>
                                          </p:val>
                                        </p:tav>
                                        <p:tav tm="100000">
                                          <p:val>
                                            <p:strVal val="#ppt_y"/>
                                          </p:val>
                                        </p:tav>
                                      </p:tavLst>
                                    </p:anim>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0"/>
                                        </p:tgtEl>
                                        <p:attrNameLst>
                                          <p:attrName>ppt_y</p:attrName>
                                        </p:attrNameLst>
                                      </p:cBhvr>
                                      <p:tavLst>
                                        <p:tav tm="0">
                                          <p:val>
                                            <p:strVal val="#ppt_y"/>
                                          </p:val>
                                        </p:tav>
                                        <p:tav tm="100000">
                                          <p:val>
                                            <p:strVal val="#ppt_y"/>
                                          </p:val>
                                        </p:tav>
                                      </p:tavLst>
                                    </p:anim>
                                    <p:anim calcmode="lin" valueType="num">
                                      <p:cBhvr>
                                        <p:cTn id="6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0"/>
                                        </p:tgtEl>
                                      </p:cBhvr>
                                    </p:animEffect>
                                  </p:childTnLst>
                                </p:cTn>
                              </p:par>
                            </p:childTnLst>
                          </p:cTn>
                        </p:par>
                        <p:par>
                          <p:cTn id="63" fill="hold">
                            <p:stCondLst>
                              <p:cond delay="750"/>
                            </p:stCondLst>
                            <p:childTnLst>
                              <p:par>
                                <p:cTn id="64" presetID="42" presetClass="entr" presetSubtype="0"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childTnLst>
                          </p:cTn>
                        </p:par>
                        <p:par>
                          <p:cTn id="69" fill="hold">
                            <p:stCondLst>
                              <p:cond delay="17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53"/>
                                        </p:tgtEl>
                                        <p:attrNameLst>
                                          <p:attrName>ppt_y</p:attrName>
                                        </p:attrNameLst>
                                      </p:cBhvr>
                                      <p:tavLst>
                                        <p:tav tm="0">
                                          <p:val>
                                            <p:strVal val="#ppt_y"/>
                                          </p:val>
                                        </p:tav>
                                        <p:tav tm="100000">
                                          <p:val>
                                            <p:strVal val="#ppt_y"/>
                                          </p:val>
                                        </p:tav>
                                      </p:tavLst>
                                    </p:anim>
                                    <p:anim calcmode="lin" valueType="num">
                                      <p:cBhvr>
                                        <p:cTn id="74"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53"/>
                                        </p:tgtEl>
                                      </p:cBhvr>
                                    </p:animEffect>
                                  </p:childTnLst>
                                </p:cTn>
                              </p:par>
                            </p:childTnLst>
                          </p:cTn>
                        </p:par>
                        <p:par>
                          <p:cTn id="77" fill="hold">
                            <p:stCondLst>
                              <p:cond delay="2500"/>
                            </p:stCondLst>
                            <p:childTnLst>
                              <p:par>
                                <p:cTn id="78" presetID="42" presetClass="entr" presetSubtype="0"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1000"/>
                                        <p:tgtEl>
                                          <p:spTgt spid="48"/>
                                        </p:tgtEl>
                                      </p:cBhvr>
                                    </p:animEffect>
                                    <p:anim calcmode="lin" valueType="num">
                                      <p:cBhvr>
                                        <p:cTn id="81" dur="1000" fill="hold"/>
                                        <p:tgtEl>
                                          <p:spTgt spid="48"/>
                                        </p:tgtEl>
                                        <p:attrNameLst>
                                          <p:attrName>ppt_x</p:attrName>
                                        </p:attrNameLst>
                                      </p:cBhvr>
                                      <p:tavLst>
                                        <p:tav tm="0">
                                          <p:val>
                                            <p:strVal val="#ppt_x"/>
                                          </p:val>
                                        </p:tav>
                                        <p:tav tm="100000">
                                          <p:val>
                                            <p:strVal val="#ppt_x"/>
                                          </p:val>
                                        </p:tav>
                                      </p:tavLst>
                                    </p:anim>
                                    <p:anim calcmode="lin" valueType="num">
                                      <p:cBhvr>
                                        <p:cTn id="82" dur="1000" fill="hold"/>
                                        <p:tgtEl>
                                          <p:spTgt spid="48"/>
                                        </p:tgtEl>
                                        <p:attrNameLst>
                                          <p:attrName>ppt_y</p:attrName>
                                        </p:attrNameLst>
                                      </p:cBhvr>
                                      <p:tavLst>
                                        <p:tav tm="0">
                                          <p:val>
                                            <p:strVal val="#ppt_y+.1"/>
                                          </p:val>
                                        </p:tav>
                                        <p:tav tm="100000">
                                          <p:val>
                                            <p:strVal val="#ppt_y"/>
                                          </p:val>
                                        </p:tav>
                                      </p:tavLst>
                                    </p:anim>
                                  </p:childTnLst>
                                </p:cTn>
                              </p:par>
                            </p:childTnLst>
                          </p:cTn>
                        </p:par>
                        <p:par>
                          <p:cTn id="83" fill="hold">
                            <p:stCondLst>
                              <p:cond delay="35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54"/>
                                        </p:tgtEl>
                                        <p:attrNameLst>
                                          <p:attrName>style.visibility</p:attrName>
                                        </p:attrNameLst>
                                      </p:cBhvr>
                                      <p:to>
                                        <p:strVal val="visible"/>
                                      </p:to>
                                    </p:set>
                                    <p:anim calcmode="lin" valueType="num">
                                      <p:cBhvr>
                                        <p:cTn id="86"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54"/>
                                        </p:tgtEl>
                                        <p:attrNameLst>
                                          <p:attrName>ppt_y</p:attrName>
                                        </p:attrNameLst>
                                      </p:cBhvr>
                                      <p:tavLst>
                                        <p:tav tm="0">
                                          <p:val>
                                            <p:strVal val="#ppt_y"/>
                                          </p:val>
                                        </p:tav>
                                        <p:tav tm="100000">
                                          <p:val>
                                            <p:strVal val="#ppt_y"/>
                                          </p:val>
                                        </p:tav>
                                      </p:tavLst>
                                    </p:anim>
                                    <p:anim calcmode="lin" valueType="num">
                                      <p:cBhvr>
                                        <p:cTn id="88"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54"/>
                                        </p:tgtEl>
                                      </p:cBhvr>
                                    </p:animEffect>
                                  </p:childTnLst>
                                </p:cTn>
                              </p:par>
                            </p:childTnLst>
                          </p:cTn>
                        </p:par>
                        <p:par>
                          <p:cTn id="91" fill="hold">
                            <p:stCondLst>
                              <p:cond delay="4250"/>
                            </p:stCondLst>
                            <p:childTnLst>
                              <p:par>
                                <p:cTn id="92" presetID="42" presetClass="entr" presetSubtype="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1000"/>
                                        <p:tgtEl>
                                          <p:spTgt spid="49"/>
                                        </p:tgtEl>
                                      </p:cBhvr>
                                    </p:animEffect>
                                    <p:anim calcmode="lin" valueType="num">
                                      <p:cBhvr>
                                        <p:cTn id="95" dur="1000" fill="hold"/>
                                        <p:tgtEl>
                                          <p:spTgt spid="49"/>
                                        </p:tgtEl>
                                        <p:attrNameLst>
                                          <p:attrName>ppt_x</p:attrName>
                                        </p:attrNameLst>
                                      </p:cBhvr>
                                      <p:tavLst>
                                        <p:tav tm="0">
                                          <p:val>
                                            <p:strVal val="#ppt_x"/>
                                          </p:val>
                                        </p:tav>
                                        <p:tav tm="100000">
                                          <p:val>
                                            <p:strVal val="#ppt_x"/>
                                          </p:val>
                                        </p:tav>
                                      </p:tavLst>
                                    </p:anim>
                                    <p:anim calcmode="lin" valueType="num">
                                      <p:cBhvr>
                                        <p:cTn id="96" dur="1000" fill="hold"/>
                                        <p:tgtEl>
                                          <p:spTgt spid="49"/>
                                        </p:tgtEl>
                                        <p:attrNameLst>
                                          <p:attrName>ppt_y</p:attrName>
                                        </p:attrNameLst>
                                      </p:cBhvr>
                                      <p:tavLst>
                                        <p:tav tm="0">
                                          <p:val>
                                            <p:strVal val="#ppt_y+.1"/>
                                          </p:val>
                                        </p:tav>
                                        <p:tav tm="100000">
                                          <p:val>
                                            <p:strVal val="#ppt_y"/>
                                          </p:val>
                                        </p:tav>
                                      </p:tavLst>
                                    </p:anim>
                                  </p:childTnLst>
                                </p:cTn>
                              </p:par>
                            </p:childTnLst>
                          </p:cTn>
                        </p:par>
                        <p:par>
                          <p:cTn id="97" fill="hold">
                            <p:stCondLst>
                              <p:cond delay="52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55"/>
                                        </p:tgtEl>
                                        <p:attrNameLst>
                                          <p:attrName>style.visibility</p:attrName>
                                        </p:attrNameLst>
                                      </p:cBhvr>
                                      <p:to>
                                        <p:strVal val="visible"/>
                                      </p:to>
                                    </p:set>
                                    <p:anim calcmode="lin" valueType="num">
                                      <p:cBhvr>
                                        <p:cTn id="100"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55"/>
                                        </p:tgtEl>
                                        <p:attrNameLst>
                                          <p:attrName>ppt_y</p:attrName>
                                        </p:attrNameLst>
                                      </p:cBhvr>
                                      <p:tavLst>
                                        <p:tav tm="0">
                                          <p:val>
                                            <p:strVal val="#ppt_y"/>
                                          </p:val>
                                        </p:tav>
                                        <p:tav tm="100000">
                                          <p:val>
                                            <p:strVal val="#ppt_y"/>
                                          </p:val>
                                        </p:tav>
                                      </p:tavLst>
                                    </p:anim>
                                    <p:anim calcmode="lin" valueType="num">
                                      <p:cBhvr>
                                        <p:cTn id="102"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55"/>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1000"/>
                                        <p:tgtEl>
                                          <p:spTgt spid="51"/>
                                        </p:tgtEl>
                                      </p:cBhvr>
                                    </p:animEffect>
                                    <p:anim calcmode="lin" valueType="num">
                                      <p:cBhvr>
                                        <p:cTn id="109" dur="1000" fill="hold"/>
                                        <p:tgtEl>
                                          <p:spTgt spid="51"/>
                                        </p:tgtEl>
                                        <p:attrNameLst>
                                          <p:attrName>ppt_x</p:attrName>
                                        </p:attrNameLst>
                                      </p:cBhvr>
                                      <p:tavLst>
                                        <p:tav tm="0">
                                          <p:val>
                                            <p:strVal val="#ppt_x"/>
                                          </p:val>
                                        </p:tav>
                                        <p:tav tm="100000">
                                          <p:val>
                                            <p:strVal val="#ppt_x"/>
                                          </p:val>
                                        </p:tav>
                                      </p:tavLst>
                                    </p:anim>
                                    <p:anim calcmode="lin" valueType="num">
                                      <p:cBhvr>
                                        <p:cTn id="11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 grpId="0" animBg="1"/>
      <p:bldP spid="9" grpId="0" animBg="1"/>
      <p:bldP spid="10" grpId="0"/>
      <p:bldP spid="8" grpId="0" animBg="1"/>
      <p:bldP spid="14" grpId="0" animBg="1"/>
      <p:bldP spid="13" grpId="0" animBg="1"/>
      <p:bldP spid="19" grpId="0" animBg="1"/>
      <p:bldP spid="18" grpId="0" animBg="1"/>
      <p:bldP spid="24" grpId="0" animBg="1"/>
      <p:bldP spid="23" grpId="0" animBg="1"/>
      <p:bldP spid="48" grpId="0"/>
      <p:bldP spid="49" grpId="0"/>
      <p:bldP spid="51" grpId="0"/>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8" name="Group 3"/>
          <p:cNvGrpSpPr>
            <a:grpSpLocks/>
          </p:cNvGrpSpPr>
          <p:nvPr/>
        </p:nvGrpSpPr>
        <p:grpSpPr bwMode="auto">
          <a:xfrm>
            <a:off x="1146797" y="1269554"/>
            <a:ext cx="9992938" cy="3963056"/>
            <a:chOff x="0" y="0"/>
            <a:chExt cx="10508027" cy="4168168"/>
          </a:xfrm>
        </p:grpSpPr>
        <p:grpSp>
          <p:nvGrpSpPr>
            <p:cNvPr id="9" name="Group 4"/>
            <p:cNvGrpSpPr>
              <a:grpSpLocks/>
            </p:cNvGrpSpPr>
            <p:nvPr/>
          </p:nvGrpSpPr>
          <p:grpSpPr bwMode="auto">
            <a:xfrm>
              <a:off x="576369" y="0"/>
              <a:ext cx="9931658" cy="4146122"/>
              <a:chOff x="0" y="0"/>
              <a:chExt cx="3190685" cy="1332000"/>
            </a:xfrm>
          </p:grpSpPr>
          <p:cxnSp>
            <p:nvCxnSpPr>
              <p:cNvPr id="15" name="直接连接符 3"/>
              <p:cNvCxnSpPr>
                <a:cxnSpLocks noChangeShapeType="1"/>
              </p:cNvCxnSpPr>
              <p:nvPr/>
            </p:nvCxnSpPr>
            <p:spPr bwMode="auto">
              <a:xfrm>
                <a:off x="0" y="107813"/>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6" name="直接连接符 4"/>
              <p:cNvCxnSpPr>
                <a:cxnSpLocks noChangeShapeType="1"/>
              </p:cNvCxnSpPr>
              <p:nvPr/>
            </p:nvCxnSpPr>
            <p:spPr bwMode="auto">
              <a:xfrm>
                <a:off x="0" y="41386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7" name="直接连接符 5"/>
              <p:cNvCxnSpPr>
                <a:cxnSpLocks noChangeShapeType="1"/>
              </p:cNvCxnSpPr>
              <p:nvPr/>
            </p:nvCxnSpPr>
            <p:spPr bwMode="auto">
              <a:xfrm>
                <a:off x="0" y="719907"/>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8" name="直接连接符 6"/>
              <p:cNvCxnSpPr>
                <a:cxnSpLocks noChangeShapeType="1"/>
              </p:cNvCxnSpPr>
              <p:nvPr/>
            </p:nvCxnSpPr>
            <p:spPr bwMode="auto">
              <a:xfrm>
                <a:off x="0" y="1025954"/>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9" name="直接连接符 7"/>
              <p:cNvCxnSpPr>
                <a:cxnSpLocks noChangeShapeType="1"/>
              </p:cNvCxnSpPr>
              <p:nvPr/>
            </p:nvCxnSpPr>
            <p:spPr bwMode="auto">
              <a:xfrm>
                <a:off x="0" y="133200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20" name="直接连接符 8"/>
              <p:cNvCxnSpPr>
                <a:cxnSpLocks noChangeShapeType="1"/>
              </p:cNvCxnSpPr>
              <p:nvPr/>
            </p:nvCxnSpPr>
            <p:spPr bwMode="auto">
              <a:xfrm>
                <a:off x="0" y="0"/>
                <a:ext cx="0" cy="133200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grpSp>
        <p:sp>
          <p:nvSpPr>
            <p:cNvPr id="10" name="矩形 9"/>
            <p:cNvSpPr>
              <a:spLocks noChangeArrowheads="1"/>
            </p:cNvSpPr>
            <p:nvPr/>
          </p:nvSpPr>
          <p:spPr bwMode="auto">
            <a:xfrm>
              <a:off x="0" y="74673"/>
              <a:ext cx="603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100</a:t>
              </a:r>
              <a:endParaRPr lang="zh-CN" altLang="en-US" sz="2000">
                <a:solidFill>
                  <a:srgbClr val="A6A6A6"/>
                </a:solidFill>
                <a:latin typeface="Impact" pitchFamily="34" charset="0"/>
              </a:endParaRPr>
            </a:p>
          </p:txBody>
        </p:sp>
        <p:sp>
          <p:nvSpPr>
            <p:cNvPr id="11" name="矩形 10"/>
            <p:cNvSpPr>
              <a:spLocks noChangeArrowheads="1"/>
            </p:cNvSpPr>
            <p:nvPr/>
          </p:nvSpPr>
          <p:spPr bwMode="auto">
            <a:xfrm>
              <a:off x="235640" y="3768058"/>
              <a:ext cx="367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0</a:t>
              </a:r>
              <a:endParaRPr lang="zh-CN" altLang="en-US" sz="2000">
                <a:solidFill>
                  <a:srgbClr val="A6A6A6"/>
                </a:solidFill>
                <a:latin typeface="Impact" pitchFamily="34" charset="0"/>
              </a:endParaRPr>
            </a:p>
          </p:txBody>
        </p:sp>
        <p:sp>
          <p:nvSpPr>
            <p:cNvPr id="12" name="矩形 11"/>
            <p:cNvSpPr>
              <a:spLocks noChangeArrowheads="1"/>
            </p:cNvSpPr>
            <p:nvPr/>
          </p:nvSpPr>
          <p:spPr bwMode="auto">
            <a:xfrm>
              <a:off x="97782" y="1966299"/>
              <a:ext cx="505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50</a:t>
              </a:r>
              <a:endParaRPr lang="zh-CN" altLang="en-US" sz="2000">
                <a:solidFill>
                  <a:srgbClr val="A6A6A6"/>
                </a:solidFill>
                <a:latin typeface="Impact" pitchFamily="34" charset="0"/>
              </a:endParaRPr>
            </a:p>
          </p:txBody>
        </p:sp>
        <p:sp>
          <p:nvSpPr>
            <p:cNvPr id="13" name="矩形 27"/>
            <p:cNvSpPr>
              <a:spLocks noChangeArrowheads="1"/>
            </p:cNvSpPr>
            <p:nvPr/>
          </p:nvSpPr>
          <p:spPr bwMode="auto">
            <a:xfrm>
              <a:off x="134652" y="1029472"/>
              <a:ext cx="468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75</a:t>
              </a:r>
              <a:endParaRPr lang="zh-CN" altLang="en-US" sz="2000">
                <a:solidFill>
                  <a:srgbClr val="A6A6A6"/>
                </a:solidFill>
                <a:latin typeface="Impact" pitchFamily="34" charset="0"/>
              </a:endParaRPr>
            </a:p>
          </p:txBody>
        </p:sp>
        <p:sp>
          <p:nvSpPr>
            <p:cNvPr id="14" name="矩形 28"/>
            <p:cNvSpPr>
              <a:spLocks noChangeArrowheads="1"/>
            </p:cNvSpPr>
            <p:nvPr/>
          </p:nvSpPr>
          <p:spPr bwMode="auto">
            <a:xfrm>
              <a:off x="107399" y="2921098"/>
              <a:ext cx="4956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25</a:t>
              </a:r>
              <a:endParaRPr lang="zh-CN" altLang="en-US" sz="2000">
                <a:solidFill>
                  <a:srgbClr val="A6A6A6"/>
                </a:solidFill>
                <a:latin typeface="Impact" pitchFamily="34" charset="0"/>
              </a:endParaRPr>
            </a:p>
          </p:txBody>
        </p:sp>
      </p:grpSp>
      <p:grpSp>
        <p:nvGrpSpPr>
          <p:cNvPr id="21" name="Group 16"/>
          <p:cNvGrpSpPr>
            <a:grpSpLocks/>
          </p:cNvGrpSpPr>
          <p:nvPr/>
        </p:nvGrpSpPr>
        <p:grpSpPr bwMode="auto">
          <a:xfrm>
            <a:off x="2532667" y="2066781"/>
            <a:ext cx="499724" cy="3173466"/>
            <a:chOff x="0" y="0"/>
            <a:chExt cx="524436" cy="3337933"/>
          </a:xfrm>
        </p:grpSpPr>
        <p:sp>
          <p:nvSpPr>
            <p:cNvPr id="22" name="立方体 43"/>
            <p:cNvSpPr>
              <a:spLocks noChangeArrowheads="1"/>
            </p:cNvSpPr>
            <p:nvPr/>
          </p:nvSpPr>
          <p:spPr bwMode="auto">
            <a:xfrm>
              <a:off x="0" y="1868612"/>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3" name="立方体 21"/>
            <p:cNvSpPr>
              <a:spLocks noChangeArrowheads="1"/>
            </p:cNvSpPr>
            <p:nvPr/>
          </p:nvSpPr>
          <p:spPr bwMode="auto">
            <a:xfrm>
              <a:off x="0" y="599347"/>
              <a:ext cx="524436" cy="146932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4" name="立方体 23"/>
            <p:cNvSpPr>
              <a:spLocks noChangeArrowheads="1"/>
            </p:cNvSpPr>
            <p:nvPr/>
          </p:nvSpPr>
          <p:spPr bwMode="auto">
            <a:xfrm>
              <a:off x="0" y="0"/>
              <a:ext cx="524436" cy="1109233"/>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5" name="Group 20"/>
          <p:cNvGrpSpPr>
            <a:grpSpLocks/>
          </p:cNvGrpSpPr>
          <p:nvPr/>
        </p:nvGrpSpPr>
        <p:grpSpPr bwMode="auto">
          <a:xfrm>
            <a:off x="4015353" y="3719156"/>
            <a:ext cx="498214" cy="1562578"/>
            <a:chOff x="0" y="0"/>
            <a:chExt cx="524436" cy="1643068"/>
          </a:xfrm>
        </p:grpSpPr>
        <p:sp>
          <p:nvSpPr>
            <p:cNvPr id="26" name="立方体 25"/>
            <p:cNvSpPr>
              <a:spLocks noChangeArrowheads="1"/>
            </p:cNvSpPr>
            <p:nvPr/>
          </p:nvSpPr>
          <p:spPr bwMode="auto">
            <a:xfrm>
              <a:off x="0" y="1051352"/>
              <a:ext cx="524436" cy="59171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7" name="立方体 26"/>
            <p:cNvSpPr>
              <a:spLocks noChangeArrowheads="1"/>
            </p:cNvSpPr>
            <p:nvPr/>
          </p:nvSpPr>
          <p:spPr bwMode="auto">
            <a:xfrm>
              <a:off x="0" y="585478"/>
              <a:ext cx="524436" cy="64033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8" name="立方体 29"/>
            <p:cNvSpPr>
              <a:spLocks noChangeArrowheads="1"/>
            </p:cNvSpPr>
            <p:nvPr/>
          </p:nvSpPr>
          <p:spPr bwMode="auto">
            <a:xfrm>
              <a:off x="0" y="0"/>
              <a:ext cx="524436" cy="778958"/>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9" name="Group 24"/>
          <p:cNvGrpSpPr>
            <a:grpSpLocks/>
          </p:cNvGrpSpPr>
          <p:nvPr/>
        </p:nvGrpSpPr>
        <p:grpSpPr bwMode="auto">
          <a:xfrm>
            <a:off x="9946253" y="1854619"/>
            <a:ext cx="498214" cy="3380302"/>
            <a:chOff x="0" y="0"/>
            <a:chExt cx="524436" cy="3555137"/>
          </a:xfrm>
        </p:grpSpPr>
        <p:sp>
          <p:nvSpPr>
            <p:cNvPr id="30" name="立方体 36"/>
            <p:cNvSpPr>
              <a:spLocks noChangeArrowheads="1"/>
            </p:cNvSpPr>
            <p:nvPr/>
          </p:nvSpPr>
          <p:spPr bwMode="auto">
            <a:xfrm>
              <a:off x="0" y="2085816"/>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1" name="立方体 37"/>
            <p:cNvSpPr>
              <a:spLocks noChangeArrowheads="1"/>
            </p:cNvSpPr>
            <p:nvPr/>
          </p:nvSpPr>
          <p:spPr bwMode="auto">
            <a:xfrm>
              <a:off x="0" y="1133182"/>
              <a:ext cx="524436" cy="115269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2" name="立方体 38"/>
            <p:cNvSpPr>
              <a:spLocks noChangeArrowheads="1"/>
            </p:cNvSpPr>
            <p:nvPr/>
          </p:nvSpPr>
          <p:spPr bwMode="auto">
            <a:xfrm>
              <a:off x="0" y="0"/>
              <a:ext cx="524436" cy="1326438"/>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3" name="Group 28"/>
          <p:cNvGrpSpPr>
            <a:grpSpLocks/>
          </p:cNvGrpSpPr>
          <p:nvPr/>
        </p:nvGrpSpPr>
        <p:grpSpPr bwMode="auto">
          <a:xfrm>
            <a:off x="5498078" y="3578232"/>
            <a:ext cx="498214" cy="1699964"/>
            <a:chOff x="0" y="0"/>
            <a:chExt cx="524436" cy="1787675"/>
          </a:xfrm>
        </p:grpSpPr>
        <p:sp>
          <p:nvSpPr>
            <p:cNvPr id="34" name="立方体 40"/>
            <p:cNvSpPr>
              <a:spLocks noChangeArrowheads="1"/>
            </p:cNvSpPr>
            <p:nvPr/>
          </p:nvSpPr>
          <p:spPr bwMode="auto">
            <a:xfrm>
              <a:off x="0" y="1176190"/>
              <a:ext cx="524436" cy="611485"/>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5" name="立方体 41"/>
            <p:cNvSpPr>
              <a:spLocks noChangeArrowheads="1"/>
            </p:cNvSpPr>
            <p:nvPr/>
          </p:nvSpPr>
          <p:spPr bwMode="auto">
            <a:xfrm>
              <a:off x="0" y="640741"/>
              <a:ext cx="524436" cy="67807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6" name="立方体 42"/>
            <p:cNvSpPr>
              <a:spLocks noChangeArrowheads="1"/>
            </p:cNvSpPr>
            <p:nvPr/>
          </p:nvSpPr>
          <p:spPr bwMode="auto">
            <a:xfrm>
              <a:off x="0" y="0"/>
              <a:ext cx="524436" cy="830039"/>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7" name="Group 32"/>
          <p:cNvGrpSpPr>
            <a:grpSpLocks/>
          </p:cNvGrpSpPr>
          <p:nvPr/>
        </p:nvGrpSpPr>
        <p:grpSpPr bwMode="auto">
          <a:xfrm>
            <a:off x="6980803" y="3302578"/>
            <a:ext cx="498214" cy="1968696"/>
            <a:chOff x="0" y="0"/>
            <a:chExt cx="524436" cy="2069935"/>
          </a:xfrm>
        </p:grpSpPr>
        <p:sp>
          <p:nvSpPr>
            <p:cNvPr id="38" name="立方体 50"/>
            <p:cNvSpPr>
              <a:spLocks noChangeArrowheads="1"/>
            </p:cNvSpPr>
            <p:nvPr/>
          </p:nvSpPr>
          <p:spPr bwMode="auto">
            <a:xfrm>
              <a:off x="0" y="1075229"/>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9" name="立方体 51"/>
            <p:cNvSpPr>
              <a:spLocks noChangeArrowheads="1"/>
            </p:cNvSpPr>
            <p:nvPr/>
          </p:nvSpPr>
          <p:spPr bwMode="auto">
            <a:xfrm>
              <a:off x="0" y="651430"/>
              <a:ext cx="524436" cy="55439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0" name="立方体 52"/>
            <p:cNvSpPr>
              <a:spLocks noChangeArrowheads="1"/>
            </p:cNvSpPr>
            <p:nvPr/>
          </p:nvSpPr>
          <p:spPr bwMode="auto">
            <a:xfrm>
              <a:off x="0" y="0"/>
              <a:ext cx="524436" cy="800669"/>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41" name="Group 36"/>
          <p:cNvGrpSpPr>
            <a:grpSpLocks/>
          </p:cNvGrpSpPr>
          <p:nvPr/>
        </p:nvGrpSpPr>
        <p:grpSpPr bwMode="auto">
          <a:xfrm>
            <a:off x="8463528" y="2926263"/>
            <a:ext cx="498214" cy="2335564"/>
            <a:chOff x="0" y="0"/>
            <a:chExt cx="524436" cy="2456252"/>
          </a:xfrm>
        </p:grpSpPr>
        <p:sp>
          <p:nvSpPr>
            <p:cNvPr id="42" name="立方体 54"/>
            <p:cNvSpPr>
              <a:spLocks noChangeArrowheads="1"/>
            </p:cNvSpPr>
            <p:nvPr/>
          </p:nvSpPr>
          <p:spPr bwMode="auto">
            <a:xfrm>
              <a:off x="0" y="1461546"/>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3" name="立方体 55"/>
            <p:cNvSpPr>
              <a:spLocks noChangeArrowheads="1"/>
            </p:cNvSpPr>
            <p:nvPr/>
          </p:nvSpPr>
          <p:spPr bwMode="auto">
            <a:xfrm>
              <a:off x="0" y="654417"/>
              <a:ext cx="524436" cy="93772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4" name="立方体 56"/>
            <p:cNvSpPr>
              <a:spLocks noChangeArrowheads="1"/>
            </p:cNvSpPr>
            <p:nvPr/>
          </p:nvSpPr>
          <p:spPr bwMode="auto">
            <a:xfrm>
              <a:off x="0" y="0"/>
              <a:ext cx="524436" cy="815117"/>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sp>
        <p:nvSpPr>
          <p:cNvPr id="45" name="矩形 44"/>
          <p:cNvSpPr/>
          <p:nvPr/>
        </p:nvSpPr>
        <p:spPr>
          <a:xfrm>
            <a:off x="2426767" y="5845025"/>
            <a:ext cx="501163" cy="5192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957871" y="5836649"/>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1" name="矩形 50"/>
          <p:cNvSpPr/>
          <p:nvPr/>
        </p:nvSpPr>
        <p:spPr>
          <a:xfrm>
            <a:off x="4979181" y="5845025"/>
            <a:ext cx="501163" cy="5192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5510285" y="5836649"/>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3" name="矩形 52"/>
          <p:cNvSpPr/>
          <p:nvPr/>
        </p:nvSpPr>
        <p:spPr>
          <a:xfrm>
            <a:off x="7598832" y="5845025"/>
            <a:ext cx="501163" cy="519297"/>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8129936" y="5836649"/>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5" name="TextBox 54"/>
          <p:cNvSpPr txBox="1"/>
          <p:nvPr/>
        </p:nvSpPr>
        <p:spPr>
          <a:xfrm>
            <a:off x="2957871" y="6104674"/>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6" name="TextBox 55"/>
          <p:cNvSpPr txBox="1"/>
          <p:nvPr/>
        </p:nvSpPr>
        <p:spPr>
          <a:xfrm>
            <a:off x="5510285" y="6104674"/>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129936" y="6104674"/>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8" name="TextBox 57"/>
          <p:cNvSpPr txBox="1"/>
          <p:nvPr/>
        </p:nvSpPr>
        <p:spPr>
          <a:xfrm>
            <a:off x="2272438" y="5299926"/>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9" name="TextBox 58"/>
          <p:cNvSpPr txBox="1"/>
          <p:nvPr/>
        </p:nvSpPr>
        <p:spPr>
          <a:xfrm>
            <a:off x="382347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0" name="TextBox 59"/>
          <p:cNvSpPr txBox="1"/>
          <p:nvPr/>
        </p:nvSpPr>
        <p:spPr>
          <a:xfrm>
            <a:off x="5306198"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1" name="TextBox 60"/>
          <p:cNvSpPr txBox="1"/>
          <p:nvPr/>
        </p:nvSpPr>
        <p:spPr>
          <a:xfrm>
            <a:off x="678892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2" name="TextBox 61"/>
          <p:cNvSpPr txBox="1"/>
          <p:nvPr/>
        </p:nvSpPr>
        <p:spPr>
          <a:xfrm>
            <a:off x="8307592" y="5305188"/>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3" name="TextBox 62"/>
          <p:cNvSpPr txBox="1"/>
          <p:nvPr/>
        </p:nvSpPr>
        <p:spPr>
          <a:xfrm>
            <a:off x="9675024" y="5305188"/>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322244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nodeType="withEffect">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22" presetClass="entr" presetSubtype="4" fill="hold" nodeType="withEffect">
                                  <p:stCondLst>
                                    <p:cond delay="200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par>
                                <p:cTn id="30" presetID="22" presetClass="entr" presetSubtype="4"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par>
                                <p:cTn id="33" presetID="22" presetClass="entr" presetSubtype="4" fill="hold" nodeType="withEffect">
                                  <p:stCondLst>
                                    <p:cond delay="250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par>
                                <p:cTn id="36" presetID="22" presetClass="entr" presetSubtype="4" fill="hold" nodeType="withEffect">
                                  <p:stCondLst>
                                    <p:cond delay="275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nodeType="withEffect">
                                  <p:stCondLst>
                                    <p:cond delay="300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500"/>
                                        <p:tgtEl>
                                          <p:spTgt spid="41"/>
                                        </p:tgtEl>
                                      </p:cBhvr>
                                    </p:animEffect>
                                  </p:childTnLst>
                                </p:cTn>
                              </p:par>
                              <p:par>
                                <p:cTn id="42" presetID="22" presetClass="entr" presetSubtype="4" fill="hold" nodeType="withEffect">
                                  <p:stCondLst>
                                    <p:cond delay="325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par>
                                <p:cTn id="45" presetID="2" presetClass="entr" presetSubtype="4" fill="hold" grpId="0" nodeType="withEffect">
                                  <p:stCondLst>
                                    <p:cond delay="325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fill="hold"/>
                                        <p:tgtEl>
                                          <p:spTgt spid="58"/>
                                        </p:tgtEl>
                                        <p:attrNameLst>
                                          <p:attrName>ppt_x</p:attrName>
                                        </p:attrNameLst>
                                      </p:cBhvr>
                                      <p:tavLst>
                                        <p:tav tm="0">
                                          <p:val>
                                            <p:strVal val="#ppt_x"/>
                                          </p:val>
                                        </p:tav>
                                        <p:tav tm="100000">
                                          <p:val>
                                            <p:strVal val="#ppt_x"/>
                                          </p:val>
                                        </p:tav>
                                      </p:tavLst>
                                    </p:anim>
                                    <p:anim calcmode="lin" valueType="num">
                                      <p:cBhvr additive="base">
                                        <p:cTn id="48" dur="500" fill="hold"/>
                                        <p:tgtEl>
                                          <p:spTgt spid="5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325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ppt_x"/>
                                          </p:val>
                                        </p:tav>
                                        <p:tav tm="100000">
                                          <p:val>
                                            <p:strVal val="#ppt_x"/>
                                          </p:val>
                                        </p:tav>
                                      </p:tavLst>
                                    </p:anim>
                                    <p:anim calcmode="lin" valueType="num">
                                      <p:cBhvr additive="base">
                                        <p:cTn id="52" dur="500" fill="hold"/>
                                        <p:tgtEl>
                                          <p:spTgt spid="5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25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325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ppt_x"/>
                                          </p:val>
                                        </p:tav>
                                        <p:tav tm="100000">
                                          <p:val>
                                            <p:strVal val="#ppt_x"/>
                                          </p:val>
                                        </p:tav>
                                      </p:tavLst>
                                    </p:anim>
                                    <p:anim calcmode="lin" valueType="num">
                                      <p:cBhvr additive="base">
                                        <p:cTn id="60" dur="500" fill="hold"/>
                                        <p:tgtEl>
                                          <p:spTgt spid="6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325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ppt_x"/>
                                          </p:val>
                                        </p:tav>
                                        <p:tav tm="100000">
                                          <p:val>
                                            <p:strVal val="#ppt_x"/>
                                          </p:val>
                                        </p:tav>
                                      </p:tavLst>
                                    </p:anim>
                                    <p:anim calcmode="lin" valueType="num">
                                      <p:cBhvr additive="base">
                                        <p:cTn id="64" dur="500" fill="hold"/>
                                        <p:tgtEl>
                                          <p:spTgt spid="6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325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ppt_x"/>
                                          </p:val>
                                        </p:tav>
                                        <p:tav tm="100000">
                                          <p:val>
                                            <p:strVal val="#ppt_x"/>
                                          </p:val>
                                        </p:tav>
                                      </p:tavLst>
                                    </p:anim>
                                    <p:anim calcmode="lin" valueType="num">
                                      <p:cBhvr additive="base">
                                        <p:cTn id="6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1250" fill="hold"/>
                                        <p:tgtEl>
                                          <p:spTgt spid="45"/>
                                        </p:tgtEl>
                                        <p:attrNameLst>
                                          <p:attrName>ppt_x</p:attrName>
                                        </p:attrNameLst>
                                      </p:cBhvr>
                                      <p:tavLst>
                                        <p:tav tm="0">
                                          <p:val>
                                            <p:strVal val="0-#ppt_w/2"/>
                                          </p:val>
                                        </p:tav>
                                        <p:tav tm="100000">
                                          <p:val>
                                            <p:strVal val="#ppt_x"/>
                                          </p:val>
                                        </p:tav>
                                      </p:tavLst>
                                    </p:anim>
                                    <p:anim calcmode="lin" valueType="num">
                                      <p:cBhvr additive="base">
                                        <p:cTn id="74" dur="1250" fill="hold"/>
                                        <p:tgtEl>
                                          <p:spTgt spid="45"/>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1250" fill="hold"/>
                                        <p:tgtEl>
                                          <p:spTgt spid="46"/>
                                        </p:tgtEl>
                                        <p:attrNameLst>
                                          <p:attrName>ppt_x</p:attrName>
                                        </p:attrNameLst>
                                      </p:cBhvr>
                                      <p:tavLst>
                                        <p:tav tm="0">
                                          <p:val>
                                            <p:strVal val="0-#ppt_w/2"/>
                                          </p:val>
                                        </p:tav>
                                        <p:tav tm="100000">
                                          <p:val>
                                            <p:strVal val="#ppt_x"/>
                                          </p:val>
                                        </p:tav>
                                      </p:tavLst>
                                    </p:anim>
                                    <p:anim calcmode="lin" valueType="num">
                                      <p:cBhvr additive="base">
                                        <p:cTn id="78" dur="1250" fill="hold"/>
                                        <p:tgtEl>
                                          <p:spTgt spid="46"/>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additive="base">
                                        <p:cTn id="81" dur="1250" fill="hold"/>
                                        <p:tgtEl>
                                          <p:spTgt spid="51"/>
                                        </p:tgtEl>
                                        <p:attrNameLst>
                                          <p:attrName>ppt_x</p:attrName>
                                        </p:attrNameLst>
                                      </p:cBhvr>
                                      <p:tavLst>
                                        <p:tav tm="0">
                                          <p:val>
                                            <p:strVal val="0-#ppt_w/2"/>
                                          </p:val>
                                        </p:tav>
                                        <p:tav tm="100000">
                                          <p:val>
                                            <p:strVal val="#ppt_x"/>
                                          </p:val>
                                        </p:tav>
                                      </p:tavLst>
                                    </p:anim>
                                    <p:anim calcmode="lin" valueType="num">
                                      <p:cBhvr additive="base">
                                        <p:cTn id="82" dur="1250" fill="hold"/>
                                        <p:tgtEl>
                                          <p:spTgt spid="5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1250" fill="hold"/>
                                        <p:tgtEl>
                                          <p:spTgt spid="52"/>
                                        </p:tgtEl>
                                        <p:attrNameLst>
                                          <p:attrName>ppt_x</p:attrName>
                                        </p:attrNameLst>
                                      </p:cBhvr>
                                      <p:tavLst>
                                        <p:tav tm="0">
                                          <p:val>
                                            <p:strVal val="0-#ppt_w/2"/>
                                          </p:val>
                                        </p:tav>
                                        <p:tav tm="100000">
                                          <p:val>
                                            <p:strVal val="#ppt_x"/>
                                          </p:val>
                                        </p:tav>
                                      </p:tavLst>
                                    </p:anim>
                                    <p:anim calcmode="lin" valueType="num">
                                      <p:cBhvr additive="base">
                                        <p:cTn id="86" dur="1250" fill="hold"/>
                                        <p:tgtEl>
                                          <p:spTgt spid="52"/>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1250" fill="hold"/>
                                        <p:tgtEl>
                                          <p:spTgt spid="53"/>
                                        </p:tgtEl>
                                        <p:attrNameLst>
                                          <p:attrName>ppt_x</p:attrName>
                                        </p:attrNameLst>
                                      </p:cBhvr>
                                      <p:tavLst>
                                        <p:tav tm="0">
                                          <p:val>
                                            <p:strVal val="0-#ppt_w/2"/>
                                          </p:val>
                                        </p:tav>
                                        <p:tav tm="100000">
                                          <p:val>
                                            <p:strVal val="#ppt_x"/>
                                          </p:val>
                                        </p:tav>
                                      </p:tavLst>
                                    </p:anim>
                                    <p:anim calcmode="lin" valueType="num">
                                      <p:cBhvr additive="base">
                                        <p:cTn id="90" dur="1250" fill="hold"/>
                                        <p:tgtEl>
                                          <p:spTgt spid="53"/>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1250" fill="hold"/>
                                        <p:tgtEl>
                                          <p:spTgt spid="54"/>
                                        </p:tgtEl>
                                        <p:attrNameLst>
                                          <p:attrName>ppt_x</p:attrName>
                                        </p:attrNameLst>
                                      </p:cBhvr>
                                      <p:tavLst>
                                        <p:tav tm="0">
                                          <p:val>
                                            <p:strVal val="0-#ppt_w/2"/>
                                          </p:val>
                                        </p:tav>
                                        <p:tav tm="100000">
                                          <p:val>
                                            <p:strVal val="#ppt_x"/>
                                          </p:val>
                                        </p:tav>
                                      </p:tavLst>
                                    </p:anim>
                                    <p:anim calcmode="lin" valueType="num">
                                      <p:cBhvr additive="base">
                                        <p:cTn id="94" dur="1250" fill="hold"/>
                                        <p:tgtEl>
                                          <p:spTgt spid="54"/>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1250" fill="hold"/>
                                        <p:tgtEl>
                                          <p:spTgt spid="55"/>
                                        </p:tgtEl>
                                        <p:attrNameLst>
                                          <p:attrName>ppt_x</p:attrName>
                                        </p:attrNameLst>
                                      </p:cBhvr>
                                      <p:tavLst>
                                        <p:tav tm="0">
                                          <p:val>
                                            <p:strVal val="0-#ppt_w/2"/>
                                          </p:val>
                                        </p:tav>
                                        <p:tav tm="100000">
                                          <p:val>
                                            <p:strVal val="#ppt_x"/>
                                          </p:val>
                                        </p:tav>
                                      </p:tavLst>
                                    </p:anim>
                                    <p:anim calcmode="lin" valueType="num">
                                      <p:cBhvr additive="base">
                                        <p:cTn id="98" dur="1250" fill="hold"/>
                                        <p:tgtEl>
                                          <p:spTgt spid="55"/>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additive="base">
                                        <p:cTn id="101" dur="1250" fill="hold"/>
                                        <p:tgtEl>
                                          <p:spTgt spid="56"/>
                                        </p:tgtEl>
                                        <p:attrNameLst>
                                          <p:attrName>ppt_x</p:attrName>
                                        </p:attrNameLst>
                                      </p:cBhvr>
                                      <p:tavLst>
                                        <p:tav tm="0">
                                          <p:val>
                                            <p:strVal val="0-#ppt_w/2"/>
                                          </p:val>
                                        </p:tav>
                                        <p:tav tm="100000">
                                          <p:val>
                                            <p:strVal val="#ppt_x"/>
                                          </p:val>
                                        </p:tav>
                                      </p:tavLst>
                                    </p:anim>
                                    <p:anim calcmode="lin" valueType="num">
                                      <p:cBhvr additive="base">
                                        <p:cTn id="102" dur="1250" fill="hold"/>
                                        <p:tgtEl>
                                          <p:spTgt spid="56"/>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 calcmode="lin" valueType="num">
                                      <p:cBhvr additive="base">
                                        <p:cTn id="105" dur="1250" fill="hold"/>
                                        <p:tgtEl>
                                          <p:spTgt spid="57"/>
                                        </p:tgtEl>
                                        <p:attrNameLst>
                                          <p:attrName>ppt_x</p:attrName>
                                        </p:attrNameLst>
                                      </p:cBhvr>
                                      <p:tavLst>
                                        <p:tav tm="0">
                                          <p:val>
                                            <p:strVal val="0-#ppt_w/2"/>
                                          </p:val>
                                        </p:tav>
                                        <p:tav tm="100000">
                                          <p:val>
                                            <p:strVal val="#ppt_x"/>
                                          </p:val>
                                        </p:tav>
                                      </p:tavLst>
                                    </p:anim>
                                    <p:anim calcmode="lin" valueType="num">
                                      <p:cBhvr additive="base">
                                        <p:cTn id="106"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5" grpId="0" animBg="1"/>
      <p:bldP spid="46" grpId="0"/>
      <p:bldP spid="51" grpId="0" animBg="1"/>
      <p:bldP spid="52" grpId="0"/>
      <p:bldP spid="53" grpId="0" animBg="1"/>
      <p:bldP spid="54" grpId="0"/>
      <p:bldP spid="55" grpId="0"/>
      <p:bldP spid="56" grpId="0"/>
      <p:bldP spid="57" grpId="0"/>
      <p:bldP spid="58" grpId="0"/>
      <p:bldP spid="59" grpId="0"/>
      <p:bldP spid="60" grpId="0"/>
      <p:bldP spid="61" grpId="0"/>
      <p:bldP spid="62" grpId="0"/>
      <p:bldP spid="6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28" name="组合 27"/>
          <p:cNvGrpSpPr/>
          <p:nvPr/>
        </p:nvGrpSpPr>
        <p:grpSpPr>
          <a:xfrm>
            <a:off x="1980253" y="2205769"/>
            <a:ext cx="5194887" cy="1826048"/>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6" name="圆角矩形 5"/>
            <p:cNvSpPr/>
            <p:nvPr/>
          </p:nvSpPr>
          <p:spPr>
            <a:xfrm>
              <a:off x="1980253" y="3287108"/>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7" name="圆角矩形 6"/>
            <p:cNvSpPr/>
            <p:nvPr/>
          </p:nvSpPr>
          <p:spPr>
            <a:xfrm>
              <a:off x="1980253" y="2737706"/>
              <a:ext cx="5194887" cy="21753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8" name="圆角矩形 7"/>
            <p:cNvSpPr/>
            <p:nvPr/>
          </p:nvSpPr>
          <p:spPr>
            <a:xfrm>
              <a:off x="1980253" y="2205769"/>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9" name="文本框 8"/>
          <p:cNvSpPr txBox="1">
            <a:spLocks noChangeArrowheads="1"/>
          </p:cNvSpPr>
          <p:nvPr/>
        </p:nvSpPr>
        <p:spPr bwMode="auto">
          <a:xfrm>
            <a:off x="571935" y="2088267"/>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0" name="文本框 9"/>
          <p:cNvSpPr txBox="1">
            <a:spLocks noChangeArrowheads="1"/>
          </p:cNvSpPr>
          <p:nvPr/>
        </p:nvSpPr>
        <p:spPr bwMode="auto">
          <a:xfrm>
            <a:off x="7732114" y="2115261"/>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dirty="0">
                <a:ea typeface="微软雅黑" pitchFamily="34" charset="-122"/>
              </a:rPr>
              <a:t>40</a:t>
            </a:r>
            <a:r>
              <a:rPr lang="en-US" altLang="zh-CN" sz="1900" dirty="0">
                <a:ea typeface="微软雅黑" pitchFamily="34" charset="-122"/>
              </a:rPr>
              <a:t>%</a:t>
            </a:r>
            <a:endParaRPr lang="zh-CN" altLang="en-US" sz="1900" dirty="0">
              <a:ea typeface="微软雅黑" pitchFamily="34" charset="-122"/>
            </a:endParaRPr>
          </a:p>
        </p:txBody>
      </p:sp>
      <p:sp>
        <p:nvSpPr>
          <p:cNvPr id="12" name="文本框 23"/>
          <p:cNvSpPr txBox="1">
            <a:spLocks noChangeArrowheads="1"/>
          </p:cNvSpPr>
          <p:nvPr/>
        </p:nvSpPr>
        <p:spPr bwMode="auto">
          <a:xfrm>
            <a:off x="571935" y="26249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3" name="文本框 24"/>
          <p:cNvSpPr txBox="1">
            <a:spLocks noChangeArrowheads="1"/>
          </p:cNvSpPr>
          <p:nvPr/>
        </p:nvSpPr>
        <p:spPr bwMode="auto">
          <a:xfrm>
            <a:off x="7732114" y="2651961"/>
            <a:ext cx="959349" cy="350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50</a:t>
            </a:r>
            <a:r>
              <a:rPr lang="en-US" altLang="zh-CN" sz="1900">
                <a:ea typeface="微软雅黑" pitchFamily="34" charset="-122"/>
              </a:rPr>
              <a:t>%</a:t>
            </a:r>
            <a:endParaRPr lang="zh-CN" altLang="en-US" sz="1900">
              <a:ea typeface="微软雅黑" pitchFamily="34" charset="-122"/>
            </a:endParaRPr>
          </a:p>
        </p:txBody>
      </p:sp>
      <p:sp>
        <p:nvSpPr>
          <p:cNvPr id="15" name="文本框 27"/>
          <p:cNvSpPr txBox="1">
            <a:spLocks noChangeArrowheads="1"/>
          </p:cNvSpPr>
          <p:nvPr/>
        </p:nvSpPr>
        <p:spPr bwMode="auto">
          <a:xfrm>
            <a:off x="571935" y="31616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6" name="文本框 28"/>
          <p:cNvSpPr txBox="1">
            <a:spLocks noChangeArrowheads="1"/>
          </p:cNvSpPr>
          <p:nvPr/>
        </p:nvSpPr>
        <p:spPr bwMode="auto">
          <a:xfrm>
            <a:off x="7732114" y="3190247"/>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80</a:t>
            </a:r>
            <a:r>
              <a:rPr lang="en-US" altLang="zh-CN" sz="1900">
                <a:ea typeface="微软雅黑" pitchFamily="34" charset="-122"/>
              </a:rPr>
              <a:t>%</a:t>
            </a:r>
            <a:endParaRPr lang="zh-CN" altLang="en-US" sz="1900">
              <a:ea typeface="微软雅黑" pitchFamily="34" charset="-122"/>
            </a:endParaRPr>
          </a:p>
        </p:txBody>
      </p:sp>
      <p:sp>
        <p:nvSpPr>
          <p:cNvPr id="18" name="文本框 31"/>
          <p:cNvSpPr txBox="1">
            <a:spLocks noChangeArrowheads="1"/>
          </p:cNvSpPr>
          <p:nvPr/>
        </p:nvSpPr>
        <p:spPr bwMode="auto">
          <a:xfrm>
            <a:off x="571935" y="3698365"/>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9" name="文本框 32"/>
          <p:cNvSpPr txBox="1">
            <a:spLocks noChangeArrowheads="1"/>
          </p:cNvSpPr>
          <p:nvPr/>
        </p:nvSpPr>
        <p:spPr bwMode="auto">
          <a:xfrm>
            <a:off x="7732114" y="3726947"/>
            <a:ext cx="959349" cy="35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20</a:t>
            </a:r>
            <a:r>
              <a:rPr lang="en-US" altLang="zh-CN" sz="1900">
                <a:ea typeface="微软雅黑" pitchFamily="34" charset="-122"/>
              </a:rPr>
              <a:t>%</a:t>
            </a:r>
            <a:endParaRPr lang="zh-CN" altLang="en-US" sz="1900">
              <a:ea typeface="微软雅黑" pitchFamily="34" charset="-122"/>
            </a:endParaRPr>
          </a:p>
        </p:txBody>
      </p:sp>
      <p:sp>
        <p:nvSpPr>
          <p:cNvPr id="20" name="矩形 19"/>
          <p:cNvSpPr/>
          <p:nvPr/>
        </p:nvSpPr>
        <p:spPr>
          <a:xfrm>
            <a:off x="532854" y="4509914"/>
            <a:ext cx="7992461" cy="1267118"/>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grpSp>
        <p:nvGrpSpPr>
          <p:cNvPr id="29" name="组合 28"/>
          <p:cNvGrpSpPr/>
          <p:nvPr/>
        </p:nvGrpSpPr>
        <p:grpSpPr>
          <a:xfrm>
            <a:off x="1980252" y="2205769"/>
            <a:ext cx="4464257" cy="1826048"/>
            <a:chOff x="1980252" y="2205769"/>
            <a:chExt cx="4464257" cy="1826048"/>
          </a:xfrm>
        </p:grpSpPr>
        <p:sp>
          <p:nvSpPr>
            <p:cNvPr id="11" name="圆角矩形 10"/>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4" name="圆角矩形 13"/>
            <p:cNvSpPr/>
            <p:nvPr/>
          </p:nvSpPr>
          <p:spPr>
            <a:xfrm>
              <a:off x="1980252" y="3287108"/>
              <a:ext cx="4464257" cy="2159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7" name="圆角矩形 16"/>
            <p:cNvSpPr/>
            <p:nvPr/>
          </p:nvSpPr>
          <p:spPr>
            <a:xfrm>
              <a:off x="1980253" y="3815867"/>
              <a:ext cx="1274897" cy="2159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21" name="圆角矩形 20"/>
            <p:cNvSpPr/>
            <p:nvPr/>
          </p:nvSpPr>
          <p:spPr>
            <a:xfrm>
              <a:off x="1980252" y="2205769"/>
              <a:ext cx="1912345" cy="2159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22" name="圆角矩形 21"/>
          <p:cNvSpPr>
            <a:spLocks noChangeAspect="1"/>
          </p:cNvSpPr>
          <p:nvPr/>
        </p:nvSpPr>
        <p:spPr>
          <a:xfrm>
            <a:off x="8835479" y="1877442"/>
            <a:ext cx="2776170" cy="3928615"/>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342979" tIns="857448" rIns="342979" bIns="428724" anchor="ctr"/>
          <a:lstStyle/>
          <a:p>
            <a:pPr algn="just">
              <a:lnSpc>
                <a:spcPct val="120000"/>
              </a:lnSpc>
              <a:spcBef>
                <a:spcPts val="715"/>
              </a:spcBef>
              <a:spcAft>
                <a:spcPts val="715"/>
              </a:spcAft>
              <a:defRPr/>
            </a:pPr>
            <a:endParaRPr lang="zh-CN" altLang="en-US" sz="1900" dirty="0">
              <a:solidFill>
                <a:srgbClr val="454545"/>
              </a:solidFill>
              <a:latin typeface="微软雅黑" panose="020B0503020204020204" pitchFamily="34" charset="-122"/>
            </a:endParaRPr>
          </a:p>
        </p:txBody>
      </p:sp>
      <p:sp>
        <p:nvSpPr>
          <p:cNvPr id="23" name="任意多边形 22"/>
          <p:cNvSpPr/>
          <p:nvPr/>
        </p:nvSpPr>
        <p:spPr>
          <a:xfrm>
            <a:off x="9276442" y="1795879"/>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4" name="任意多边形 23"/>
          <p:cNvSpPr/>
          <p:nvPr/>
        </p:nvSpPr>
        <p:spPr>
          <a:xfrm>
            <a:off x="11014215" y="1795879"/>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5" name="任意多边形 24"/>
          <p:cNvSpPr/>
          <p:nvPr/>
        </p:nvSpPr>
        <p:spPr>
          <a:xfrm>
            <a:off x="9380756" y="1795879"/>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00999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9051503" y="2336906"/>
            <a:ext cx="2447845" cy="3325135"/>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4358103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1250"/>
                                        <p:tgtEl>
                                          <p:spTgt spid="28"/>
                                        </p:tgtEl>
                                      </p:cBhvr>
                                    </p:animEffect>
                                  </p:childTnLst>
                                </p:cTn>
                              </p:par>
                              <p:par>
                                <p:cTn id="45" presetID="22" presetClass="entr" presetSubtype="8" fill="hold" nodeType="with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125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down)">
                                      <p:cBhvr>
                                        <p:cTn id="58" dur="500"/>
                                        <p:tgtEl>
                                          <p:spTgt spid="16"/>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randombar(horizontal)">
                                      <p:cBhvr>
                                        <p:cTn id="73" dur="500"/>
                                        <p:tgtEl>
                                          <p:spTgt spid="23"/>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randombar(horizontal)">
                                      <p:cBhvr>
                                        <p:cTn id="76" dur="500"/>
                                        <p:tgtEl>
                                          <p:spTgt spid="24"/>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randombar(horizontal)">
                                      <p:cBhvr>
                                        <p:cTn id="79" dur="500"/>
                                        <p:tgtEl>
                                          <p:spTgt spid="2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500"/>
                                        <p:tgtEl>
                                          <p:spTgt spid="22"/>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1000"/>
                                        <p:tgtEl>
                                          <p:spTgt spid="27"/>
                                        </p:tgtEl>
                                      </p:cBhvr>
                                    </p:animEffect>
                                    <p:anim calcmode="lin" valueType="num">
                                      <p:cBhvr>
                                        <p:cTn id="90" dur="1000" fill="hold"/>
                                        <p:tgtEl>
                                          <p:spTgt spid="27"/>
                                        </p:tgtEl>
                                        <p:attrNameLst>
                                          <p:attrName>ppt_x</p:attrName>
                                        </p:attrNameLst>
                                      </p:cBhvr>
                                      <p:tavLst>
                                        <p:tav tm="0">
                                          <p:val>
                                            <p:strVal val="#ppt_x"/>
                                          </p:val>
                                        </p:tav>
                                        <p:tav tm="100000">
                                          <p:val>
                                            <p:strVal val="#ppt_x"/>
                                          </p:val>
                                        </p:tav>
                                      </p:tavLst>
                                    </p:anim>
                                    <p:anim calcmode="lin" valueType="num">
                                      <p:cBhvr>
                                        <p:cTn id="9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2" grpId="0"/>
      <p:bldP spid="13" grpId="0"/>
      <p:bldP spid="15" grpId="0"/>
      <p:bldP spid="16" grpId="0"/>
      <p:bldP spid="18" grpId="0"/>
      <p:bldP spid="19" grpId="0"/>
      <p:bldP spid="20" grpId="0"/>
      <p:bldP spid="22" grpId="0" animBg="1"/>
      <p:bldP spid="23" grpId="0" animBg="1"/>
      <p:bldP spid="24" grpId="0" animBg="1"/>
      <p:bldP spid="25" grpId="0" animBg="1"/>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99"/>
              </a:solidFill>
            </a:endParaRPr>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5"/>
          <p:cNvSpPr>
            <a:spLocks/>
          </p:cNvSpPr>
          <p:nvPr/>
        </p:nvSpPr>
        <p:spPr bwMode="auto">
          <a:xfrm>
            <a:off x="2581275" y="2768600"/>
            <a:ext cx="1725613" cy="1458913"/>
          </a:xfrm>
          <a:custGeom>
            <a:avLst/>
            <a:gdLst>
              <a:gd name="T0" fmla="*/ 1014920 w 692"/>
              <a:gd name="T1" fmla="*/ 581071 h 585"/>
              <a:gd name="T2" fmla="*/ 975021 w 692"/>
              <a:gd name="T3" fmla="*/ 606010 h 585"/>
              <a:gd name="T4" fmla="*/ 840364 w 692"/>
              <a:gd name="T5" fmla="*/ 483810 h 585"/>
              <a:gd name="T6" fmla="*/ 743111 w 692"/>
              <a:gd name="T7" fmla="*/ 404007 h 585"/>
              <a:gd name="T8" fmla="*/ 753085 w 692"/>
              <a:gd name="T9" fmla="*/ 296770 h 585"/>
              <a:gd name="T10" fmla="*/ 643364 w 692"/>
              <a:gd name="T11" fmla="*/ 326697 h 585"/>
              <a:gd name="T12" fmla="*/ 558580 w 692"/>
              <a:gd name="T13" fmla="*/ 219460 h 585"/>
              <a:gd name="T14" fmla="*/ 521175 w 692"/>
              <a:gd name="T15" fmla="*/ 92273 h 585"/>
              <a:gd name="T16" fmla="*/ 486264 w 692"/>
              <a:gd name="T17" fmla="*/ 27433 h 585"/>
              <a:gd name="T18" fmla="*/ 396492 w 692"/>
              <a:gd name="T19" fmla="*/ 57359 h 585"/>
              <a:gd name="T20" fmla="*/ 336644 w 692"/>
              <a:gd name="T21" fmla="*/ 119706 h 585"/>
              <a:gd name="T22" fmla="*/ 184531 w 692"/>
              <a:gd name="T23" fmla="*/ 167089 h 585"/>
              <a:gd name="T24" fmla="*/ 94759 w 692"/>
              <a:gd name="T25" fmla="*/ 274326 h 585"/>
              <a:gd name="T26" fmla="*/ 7481 w 692"/>
              <a:gd name="T27" fmla="*/ 346648 h 585"/>
              <a:gd name="T28" fmla="*/ 124683 w 692"/>
              <a:gd name="T29" fmla="*/ 448896 h 585"/>
              <a:gd name="T30" fmla="*/ 211961 w 692"/>
              <a:gd name="T31" fmla="*/ 478823 h 585"/>
              <a:gd name="T32" fmla="*/ 423922 w 692"/>
              <a:gd name="T33" fmla="*/ 566108 h 585"/>
              <a:gd name="T34" fmla="*/ 573542 w 692"/>
              <a:gd name="T35" fmla="*/ 533688 h 585"/>
              <a:gd name="T36" fmla="*/ 703212 w 692"/>
              <a:gd name="T37" fmla="*/ 591047 h 585"/>
              <a:gd name="T38" fmla="*/ 815427 w 692"/>
              <a:gd name="T39" fmla="*/ 633443 h 585"/>
              <a:gd name="T40" fmla="*/ 989983 w 692"/>
              <a:gd name="T41" fmla="*/ 765618 h 585"/>
              <a:gd name="T42" fmla="*/ 1037363 w 692"/>
              <a:gd name="T43" fmla="*/ 830458 h 585"/>
              <a:gd name="T44" fmla="*/ 1024894 w 692"/>
              <a:gd name="T45" fmla="*/ 1089820 h 585"/>
              <a:gd name="T46" fmla="*/ 955072 w 692"/>
              <a:gd name="T47" fmla="*/ 1217008 h 585"/>
              <a:gd name="T48" fmla="*/ 847845 w 692"/>
              <a:gd name="T49" fmla="*/ 1259404 h 585"/>
              <a:gd name="T50" fmla="*/ 945097 w 692"/>
              <a:gd name="T51" fmla="*/ 1331726 h 585"/>
              <a:gd name="T52" fmla="*/ 989983 w 692"/>
              <a:gd name="T53" fmla="*/ 1314269 h 585"/>
              <a:gd name="T54" fmla="*/ 994971 w 692"/>
              <a:gd name="T55" fmla="*/ 1266885 h 585"/>
              <a:gd name="T56" fmla="*/ 1044844 w 692"/>
              <a:gd name="T57" fmla="*/ 1217008 h 585"/>
              <a:gd name="T58" fmla="*/ 1089730 w 692"/>
              <a:gd name="T59" fmla="*/ 1254416 h 585"/>
              <a:gd name="T60" fmla="*/ 1219400 w 692"/>
              <a:gd name="T61" fmla="*/ 1306787 h 585"/>
              <a:gd name="T62" fmla="*/ 1264286 w 692"/>
              <a:gd name="T63" fmla="*/ 1384097 h 585"/>
              <a:gd name="T64" fmla="*/ 1378994 w 692"/>
              <a:gd name="T65" fmla="*/ 1419011 h 585"/>
              <a:gd name="T66" fmla="*/ 1378994 w 692"/>
              <a:gd name="T67" fmla="*/ 1349183 h 585"/>
              <a:gd name="T68" fmla="*/ 1391463 w 692"/>
              <a:gd name="T69" fmla="*/ 1321750 h 585"/>
              <a:gd name="T70" fmla="*/ 1448817 w 692"/>
              <a:gd name="T71" fmla="*/ 1226983 h 585"/>
              <a:gd name="T72" fmla="*/ 1456298 w 692"/>
              <a:gd name="T73" fmla="*/ 1162143 h 585"/>
              <a:gd name="T74" fmla="*/ 1513652 w 692"/>
              <a:gd name="T75" fmla="*/ 1097302 h 585"/>
              <a:gd name="T76" fmla="*/ 1598436 w 692"/>
              <a:gd name="T77" fmla="*/ 1082339 h 585"/>
              <a:gd name="T78" fmla="*/ 1685714 w 692"/>
              <a:gd name="T79" fmla="*/ 1049919 h 585"/>
              <a:gd name="T80" fmla="*/ 1713145 w 692"/>
              <a:gd name="T81" fmla="*/ 920237 h 585"/>
              <a:gd name="T82" fmla="*/ 1561031 w 692"/>
              <a:gd name="T83" fmla="*/ 825470 h 585"/>
              <a:gd name="T84" fmla="*/ 1496196 w 692"/>
              <a:gd name="T85" fmla="*/ 927719 h 585"/>
              <a:gd name="T86" fmla="*/ 1541082 w 692"/>
              <a:gd name="T87" fmla="*/ 965127 h 585"/>
              <a:gd name="T88" fmla="*/ 1533601 w 692"/>
              <a:gd name="T89" fmla="*/ 1019992 h 585"/>
              <a:gd name="T90" fmla="*/ 1471260 w 692"/>
              <a:gd name="T91" fmla="*/ 1039943 h 585"/>
              <a:gd name="T92" fmla="*/ 1413905 w 692"/>
              <a:gd name="T93" fmla="*/ 1074857 h 585"/>
              <a:gd name="T94" fmla="*/ 1371513 w 692"/>
              <a:gd name="T95" fmla="*/ 1032462 h 585"/>
              <a:gd name="T96" fmla="*/ 1346577 w 692"/>
              <a:gd name="T97" fmla="*/ 970115 h 585"/>
              <a:gd name="T98" fmla="*/ 1326627 w 692"/>
              <a:gd name="T99" fmla="*/ 900286 h 585"/>
              <a:gd name="T100" fmla="*/ 1234362 w 692"/>
              <a:gd name="T101" fmla="*/ 785569 h 585"/>
              <a:gd name="T102" fmla="*/ 1129628 w 692"/>
              <a:gd name="T103" fmla="*/ 708259 h 585"/>
              <a:gd name="T104" fmla="*/ 1134615 w 692"/>
              <a:gd name="T105" fmla="*/ 633443 h 585"/>
              <a:gd name="T106" fmla="*/ 1229375 w 692"/>
              <a:gd name="T107" fmla="*/ 536182 h 585"/>
              <a:gd name="T108" fmla="*/ 1117160 w 692"/>
              <a:gd name="T109" fmla="*/ 538676 h 5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6" name="Freeform 6"/>
          <p:cNvSpPr>
            <a:spLocks/>
          </p:cNvSpPr>
          <p:nvPr/>
        </p:nvSpPr>
        <p:spPr bwMode="auto">
          <a:xfrm>
            <a:off x="3975100" y="3241675"/>
            <a:ext cx="611188" cy="1095375"/>
          </a:xfrm>
          <a:custGeom>
            <a:avLst/>
            <a:gdLst>
              <a:gd name="T0" fmla="*/ 179614 w 245"/>
              <a:gd name="T1" fmla="*/ 341837 h 439"/>
              <a:gd name="T2" fmla="*/ 229507 w 245"/>
              <a:gd name="T3" fmla="*/ 381759 h 439"/>
              <a:gd name="T4" fmla="*/ 264432 w 245"/>
              <a:gd name="T5" fmla="*/ 409206 h 439"/>
              <a:gd name="T6" fmla="*/ 331788 w 245"/>
              <a:gd name="T7" fmla="*/ 434158 h 439"/>
              <a:gd name="T8" fmla="*/ 331788 w 245"/>
              <a:gd name="T9" fmla="*/ 439148 h 439"/>
              <a:gd name="T10" fmla="*/ 351745 w 245"/>
              <a:gd name="T11" fmla="*/ 469090 h 439"/>
              <a:gd name="T12" fmla="*/ 334282 w 245"/>
              <a:gd name="T13" fmla="*/ 516498 h 439"/>
              <a:gd name="T14" fmla="*/ 331788 w 245"/>
              <a:gd name="T15" fmla="*/ 546440 h 439"/>
              <a:gd name="T16" fmla="*/ 314325 w 245"/>
              <a:gd name="T17" fmla="*/ 598838 h 439"/>
              <a:gd name="T18" fmla="*/ 264432 w 245"/>
              <a:gd name="T19" fmla="*/ 593848 h 439"/>
              <a:gd name="T20" fmla="*/ 209550 w 245"/>
              <a:gd name="T21" fmla="*/ 628780 h 439"/>
              <a:gd name="T22" fmla="*/ 219529 w 245"/>
              <a:gd name="T23" fmla="*/ 671198 h 439"/>
              <a:gd name="T24" fmla="*/ 162152 w 245"/>
              <a:gd name="T25" fmla="*/ 658722 h 439"/>
              <a:gd name="T26" fmla="*/ 117248 w 245"/>
              <a:gd name="T27" fmla="*/ 641256 h 439"/>
              <a:gd name="T28" fmla="*/ 72345 w 245"/>
              <a:gd name="T29" fmla="*/ 746053 h 439"/>
              <a:gd name="T30" fmla="*/ 87313 w 245"/>
              <a:gd name="T31" fmla="*/ 773499 h 439"/>
              <a:gd name="T32" fmla="*/ 97291 w 245"/>
              <a:gd name="T33" fmla="*/ 800946 h 439"/>
              <a:gd name="T34" fmla="*/ 99786 w 245"/>
              <a:gd name="T35" fmla="*/ 843364 h 439"/>
              <a:gd name="T36" fmla="*/ 9979 w 245"/>
              <a:gd name="T37" fmla="*/ 860830 h 439"/>
              <a:gd name="T38" fmla="*/ 9979 w 245"/>
              <a:gd name="T39" fmla="*/ 923209 h 439"/>
              <a:gd name="T40" fmla="*/ 22452 w 245"/>
              <a:gd name="T41" fmla="*/ 963132 h 439"/>
              <a:gd name="T42" fmla="*/ 124732 w 245"/>
              <a:gd name="T43" fmla="*/ 958141 h 439"/>
              <a:gd name="T44" fmla="*/ 159657 w 245"/>
              <a:gd name="T45" fmla="*/ 985588 h 439"/>
              <a:gd name="T46" fmla="*/ 189593 w 245"/>
              <a:gd name="T47" fmla="*/ 1008044 h 439"/>
              <a:gd name="T48" fmla="*/ 217034 w 245"/>
              <a:gd name="T49" fmla="*/ 988083 h 439"/>
              <a:gd name="T50" fmla="*/ 286884 w 245"/>
              <a:gd name="T51" fmla="*/ 1035491 h 439"/>
              <a:gd name="T52" fmla="*/ 369207 w 245"/>
              <a:gd name="T53" fmla="*/ 1040481 h 439"/>
              <a:gd name="T54" fmla="*/ 394154 w 245"/>
              <a:gd name="T55" fmla="*/ 1055452 h 439"/>
              <a:gd name="T56" fmla="*/ 394154 w 245"/>
              <a:gd name="T57" fmla="*/ 1057948 h 439"/>
              <a:gd name="T58" fmla="*/ 426584 w 245"/>
              <a:gd name="T59" fmla="*/ 1090385 h 439"/>
              <a:gd name="T60" fmla="*/ 466499 w 245"/>
              <a:gd name="T61" fmla="*/ 1060443 h 439"/>
              <a:gd name="T62" fmla="*/ 451531 w 245"/>
              <a:gd name="T63" fmla="*/ 1037986 h 439"/>
              <a:gd name="T64" fmla="*/ 466499 w 245"/>
              <a:gd name="T65" fmla="*/ 975607 h 439"/>
              <a:gd name="T66" fmla="*/ 506413 w 245"/>
              <a:gd name="T67" fmla="*/ 973112 h 439"/>
              <a:gd name="T68" fmla="*/ 456520 w 245"/>
              <a:gd name="T69" fmla="*/ 920714 h 439"/>
              <a:gd name="T70" fmla="*/ 441552 w 245"/>
              <a:gd name="T71" fmla="*/ 900753 h 439"/>
              <a:gd name="T72" fmla="*/ 459015 w 245"/>
              <a:gd name="T73" fmla="*/ 878296 h 439"/>
              <a:gd name="T74" fmla="*/ 571274 w 245"/>
              <a:gd name="T75" fmla="*/ 883286 h 439"/>
              <a:gd name="T76" fmla="*/ 611188 w 245"/>
              <a:gd name="T77" fmla="*/ 878296 h 439"/>
              <a:gd name="T78" fmla="*/ 546327 w 245"/>
              <a:gd name="T79" fmla="*/ 711120 h 439"/>
              <a:gd name="T80" fmla="*/ 516391 w 245"/>
              <a:gd name="T81" fmla="*/ 696149 h 439"/>
              <a:gd name="T82" fmla="*/ 511402 w 245"/>
              <a:gd name="T83" fmla="*/ 653732 h 439"/>
              <a:gd name="T84" fmla="*/ 521381 w 245"/>
              <a:gd name="T85" fmla="*/ 361798 h 439"/>
              <a:gd name="T86" fmla="*/ 526370 w 245"/>
              <a:gd name="T87" fmla="*/ 306905 h 439"/>
              <a:gd name="T88" fmla="*/ 556306 w 245"/>
              <a:gd name="T89" fmla="*/ 259497 h 439"/>
              <a:gd name="T90" fmla="*/ 523875 w 245"/>
              <a:gd name="T91" fmla="*/ 212089 h 439"/>
              <a:gd name="T92" fmla="*/ 521381 w 245"/>
              <a:gd name="T93" fmla="*/ 169671 h 439"/>
              <a:gd name="T94" fmla="*/ 521381 w 245"/>
              <a:gd name="T95" fmla="*/ 164681 h 439"/>
              <a:gd name="T96" fmla="*/ 548822 w 245"/>
              <a:gd name="T97" fmla="*/ 69864 h 439"/>
              <a:gd name="T98" fmla="*/ 568779 w 245"/>
              <a:gd name="T99" fmla="*/ 42418 h 439"/>
              <a:gd name="T100" fmla="*/ 591231 w 245"/>
              <a:gd name="T101" fmla="*/ 22456 h 439"/>
              <a:gd name="T102" fmla="*/ 558800 w 245"/>
              <a:gd name="T103" fmla="*/ 0 h 439"/>
              <a:gd name="T104" fmla="*/ 506413 w 245"/>
              <a:gd name="T105" fmla="*/ 19961 h 439"/>
              <a:gd name="T106" fmla="*/ 459015 w 245"/>
              <a:gd name="T107" fmla="*/ 64874 h 439"/>
              <a:gd name="T108" fmla="*/ 394154 w 245"/>
              <a:gd name="T109" fmla="*/ 109787 h 439"/>
              <a:gd name="T110" fmla="*/ 366713 w 245"/>
              <a:gd name="T111" fmla="*/ 134739 h 439"/>
              <a:gd name="T112" fmla="*/ 349250 w 245"/>
              <a:gd name="T113" fmla="*/ 224564 h 439"/>
              <a:gd name="T114" fmla="*/ 344261 w 245"/>
              <a:gd name="T115" fmla="*/ 249516 h 439"/>
              <a:gd name="T116" fmla="*/ 326798 w 245"/>
              <a:gd name="T117" fmla="*/ 274468 h 439"/>
              <a:gd name="T118" fmla="*/ 324304 w 245"/>
              <a:gd name="T119" fmla="*/ 276963 h 439"/>
              <a:gd name="T120" fmla="*/ 286884 w 245"/>
              <a:gd name="T121" fmla="*/ 281953 h 439"/>
              <a:gd name="T122" fmla="*/ 284390 w 245"/>
              <a:gd name="T123" fmla="*/ 281953 h 439"/>
              <a:gd name="T124" fmla="*/ 202066 w 245"/>
              <a:gd name="T125" fmla="*/ 249516 h 4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7" name="Freeform 7"/>
          <p:cNvSpPr>
            <a:spLocks/>
          </p:cNvSpPr>
          <p:nvPr/>
        </p:nvSpPr>
        <p:spPr bwMode="auto">
          <a:xfrm>
            <a:off x="4397375" y="4567238"/>
            <a:ext cx="655638" cy="760412"/>
          </a:xfrm>
          <a:custGeom>
            <a:avLst/>
            <a:gdLst>
              <a:gd name="T0" fmla="*/ 565893 w 263"/>
              <a:gd name="T1" fmla="*/ 129644 h 305"/>
              <a:gd name="T2" fmla="*/ 553428 w 263"/>
              <a:gd name="T3" fmla="*/ 102219 h 305"/>
              <a:gd name="T4" fmla="*/ 543457 w 263"/>
              <a:gd name="T5" fmla="*/ 47370 h 305"/>
              <a:gd name="T6" fmla="*/ 516034 w 263"/>
              <a:gd name="T7" fmla="*/ 64822 h 305"/>
              <a:gd name="T8" fmla="*/ 473655 w 263"/>
              <a:gd name="T9" fmla="*/ 57343 h 305"/>
              <a:gd name="T10" fmla="*/ 473655 w 263"/>
              <a:gd name="T11" fmla="*/ 27425 h 305"/>
              <a:gd name="T12" fmla="*/ 461190 w 263"/>
              <a:gd name="T13" fmla="*/ 39890 h 305"/>
              <a:gd name="T14" fmla="*/ 411332 w 263"/>
              <a:gd name="T15" fmla="*/ 84767 h 305"/>
              <a:gd name="T16" fmla="*/ 403853 w 263"/>
              <a:gd name="T17" fmla="*/ 84767 h 305"/>
              <a:gd name="T18" fmla="*/ 373938 w 263"/>
              <a:gd name="T19" fmla="*/ 62329 h 305"/>
              <a:gd name="T20" fmla="*/ 349009 w 263"/>
              <a:gd name="T21" fmla="*/ 52356 h 305"/>
              <a:gd name="T22" fmla="*/ 284193 w 263"/>
              <a:gd name="T23" fmla="*/ 32411 h 305"/>
              <a:gd name="T24" fmla="*/ 249292 w 263"/>
              <a:gd name="T25" fmla="*/ 14959 h 305"/>
              <a:gd name="T26" fmla="*/ 176997 w 263"/>
              <a:gd name="T27" fmla="*/ 2493 h 305"/>
              <a:gd name="T28" fmla="*/ 149575 w 263"/>
              <a:gd name="T29" fmla="*/ 62329 h 305"/>
              <a:gd name="T30" fmla="*/ 129632 w 263"/>
              <a:gd name="T31" fmla="*/ 62329 h 305"/>
              <a:gd name="T32" fmla="*/ 54844 w 263"/>
              <a:gd name="T33" fmla="*/ 99726 h 305"/>
              <a:gd name="T34" fmla="*/ 49858 w 263"/>
              <a:gd name="T35" fmla="*/ 276740 h 305"/>
              <a:gd name="T36" fmla="*/ 34901 w 263"/>
              <a:gd name="T37" fmla="*/ 316631 h 305"/>
              <a:gd name="T38" fmla="*/ 2493 w 263"/>
              <a:gd name="T39" fmla="*/ 413864 h 305"/>
              <a:gd name="T40" fmla="*/ 27422 w 263"/>
              <a:gd name="T41" fmla="*/ 423836 h 305"/>
              <a:gd name="T42" fmla="*/ 64816 w 263"/>
              <a:gd name="T43" fmla="*/ 478686 h 305"/>
              <a:gd name="T44" fmla="*/ 52351 w 263"/>
              <a:gd name="T45" fmla="*/ 501124 h 305"/>
              <a:gd name="T46" fmla="*/ 92238 w 263"/>
              <a:gd name="T47" fmla="*/ 598357 h 305"/>
              <a:gd name="T48" fmla="*/ 144589 w 263"/>
              <a:gd name="T49" fmla="*/ 573425 h 305"/>
              <a:gd name="T50" fmla="*/ 174504 w 263"/>
              <a:gd name="T51" fmla="*/ 573425 h 305"/>
              <a:gd name="T52" fmla="*/ 199434 w 263"/>
              <a:gd name="T53" fmla="*/ 531042 h 305"/>
              <a:gd name="T54" fmla="*/ 259264 w 263"/>
              <a:gd name="T55" fmla="*/ 513590 h 305"/>
              <a:gd name="T56" fmla="*/ 291672 w 263"/>
              <a:gd name="T57" fmla="*/ 573425 h 305"/>
              <a:gd name="T58" fmla="*/ 306629 w 263"/>
              <a:gd name="T59" fmla="*/ 625782 h 305"/>
              <a:gd name="T60" fmla="*/ 269235 w 263"/>
              <a:gd name="T61" fmla="*/ 700576 h 305"/>
              <a:gd name="T62" fmla="*/ 319094 w 263"/>
              <a:gd name="T63" fmla="*/ 708056 h 305"/>
              <a:gd name="T64" fmla="*/ 336544 w 263"/>
              <a:gd name="T65" fmla="*/ 755426 h 305"/>
              <a:gd name="T66" fmla="*/ 388896 w 263"/>
              <a:gd name="T67" fmla="*/ 742960 h 305"/>
              <a:gd name="T68" fmla="*/ 411332 w 263"/>
              <a:gd name="T69" fmla="*/ 675645 h 305"/>
              <a:gd name="T70" fmla="*/ 511049 w 263"/>
              <a:gd name="T71" fmla="*/ 715535 h 305"/>
              <a:gd name="T72" fmla="*/ 483627 w 263"/>
              <a:gd name="T73" fmla="*/ 650713 h 305"/>
              <a:gd name="T74" fmla="*/ 486119 w 263"/>
              <a:gd name="T75" fmla="*/ 645727 h 305"/>
              <a:gd name="T76" fmla="*/ 630709 w 263"/>
              <a:gd name="T77" fmla="*/ 628275 h 305"/>
              <a:gd name="T78" fmla="*/ 630709 w 263"/>
              <a:gd name="T79" fmla="*/ 625782 h 305"/>
              <a:gd name="T80" fmla="*/ 630709 w 263"/>
              <a:gd name="T81" fmla="*/ 618302 h 305"/>
              <a:gd name="T82" fmla="*/ 628216 w 263"/>
              <a:gd name="T83" fmla="*/ 538521 h 305"/>
              <a:gd name="T84" fmla="*/ 645666 w 263"/>
              <a:gd name="T85" fmla="*/ 508603 h 305"/>
              <a:gd name="T86" fmla="*/ 615751 w 263"/>
              <a:gd name="T87" fmla="*/ 478686 h 305"/>
              <a:gd name="T88" fmla="*/ 600794 w 263"/>
              <a:gd name="T89" fmla="*/ 373973 h 305"/>
              <a:gd name="T90" fmla="*/ 570879 w 263"/>
              <a:gd name="T91" fmla="*/ 386439 h 305"/>
              <a:gd name="T92" fmla="*/ 565893 w 263"/>
              <a:gd name="T93" fmla="*/ 319124 h 305"/>
              <a:gd name="T94" fmla="*/ 615751 w 263"/>
              <a:gd name="T95" fmla="*/ 189480 h 305"/>
              <a:gd name="T96" fmla="*/ 568386 w 263"/>
              <a:gd name="T97" fmla="*/ 13213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8" name="Freeform 8"/>
          <p:cNvSpPr>
            <a:spLocks/>
          </p:cNvSpPr>
          <p:nvPr/>
        </p:nvSpPr>
        <p:spPr bwMode="auto">
          <a:xfrm>
            <a:off x="4322763" y="4135438"/>
            <a:ext cx="925512" cy="576262"/>
          </a:xfrm>
          <a:custGeom>
            <a:avLst/>
            <a:gdLst>
              <a:gd name="T0" fmla="*/ 122237 w 371"/>
              <a:gd name="T1" fmla="*/ 14968 h 231"/>
              <a:gd name="T2" fmla="*/ 162152 w 371"/>
              <a:gd name="T3" fmla="*/ 44904 h 231"/>
              <a:gd name="T4" fmla="*/ 184603 w 371"/>
              <a:gd name="T5" fmla="*/ 74839 h 231"/>
              <a:gd name="T6" fmla="*/ 167141 w 371"/>
              <a:gd name="T7" fmla="*/ 97291 h 231"/>
              <a:gd name="T8" fmla="*/ 114754 w 371"/>
              <a:gd name="T9" fmla="*/ 109764 h 231"/>
              <a:gd name="T10" fmla="*/ 119743 w 371"/>
              <a:gd name="T11" fmla="*/ 139700 h 231"/>
              <a:gd name="T12" fmla="*/ 134711 w 371"/>
              <a:gd name="T13" fmla="*/ 204561 h 231"/>
              <a:gd name="T14" fmla="*/ 169636 w 371"/>
              <a:gd name="T15" fmla="*/ 214539 h 231"/>
              <a:gd name="T16" fmla="*/ 172130 w 371"/>
              <a:gd name="T17" fmla="*/ 217034 h 231"/>
              <a:gd name="T18" fmla="*/ 192087 w 371"/>
              <a:gd name="T19" fmla="*/ 246969 h 231"/>
              <a:gd name="T20" fmla="*/ 202066 w 371"/>
              <a:gd name="T21" fmla="*/ 274410 h 231"/>
              <a:gd name="T22" fmla="*/ 152173 w 371"/>
              <a:gd name="T23" fmla="*/ 346755 h 231"/>
              <a:gd name="T24" fmla="*/ 4989 w 371"/>
              <a:gd name="T25" fmla="*/ 384175 h 231"/>
              <a:gd name="T26" fmla="*/ 17462 w 371"/>
              <a:gd name="T27" fmla="*/ 439057 h 231"/>
              <a:gd name="T28" fmla="*/ 72345 w 371"/>
              <a:gd name="T29" fmla="*/ 538842 h 231"/>
              <a:gd name="T30" fmla="*/ 74839 w 371"/>
              <a:gd name="T31" fmla="*/ 541337 h 231"/>
              <a:gd name="T32" fmla="*/ 97291 w 371"/>
              <a:gd name="T33" fmla="*/ 571273 h 231"/>
              <a:gd name="T34" fmla="*/ 114754 w 371"/>
              <a:gd name="T35" fmla="*/ 521380 h 231"/>
              <a:gd name="T36" fmla="*/ 147184 w 371"/>
              <a:gd name="T37" fmla="*/ 481466 h 231"/>
              <a:gd name="T38" fmla="*/ 212045 w 371"/>
              <a:gd name="T39" fmla="*/ 478971 h 231"/>
              <a:gd name="T40" fmla="*/ 239486 w 371"/>
              <a:gd name="T41" fmla="*/ 419100 h 231"/>
              <a:gd name="T42" fmla="*/ 301852 w 371"/>
              <a:gd name="T43" fmla="*/ 419100 h 231"/>
              <a:gd name="T44" fmla="*/ 414110 w 371"/>
              <a:gd name="T45" fmla="*/ 459014 h 231"/>
              <a:gd name="T46" fmla="*/ 416605 w 371"/>
              <a:gd name="T47" fmla="*/ 459014 h 231"/>
              <a:gd name="T48" fmla="*/ 456519 w 371"/>
              <a:gd name="T49" fmla="*/ 481466 h 231"/>
              <a:gd name="T50" fmla="*/ 456519 w 371"/>
              <a:gd name="T51" fmla="*/ 481466 h 231"/>
              <a:gd name="T52" fmla="*/ 498928 w 371"/>
              <a:gd name="T53" fmla="*/ 481466 h 231"/>
              <a:gd name="T54" fmla="*/ 536348 w 371"/>
              <a:gd name="T55" fmla="*/ 436562 h 231"/>
              <a:gd name="T56" fmla="*/ 561294 w 371"/>
              <a:gd name="T57" fmla="*/ 451530 h 231"/>
              <a:gd name="T58" fmla="*/ 563789 w 371"/>
              <a:gd name="T59" fmla="*/ 488950 h 231"/>
              <a:gd name="T60" fmla="*/ 601209 w 371"/>
              <a:gd name="T61" fmla="*/ 464003 h 231"/>
              <a:gd name="T62" fmla="*/ 623660 w 371"/>
              <a:gd name="T63" fmla="*/ 464003 h 231"/>
              <a:gd name="T64" fmla="*/ 643618 w 371"/>
              <a:gd name="T65" fmla="*/ 531358 h 231"/>
              <a:gd name="T66" fmla="*/ 733425 w 371"/>
              <a:gd name="T67" fmla="*/ 488950 h 231"/>
              <a:gd name="T68" fmla="*/ 813253 w 371"/>
              <a:gd name="T69" fmla="*/ 454025 h 231"/>
              <a:gd name="T70" fmla="*/ 895576 w 371"/>
              <a:gd name="T71" fmla="*/ 431573 h 231"/>
              <a:gd name="T72" fmla="*/ 918028 w 371"/>
              <a:gd name="T73" fmla="*/ 416605 h 231"/>
              <a:gd name="T74" fmla="*/ 868135 w 371"/>
              <a:gd name="T75" fmla="*/ 289378 h 231"/>
              <a:gd name="T76" fmla="*/ 890587 w 371"/>
              <a:gd name="T77" fmla="*/ 251959 h 231"/>
              <a:gd name="T78" fmla="*/ 838200 w 371"/>
              <a:gd name="T79" fmla="*/ 234496 h 231"/>
              <a:gd name="T80" fmla="*/ 813253 w 371"/>
              <a:gd name="T81" fmla="*/ 204561 h 231"/>
              <a:gd name="T82" fmla="*/ 810758 w 371"/>
              <a:gd name="T83" fmla="*/ 202066 h 231"/>
              <a:gd name="T84" fmla="*/ 705984 w 371"/>
              <a:gd name="T85" fmla="*/ 177119 h 231"/>
              <a:gd name="T86" fmla="*/ 613682 w 371"/>
              <a:gd name="T87" fmla="*/ 174625 h 231"/>
              <a:gd name="T88" fmla="*/ 406627 w 371"/>
              <a:gd name="T89" fmla="*/ 92302 h 231"/>
              <a:gd name="T90" fmla="*/ 271916 w 371"/>
              <a:gd name="T91" fmla="*/ 0 h 231"/>
              <a:gd name="T92" fmla="*/ 139700 w 371"/>
              <a:gd name="T93" fmla="*/ 7484 h 231"/>
              <a:gd name="T94" fmla="*/ 117248 w 371"/>
              <a:gd name="T95" fmla="*/ 0 h 2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9" name="Freeform 9"/>
          <p:cNvSpPr>
            <a:spLocks/>
          </p:cNvSpPr>
          <p:nvPr/>
        </p:nvSpPr>
        <p:spPr bwMode="auto">
          <a:xfrm>
            <a:off x="4533900" y="3641725"/>
            <a:ext cx="706438" cy="693738"/>
          </a:xfrm>
          <a:custGeom>
            <a:avLst/>
            <a:gdLst>
              <a:gd name="T0" fmla="*/ 154767 w 283"/>
              <a:gd name="T1" fmla="*/ 229582 h 278"/>
              <a:gd name="T2" fmla="*/ 4992 w 283"/>
              <a:gd name="T3" fmla="*/ 309437 h 278"/>
              <a:gd name="T4" fmla="*/ 57414 w 283"/>
              <a:gd name="T5" fmla="*/ 421733 h 278"/>
              <a:gd name="T6" fmla="*/ 59910 w 283"/>
              <a:gd name="T7" fmla="*/ 421733 h 278"/>
              <a:gd name="T8" fmla="*/ 127309 w 283"/>
              <a:gd name="T9" fmla="*/ 541515 h 278"/>
              <a:gd name="T10" fmla="*/ 164752 w 283"/>
              <a:gd name="T11" fmla="*/ 549001 h 278"/>
              <a:gd name="T12" fmla="*/ 199700 w 283"/>
              <a:gd name="T13" fmla="*/ 568965 h 278"/>
              <a:gd name="T14" fmla="*/ 401896 w 283"/>
              <a:gd name="T15" fmla="*/ 586433 h 278"/>
              <a:gd name="T16" fmla="*/ 411881 w 283"/>
              <a:gd name="T17" fmla="*/ 656306 h 278"/>
              <a:gd name="T18" fmla="*/ 494257 w 283"/>
              <a:gd name="T19" fmla="*/ 646324 h 278"/>
              <a:gd name="T20" fmla="*/ 539189 w 283"/>
              <a:gd name="T21" fmla="*/ 691243 h 278"/>
              <a:gd name="T22" fmla="*/ 571641 w 283"/>
              <a:gd name="T23" fmla="*/ 661297 h 278"/>
              <a:gd name="T24" fmla="*/ 616573 w 283"/>
              <a:gd name="T25" fmla="*/ 663792 h 278"/>
              <a:gd name="T26" fmla="*/ 656513 w 283"/>
              <a:gd name="T27" fmla="*/ 626361 h 278"/>
              <a:gd name="T28" fmla="*/ 651521 w 283"/>
              <a:gd name="T29" fmla="*/ 618874 h 278"/>
              <a:gd name="T30" fmla="*/ 654017 w 283"/>
              <a:gd name="T31" fmla="*/ 578947 h 278"/>
              <a:gd name="T32" fmla="*/ 576633 w 283"/>
              <a:gd name="T33" fmla="*/ 556488 h 278"/>
              <a:gd name="T34" fmla="*/ 539189 w 283"/>
              <a:gd name="T35" fmla="*/ 494101 h 278"/>
              <a:gd name="T36" fmla="*/ 524212 w 283"/>
              <a:gd name="T37" fmla="*/ 449183 h 278"/>
              <a:gd name="T38" fmla="*/ 564152 w 283"/>
              <a:gd name="T39" fmla="*/ 429219 h 278"/>
              <a:gd name="T40" fmla="*/ 589114 w 283"/>
              <a:gd name="T41" fmla="*/ 386796 h 278"/>
              <a:gd name="T42" fmla="*/ 606588 w 283"/>
              <a:gd name="T43" fmla="*/ 371824 h 278"/>
              <a:gd name="T44" fmla="*/ 604092 w 283"/>
              <a:gd name="T45" fmla="*/ 304446 h 278"/>
              <a:gd name="T46" fmla="*/ 644032 w 283"/>
              <a:gd name="T47" fmla="*/ 314428 h 278"/>
              <a:gd name="T48" fmla="*/ 646528 w 283"/>
              <a:gd name="T49" fmla="*/ 319419 h 278"/>
              <a:gd name="T50" fmla="*/ 706438 w 283"/>
              <a:gd name="T51" fmla="*/ 306942 h 278"/>
              <a:gd name="T52" fmla="*/ 639039 w 283"/>
              <a:gd name="T53" fmla="*/ 259528 h 278"/>
              <a:gd name="T54" fmla="*/ 576633 w 283"/>
              <a:gd name="T55" fmla="*/ 239564 h 278"/>
              <a:gd name="T56" fmla="*/ 574137 w 283"/>
              <a:gd name="T57" fmla="*/ 239564 h 278"/>
              <a:gd name="T58" fmla="*/ 494257 w 283"/>
              <a:gd name="T59" fmla="*/ 182169 h 278"/>
              <a:gd name="T60" fmla="*/ 561656 w 283"/>
              <a:gd name="T61" fmla="*/ 109800 h 278"/>
              <a:gd name="T62" fmla="*/ 536693 w 283"/>
              <a:gd name="T63" fmla="*/ 34936 h 278"/>
              <a:gd name="T64" fmla="*/ 429355 w 283"/>
              <a:gd name="T65" fmla="*/ 54900 h 278"/>
              <a:gd name="T66" fmla="*/ 381926 w 283"/>
              <a:gd name="T67" fmla="*/ 27450 h 278"/>
              <a:gd name="T68" fmla="*/ 361956 w 283"/>
              <a:gd name="T69" fmla="*/ 19964 h 278"/>
              <a:gd name="T70" fmla="*/ 359460 w 283"/>
              <a:gd name="T71" fmla="*/ 12477 h 278"/>
              <a:gd name="T72" fmla="*/ 359460 w 283"/>
              <a:gd name="T73" fmla="*/ 9982 h 278"/>
              <a:gd name="T74" fmla="*/ 356963 w 283"/>
              <a:gd name="T75" fmla="*/ 4991 h 278"/>
              <a:gd name="T76" fmla="*/ 356963 w 283"/>
              <a:gd name="T77" fmla="*/ 0 h 278"/>
              <a:gd name="T78" fmla="*/ 351971 w 283"/>
              <a:gd name="T79" fmla="*/ 39927 h 278"/>
              <a:gd name="T80" fmla="*/ 346978 w 283"/>
              <a:gd name="T81" fmla="*/ 69873 h 278"/>
              <a:gd name="T82" fmla="*/ 351971 w 283"/>
              <a:gd name="T83" fmla="*/ 127268 h 278"/>
              <a:gd name="T84" fmla="*/ 346978 w 283"/>
              <a:gd name="T85" fmla="*/ 132259 h 278"/>
              <a:gd name="T86" fmla="*/ 329505 w 283"/>
              <a:gd name="T87" fmla="*/ 182169 h 278"/>
              <a:gd name="T88" fmla="*/ 254617 w 283"/>
              <a:gd name="T89" fmla="*/ 207123 h 278"/>
              <a:gd name="T90" fmla="*/ 159760 w 283"/>
              <a:gd name="T91" fmla="*/ 229582 h 2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0" name="Freeform 13"/>
          <p:cNvSpPr>
            <a:spLocks/>
          </p:cNvSpPr>
          <p:nvPr/>
        </p:nvSpPr>
        <p:spPr bwMode="auto">
          <a:xfrm>
            <a:off x="3098800" y="1204913"/>
            <a:ext cx="2698750" cy="2305050"/>
          </a:xfrm>
          <a:custGeom>
            <a:avLst/>
            <a:gdLst>
              <a:gd name="T0" fmla="*/ 2541904 w 1084"/>
              <a:gd name="T1" fmla="*/ 196864 h 925"/>
              <a:gd name="T2" fmla="*/ 2387547 w 1084"/>
              <a:gd name="T3" fmla="*/ 224275 h 925"/>
              <a:gd name="T4" fmla="*/ 2300411 w 1084"/>
              <a:gd name="T5" fmla="*/ 109646 h 925"/>
              <a:gd name="T6" fmla="*/ 2208295 w 1084"/>
              <a:gd name="T7" fmla="*/ 114630 h 925"/>
              <a:gd name="T8" fmla="*/ 2131116 w 1084"/>
              <a:gd name="T9" fmla="*/ 42363 h 925"/>
              <a:gd name="T10" fmla="*/ 2153523 w 1084"/>
              <a:gd name="T11" fmla="*/ 87218 h 925"/>
              <a:gd name="T12" fmla="*/ 2173440 w 1084"/>
              <a:gd name="T13" fmla="*/ 159485 h 925"/>
              <a:gd name="T14" fmla="*/ 2088793 w 1084"/>
              <a:gd name="T15" fmla="*/ 463502 h 925"/>
              <a:gd name="T16" fmla="*/ 1854768 w 1084"/>
              <a:gd name="T17" fmla="*/ 598067 h 925"/>
              <a:gd name="T18" fmla="*/ 1974270 w 1084"/>
              <a:gd name="T19" fmla="*/ 809882 h 925"/>
              <a:gd name="T20" fmla="*/ 2146054 w 1084"/>
              <a:gd name="T21" fmla="*/ 812374 h 925"/>
              <a:gd name="T22" fmla="*/ 1926967 w 1084"/>
              <a:gd name="T23" fmla="*/ 1024190 h 925"/>
              <a:gd name="T24" fmla="*/ 1722818 w 1084"/>
              <a:gd name="T25" fmla="*/ 1258433 h 925"/>
              <a:gd name="T26" fmla="*/ 1488794 w 1084"/>
              <a:gd name="T27" fmla="*/ 1378046 h 925"/>
              <a:gd name="T28" fmla="*/ 1336927 w 1084"/>
              <a:gd name="T29" fmla="*/ 1599829 h 925"/>
              <a:gd name="T30" fmla="*/ 814106 w 1084"/>
              <a:gd name="T31" fmla="*/ 1761806 h 925"/>
              <a:gd name="T32" fmla="*/ 383402 w 1084"/>
              <a:gd name="T33" fmla="*/ 1617273 h 925"/>
              <a:gd name="T34" fmla="*/ 4979 w 1084"/>
              <a:gd name="T35" fmla="*/ 1597337 h 925"/>
              <a:gd name="T36" fmla="*/ 44813 w 1084"/>
              <a:gd name="T37" fmla="*/ 1716951 h 925"/>
              <a:gd name="T38" fmla="*/ 89626 w 1084"/>
              <a:gd name="T39" fmla="*/ 1871451 h 925"/>
              <a:gd name="T40" fmla="*/ 263900 w 1084"/>
              <a:gd name="T41" fmla="*/ 1829088 h 925"/>
              <a:gd name="T42" fmla="*/ 261410 w 1084"/>
              <a:gd name="T43" fmla="*/ 1978605 h 925"/>
              <a:gd name="T44" fmla="*/ 360995 w 1084"/>
              <a:gd name="T45" fmla="*/ 2048380 h 925"/>
              <a:gd name="T46" fmla="*/ 415767 w 1084"/>
              <a:gd name="T47" fmla="*/ 2115662 h 925"/>
              <a:gd name="T48" fmla="*/ 458090 w 1084"/>
              <a:gd name="T49" fmla="*/ 2103202 h 925"/>
              <a:gd name="T50" fmla="*/ 679667 w 1084"/>
              <a:gd name="T51" fmla="*/ 2025952 h 925"/>
              <a:gd name="T52" fmla="*/ 721990 w 1084"/>
              <a:gd name="T53" fmla="*/ 2125630 h 925"/>
              <a:gd name="T54" fmla="*/ 632364 w 1084"/>
              <a:gd name="T55" fmla="*/ 2200388 h 925"/>
              <a:gd name="T56" fmla="*/ 791700 w 1084"/>
              <a:gd name="T57" fmla="*/ 2290098 h 925"/>
              <a:gd name="T58" fmla="*/ 896264 w 1084"/>
              <a:gd name="T59" fmla="*/ 2095727 h 925"/>
              <a:gd name="T60" fmla="*/ 988380 w 1084"/>
              <a:gd name="T61" fmla="*/ 2068315 h 925"/>
              <a:gd name="T62" fmla="*/ 1020745 w 1084"/>
              <a:gd name="T63" fmla="*/ 2232784 h 925"/>
              <a:gd name="T64" fmla="*/ 1160164 w 1084"/>
              <a:gd name="T65" fmla="*/ 2302558 h 925"/>
              <a:gd name="T66" fmla="*/ 1257259 w 1084"/>
              <a:gd name="T67" fmla="*/ 2133106 h 925"/>
              <a:gd name="T68" fmla="*/ 1386719 w 1084"/>
              <a:gd name="T69" fmla="*/ 2038412 h 925"/>
              <a:gd name="T70" fmla="*/ 1426553 w 1084"/>
              <a:gd name="T71" fmla="*/ 2018476 h 925"/>
              <a:gd name="T72" fmla="*/ 1523649 w 1084"/>
              <a:gd name="T73" fmla="*/ 1991065 h 925"/>
              <a:gd name="T74" fmla="*/ 1608296 w 1084"/>
              <a:gd name="T75" fmla="*/ 1906339 h 925"/>
              <a:gd name="T76" fmla="*/ 1725308 w 1084"/>
              <a:gd name="T77" fmla="*/ 1863976 h 925"/>
              <a:gd name="T78" fmla="*/ 1722818 w 1084"/>
              <a:gd name="T79" fmla="*/ 1751838 h 925"/>
              <a:gd name="T80" fmla="*/ 1809955 w 1084"/>
              <a:gd name="T81" fmla="*/ 1589862 h 925"/>
              <a:gd name="T82" fmla="*/ 1867216 w 1084"/>
              <a:gd name="T83" fmla="*/ 1694523 h 925"/>
              <a:gd name="T84" fmla="*/ 1912030 w 1084"/>
              <a:gd name="T85" fmla="*/ 1637208 h 925"/>
              <a:gd name="T86" fmla="*/ 2029042 w 1084"/>
              <a:gd name="T87" fmla="*/ 1527563 h 925"/>
              <a:gd name="T88" fmla="*/ 2123647 w 1084"/>
              <a:gd name="T89" fmla="*/ 1505135 h 925"/>
              <a:gd name="T90" fmla="*/ 2160992 w 1084"/>
              <a:gd name="T91" fmla="*/ 1579894 h 925"/>
              <a:gd name="T92" fmla="*/ 2273025 w 1084"/>
              <a:gd name="T93" fmla="*/ 1682064 h 925"/>
              <a:gd name="T94" fmla="*/ 2317838 w 1084"/>
              <a:gd name="T95" fmla="*/ 1649668 h 925"/>
              <a:gd name="T96" fmla="*/ 2392527 w 1084"/>
              <a:gd name="T97" fmla="*/ 1574910 h 925"/>
              <a:gd name="T98" fmla="*/ 2556842 w 1084"/>
              <a:gd name="T99" fmla="*/ 1460280 h 925"/>
              <a:gd name="T100" fmla="*/ 2691281 w 1084"/>
              <a:gd name="T101" fmla="*/ 1340667 h 925"/>
              <a:gd name="T102" fmla="*/ 2643978 w 1084"/>
              <a:gd name="T103" fmla="*/ 1226037 h 925"/>
              <a:gd name="T104" fmla="*/ 2546883 w 1084"/>
              <a:gd name="T105" fmla="*/ 1221054 h 925"/>
              <a:gd name="T106" fmla="*/ 2482153 w 1084"/>
              <a:gd name="T107" fmla="*/ 1116392 h 925"/>
              <a:gd name="T108" fmla="*/ 2407464 w 1084"/>
              <a:gd name="T109" fmla="*/ 996778 h 925"/>
              <a:gd name="T110" fmla="*/ 2464726 w 1084"/>
              <a:gd name="T111" fmla="*/ 961891 h 925"/>
              <a:gd name="T112" fmla="*/ 2502070 w 1084"/>
              <a:gd name="T113" fmla="*/ 854737 h 925"/>
              <a:gd name="T114" fmla="*/ 2484643 w 1084"/>
              <a:gd name="T115" fmla="*/ 720172 h 925"/>
              <a:gd name="T116" fmla="*/ 2541904 w 1084"/>
              <a:gd name="T117" fmla="*/ 640430 h 925"/>
              <a:gd name="T118" fmla="*/ 2614103 w 1084"/>
              <a:gd name="T119" fmla="*/ 620495 h 925"/>
              <a:gd name="T120" fmla="*/ 2641489 w 1084"/>
              <a:gd name="T121" fmla="*/ 475962 h 925"/>
              <a:gd name="T122" fmla="*/ 2648958 w 1084"/>
              <a:gd name="T123" fmla="*/ 318969 h 9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84" h="925">
                <a:moveTo>
                  <a:pt x="1062" y="99"/>
                </a:moveTo>
                <a:cubicBezTo>
                  <a:pt x="1058" y="85"/>
                  <a:pt x="1058" y="85"/>
                  <a:pt x="1058" y="85"/>
                </a:cubicBezTo>
                <a:cubicBezTo>
                  <a:pt x="1047" y="67"/>
                  <a:pt x="1047" y="67"/>
                  <a:pt x="1047" y="67"/>
                </a:cubicBezTo>
                <a:cubicBezTo>
                  <a:pt x="1038" y="62"/>
                  <a:pt x="1038" y="62"/>
                  <a:pt x="1038" y="62"/>
                </a:cubicBezTo>
                <a:cubicBezTo>
                  <a:pt x="1029" y="67"/>
                  <a:pt x="1029" y="67"/>
                  <a:pt x="1029" y="67"/>
                </a:cubicBezTo>
                <a:cubicBezTo>
                  <a:pt x="1023" y="78"/>
                  <a:pt x="1023" y="78"/>
                  <a:pt x="1023" y="78"/>
                </a:cubicBezTo>
                <a:cubicBezTo>
                  <a:pt x="1022" y="79"/>
                  <a:pt x="1022" y="79"/>
                  <a:pt x="1022" y="79"/>
                </a:cubicBezTo>
                <a:cubicBezTo>
                  <a:pt x="1021" y="79"/>
                  <a:pt x="1021" y="79"/>
                  <a:pt x="1021" y="79"/>
                </a:cubicBezTo>
                <a:cubicBezTo>
                  <a:pt x="1021" y="79"/>
                  <a:pt x="1021" y="79"/>
                  <a:pt x="1021" y="79"/>
                </a:cubicBezTo>
                <a:cubicBezTo>
                  <a:pt x="1004" y="82"/>
                  <a:pt x="1004" y="82"/>
                  <a:pt x="1004" y="82"/>
                </a:cubicBezTo>
                <a:cubicBezTo>
                  <a:pt x="1002" y="83"/>
                  <a:pt x="1000" y="84"/>
                  <a:pt x="999" y="85"/>
                </a:cubicBezTo>
                <a:cubicBezTo>
                  <a:pt x="995" y="90"/>
                  <a:pt x="995" y="90"/>
                  <a:pt x="995" y="90"/>
                </a:cubicBezTo>
                <a:cubicBezTo>
                  <a:pt x="986" y="97"/>
                  <a:pt x="986" y="97"/>
                  <a:pt x="986" y="97"/>
                </a:cubicBezTo>
                <a:cubicBezTo>
                  <a:pt x="984" y="98"/>
                  <a:pt x="984" y="98"/>
                  <a:pt x="984" y="98"/>
                </a:cubicBezTo>
                <a:cubicBezTo>
                  <a:pt x="976" y="99"/>
                  <a:pt x="976" y="99"/>
                  <a:pt x="976" y="99"/>
                </a:cubicBezTo>
                <a:cubicBezTo>
                  <a:pt x="972" y="99"/>
                  <a:pt x="967" y="96"/>
                  <a:pt x="959" y="90"/>
                </a:cubicBezTo>
                <a:cubicBezTo>
                  <a:pt x="959" y="90"/>
                  <a:pt x="959" y="90"/>
                  <a:pt x="959" y="90"/>
                </a:cubicBezTo>
                <a:cubicBezTo>
                  <a:pt x="947" y="78"/>
                  <a:pt x="941" y="69"/>
                  <a:pt x="941" y="64"/>
                </a:cubicBezTo>
                <a:cubicBezTo>
                  <a:pt x="941" y="48"/>
                  <a:pt x="941" y="48"/>
                  <a:pt x="941" y="48"/>
                </a:cubicBezTo>
                <a:cubicBezTo>
                  <a:pt x="941" y="48"/>
                  <a:pt x="941" y="48"/>
                  <a:pt x="941" y="48"/>
                </a:cubicBezTo>
                <a:cubicBezTo>
                  <a:pt x="941" y="47"/>
                  <a:pt x="941" y="47"/>
                  <a:pt x="941" y="47"/>
                </a:cubicBezTo>
                <a:cubicBezTo>
                  <a:pt x="942" y="44"/>
                  <a:pt x="942" y="44"/>
                  <a:pt x="942" y="44"/>
                </a:cubicBezTo>
                <a:cubicBezTo>
                  <a:pt x="925" y="38"/>
                  <a:pt x="925" y="38"/>
                  <a:pt x="925" y="38"/>
                </a:cubicBezTo>
                <a:cubicBezTo>
                  <a:pt x="924" y="44"/>
                  <a:pt x="924" y="44"/>
                  <a:pt x="924" y="44"/>
                </a:cubicBezTo>
                <a:cubicBezTo>
                  <a:pt x="924" y="46"/>
                  <a:pt x="922" y="48"/>
                  <a:pt x="919" y="50"/>
                </a:cubicBezTo>
                <a:cubicBezTo>
                  <a:pt x="913" y="53"/>
                  <a:pt x="913" y="53"/>
                  <a:pt x="913" y="53"/>
                </a:cubicBezTo>
                <a:cubicBezTo>
                  <a:pt x="911" y="52"/>
                  <a:pt x="911" y="52"/>
                  <a:pt x="911" y="52"/>
                </a:cubicBezTo>
                <a:cubicBezTo>
                  <a:pt x="911" y="51"/>
                  <a:pt x="911" y="51"/>
                  <a:pt x="911" y="51"/>
                </a:cubicBezTo>
                <a:cubicBezTo>
                  <a:pt x="902" y="50"/>
                  <a:pt x="902" y="50"/>
                  <a:pt x="902" y="50"/>
                </a:cubicBezTo>
                <a:cubicBezTo>
                  <a:pt x="904" y="56"/>
                  <a:pt x="904" y="56"/>
                  <a:pt x="904" y="56"/>
                </a:cubicBezTo>
                <a:cubicBezTo>
                  <a:pt x="888" y="46"/>
                  <a:pt x="888" y="46"/>
                  <a:pt x="888" y="46"/>
                </a:cubicBezTo>
                <a:cubicBezTo>
                  <a:pt x="887" y="46"/>
                  <a:pt x="887" y="46"/>
                  <a:pt x="887" y="46"/>
                </a:cubicBezTo>
                <a:cubicBezTo>
                  <a:pt x="887" y="45"/>
                  <a:pt x="887" y="45"/>
                  <a:pt x="887" y="45"/>
                </a:cubicBezTo>
                <a:cubicBezTo>
                  <a:pt x="887" y="45"/>
                  <a:pt x="887" y="45"/>
                  <a:pt x="887" y="45"/>
                </a:cubicBezTo>
                <a:cubicBezTo>
                  <a:pt x="884" y="39"/>
                  <a:pt x="883" y="32"/>
                  <a:pt x="883" y="25"/>
                </a:cubicBezTo>
                <a:cubicBezTo>
                  <a:pt x="883" y="19"/>
                  <a:pt x="883" y="15"/>
                  <a:pt x="886" y="13"/>
                </a:cubicBezTo>
                <a:cubicBezTo>
                  <a:pt x="890" y="6"/>
                  <a:pt x="890" y="6"/>
                  <a:pt x="890" y="6"/>
                </a:cubicBezTo>
                <a:cubicBezTo>
                  <a:pt x="888" y="0"/>
                  <a:pt x="888" y="0"/>
                  <a:pt x="888" y="0"/>
                </a:cubicBezTo>
                <a:cubicBezTo>
                  <a:pt x="873" y="3"/>
                  <a:pt x="873" y="3"/>
                  <a:pt x="873" y="3"/>
                </a:cubicBezTo>
                <a:cubicBezTo>
                  <a:pt x="865" y="3"/>
                  <a:pt x="859" y="8"/>
                  <a:pt x="856" y="17"/>
                </a:cubicBezTo>
                <a:cubicBezTo>
                  <a:pt x="856" y="18"/>
                  <a:pt x="856" y="18"/>
                  <a:pt x="856" y="18"/>
                </a:cubicBezTo>
                <a:cubicBezTo>
                  <a:pt x="856" y="18"/>
                  <a:pt x="856" y="18"/>
                  <a:pt x="856" y="18"/>
                </a:cubicBezTo>
                <a:cubicBezTo>
                  <a:pt x="847" y="32"/>
                  <a:pt x="847" y="32"/>
                  <a:pt x="847" y="32"/>
                </a:cubicBezTo>
                <a:cubicBezTo>
                  <a:pt x="856" y="31"/>
                  <a:pt x="856" y="31"/>
                  <a:pt x="856" y="31"/>
                </a:cubicBezTo>
                <a:cubicBezTo>
                  <a:pt x="857" y="31"/>
                  <a:pt x="857" y="31"/>
                  <a:pt x="857" y="31"/>
                </a:cubicBezTo>
                <a:cubicBezTo>
                  <a:pt x="857" y="31"/>
                  <a:pt x="857" y="31"/>
                  <a:pt x="857" y="31"/>
                </a:cubicBezTo>
                <a:cubicBezTo>
                  <a:pt x="858" y="32"/>
                  <a:pt x="858" y="32"/>
                  <a:pt x="858" y="32"/>
                </a:cubicBezTo>
                <a:cubicBezTo>
                  <a:pt x="865" y="35"/>
                  <a:pt x="865" y="35"/>
                  <a:pt x="865" y="35"/>
                </a:cubicBezTo>
                <a:cubicBezTo>
                  <a:pt x="866" y="35"/>
                  <a:pt x="866" y="35"/>
                  <a:pt x="866" y="35"/>
                </a:cubicBezTo>
                <a:cubicBezTo>
                  <a:pt x="868" y="36"/>
                  <a:pt x="868" y="36"/>
                  <a:pt x="868" y="36"/>
                </a:cubicBezTo>
                <a:cubicBezTo>
                  <a:pt x="868" y="37"/>
                  <a:pt x="868" y="37"/>
                  <a:pt x="868" y="37"/>
                </a:cubicBezTo>
                <a:cubicBezTo>
                  <a:pt x="869" y="50"/>
                  <a:pt x="869" y="50"/>
                  <a:pt x="869" y="50"/>
                </a:cubicBezTo>
                <a:cubicBezTo>
                  <a:pt x="873" y="62"/>
                  <a:pt x="873" y="62"/>
                  <a:pt x="873" y="62"/>
                </a:cubicBezTo>
                <a:cubicBezTo>
                  <a:pt x="873" y="63"/>
                  <a:pt x="873" y="63"/>
                  <a:pt x="873" y="63"/>
                </a:cubicBezTo>
                <a:cubicBezTo>
                  <a:pt x="873" y="64"/>
                  <a:pt x="873" y="64"/>
                  <a:pt x="873" y="64"/>
                </a:cubicBezTo>
                <a:cubicBezTo>
                  <a:pt x="873" y="64"/>
                  <a:pt x="873" y="64"/>
                  <a:pt x="873" y="64"/>
                </a:cubicBezTo>
                <a:cubicBezTo>
                  <a:pt x="853" y="104"/>
                  <a:pt x="853" y="104"/>
                  <a:pt x="853" y="104"/>
                </a:cubicBezTo>
                <a:cubicBezTo>
                  <a:pt x="849" y="109"/>
                  <a:pt x="847" y="124"/>
                  <a:pt x="846" y="145"/>
                </a:cubicBezTo>
                <a:cubicBezTo>
                  <a:pt x="846" y="147"/>
                  <a:pt x="846" y="147"/>
                  <a:pt x="846" y="147"/>
                </a:cubicBezTo>
                <a:cubicBezTo>
                  <a:pt x="838" y="162"/>
                  <a:pt x="838" y="162"/>
                  <a:pt x="838" y="162"/>
                </a:cubicBezTo>
                <a:cubicBezTo>
                  <a:pt x="843" y="169"/>
                  <a:pt x="843" y="169"/>
                  <a:pt x="843" y="169"/>
                </a:cubicBezTo>
                <a:cubicBezTo>
                  <a:pt x="843" y="170"/>
                  <a:pt x="843" y="170"/>
                  <a:pt x="843" y="170"/>
                </a:cubicBezTo>
                <a:cubicBezTo>
                  <a:pt x="844" y="179"/>
                  <a:pt x="843" y="184"/>
                  <a:pt x="841" y="186"/>
                </a:cubicBezTo>
                <a:cubicBezTo>
                  <a:pt x="839" y="186"/>
                  <a:pt x="839" y="186"/>
                  <a:pt x="839" y="186"/>
                </a:cubicBezTo>
                <a:cubicBezTo>
                  <a:pt x="835" y="189"/>
                  <a:pt x="821" y="203"/>
                  <a:pt x="798" y="230"/>
                </a:cubicBezTo>
                <a:cubicBezTo>
                  <a:pt x="797" y="232"/>
                  <a:pt x="797" y="232"/>
                  <a:pt x="797" y="232"/>
                </a:cubicBezTo>
                <a:cubicBezTo>
                  <a:pt x="795" y="232"/>
                  <a:pt x="795" y="232"/>
                  <a:pt x="795" y="232"/>
                </a:cubicBezTo>
                <a:cubicBezTo>
                  <a:pt x="794" y="230"/>
                  <a:pt x="794" y="230"/>
                  <a:pt x="794" y="230"/>
                </a:cubicBezTo>
                <a:cubicBezTo>
                  <a:pt x="786" y="225"/>
                  <a:pt x="778" y="220"/>
                  <a:pt x="774" y="215"/>
                </a:cubicBezTo>
                <a:cubicBezTo>
                  <a:pt x="771" y="213"/>
                  <a:pt x="761" y="211"/>
                  <a:pt x="746" y="211"/>
                </a:cubicBezTo>
                <a:cubicBezTo>
                  <a:pt x="746" y="239"/>
                  <a:pt x="746" y="239"/>
                  <a:pt x="746" y="239"/>
                </a:cubicBezTo>
                <a:cubicBezTo>
                  <a:pt x="745" y="240"/>
                  <a:pt x="745" y="240"/>
                  <a:pt x="745" y="240"/>
                </a:cubicBezTo>
                <a:cubicBezTo>
                  <a:pt x="734" y="292"/>
                  <a:pt x="734" y="292"/>
                  <a:pt x="734" y="292"/>
                </a:cubicBezTo>
                <a:cubicBezTo>
                  <a:pt x="732" y="299"/>
                  <a:pt x="731" y="311"/>
                  <a:pt x="731" y="329"/>
                </a:cubicBezTo>
                <a:cubicBezTo>
                  <a:pt x="735" y="335"/>
                  <a:pt x="735" y="335"/>
                  <a:pt x="735" y="335"/>
                </a:cubicBezTo>
                <a:cubicBezTo>
                  <a:pt x="739" y="328"/>
                  <a:pt x="739" y="328"/>
                  <a:pt x="739" y="328"/>
                </a:cubicBezTo>
                <a:cubicBezTo>
                  <a:pt x="740" y="328"/>
                  <a:pt x="740" y="328"/>
                  <a:pt x="740" y="328"/>
                </a:cubicBezTo>
                <a:cubicBezTo>
                  <a:pt x="740" y="326"/>
                  <a:pt x="740" y="326"/>
                  <a:pt x="740" y="326"/>
                </a:cubicBezTo>
                <a:cubicBezTo>
                  <a:pt x="754" y="319"/>
                  <a:pt x="754" y="319"/>
                  <a:pt x="754" y="319"/>
                </a:cubicBezTo>
                <a:cubicBezTo>
                  <a:pt x="793" y="325"/>
                  <a:pt x="793" y="325"/>
                  <a:pt x="793" y="325"/>
                </a:cubicBezTo>
                <a:cubicBezTo>
                  <a:pt x="797" y="320"/>
                  <a:pt x="797" y="320"/>
                  <a:pt x="797" y="320"/>
                </a:cubicBezTo>
                <a:cubicBezTo>
                  <a:pt x="803" y="311"/>
                  <a:pt x="803" y="311"/>
                  <a:pt x="803" y="311"/>
                </a:cubicBezTo>
                <a:cubicBezTo>
                  <a:pt x="804" y="310"/>
                  <a:pt x="804" y="310"/>
                  <a:pt x="804" y="310"/>
                </a:cubicBezTo>
                <a:cubicBezTo>
                  <a:pt x="804" y="310"/>
                  <a:pt x="804" y="310"/>
                  <a:pt x="804" y="310"/>
                </a:cubicBezTo>
                <a:cubicBezTo>
                  <a:pt x="805" y="309"/>
                  <a:pt x="805" y="309"/>
                  <a:pt x="805" y="309"/>
                </a:cubicBezTo>
                <a:cubicBezTo>
                  <a:pt x="820" y="306"/>
                  <a:pt x="820" y="306"/>
                  <a:pt x="820" y="306"/>
                </a:cubicBezTo>
                <a:cubicBezTo>
                  <a:pt x="840" y="305"/>
                  <a:pt x="840" y="305"/>
                  <a:pt x="840" y="305"/>
                </a:cubicBezTo>
                <a:cubicBezTo>
                  <a:pt x="846" y="306"/>
                  <a:pt x="853" y="314"/>
                  <a:pt x="862" y="326"/>
                </a:cubicBezTo>
                <a:cubicBezTo>
                  <a:pt x="887" y="339"/>
                  <a:pt x="900" y="349"/>
                  <a:pt x="903" y="359"/>
                </a:cubicBezTo>
                <a:cubicBezTo>
                  <a:pt x="905" y="364"/>
                  <a:pt x="905" y="368"/>
                  <a:pt x="903" y="372"/>
                </a:cubicBezTo>
                <a:cubicBezTo>
                  <a:pt x="901" y="376"/>
                  <a:pt x="897" y="379"/>
                  <a:pt x="891" y="379"/>
                </a:cubicBezTo>
                <a:cubicBezTo>
                  <a:pt x="890" y="379"/>
                  <a:pt x="890" y="379"/>
                  <a:pt x="890" y="379"/>
                </a:cubicBezTo>
                <a:cubicBezTo>
                  <a:pt x="860" y="378"/>
                  <a:pt x="843" y="378"/>
                  <a:pt x="837" y="380"/>
                </a:cubicBezTo>
                <a:cubicBezTo>
                  <a:pt x="823" y="390"/>
                  <a:pt x="823" y="390"/>
                  <a:pt x="823" y="390"/>
                </a:cubicBezTo>
                <a:cubicBezTo>
                  <a:pt x="805" y="403"/>
                  <a:pt x="792" y="410"/>
                  <a:pt x="786" y="410"/>
                </a:cubicBezTo>
                <a:cubicBezTo>
                  <a:pt x="774" y="411"/>
                  <a:pt x="774" y="411"/>
                  <a:pt x="774" y="411"/>
                </a:cubicBezTo>
                <a:cubicBezTo>
                  <a:pt x="766" y="442"/>
                  <a:pt x="766" y="442"/>
                  <a:pt x="766" y="442"/>
                </a:cubicBezTo>
                <a:cubicBezTo>
                  <a:pt x="764" y="451"/>
                  <a:pt x="761" y="457"/>
                  <a:pt x="756" y="461"/>
                </a:cubicBezTo>
                <a:cubicBezTo>
                  <a:pt x="751" y="466"/>
                  <a:pt x="744" y="469"/>
                  <a:pt x="734" y="471"/>
                </a:cubicBezTo>
                <a:cubicBezTo>
                  <a:pt x="723" y="473"/>
                  <a:pt x="713" y="477"/>
                  <a:pt x="704" y="482"/>
                </a:cubicBezTo>
                <a:cubicBezTo>
                  <a:pt x="693" y="504"/>
                  <a:pt x="693" y="504"/>
                  <a:pt x="693" y="504"/>
                </a:cubicBezTo>
                <a:cubicBezTo>
                  <a:pt x="693" y="505"/>
                  <a:pt x="693" y="505"/>
                  <a:pt x="693" y="505"/>
                </a:cubicBezTo>
                <a:cubicBezTo>
                  <a:pt x="692" y="505"/>
                  <a:pt x="692" y="505"/>
                  <a:pt x="692" y="505"/>
                </a:cubicBezTo>
                <a:cubicBezTo>
                  <a:pt x="692" y="505"/>
                  <a:pt x="692" y="505"/>
                  <a:pt x="692" y="505"/>
                </a:cubicBezTo>
                <a:cubicBezTo>
                  <a:pt x="664" y="516"/>
                  <a:pt x="664" y="516"/>
                  <a:pt x="664" y="516"/>
                </a:cubicBezTo>
                <a:cubicBezTo>
                  <a:pt x="662" y="516"/>
                  <a:pt x="662" y="516"/>
                  <a:pt x="662" y="516"/>
                </a:cubicBezTo>
                <a:cubicBezTo>
                  <a:pt x="648" y="513"/>
                  <a:pt x="648" y="513"/>
                  <a:pt x="648" y="513"/>
                </a:cubicBezTo>
                <a:cubicBezTo>
                  <a:pt x="637" y="512"/>
                  <a:pt x="629" y="508"/>
                  <a:pt x="623" y="505"/>
                </a:cubicBezTo>
                <a:cubicBezTo>
                  <a:pt x="616" y="501"/>
                  <a:pt x="608" y="501"/>
                  <a:pt x="599" y="503"/>
                </a:cubicBezTo>
                <a:cubicBezTo>
                  <a:pt x="592" y="513"/>
                  <a:pt x="588" y="526"/>
                  <a:pt x="589" y="540"/>
                </a:cubicBezTo>
                <a:cubicBezTo>
                  <a:pt x="590" y="547"/>
                  <a:pt x="591" y="552"/>
                  <a:pt x="593" y="553"/>
                </a:cubicBezTo>
                <a:cubicBezTo>
                  <a:pt x="598" y="553"/>
                  <a:pt x="598" y="553"/>
                  <a:pt x="598" y="553"/>
                </a:cubicBezTo>
                <a:cubicBezTo>
                  <a:pt x="602" y="550"/>
                  <a:pt x="602" y="550"/>
                  <a:pt x="602" y="550"/>
                </a:cubicBezTo>
                <a:cubicBezTo>
                  <a:pt x="604" y="569"/>
                  <a:pt x="604" y="569"/>
                  <a:pt x="604" y="569"/>
                </a:cubicBezTo>
                <a:cubicBezTo>
                  <a:pt x="604" y="576"/>
                  <a:pt x="601" y="581"/>
                  <a:pt x="596" y="584"/>
                </a:cubicBezTo>
                <a:cubicBezTo>
                  <a:pt x="593" y="587"/>
                  <a:pt x="588" y="589"/>
                  <a:pt x="580" y="592"/>
                </a:cubicBezTo>
                <a:cubicBezTo>
                  <a:pt x="575" y="593"/>
                  <a:pt x="575" y="593"/>
                  <a:pt x="575" y="593"/>
                </a:cubicBezTo>
                <a:cubicBezTo>
                  <a:pt x="569" y="595"/>
                  <a:pt x="556" y="612"/>
                  <a:pt x="537" y="641"/>
                </a:cubicBezTo>
                <a:cubicBezTo>
                  <a:pt x="537" y="642"/>
                  <a:pt x="537" y="642"/>
                  <a:pt x="537" y="642"/>
                </a:cubicBezTo>
                <a:cubicBezTo>
                  <a:pt x="537" y="642"/>
                  <a:pt x="537" y="642"/>
                  <a:pt x="537" y="642"/>
                </a:cubicBezTo>
                <a:cubicBezTo>
                  <a:pt x="519" y="653"/>
                  <a:pt x="519" y="653"/>
                  <a:pt x="519" y="653"/>
                </a:cubicBezTo>
                <a:cubicBezTo>
                  <a:pt x="522" y="653"/>
                  <a:pt x="524" y="654"/>
                  <a:pt x="523" y="657"/>
                </a:cubicBezTo>
                <a:cubicBezTo>
                  <a:pt x="522" y="659"/>
                  <a:pt x="520" y="660"/>
                  <a:pt x="516" y="660"/>
                </a:cubicBezTo>
                <a:cubicBezTo>
                  <a:pt x="464" y="659"/>
                  <a:pt x="464" y="659"/>
                  <a:pt x="464" y="659"/>
                </a:cubicBezTo>
                <a:cubicBezTo>
                  <a:pt x="406" y="657"/>
                  <a:pt x="361" y="673"/>
                  <a:pt x="329" y="706"/>
                </a:cubicBezTo>
                <a:cubicBezTo>
                  <a:pt x="329" y="706"/>
                  <a:pt x="329" y="706"/>
                  <a:pt x="329" y="706"/>
                </a:cubicBezTo>
                <a:cubicBezTo>
                  <a:pt x="327" y="707"/>
                  <a:pt x="327" y="707"/>
                  <a:pt x="327" y="707"/>
                </a:cubicBezTo>
                <a:cubicBezTo>
                  <a:pt x="327" y="707"/>
                  <a:pt x="327" y="707"/>
                  <a:pt x="327" y="707"/>
                </a:cubicBezTo>
                <a:cubicBezTo>
                  <a:pt x="306" y="709"/>
                  <a:pt x="306" y="709"/>
                  <a:pt x="306" y="709"/>
                </a:cubicBezTo>
                <a:cubicBezTo>
                  <a:pt x="304" y="710"/>
                  <a:pt x="304" y="710"/>
                  <a:pt x="304" y="710"/>
                </a:cubicBezTo>
                <a:cubicBezTo>
                  <a:pt x="303" y="710"/>
                  <a:pt x="303" y="710"/>
                  <a:pt x="303" y="710"/>
                </a:cubicBezTo>
                <a:cubicBezTo>
                  <a:pt x="297" y="695"/>
                  <a:pt x="297" y="695"/>
                  <a:pt x="297" y="695"/>
                </a:cubicBezTo>
                <a:cubicBezTo>
                  <a:pt x="275" y="701"/>
                  <a:pt x="275" y="701"/>
                  <a:pt x="275" y="701"/>
                </a:cubicBezTo>
                <a:cubicBezTo>
                  <a:pt x="264" y="702"/>
                  <a:pt x="249" y="698"/>
                  <a:pt x="232" y="690"/>
                </a:cubicBezTo>
                <a:cubicBezTo>
                  <a:pt x="216" y="683"/>
                  <a:pt x="202" y="674"/>
                  <a:pt x="188" y="663"/>
                </a:cubicBezTo>
                <a:cubicBezTo>
                  <a:pt x="179" y="656"/>
                  <a:pt x="167" y="651"/>
                  <a:pt x="154" y="649"/>
                </a:cubicBezTo>
                <a:cubicBezTo>
                  <a:pt x="134" y="647"/>
                  <a:pt x="134" y="647"/>
                  <a:pt x="134" y="647"/>
                </a:cubicBezTo>
                <a:cubicBezTo>
                  <a:pt x="113" y="650"/>
                  <a:pt x="113" y="650"/>
                  <a:pt x="113" y="650"/>
                </a:cubicBezTo>
                <a:cubicBezTo>
                  <a:pt x="97" y="652"/>
                  <a:pt x="81" y="652"/>
                  <a:pt x="66" y="651"/>
                </a:cubicBezTo>
                <a:cubicBezTo>
                  <a:pt x="49" y="650"/>
                  <a:pt x="28" y="645"/>
                  <a:pt x="2" y="637"/>
                </a:cubicBezTo>
                <a:cubicBezTo>
                  <a:pt x="0" y="641"/>
                  <a:pt x="0" y="641"/>
                  <a:pt x="0" y="641"/>
                </a:cubicBezTo>
                <a:cubicBezTo>
                  <a:pt x="1" y="641"/>
                  <a:pt x="1" y="641"/>
                  <a:pt x="1" y="641"/>
                </a:cubicBezTo>
                <a:cubicBezTo>
                  <a:pt x="1" y="641"/>
                  <a:pt x="1" y="641"/>
                  <a:pt x="1" y="641"/>
                </a:cubicBezTo>
                <a:cubicBezTo>
                  <a:pt x="2" y="641"/>
                  <a:pt x="2" y="641"/>
                  <a:pt x="2" y="641"/>
                </a:cubicBezTo>
                <a:cubicBezTo>
                  <a:pt x="2" y="642"/>
                  <a:pt x="2" y="642"/>
                  <a:pt x="2" y="642"/>
                </a:cubicBezTo>
                <a:cubicBezTo>
                  <a:pt x="3" y="648"/>
                  <a:pt x="3" y="648"/>
                  <a:pt x="3" y="648"/>
                </a:cubicBezTo>
                <a:cubicBezTo>
                  <a:pt x="8" y="660"/>
                  <a:pt x="8" y="660"/>
                  <a:pt x="8" y="660"/>
                </a:cubicBezTo>
                <a:cubicBezTo>
                  <a:pt x="21" y="675"/>
                  <a:pt x="21" y="675"/>
                  <a:pt x="21" y="675"/>
                </a:cubicBezTo>
                <a:cubicBezTo>
                  <a:pt x="22" y="677"/>
                  <a:pt x="22" y="677"/>
                  <a:pt x="22" y="677"/>
                </a:cubicBezTo>
                <a:cubicBezTo>
                  <a:pt x="19" y="689"/>
                  <a:pt x="19" y="689"/>
                  <a:pt x="19" y="689"/>
                </a:cubicBezTo>
                <a:cubicBezTo>
                  <a:pt x="19" y="689"/>
                  <a:pt x="19" y="689"/>
                  <a:pt x="19" y="689"/>
                </a:cubicBezTo>
                <a:cubicBezTo>
                  <a:pt x="18" y="689"/>
                  <a:pt x="18" y="689"/>
                  <a:pt x="18" y="689"/>
                </a:cubicBezTo>
                <a:cubicBezTo>
                  <a:pt x="11" y="699"/>
                  <a:pt x="11" y="699"/>
                  <a:pt x="11" y="699"/>
                </a:cubicBezTo>
                <a:cubicBezTo>
                  <a:pt x="19" y="707"/>
                  <a:pt x="19" y="707"/>
                  <a:pt x="19" y="707"/>
                </a:cubicBezTo>
                <a:cubicBezTo>
                  <a:pt x="22" y="710"/>
                  <a:pt x="24" y="712"/>
                  <a:pt x="24" y="715"/>
                </a:cubicBezTo>
                <a:cubicBezTo>
                  <a:pt x="26" y="726"/>
                  <a:pt x="26" y="726"/>
                  <a:pt x="26" y="726"/>
                </a:cubicBezTo>
                <a:cubicBezTo>
                  <a:pt x="35" y="736"/>
                  <a:pt x="35" y="736"/>
                  <a:pt x="35" y="736"/>
                </a:cubicBezTo>
                <a:cubicBezTo>
                  <a:pt x="35" y="737"/>
                  <a:pt x="35" y="737"/>
                  <a:pt x="35" y="737"/>
                </a:cubicBezTo>
                <a:cubicBezTo>
                  <a:pt x="36" y="745"/>
                  <a:pt x="36" y="745"/>
                  <a:pt x="36" y="745"/>
                </a:cubicBezTo>
                <a:cubicBezTo>
                  <a:pt x="36" y="751"/>
                  <a:pt x="36" y="751"/>
                  <a:pt x="36" y="751"/>
                </a:cubicBezTo>
                <a:cubicBezTo>
                  <a:pt x="42" y="755"/>
                  <a:pt x="42" y="755"/>
                  <a:pt x="42" y="755"/>
                </a:cubicBezTo>
                <a:cubicBezTo>
                  <a:pt x="45" y="754"/>
                  <a:pt x="45" y="754"/>
                  <a:pt x="45" y="754"/>
                </a:cubicBezTo>
                <a:cubicBezTo>
                  <a:pt x="46" y="752"/>
                  <a:pt x="46" y="752"/>
                  <a:pt x="46" y="752"/>
                </a:cubicBezTo>
                <a:cubicBezTo>
                  <a:pt x="48" y="747"/>
                  <a:pt x="51" y="745"/>
                  <a:pt x="55" y="744"/>
                </a:cubicBezTo>
                <a:cubicBezTo>
                  <a:pt x="60" y="742"/>
                  <a:pt x="60" y="742"/>
                  <a:pt x="60" y="742"/>
                </a:cubicBezTo>
                <a:cubicBezTo>
                  <a:pt x="92" y="739"/>
                  <a:pt x="92" y="739"/>
                  <a:pt x="92" y="739"/>
                </a:cubicBezTo>
                <a:cubicBezTo>
                  <a:pt x="105" y="734"/>
                  <a:pt x="105" y="734"/>
                  <a:pt x="105" y="734"/>
                </a:cubicBezTo>
                <a:cubicBezTo>
                  <a:pt x="106" y="734"/>
                  <a:pt x="106" y="734"/>
                  <a:pt x="106" y="734"/>
                </a:cubicBezTo>
                <a:cubicBezTo>
                  <a:pt x="108" y="732"/>
                  <a:pt x="108" y="732"/>
                  <a:pt x="108" y="732"/>
                </a:cubicBezTo>
                <a:cubicBezTo>
                  <a:pt x="114" y="747"/>
                  <a:pt x="114" y="747"/>
                  <a:pt x="114" y="747"/>
                </a:cubicBezTo>
                <a:cubicBezTo>
                  <a:pt x="115" y="747"/>
                  <a:pt x="115" y="747"/>
                  <a:pt x="115" y="747"/>
                </a:cubicBezTo>
                <a:cubicBezTo>
                  <a:pt x="115" y="747"/>
                  <a:pt x="115" y="747"/>
                  <a:pt x="115" y="747"/>
                </a:cubicBezTo>
                <a:cubicBezTo>
                  <a:pt x="116" y="751"/>
                  <a:pt x="115" y="754"/>
                  <a:pt x="113" y="757"/>
                </a:cubicBezTo>
                <a:cubicBezTo>
                  <a:pt x="96" y="782"/>
                  <a:pt x="96" y="782"/>
                  <a:pt x="96" y="782"/>
                </a:cubicBezTo>
                <a:cubicBezTo>
                  <a:pt x="97" y="786"/>
                  <a:pt x="97" y="786"/>
                  <a:pt x="97" y="786"/>
                </a:cubicBezTo>
                <a:cubicBezTo>
                  <a:pt x="105" y="794"/>
                  <a:pt x="105" y="794"/>
                  <a:pt x="105" y="794"/>
                </a:cubicBezTo>
                <a:cubicBezTo>
                  <a:pt x="113" y="799"/>
                  <a:pt x="113" y="799"/>
                  <a:pt x="113" y="799"/>
                </a:cubicBezTo>
                <a:cubicBezTo>
                  <a:pt x="113" y="799"/>
                  <a:pt x="113" y="799"/>
                  <a:pt x="113" y="799"/>
                </a:cubicBezTo>
                <a:cubicBezTo>
                  <a:pt x="117" y="803"/>
                  <a:pt x="120" y="807"/>
                  <a:pt x="123" y="808"/>
                </a:cubicBezTo>
                <a:cubicBezTo>
                  <a:pt x="128" y="809"/>
                  <a:pt x="132" y="813"/>
                  <a:pt x="136" y="817"/>
                </a:cubicBezTo>
                <a:cubicBezTo>
                  <a:pt x="136" y="819"/>
                  <a:pt x="136" y="819"/>
                  <a:pt x="136" y="819"/>
                </a:cubicBezTo>
                <a:cubicBezTo>
                  <a:pt x="142" y="822"/>
                  <a:pt x="142" y="822"/>
                  <a:pt x="142" y="822"/>
                </a:cubicBezTo>
                <a:cubicBezTo>
                  <a:pt x="144" y="822"/>
                  <a:pt x="144" y="822"/>
                  <a:pt x="144" y="822"/>
                </a:cubicBezTo>
                <a:cubicBezTo>
                  <a:pt x="145" y="822"/>
                  <a:pt x="145" y="822"/>
                  <a:pt x="145" y="822"/>
                </a:cubicBezTo>
                <a:cubicBezTo>
                  <a:pt x="147" y="829"/>
                  <a:pt x="147" y="829"/>
                  <a:pt x="147" y="829"/>
                </a:cubicBezTo>
                <a:cubicBezTo>
                  <a:pt x="147" y="829"/>
                  <a:pt x="147" y="829"/>
                  <a:pt x="147" y="829"/>
                </a:cubicBezTo>
                <a:cubicBezTo>
                  <a:pt x="147" y="836"/>
                  <a:pt x="147" y="836"/>
                  <a:pt x="147" y="836"/>
                </a:cubicBezTo>
                <a:cubicBezTo>
                  <a:pt x="150" y="845"/>
                  <a:pt x="150" y="845"/>
                  <a:pt x="150" y="845"/>
                </a:cubicBezTo>
                <a:cubicBezTo>
                  <a:pt x="165" y="848"/>
                  <a:pt x="165" y="848"/>
                  <a:pt x="165" y="848"/>
                </a:cubicBezTo>
                <a:cubicBezTo>
                  <a:pt x="166" y="848"/>
                  <a:pt x="166" y="848"/>
                  <a:pt x="166" y="848"/>
                </a:cubicBezTo>
                <a:cubicBezTo>
                  <a:pt x="167" y="848"/>
                  <a:pt x="167" y="848"/>
                  <a:pt x="167" y="848"/>
                </a:cubicBezTo>
                <a:cubicBezTo>
                  <a:pt x="167" y="849"/>
                  <a:pt x="167" y="849"/>
                  <a:pt x="167" y="849"/>
                </a:cubicBezTo>
                <a:cubicBezTo>
                  <a:pt x="167" y="850"/>
                  <a:pt x="167" y="850"/>
                  <a:pt x="167" y="850"/>
                </a:cubicBezTo>
                <a:cubicBezTo>
                  <a:pt x="171" y="859"/>
                  <a:pt x="171" y="859"/>
                  <a:pt x="171" y="859"/>
                </a:cubicBezTo>
                <a:cubicBezTo>
                  <a:pt x="184" y="863"/>
                  <a:pt x="184" y="863"/>
                  <a:pt x="184" y="863"/>
                </a:cubicBezTo>
                <a:cubicBezTo>
                  <a:pt x="192" y="859"/>
                  <a:pt x="192" y="859"/>
                  <a:pt x="192" y="859"/>
                </a:cubicBezTo>
                <a:cubicBezTo>
                  <a:pt x="191" y="854"/>
                  <a:pt x="191" y="854"/>
                  <a:pt x="191" y="854"/>
                </a:cubicBezTo>
                <a:cubicBezTo>
                  <a:pt x="183" y="847"/>
                  <a:pt x="183" y="847"/>
                  <a:pt x="183" y="847"/>
                </a:cubicBezTo>
                <a:cubicBezTo>
                  <a:pt x="184" y="845"/>
                  <a:pt x="184" y="845"/>
                  <a:pt x="184" y="845"/>
                </a:cubicBezTo>
                <a:cubicBezTo>
                  <a:pt x="184" y="844"/>
                  <a:pt x="184" y="844"/>
                  <a:pt x="184" y="844"/>
                </a:cubicBezTo>
                <a:cubicBezTo>
                  <a:pt x="191" y="831"/>
                  <a:pt x="191" y="831"/>
                  <a:pt x="191" y="831"/>
                </a:cubicBezTo>
                <a:cubicBezTo>
                  <a:pt x="205" y="831"/>
                  <a:pt x="205" y="831"/>
                  <a:pt x="205" y="831"/>
                </a:cubicBezTo>
                <a:cubicBezTo>
                  <a:pt x="206" y="832"/>
                  <a:pt x="206" y="832"/>
                  <a:pt x="206" y="832"/>
                </a:cubicBezTo>
                <a:cubicBezTo>
                  <a:pt x="227" y="839"/>
                  <a:pt x="227" y="839"/>
                  <a:pt x="227" y="839"/>
                </a:cubicBezTo>
                <a:cubicBezTo>
                  <a:pt x="238" y="837"/>
                  <a:pt x="238" y="837"/>
                  <a:pt x="238" y="837"/>
                </a:cubicBezTo>
                <a:cubicBezTo>
                  <a:pt x="247" y="829"/>
                  <a:pt x="247" y="829"/>
                  <a:pt x="247" y="829"/>
                </a:cubicBezTo>
                <a:cubicBezTo>
                  <a:pt x="258" y="816"/>
                  <a:pt x="264" y="811"/>
                  <a:pt x="269" y="814"/>
                </a:cubicBezTo>
                <a:cubicBezTo>
                  <a:pt x="273" y="813"/>
                  <a:pt x="273" y="813"/>
                  <a:pt x="273" y="813"/>
                </a:cubicBezTo>
                <a:cubicBezTo>
                  <a:pt x="279" y="813"/>
                  <a:pt x="282" y="814"/>
                  <a:pt x="284" y="814"/>
                </a:cubicBezTo>
                <a:cubicBezTo>
                  <a:pt x="284" y="816"/>
                  <a:pt x="285" y="817"/>
                  <a:pt x="285" y="818"/>
                </a:cubicBezTo>
                <a:cubicBezTo>
                  <a:pt x="285" y="820"/>
                  <a:pt x="287" y="825"/>
                  <a:pt x="291" y="832"/>
                </a:cubicBezTo>
                <a:cubicBezTo>
                  <a:pt x="291" y="833"/>
                  <a:pt x="291" y="833"/>
                  <a:pt x="291" y="833"/>
                </a:cubicBezTo>
                <a:cubicBezTo>
                  <a:pt x="291" y="833"/>
                  <a:pt x="291" y="833"/>
                  <a:pt x="291" y="833"/>
                </a:cubicBezTo>
                <a:cubicBezTo>
                  <a:pt x="293" y="842"/>
                  <a:pt x="293" y="842"/>
                  <a:pt x="293" y="842"/>
                </a:cubicBezTo>
                <a:cubicBezTo>
                  <a:pt x="293" y="844"/>
                  <a:pt x="293" y="844"/>
                  <a:pt x="293" y="844"/>
                </a:cubicBezTo>
                <a:cubicBezTo>
                  <a:pt x="290" y="853"/>
                  <a:pt x="290" y="853"/>
                  <a:pt x="290" y="853"/>
                </a:cubicBezTo>
                <a:cubicBezTo>
                  <a:pt x="290" y="853"/>
                  <a:pt x="290" y="853"/>
                  <a:pt x="290" y="853"/>
                </a:cubicBezTo>
                <a:cubicBezTo>
                  <a:pt x="290" y="854"/>
                  <a:pt x="290" y="854"/>
                  <a:pt x="290" y="854"/>
                </a:cubicBezTo>
                <a:cubicBezTo>
                  <a:pt x="290" y="854"/>
                  <a:pt x="290" y="854"/>
                  <a:pt x="290" y="854"/>
                </a:cubicBezTo>
                <a:cubicBezTo>
                  <a:pt x="279" y="867"/>
                  <a:pt x="279" y="867"/>
                  <a:pt x="279" y="867"/>
                </a:cubicBezTo>
                <a:cubicBezTo>
                  <a:pt x="279" y="867"/>
                  <a:pt x="279" y="867"/>
                  <a:pt x="279" y="867"/>
                </a:cubicBezTo>
                <a:cubicBezTo>
                  <a:pt x="279" y="867"/>
                  <a:pt x="279" y="867"/>
                  <a:pt x="279" y="867"/>
                </a:cubicBezTo>
                <a:cubicBezTo>
                  <a:pt x="257" y="877"/>
                  <a:pt x="257" y="877"/>
                  <a:pt x="257" y="877"/>
                </a:cubicBezTo>
                <a:cubicBezTo>
                  <a:pt x="254" y="883"/>
                  <a:pt x="254" y="883"/>
                  <a:pt x="254" y="883"/>
                </a:cubicBezTo>
                <a:cubicBezTo>
                  <a:pt x="251" y="901"/>
                  <a:pt x="251" y="901"/>
                  <a:pt x="251" y="901"/>
                </a:cubicBezTo>
                <a:cubicBezTo>
                  <a:pt x="253" y="909"/>
                  <a:pt x="253" y="909"/>
                  <a:pt x="253" y="909"/>
                </a:cubicBezTo>
                <a:cubicBezTo>
                  <a:pt x="258" y="918"/>
                  <a:pt x="258" y="918"/>
                  <a:pt x="258" y="918"/>
                </a:cubicBezTo>
                <a:cubicBezTo>
                  <a:pt x="261" y="920"/>
                  <a:pt x="261" y="920"/>
                  <a:pt x="261" y="920"/>
                </a:cubicBezTo>
                <a:cubicBezTo>
                  <a:pt x="268" y="925"/>
                  <a:pt x="268" y="925"/>
                  <a:pt x="268" y="925"/>
                </a:cubicBezTo>
                <a:cubicBezTo>
                  <a:pt x="293" y="925"/>
                  <a:pt x="293" y="925"/>
                  <a:pt x="293" y="925"/>
                </a:cubicBezTo>
                <a:cubicBezTo>
                  <a:pt x="315" y="922"/>
                  <a:pt x="315" y="922"/>
                  <a:pt x="315" y="922"/>
                </a:cubicBezTo>
                <a:cubicBezTo>
                  <a:pt x="318" y="919"/>
                  <a:pt x="318" y="919"/>
                  <a:pt x="318" y="919"/>
                </a:cubicBezTo>
                <a:cubicBezTo>
                  <a:pt x="321" y="915"/>
                  <a:pt x="324" y="914"/>
                  <a:pt x="326" y="914"/>
                </a:cubicBezTo>
                <a:cubicBezTo>
                  <a:pt x="340" y="916"/>
                  <a:pt x="340" y="916"/>
                  <a:pt x="340" y="916"/>
                </a:cubicBezTo>
                <a:cubicBezTo>
                  <a:pt x="341" y="914"/>
                  <a:pt x="341" y="914"/>
                  <a:pt x="341" y="914"/>
                </a:cubicBezTo>
                <a:cubicBezTo>
                  <a:pt x="340" y="910"/>
                  <a:pt x="340" y="906"/>
                  <a:pt x="343" y="902"/>
                </a:cubicBezTo>
                <a:cubicBezTo>
                  <a:pt x="349" y="892"/>
                  <a:pt x="349" y="892"/>
                  <a:pt x="349" y="892"/>
                </a:cubicBezTo>
                <a:cubicBezTo>
                  <a:pt x="349" y="873"/>
                  <a:pt x="349" y="873"/>
                  <a:pt x="349" y="873"/>
                </a:cubicBezTo>
                <a:cubicBezTo>
                  <a:pt x="349" y="872"/>
                  <a:pt x="349" y="872"/>
                  <a:pt x="349" y="872"/>
                </a:cubicBezTo>
                <a:cubicBezTo>
                  <a:pt x="360" y="841"/>
                  <a:pt x="360" y="841"/>
                  <a:pt x="360" y="841"/>
                </a:cubicBezTo>
                <a:cubicBezTo>
                  <a:pt x="360" y="840"/>
                  <a:pt x="360" y="840"/>
                  <a:pt x="360" y="840"/>
                </a:cubicBezTo>
                <a:cubicBezTo>
                  <a:pt x="360" y="839"/>
                  <a:pt x="360" y="839"/>
                  <a:pt x="360" y="839"/>
                </a:cubicBezTo>
                <a:cubicBezTo>
                  <a:pt x="361" y="839"/>
                  <a:pt x="361" y="839"/>
                  <a:pt x="361" y="839"/>
                </a:cubicBezTo>
                <a:cubicBezTo>
                  <a:pt x="361" y="839"/>
                  <a:pt x="361" y="839"/>
                  <a:pt x="361" y="839"/>
                </a:cubicBezTo>
                <a:cubicBezTo>
                  <a:pt x="380" y="824"/>
                  <a:pt x="380" y="824"/>
                  <a:pt x="380" y="824"/>
                </a:cubicBezTo>
                <a:cubicBezTo>
                  <a:pt x="381" y="822"/>
                  <a:pt x="381" y="822"/>
                  <a:pt x="381" y="822"/>
                </a:cubicBezTo>
                <a:cubicBezTo>
                  <a:pt x="397" y="830"/>
                  <a:pt x="397" y="830"/>
                  <a:pt x="397" y="830"/>
                </a:cubicBezTo>
                <a:cubicBezTo>
                  <a:pt x="397" y="830"/>
                  <a:pt x="397" y="830"/>
                  <a:pt x="397" y="830"/>
                </a:cubicBezTo>
                <a:cubicBezTo>
                  <a:pt x="406" y="836"/>
                  <a:pt x="410" y="841"/>
                  <a:pt x="410" y="844"/>
                </a:cubicBezTo>
                <a:cubicBezTo>
                  <a:pt x="409" y="857"/>
                  <a:pt x="409" y="857"/>
                  <a:pt x="409" y="857"/>
                </a:cubicBezTo>
                <a:cubicBezTo>
                  <a:pt x="403" y="865"/>
                  <a:pt x="403" y="865"/>
                  <a:pt x="403" y="865"/>
                </a:cubicBezTo>
                <a:cubicBezTo>
                  <a:pt x="399" y="878"/>
                  <a:pt x="399" y="878"/>
                  <a:pt x="399" y="878"/>
                </a:cubicBezTo>
                <a:cubicBezTo>
                  <a:pt x="399" y="891"/>
                  <a:pt x="399" y="891"/>
                  <a:pt x="399" y="891"/>
                </a:cubicBezTo>
                <a:cubicBezTo>
                  <a:pt x="403" y="897"/>
                  <a:pt x="403" y="897"/>
                  <a:pt x="403" y="897"/>
                </a:cubicBezTo>
                <a:cubicBezTo>
                  <a:pt x="409" y="896"/>
                  <a:pt x="409" y="896"/>
                  <a:pt x="409" y="896"/>
                </a:cubicBezTo>
                <a:cubicBezTo>
                  <a:pt x="410" y="896"/>
                  <a:pt x="410" y="896"/>
                  <a:pt x="410" y="896"/>
                </a:cubicBezTo>
                <a:cubicBezTo>
                  <a:pt x="419" y="896"/>
                  <a:pt x="419" y="896"/>
                  <a:pt x="419" y="896"/>
                </a:cubicBezTo>
                <a:cubicBezTo>
                  <a:pt x="424" y="899"/>
                  <a:pt x="427" y="903"/>
                  <a:pt x="429" y="909"/>
                </a:cubicBezTo>
                <a:cubicBezTo>
                  <a:pt x="435" y="911"/>
                  <a:pt x="435" y="911"/>
                  <a:pt x="435" y="911"/>
                </a:cubicBezTo>
                <a:cubicBezTo>
                  <a:pt x="435" y="911"/>
                  <a:pt x="435" y="911"/>
                  <a:pt x="435" y="911"/>
                </a:cubicBezTo>
                <a:cubicBezTo>
                  <a:pt x="435" y="911"/>
                  <a:pt x="435" y="911"/>
                  <a:pt x="435" y="911"/>
                </a:cubicBezTo>
                <a:cubicBezTo>
                  <a:pt x="436" y="911"/>
                  <a:pt x="436" y="911"/>
                  <a:pt x="436" y="911"/>
                </a:cubicBezTo>
                <a:cubicBezTo>
                  <a:pt x="457" y="921"/>
                  <a:pt x="457" y="921"/>
                  <a:pt x="457" y="921"/>
                </a:cubicBezTo>
                <a:cubicBezTo>
                  <a:pt x="466" y="924"/>
                  <a:pt x="466" y="924"/>
                  <a:pt x="466" y="924"/>
                </a:cubicBezTo>
                <a:cubicBezTo>
                  <a:pt x="479" y="922"/>
                  <a:pt x="479" y="922"/>
                  <a:pt x="479" y="922"/>
                </a:cubicBezTo>
                <a:cubicBezTo>
                  <a:pt x="484" y="915"/>
                  <a:pt x="484" y="915"/>
                  <a:pt x="484" y="915"/>
                </a:cubicBezTo>
                <a:cubicBezTo>
                  <a:pt x="491" y="885"/>
                  <a:pt x="491" y="885"/>
                  <a:pt x="491" y="885"/>
                </a:cubicBezTo>
                <a:cubicBezTo>
                  <a:pt x="492" y="868"/>
                  <a:pt x="492" y="868"/>
                  <a:pt x="492" y="868"/>
                </a:cubicBezTo>
                <a:cubicBezTo>
                  <a:pt x="492" y="867"/>
                  <a:pt x="492" y="867"/>
                  <a:pt x="492" y="867"/>
                </a:cubicBezTo>
                <a:cubicBezTo>
                  <a:pt x="493" y="867"/>
                  <a:pt x="493" y="867"/>
                  <a:pt x="493" y="867"/>
                </a:cubicBezTo>
                <a:cubicBezTo>
                  <a:pt x="494" y="866"/>
                  <a:pt x="494" y="866"/>
                  <a:pt x="494" y="866"/>
                </a:cubicBezTo>
                <a:cubicBezTo>
                  <a:pt x="505" y="856"/>
                  <a:pt x="505" y="856"/>
                  <a:pt x="505" y="856"/>
                </a:cubicBezTo>
                <a:cubicBezTo>
                  <a:pt x="512" y="848"/>
                  <a:pt x="512" y="848"/>
                  <a:pt x="512" y="848"/>
                </a:cubicBezTo>
                <a:cubicBezTo>
                  <a:pt x="513" y="847"/>
                  <a:pt x="513" y="847"/>
                  <a:pt x="513" y="847"/>
                </a:cubicBezTo>
                <a:cubicBezTo>
                  <a:pt x="525" y="842"/>
                  <a:pt x="525" y="842"/>
                  <a:pt x="525" y="842"/>
                </a:cubicBezTo>
                <a:cubicBezTo>
                  <a:pt x="532" y="837"/>
                  <a:pt x="532" y="837"/>
                  <a:pt x="532" y="837"/>
                </a:cubicBezTo>
                <a:cubicBezTo>
                  <a:pt x="541" y="834"/>
                  <a:pt x="541" y="834"/>
                  <a:pt x="541" y="834"/>
                </a:cubicBezTo>
                <a:cubicBezTo>
                  <a:pt x="536" y="816"/>
                  <a:pt x="536" y="816"/>
                  <a:pt x="536" y="816"/>
                </a:cubicBezTo>
                <a:cubicBezTo>
                  <a:pt x="557" y="818"/>
                  <a:pt x="557" y="818"/>
                  <a:pt x="557" y="818"/>
                </a:cubicBezTo>
                <a:cubicBezTo>
                  <a:pt x="557" y="818"/>
                  <a:pt x="557" y="818"/>
                  <a:pt x="557" y="818"/>
                </a:cubicBezTo>
                <a:cubicBezTo>
                  <a:pt x="557" y="819"/>
                  <a:pt x="557" y="819"/>
                  <a:pt x="557" y="819"/>
                </a:cubicBezTo>
                <a:cubicBezTo>
                  <a:pt x="557" y="819"/>
                  <a:pt x="557" y="819"/>
                  <a:pt x="557" y="819"/>
                </a:cubicBezTo>
                <a:cubicBezTo>
                  <a:pt x="568" y="823"/>
                  <a:pt x="568" y="823"/>
                  <a:pt x="568" y="823"/>
                </a:cubicBezTo>
                <a:cubicBezTo>
                  <a:pt x="568" y="823"/>
                  <a:pt x="568" y="823"/>
                  <a:pt x="568" y="823"/>
                </a:cubicBezTo>
                <a:cubicBezTo>
                  <a:pt x="568" y="822"/>
                  <a:pt x="568" y="822"/>
                  <a:pt x="568" y="822"/>
                </a:cubicBezTo>
                <a:cubicBezTo>
                  <a:pt x="571" y="811"/>
                  <a:pt x="571" y="811"/>
                  <a:pt x="571" y="811"/>
                </a:cubicBezTo>
                <a:cubicBezTo>
                  <a:pt x="571" y="809"/>
                  <a:pt x="571" y="809"/>
                  <a:pt x="571" y="809"/>
                </a:cubicBezTo>
                <a:cubicBezTo>
                  <a:pt x="573" y="810"/>
                  <a:pt x="573" y="810"/>
                  <a:pt x="573" y="810"/>
                </a:cubicBezTo>
                <a:cubicBezTo>
                  <a:pt x="574" y="810"/>
                  <a:pt x="574" y="810"/>
                  <a:pt x="574" y="810"/>
                </a:cubicBezTo>
                <a:cubicBezTo>
                  <a:pt x="584" y="812"/>
                  <a:pt x="584" y="812"/>
                  <a:pt x="584" y="812"/>
                </a:cubicBezTo>
                <a:cubicBezTo>
                  <a:pt x="588" y="812"/>
                  <a:pt x="588" y="812"/>
                  <a:pt x="588" y="812"/>
                </a:cubicBezTo>
                <a:cubicBezTo>
                  <a:pt x="598" y="802"/>
                  <a:pt x="598" y="802"/>
                  <a:pt x="598" y="802"/>
                </a:cubicBezTo>
                <a:cubicBezTo>
                  <a:pt x="598" y="802"/>
                  <a:pt x="598" y="802"/>
                  <a:pt x="598" y="802"/>
                </a:cubicBezTo>
                <a:cubicBezTo>
                  <a:pt x="599" y="801"/>
                  <a:pt x="599" y="801"/>
                  <a:pt x="599" y="801"/>
                </a:cubicBezTo>
                <a:cubicBezTo>
                  <a:pt x="599" y="801"/>
                  <a:pt x="599" y="801"/>
                  <a:pt x="599" y="801"/>
                </a:cubicBezTo>
                <a:cubicBezTo>
                  <a:pt x="612" y="799"/>
                  <a:pt x="612" y="799"/>
                  <a:pt x="612" y="799"/>
                </a:cubicBezTo>
                <a:cubicBezTo>
                  <a:pt x="622" y="789"/>
                  <a:pt x="622" y="789"/>
                  <a:pt x="622" y="789"/>
                </a:cubicBezTo>
                <a:cubicBezTo>
                  <a:pt x="627" y="781"/>
                  <a:pt x="627" y="781"/>
                  <a:pt x="627" y="781"/>
                </a:cubicBezTo>
                <a:cubicBezTo>
                  <a:pt x="627" y="771"/>
                  <a:pt x="627" y="771"/>
                  <a:pt x="627" y="771"/>
                </a:cubicBezTo>
                <a:cubicBezTo>
                  <a:pt x="627" y="768"/>
                  <a:pt x="629" y="765"/>
                  <a:pt x="633" y="763"/>
                </a:cubicBezTo>
                <a:cubicBezTo>
                  <a:pt x="633" y="763"/>
                  <a:pt x="633" y="763"/>
                  <a:pt x="633" y="763"/>
                </a:cubicBezTo>
                <a:cubicBezTo>
                  <a:pt x="634" y="763"/>
                  <a:pt x="634" y="763"/>
                  <a:pt x="634" y="763"/>
                </a:cubicBezTo>
                <a:cubicBezTo>
                  <a:pt x="635" y="763"/>
                  <a:pt x="635" y="763"/>
                  <a:pt x="635" y="763"/>
                </a:cubicBezTo>
                <a:cubicBezTo>
                  <a:pt x="646" y="765"/>
                  <a:pt x="646" y="765"/>
                  <a:pt x="646" y="765"/>
                </a:cubicBezTo>
                <a:cubicBezTo>
                  <a:pt x="651" y="762"/>
                  <a:pt x="651" y="762"/>
                  <a:pt x="651" y="762"/>
                </a:cubicBezTo>
                <a:cubicBezTo>
                  <a:pt x="653" y="753"/>
                  <a:pt x="653" y="753"/>
                  <a:pt x="653" y="753"/>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3" y="748"/>
                  <a:pt x="693" y="748"/>
                  <a:pt x="693" y="748"/>
                </a:cubicBezTo>
                <a:cubicBezTo>
                  <a:pt x="701" y="741"/>
                  <a:pt x="701" y="741"/>
                  <a:pt x="701" y="741"/>
                </a:cubicBezTo>
                <a:cubicBezTo>
                  <a:pt x="706" y="731"/>
                  <a:pt x="706" y="731"/>
                  <a:pt x="706" y="731"/>
                </a:cubicBezTo>
                <a:cubicBezTo>
                  <a:pt x="697" y="722"/>
                  <a:pt x="697" y="722"/>
                  <a:pt x="697" y="722"/>
                </a:cubicBezTo>
                <a:cubicBezTo>
                  <a:pt x="697" y="721"/>
                  <a:pt x="697" y="721"/>
                  <a:pt x="697" y="721"/>
                </a:cubicBezTo>
                <a:cubicBezTo>
                  <a:pt x="697" y="721"/>
                  <a:pt x="697" y="721"/>
                  <a:pt x="697" y="721"/>
                </a:cubicBezTo>
                <a:cubicBezTo>
                  <a:pt x="695" y="714"/>
                  <a:pt x="695" y="714"/>
                  <a:pt x="695" y="714"/>
                </a:cubicBezTo>
                <a:cubicBezTo>
                  <a:pt x="695" y="714"/>
                  <a:pt x="695" y="714"/>
                  <a:pt x="695" y="714"/>
                </a:cubicBezTo>
                <a:cubicBezTo>
                  <a:pt x="692" y="703"/>
                  <a:pt x="692" y="703"/>
                  <a:pt x="692" y="703"/>
                </a:cubicBezTo>
                <a:cubicBezTo>
                  <a:pt x="692" y="702"/>
                  <a:pt x="692" y="702"/>
                  <a:pt x="692" y="702"/>
                </a:cubicBezTo>
                <a:cubicBezTo>
                  <a:pt x="698" y="692"/>
                  <a:pt x="698" y="692"/>
                  <a:pt x="698" y="692"/>
                </a:cubicBezTo>
                <a:cubicBezTo>
                  <a:pt x="698" y="689"/>
                  <a:pt x="700" y="685"/>
                  <a:pt x="704" y="680"/>
                </a:cubicBezTo>
                <a:cubicBezTo>
                  <a:pt x="711" y="667"/>
                  <a:pt x="711" y="667"/>
                  <a:pt x="711" y="667"/>
                </a:cubicBezTo>
                <a:cubicBezTo>
                  <a:pt x="711" y="666"/>
                  <a:pt x="711" y="666"/>
                  <a:pt x="711" y="666"/>
                </a:cubicBezTo>
                <a:cubicBezTo>
                  <a:pt x="712" y="666"/>
                  <a:pt x="712" y="666"/>
                  <a:pt x="712" y="666"/>
                </a:cubicBezTo>
                <a:cubicBezTo>
                  <a:pt x="718" y="657"/>
                  <a:pt x="718" y="657"/>
                  <a:pt x="718" y="657"/>
                </a:cubicBezTo>
                <a:cubicBezTo>
                  <a:pt x="727" y="638"/>
                  <a:pt x="727" y="638"/>
                  <a:pt x="727" y="638"/>
                </a:cubicBezTo>
                <a:cubicBezTo>
                  <a:pt x="735" y="651"/>
                  <a:pt x="735" y="651"/>
                  <a:pt x="735" y="651"/>
                </a:cubicBezTo>
                <a:cubicBezTo>
                  <a:pt x="736" y="651"/>
                  <a:pt x="736" y="651"/>
                  <a:pt x="736" y="651"/>
                </a:cubicBezTo>
                <a:cubicBezTo>
                  <a:pt x="736" y="652"/>
                  <a:pt x="736" y="652"/>
                  <a:pt x="736" y="652"/>
                </a:cubicBezTo>
                <a:cubicBezTo>
                  <a:pt x="739" y="664"/>
                  <a:pt x="739" y="664"/>
                  <a:pt x="739" y="664"/>
                </a:cubicBezTo>
                <a:cubicBezTo>
                  <a:pt x="739" y="664"/>
                  <a:pt x="739" y="664"/>
                  <a:pt x="739" y="664"/>
                </a:cubicBezTo>
                <a:cubicBezTo>
                  <a:pt x="741" y="677"/>
                  <a:pt x="741" y="677"/>
                  <a:pt x="741" y="677"/>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2" y="681"/>
                  <a:pt x="752" y="681"/>
                  <a:pt x="752" y="681"/>
                </a:cubicBezTo>
                <a:cubicBezTo>
                  <a:pt x="753" y="681"/>
                  <a:pt x="753" y="681"/>
                  <a:pt x="753" y="681"/>
                </a:cubicBezTo>
                <a:cubicBezTo>
                  <a:pt x="760" y="668"/>
                  <a:pt x="760" y="668"/>
                  <a:pt x="760" y="668"/>
                </a:cubicBezTo>
                <a:cubicBezTo>
                  <a:pt x="764" y="656"/>
                  <a:pt x="764" y="656"/>
                  <a:pt x="764" y="656"/>
                </a:cubicBezTo>
                <a:cubicBezTo>
                  <a:pt x="766" y="657"/>
                  <a:pt x="766" y="657"/>
                  <a:pt x="766" y="657"/>
                </a:cubicBezTo>
                <a:cubicBezTo>
                  <a:pt x="768" y="657"/>
                  <a:pt x="768" y="657"/>
                  <a:pt x="768" y="657"/>
                </a:cubicBezTo>
                <a:cubicBezTo>
                  <a:pt x="786" y="663"/>
                  <a:pt x="786" y="663"/>
                  <a:pt x="786" y="663"/>
                </a:cubicBezTo>
                <a:cubicBezTo>
                  <a:pt x="794" y="657"/>
                  <a:pt x="794" y="657"/>
                  <a:pt x="794" y="657"/>
                </a:cubicBezTo>
                <a:cubicBezTo>
                  <a:pt x="795" y="656"/>
                  <a:pt x="795" y="656"/>
                  <a:pt x="795" y="656"/>
                </a:cubicBezTo>
                <a:cubicBezTo>
                  <a:pt x="796" y="656"/>
                  <a:pt x="796" y="656"/>
                  <a:pt x="796" y="656"/>
                </a:cubicBezTo>
                <a:cubicBezTo>
                  <a:pt x="805" y="655"/>
                  <a:pt x="805" y="655"/>
                  <a:pt x="805" y="655"/>
                </a:cubicBezTo>
                <a:cubicBezTo>
                  <a:pt x="811" y="645"/>
                  <a:pt x="811" y="645"/>
                  <a:pt x="811" y="645"/>
                </a:cubicBezTo>
                <a:cubicBezTo>
                  <a:pt x="811" y="632"/>
                  <a:pt x="811" y="632"/>
                  <a:pt x="811" y="632"/>
                </a:cubicBezTo>
                <a:cubicBezTo>
                  <a:pt x="815" y="613"/>
                  <a:pt x="815" y="613"/>
                  <a:pt x="815" y="613"/>
                </a:cubicBezTo>
                <a:cubicBezTo>
                  <a:pt x="816" y="614"/>
                  <a:pt x="816" y="614"/>
                  <a:pt x="816" y="614"/>
                </a:cubicBezTo>
                <a:cubicBezTo>
                  <a:pt x="818" y="614"/>
                  <a:pt x="818" y="614"/>
                  <a:pt x="818" y="614"/>
                </a:cubicBezTo>
                <a:cubicBezTo>
                  <a:pt x="831" y="617"/>
                  <a:pt x="831" y="617"/>
                  <a:pt x="831" y="617"/>
                </a:cubicBezTo>
                <a:cubicBezTo>
                  <a:pt x="837" y="606"/>
                  <a:pt x="837" y="606"/>
                  <a:pt x="837" y="606"/>
                </a:cubicBezTo>
                <a:cubicBezTo>
                  <a:pt x="838" y="606"/>
                  <a:pt x="838" y="606"/>
                  <a:pt x="838" y="606"/>
                </a:cubicBezTo>
                <a:cubicBezTo>
                  <a:pt x="839" y="606"/>
                  <a:pt x="839" y="606"/>
                  <a:pt x="839" y="606"/>
                </a:cubicBezTo>
                <a:cubicBezTo>
                  <a:pt x="851" y="604"/>
                  <a:pt x="851" y="604"/>
                  <a:pt x="851" y="604"/>
                </a:cubicBezTo>
                <a:cubicBezTo>
                  <a:pt x="853" y="604"/>
                  <a:pt x="853" y="604"/>
                  <a:pt x="853" y="604"/>
                </a:cubicBezTo>
                <a:cubicBezTo>
                  <a:pt x="853" y="605"/>
                  <a:pt x="853" y="605"/>
                  <a:pt x="853" y="605"/>
                </a:cubicBezTo>
                <a:cubicBezTo>
                  <a:pt x="854" y="606"/>
                  <a:pt x="854" y="606"/>
                  <a:pt x="854" y="606"/>
                </a:cubicBezTo>
                <a:cubicBezTo>
                  <a:pt x="860" y="614"/>
                  <a:pt x="860" y="614"/>
                  <a:pt x="860" y="614"/>
                </a:cubicBezTo>
                <a:cubicBezTo>
                  <a:pt x="860" y="615"/>
                  <a:pt x="860" y="615"/>
                  <a:pt x="860" y="615"/>
                </a:cubicBezTo>
                <a:cubicBezTo>
                  <a:pt x="861" y="615"/>
                  <a:pt x="861" y="615"/>
                  <a:pt x="861" y="615"/>
                </a:cubicBezTo>
                <a:cubicBezTo>
                  <a:pt x="861" y="617"/>
                  <a:pt x="861" y="617"/>
                  <a:pt x="861" y="617"/>
                </a:cubicBezTo>
                <a:cubicBezTo>
                  <a:pt x="862" y="629"/>
                  <a:pt x="862" y="629"/>
                  <a:pt x="862" y="629"/>
                </a:cubicBezTo>
                <a:cubicBezTo>
                  <a:pt x="868" y="634"/>
                  <a:pt x="868" y="634"/>
                  <a:pt x="868" y="634"/>
                </a:cubicBezTo>
                <a:cubicBezTo>
                  <a:pt x="877" y="626"/>
                  <a:pt x="877" y="626"/>
                  <a:pt x="877" y="626"/>
                </a:cubicBezTo>
                <a:cubicBezTo>
                  <a:pt x="879" y="629"/>
                  <a:pt x="879" y="629"/>
                  <a:pt x="879" y="629"/>
                </a:cubicBezTo>
                <a:cubicBezTo>
                  <a:pt x="882" y="632"/>
                  <a:pt x="883" y="635"/>
                  <a:pt x="883" y="638"/>
                </a:cubicBezTo>
                <a:cubicBezTo>
                  <a:pt x="883" y="649"/>
                  <a:pt x="883" y="649"/>
                  <a:pt x="883" y="649"/>
                </a:cubicBezTo>
                <a:cubicBezTo>
                  <a:pt x="879" y="660"/>
                  <a:pt x="879" y="660"/>
                  <a:pt x="879" y="660"/>
                </a:cubicBezTo>
                <a:cubicBezTo>
                  <a:pt x="882" y="665"/>
                  <a:pt x="882" y="665"/>
                  <a:pt x="882" y="665"/>
                </a:cubicBezTo>
                <a:cubicBezTo>
                  <a:pt x="888" y="672"/>
                  <a:pt x="888" y="672"/>
                  <a:pt x="888" y="672"/>
                </a:cubicBezTo>
                <a:cubicBezTo>
                  <a:pt x="913" y="675"/>
                  <a:pt x="913" y="675"/>
                  <a:pt x="913" y="675"/>
                </a:cubicBezTo>
                <a:cubicBezTo>
                  <a:pt x="914" y="676"/>
                  <a:pt x="914" y="676"/>
                  <a:pt x="914" y="676"/>
                </a:cubicBezTo>
                <a:cubicBezTo>
                  <a:pt x="914" y="676"/>
                  <a:pt x="914" y="676"/>
                  <a:pt x="914" y="676"/>
                </a:cubicBezTo>
                <a:cubicBezTo>
                  <a:pt x="915" y="677"/>
                  <a:pt x="915" y="677"/>
                  <a:pt x="915" y="677"/>
                </a:cubicBezTo>
                <a:cubicBezTo>
                  <a:pt x="915" y="677"/>
                  <a:pt x="915" y="677"/>
                  <a:pt x="915" y="677"/>
                </a:cubicBezTo>
                <a:cubicBezTo>
                  <a:pt x="917" y="678"/>
                  <a:pt x="917" y="678"/>
                  <a:pt x="917" y="678"/>
                </a:cubicBezTo>
                <a:cubicBezTo>
                  <a:pt x="924" y="668"/>
                  <a:pt x="924" y="668"/>
                  <a:pt x="924" y="668"/>
                </a:cubicBezTo>
                <a:cubicBezTo>
                  <a:pt x="925" y="668"/>
                  <a:pt x="925" y="668"/>
                  <a:pt x="925" y="668"/>
                </a:cubicBezTo>
                <a:cubicBezTo>
                  <a:pt x="931" y="662"/>
                  <a:pt x="931" y="662"/>
                  <a:pt x="931" y="662"/>
                </a:cubicBezTo>
                <a:cubicBezTo>
                  <a:pt x="928" y="653"/>
                  <a:pt x="928" y="653"/>
                  <a:pt x="928" y="653"/>
                </a:cubicBezTo>
                <a:cubicBezTo>
                  <a:pt x="922" y="614"/>
                  <a:pt x="922" y="614"/>
                  <a:pt x="922" y="614"/>
                </a:cubicBezTo>
                <a:cubicBezTo>
                  <a:pt x="939" y="623"/>
                  <a:pt x="939" y="623"/>
                  <a:pt x="939" y="623"/>
                </a:cubicBezTo>
                <a:cubicBezTo>
                  <a:pt x="940" y="623"/>
                  <a:pt x="940" y="623"/>
                  <a:pt x="940" y="623"/>
                </a:cubicBezTo>
                <a:cubicBezTo>
                  <a:pt x="941" y="623"/>
                  <a:pt x="941" y="623"/>
                  <a:pt x="941" y="623"/>
                </a:cubicBezTo>
                <a:cubicBezTo>
                  <a:pt x="948" y="632"/>
                  <a:pt x="948" y="632"/>
                  <a:pt x="948"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8"/>
                  <a:pt x="996" y="598"/>
                  <a:pt x="996" y="598"/>
                </a:cubicBezTo>
                <a:cubicBezTo>
                  <a:pt x="1006" y="583"/>
                  <a:pt x="1006" y="583"/>
                  <a:pt x="1006" y="583"/>
                </a:cubicBezTo>
                <a:cubicBezTo>
                  <a:pt x="1007" y="582"/>
                  <a:pt x="1007" y="582"/>
                  <a:pt x="1007" y="582"/>
                </a:cubicBezTo>
                <a:cubicBezTo>
                  <a:pt x="1021" y="586"/>
                  <a:pt x="1021" y="586"/>
                  <a:pt x="1021" y="586"/>
                </a:cubicBezTo>
                <a:cubicBezTo>
                  <a:pt x="1027" y="586"/>
                  <a:pt x="1027" y="586"/>
                  <a:pt x="1027" y="586"/>
                </a:cubicBezTo>
                <a:cubicBezTo>
                  <a:pt x="1027" y="580"/>
                  <a:pt x="1029" y="576"/>
                  <a:pt x="1029" y="574"/>
                </a:cubicBezTo>
                <a:cubicBezTo>
                  <a:pt x="1039" y="562"/>
                  <a:pt x="1039" y="562"/>
                  <a:pt x="1039" y="562"/>
                </a:cubicBezTo>
                <a:cubicBezTo>
                  <a:pt x="1043" y="560"/>
                  <a:pt x="1043" y="560"/>
                  <a:pt x="1043" y="560"/>
                </a:cubicBezTo>
                <a:cubicBezTo>
                  <a:pt x="1055" y="564"/>
                  <a:pt x="1055" y="564"/>
                  <a:pt x="1055" y="564"/>
                </a:cubicBezTo>
                <a:cubicBezTo>
                  <a:pt x="1069" y="563"/>
                  <a:pt x="1069" y="563"/>
                  <a:pt x="1069" y="563"/>
                </a:cubicBezTo>
                <a:cubicBezTo>
                  <a:pt x="1079" y="552"/>
                  <a:pt x="1079" y="552"/>
                  <a:pt x="1079" y="552"/>
                </a:cubicBezTo>
                <a:cubicBezTo>
                  <a:pt x="1084" y="543"/>
                  <a:pt x="1084" y="543"/>
                  <a:pt x="1084" y="543"/>
                </a:cubicBezTo>
                <a:cubicBezTo>
                  <a:pt x="1081" y="538"/>
                  <a:pt x="1081" y="538"/>
                  <a:pt x="1081" y="538"/>
                </a:cubicBezTo>
                <a:cubicBezTo>
                  <a:pt x="1072" y="542"/>
                  <a:pt x="1072" y="542"/>
                  <a:pt x="1072" y="542"/>
                </a:cubicBezTo>
                <a:cubicBezTo>
                  <a:pt x="1072" y="542"/>
                  <a:pt x="1072" y="542"/>
                  <a:pt x="1072" y="542"/>
                </a:cubicBezTo>
                <a:cubicBezTo>
                  <a:pt x="1071" y="541"/>
                  <a:pt x="1071" y="541"/>
                  <a:pt x="1071" y="541"/>
                </a:cubicBezTo>
                <a:cubicBezTo>
                  <a:pt x="1060" y="532"/>
                  <a:pt x="1060" y="532"/>
                  <a:pt x="1060" y="532"/>
                </a:cubicBezTo>
                <a:cubicBezTo>
                  <a:pt x="1060" y="531"/>
                  <a:pt x="1060" y="531"/>
                  <a:pt x="1060" y="531"/>
                </a:cubicBezTo>
                <a:cubicBezTo>
                  <a:pt x="1064" y="515"/>
                  <a:pt x="1064" y="515"/>
                  <a:pt x="1064" y="515"/>
                </a:cubicBezTo>
                <a:cubicBezTo>
                  <a:pt x="1065" y="502"/>
                  <a:pt x="1065" y="502"/>
                  <a:pt x="1065" y="502"/>
                </a:cubicBezTo>
                <a:cubicBezTo>
                  <a:pt x="1062" y="492"/>
                  <a:pt x="1062" y="492"/>
                  <a:pt x="1062" y="492"/>
                </a:cubicBezTo>
                <a:cubicBezTo>
                  <a:pt x="1053" y="489"/>
                  <a:pt x="1053" y="489"/>
                  <a:pt x="1053" y="489"/>
                </a:cubicBezTo>
                <a:cubicBezTo>
                  <a:pt x="1053" y="488"/>
                  <a:pt x="1053" y="488"/>
                  <a:pt x="1053" y="488"/>
                </a:cubicBezTo>
                <a:cubicBezTo>
                  <a:pt x="1053" y="488"/>
                  <a:pt x="1053" y="488"/>
                  <a:pt x="1053" y="488"/>
                </a:cubicBezTo>
                <a:cubicBezTo>
                  <a:pt x="1052" y="487"/>
                  <a:pt x="1052" y="487"/>
                  <a:pt x="1052" y="487"/>
                </a:cubicBezTo>
                <a:cubicBezTo>
                  <a:pt x="1045" y="473"/>
                  <a:pt x="1045" y="473"/>
                  <a:pt x="1045" y="473"/>
                </a:cubicBezTo>
                <a:cubicBezTo>
                  <a:pt x="1044" y="471"/>
                  <a:pt x="1044" y="471"/>
                  <a:pt x="1044" y="471"/>
                </a:cubicBezTo>
                <a:cubicBezTo>
                  <a:pt x="1033" y="483"/>
                  <a:pt x="1033" y="483"/>
                  <a:pt x="1033" y="483"/>
                </a:cubicBezTo>
                <a:cubicBezTo>
                  <a:pt x="1023" y="490"/>
                  <a:pt x="1023" y="490"/>
                  <a:pt x="1023" y="490"/>
                </a:cubicBezTo>
                <a:cubicBezTo>
                  <a:pt x="1021" y="491"/>
                  <a:pt x="1021" y="491"/>
                  <a:pt x="1021" y="491"/>
                </a:cubicBezTo>
                <a:cubicBezTo>
                  <a:pt x="1020" y="490"/>
                  <a:pt x="1020" y="490"/>
                  <a:pt x="1020" y="490"/>
                </a:cubicBezTo>
                <a:cubicBezTo>
                  <a:pt x="1019" y="489"/>
                  <a:pt x="1019" y="489"/>
                  <a:pt x="1019" y="489"/>
                </a:cubicBezTo>
                <a:cubicBezTo>
                  <a:pt x="1009" y="479"/>
                  <a:pt x="1009" y="479"/>
                  <a:pt x="1009" y="479"/>
                </a:cubicBezTo>
                <a:cubicBezTo>
                  <a:pt x="1009" y="478"/>
                  <a:pt x="1009" y="478"/>
                  <a:pt x="1009" y="478"/>
                </a:cubicBezTo>
                <a:cubicBezTo>
                  <a:pt x="1001" y="461"/>
                  <a:pt x="1001" y="461"/>
                  <a:pt x="1001" y="461"/>
                </a:cubicBezTo>
                <a:cubicBezTo>
                  <a:pt x="1001" y="461"/>
                  <a:pt x="1001" y="461"/>
                  <a:pt x="1001" y="461"/>
                </a:cubicBezTo>
                <a:cubicBezTo>
                  <a:pt x="997" y="448"/>
                  <a:pt x="997" y="448"/>
                  <a:pt x="997" y="448"/>
                </a:cubicBezTo>
                <a:cubicBezTo>
                  <a:pt x="997" y="448"/>
                  <a:pt x="997" y="448"/>
                  <a:pt x="997" y="448"/>
                </a:cubicBezTo>
                <a:cubicBezTo>
                  <a:pt x="997" y="448"/>
                  <a:pt x="997" y="448"/>
                  <a:pt x="997" y="448"/>
                </a:cubicBezTo>
                <a:cubicBezTo>
                  <a:pt x="997" y="430"/>
                  <a:pt x="997" y="430"/>
                  <a:pt x="997" y="430"/>
                </a:cubicBezTo>
                <a:cubicBezTo>
                  <a:pt x="996" y="419"/>
                  <a:pt x="996" y="419"/>
                  <a:pt x="996" y="419"/>
                </a:cubicBezTo>
                <a:cubicBezTo>
                  <a:pt x="987" y="416"/>
                  <a:pt x="987" y="416"/>
                  <a:pt x="987" y="416"/>
                </a:cubicBezTo>
                <a:cubicBezTo>
                  <a:pt x="987" y="416"/>
                  <a:pt x="987" y="416"/>
                  <a:pt x="987" y="416"/>
                </a:cubicBezTo>
                <a:cubicBezTo>
                  <a:pt x="987" y="415"/>
                  <a:pt x="987" y="415"/>
                  <a:pt x="987" y="415"/>
                </a:cubicBezTo>
                <a:cubicBezTo>
                  <a:pt x="967" y="400"/>
                  <a:pt x="967" y="400"/>
                  <a:pt x="967" y="400"/>
                </a:cubicBezTo>
                <a:cubicBezTo>
                  <a:pt x="968" y="398"/>
                  <a:pt x="968" y="398"/>
                  <a:pt x="968" y="398"/>
                </a:cubicBezTo>
                <a:cubicBezTo>
                  <a:pt x="978" y="388"/>
                  <a:pt x="978" y="388"/>
                  <a:pt x="978" y="388"/>
                </a:cubicBezTo>
                <a:cubicBezTo>
                  <a:pt x="978" y="388"/>
                  <a:pt x="978" y="388"/>
                  <a:pt x="978" y="388"/>
                </a:cubicBezTo>
                <a:cubicBezTo>
                  <a:pt x="978" y="387"/>
                  <a:pt x="978" y="387"/>
                  <a:pt x="978" y="387"/>
                </a:cubicBezTo>
                <a:cubicBezTo>
                  <a:pt x="979" y="387"/>
                  <a:pt x="979" y="387"/>
                  <a:pt x="979" y="387"/>
                </a:cubicBezTo>
                <a:cubicBezTo>
                  <a:pt x="979" y="387"/>
                  <a:pt x="979" y="387"/>
                  <a:pt x="979" y="387"/>
                </a:cubicBezTo>
                <a:cubicBezTo>
                  <a:pt x="989" y="386"/>
                  <a:pt x="989" y="386"/>
                  <a:pt x="989" y="386"/>
                </a:cubicBezTo>
                <a:cubicBezTo>
                  <a:pt x="990" y="386"/>
                  <a:pt x="990" y="386"/>
                  <a:pt x="990" y="386"/>
                </a:cubicBezTo>
                <a:cubicBezTo>
                  <a:pt x="993" y="386"/>
                  <a:pt x="996" y="388"/>
                  <a:pt x="998" y="391"/>
                </a:cubicBezTo>
                <a:cubicBezTo>
                  <a:pt x="1007" y="397"/>
                  <a:pt x="1007" y="397"/>
                  <a:pt x="1007" y="397"/>
                </a:cubicBezTo>
                <a:cubicBezTo>
                  <a:pt x="1016" y="390"/>
                  <a:pt x="1016" y="390"/>
                  <a:pt x="1016" y="390"/>
                </a:cubicBezTo>
                <a:cubicBezTo>
                  <a:pt x="1022" y="381"/>
                  <a:pt x="1022" y="381"/>
                  <a:pt x="1022" y="381"/>
                </a:cubicBezTo>
                <a:cubicBezTo>
                  <a:pt x="1022" y="373"/>
                  <a:pt x="1022" y="373"/>
                  <a:pt x="1022" y="373"/>
                </a:cubicBezTo>
                <a:cubicBezTo>
                  <a:pt x="1020" y="354"/>
                  <a:pt x="1020" y="354"/>
                  <a:pt x="1020" y="354"/>
                </a:cubicBezTo>
                <a:cubicBezTo>
                  <a:pt x="1018" y="346"/>
                  <a:pt x="1018" y="346"/>
                  <a:pt x="1018" y="346"/>
                </a:cubicBezTo>
                <a:cubicBezTo>
                  <a:pt x="1005" y="343"/>
                  <a:pt x="1005" y="343"/>
                  <a:pt x="1005" y="343"/>
                </a:cubicBezTo>
                <a:cubicBezTo>
                  <a:pt x="1005" y="335"/>
                  <a:pt x="1005" y="335"/>
                  <a:pt x="1005" y="335"/>
                </a:cubicBezTo>
                <a:cubicBezTo>
                  <a:pt x="993" y="320"/>
                  <a:pt x="993" y="320"/>
                  <a:pt x="993" y="320"/>
                </a:cubicBezTo>
                <a:cubicBezTo>
                  <a:pt x="992" y="320"/>
                  <a:pt x="992" y="320"/>
                  <a:pt x="992" y="320"/>
                </a:cubicBezTo>
                <a:cubicBezTo>
                  <a:pt x="986" y="309"/>
                  <a:pt x="986" y="309"/>
                  <a:pt x="986" y="309"/>
                </a:cubicBezTo>
                <a:cubicBezTo>
                  <a:pt x="985" y="308"/>
                  <a:pt x="985" y="308"/>
                  <a:pt x="985" y="308"/>
                </a:cubicBezTo>
                <a:cubicBezTo>
                  <a:pt x="985" y="306"/>
                  <a:pt x="985" y="306"/>
                  <a:pt x="985" y="306"/>
                </a:cubicBezTo>
                <a:cubicBezTo>
                  <a:pt x="985" y="306"/>
                  <a:pt x="985" y="306"/>
                  <a:pt x="985" y="306"/>
                </a:cubicBezTo>
                <a:cubicBezTo>
                  <a:pt x="998" y="289"/>
                  <a:pt x="998" y="289"/>
                  <a:pt x="998" y="289"/>
                </a:cubicBezTo>
                <a:cubicBezTo>
                  <a:pt x="998" y="288"/>
                  <a:pt x="998" y="288"/>
                  <a:pt x="998" y="288"/>
                </a:cubicBezTo>
                <a:cubicBezTo>
                  <a:pt x="999" y="288"/>
                  <a:pt x="999" y="288"/>
                  <a:pt x="999" y="288"/>
                </a:cubicBezTo>
                <a:cubicBezTo>
                  <a:pt x="999" y="287"/>
                  <a:pt x="999" y="287"/>
                  <a:pt x="999" y="287"/>
                </a:cubicBezTo>
                <a:cubicBezTo>
                  <a:pt x="1000" y="287"/>
                  <a:pt x="1000" y="287"/>
                  <a:pt x="1000" y="287"/>
                </a:cubicBezTo>
                <a:cubicBezTo>
                  <a:pt x="1005" y="286"/>
                  <a:pt x="1005" y="286"/>
                  <a:pt x="1005" y="286"/>
                </a:cubicBezTo>
                <a:cubicBezTo>
                  <a:pt x="1012" y="281"/>
                  <a:pt x="1012" y="281"/>
                  <a:pt x="1012" y="281"/>
                </a:cubicBezTo>
                <a:cubicBezTo>
                  <a:pt x="1020" y="257"/>
                  <a:pt x="1020" y="257"/>
                  <a:pt x="1020" y="257"/>
                </a:cubicBezTo>
                <a:cubicBezTo>
                  <a:pt x="1021" y="257"/>
                  <a:pt x="1021" y="257"/>
                  <a:pt x="1021" y="257"/>
                </a:cubicBezTo>
                <a:cubicBezTo>
                  <a:pt x="1021" y="256"/>
                  <a:pt x="1021" y="256"/>
                  <a:pt x="1021" y="256"/>
                </a:cubicBezTo>
                <a:cubicBezTo>
                  <a:pt x="1030" y="245"/>
                  <a:pt x="1030" y="245"/>
                  <a:pt x="1030" y="245"/>
                </a:cubicBezTo>
                <a:cubicBezTo>
                  <a:pt x="1030" y="244"/>
                  <a:pt x="1030" y="244"/>
                  <a:pt x="1030" y="244"/>
                </a:cubicBezTo>
                <a:cubicBezTo>
                  <a:pt x="1031" y="244"/>
                  <a:pt x="1031" y="244"/>
                  <a:pt x="1031" y="244"/>
                </a:cubicBezTo>
                <a:cubicBezTo>
                  <a:pt x="1032" y="244"/>
                  <a:pt x="1032" y="244"/>
                  <a:pt x="1032" y="244"/>
                </a:cubicBezTo>
                <a:cubicBezTo>
                  <a:pt x="1043" y="241"/>
                  <a:pt x="1043" y="241"/>
                  <a:pt x="1043" y="241"/>
                </a:cubicBezTo>
                <a:cubicBezTo>
                  <a:pt x="1043" y="243"/>
                  <a:pt x="1043" y="243"/>
                  <a:pt x="1043" y="243"/>
                </a:cubicBezTo>
                <a:cubicBezTo>
                  <a:pt x="1050" y="249"/>
                  <a:pt x="1050" y="249"/>
                  <a:pt x="1050" y="249"/>
                </a:cubicBezTo>
                <a:cubicBezTo>
                  <a:pt x="1052" y="249"/>
                  <a:pt x="1052" y="249"/>
                  <a:pt x="1052" y="249"/>
                </a:cubicBezTo>
                <a:cubicBezTo>
                  <a:pt x="1056" y="230"/>
                  <a:pt x="1056" y="230"/>
                  <a:pt x="1056" y="230"/>
                </a:cubicBezTo>
                <a:cubicBezTo>
                  <a:pt x="1052" y="217"/>
                  <a:pt x="1052" y="217"/>
                  <a:pt x="1052" y="217"/>
                </a:cubicBezTo>
                <a:cubicBezTo>
                  <a:pt x="1052" y="217"/>
                  <a:pt x="1052" y="217"/>
                  <a:pt x="1052" y="217"/>
                </a:cubicBezTo>
                <a:cubicBezTo>
                  <a:pt x="1052" y="215"/>
                  <a:pt x="1052" y="215"/>
                  <a:pt x="1052" y="215"/>
                </a:cubicBezTo>
                <a:cubicBezTo>
                  <a:pt x="1053" y="200"/>
                  <a:pt x="1053" y="200"/>
                  <a:pt x="1053" y="200"/>
                </a:cubicBezTo>
                <a:cubicBezTo>
                  <a:pt x="1053" y="199"/>
                  <a:pt x="1053" y="199"/>
                  <a:pt x="1053" y="199"/>
                </a:cubicBezTo>
                <a:cubicBezTo>
                  <a:pt x="1061" y="191"/>
                  <a:pt x="1061" y="191"/>
                  <a:pt x="1061" y="191"/>
                </a:cubicBezTo>
                <a:cubicBezTo>
                  <a:pt x="1066" y="183"/>
                  <a:pt x="1066" y="183"/>
                  <a:pt x="1066" y="183"/>
                </a:cubicBezTo>
                <a:cubicBezTo>
                  <a:pt x="1066" y="175"/>
                  <a:pt x="1066" y="175"/>
                  <a:pt x="1066" y="175"/>
                </a:cubicBezTo>
                <a:cubicBezTo>
                  <a:pt x="1066" y="172"/>
                  <a:pt x="1064" y="166"/>
                  <a:pt x="1061" y="156"/>
                </a:cubicBezTo>
                <a:cubicBezTo>
                  <a:pt x="1061" y="156"/>
                  <a:pt x="1061" y="156"/>
                  <a:pt x="1061" y="156"/>
                </a:cubicBezTo>
                <a:cubicBezTo>
                  <a:pt x="1061" y="156"/>
                  <a:pt x="1061" y="156"/>
                  <a:pt x="1061" y="156"/>
                </a:cubicBezTo>
                <a:cubicBezTo>
                  <a:pt x="1061" y="142"/>
                  <a:pt x="1061" y="142"/>
                  <a:pt x="1061" y="142"/>
                </a:cubicBezTo>
                <a:cubicBezTo>
                  <a:pt x="1061" y="141"/>
                  <a:pt x="1061" y="141"/>
                  <a:pt x="1061" y="141"/>
                </a:cubicBezTo>
                <a:cubicBezTo>
                  <a:pt x="1064" y="128"/>
                  <a:pt x="1064" y="128"/>
                  <a:pt x="1064" y="128"/>
                </a:cubicBezTo>
                <a:cubicBezTo>
                  <a:pt x="1061" y="123"/>
                  <a:pt x="1060" y="119"/>
                  <a:pt x="1060" y="116"/>
                </a:cubicBezTo>
                <a:lnTo>
                  <a:pt x="1062" y="99"/>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1" name="Freeform 14"/>
          <p:cNvSpPr>
            <a:spLocks/>
          </p:cNvSpPr>
          <p:nvPr/>
        </p:nvSpPr>
        <p:spPr bwMode="auto">
          <a:xfrm>
            <a:off x="3805238" y="3271838"/>
            <a:ext cx="347662" cy="576262"/>
          </a:xfrm>
          <a:custGeom>
            <a:avLst/>
            <a:gdLst>
              <a:gd name="T0" fmla="*/ 177583 w 139"/>
              <a:gd name="T1" fmla="*/ 109764 h 231"/>
              <a:gd name="T2" fmla="*/ 177583 w 139"/>
              <a:gd name="T3" fmla="*/ 162152 h 231"/>
              <a:gd name="T4" fmla="*/ 157573 w 139"/>
              <a:gd name="T5" fmla="*/ 204561 h 231"/>
              <a:gd name="T6" fmla="*/ 142566 w 139"/>
              <a:gd name="T7" fmla="*/ 232002 h 231"/>
              <a:gd name="T8" fmla="*/ 140065 w 139"/>
              <a:gd name="T9" fmla="*/ 229507 h 231"/>
              <a:gd name="T10" fmla="*/ 82538 w 139"/>
              <a:gd name="T11" fmla="*/ 244475 h 231"/>
              <a:gd name="T12" fmla="*/ 25012 w 139"/>
              <a:gd name="T13" fmla="*/ 254453 h 231"/>
              <a:gd name="T14" fmla="*/ 15007 w 139"/>
              <a:gd name="T15" fmla="*/ 264432 h 231"/>
              <a:gd name="T16" fmla="*/ 72534 w 139"/>
              <a:gd name="T17" fmla="*/ 269421 h 231"/>
              <a:gd name="T18" fmla="*/ 77536 w 139"/>
              <a:gd name="T19" fmla="*/ 271916 h 231"/>
              <a:gd name="T20" fmla="*/ 92543 w 139"/>
              <a:gd name="T21" fmla="*/ 306841 h 231"/>
              <a:gd name="T22" fmla="*/ 115054 w 139"/>
              <a:gd name="T23" fmla="*/ 349250 h 231"/>
              <a:gd name="T24" fmla="*/ 135063 w 139"/>
              <a:gd name="T25" fmla="*/ 406626 h 231"/>
              <a:gd name="T26" fmla="*/ 135063 w 139"/>
              <a:gd name="T27" fmla="*/ 406626 h 231"/>
              <a:gd name="T28" fmla="*/ 147569 w 139"/>
              <a:gd name="T29" fmla="*/ 439057 h 231"/>
              <a:gd name="T30" fmla="*/ 135063 w 139"/>
              <a:gd name="T31" fmla="*/ 468992 h 231"/>
              <a:gd name="T32" fmla="*/ 137564 w 139"/>
              <a:gd name="T33" fmla="*/ 498928 h 231"/>
              <a:gd name="T34" fmla="*/ 190089 w 139"/>
              <a:gd name="T35" fmla="*/ 531358 h 231"/>
              <a:gd name="T36" fmla="*/ 222604 w 139"/>
              <a:gd name="T37" fmla="*/ 571273 h 231"/>
              <a:gd name="T38" fmla="*/ 237611 w 139"/>
              <a:gd name="T39" fmla="*/ 576262 h 231"/>
              <a:gd name="T40" fmla="*/ 232608 w 139"/>
              <a:gd name="T41" fmla="*/ 523875 h 231"/>
              <a:gd name="T42" fmla="*/ 267625 w 139"/>
              <a:gd name="T43" fmla="*/ 508907 h 231"/>
              <a:gd name="T44" fmla="*/ 270126 w 139"/>
              <a:gd name="T45" fmla="*/ 506412 h 231"/>
              <a:gd name="T46" fmla="*/ 272627 w 139"/>
              <a:gd name="T47" fmla="*/ 508907 h 231"/>
              <a:gd name="T48" fmla="*/ 297639 w 139"/>
              <a:gd name="T49" fmla="*/ 503917 h 231"/>
              <a:gd name="T50" fmla="*/ 302641 w 139"/>
              <a:gd name="T51" fmla="*/ 461509 h 231"/>
              <a:gd name="T52" fmla="*/ 280131 w 139"/>
              <a:gd name="T53" fmla="*/ 439057 h 231"/>
              <a:gd name="T54" fmla="*/ 262622 w 139"/>
              <a:gd name="T55" fmla="*/ 436562 h 231"/>
              <a:gd name="T56" fmla="*/ 252618 w 139"/>
              <a:gd name="T57" fmla="*/ 396648 h 231"/>
              <a:gd name="T58" fmla="*/ 257620 w 139"/>
              <a:gd name="T59" fmla="*/ 314325 h 231"/>
              <a:gd name="T60" fmla="*/ 312646 w 139"/>
              <a:gd name="T61" fmla="*/ 301852 h 231"/>
              <a:gd name="T62" fmla="*/ 347662 w 139"/>
              <a:gd name="T63" fmla="*/ 204561 h 231"/>
              <a:gd name="T64" fmla="*/ 320149 w 139"/>
              <a:gd name="T65" fmla="*/ 179614 h 231"/>
              <a:gd name="T66" fmla="*/ 317648 w 139"/>
              <a:gd name="T67" fmla="*/ 179614 h 231"/>
              <a:gd name="T68" fmla="*/ 290135 w 139"/>
              <a:gd name="T69" fmla="*/ 182109 h 231"/>
              <a:gd name="T70" fmla="*/ 272627 w 139"/>
              <a:gd name="T71" fmla="*/ 159657 h 231"/>
              <a:gd name="T72" fmla="*/ 270126 w 139"/>
              <a:gd name="T73" fmla="*/ 157162 h 231"/>
              <a:gd name="T74" fmla="*/ 277629 w 139"/>
              <a:gd name="T75" fmla="*/ 97291 h 231"/>
              <a:gd name="T76" fmla="*/ 290135 w 139"/>
              <a:gd name="T77" fmla="*/ 69850 h 231"/>
              <a:gd name="T78" fmla="*/ 297639 w 139"/>
              <a:gd name="T79" fmla="*/ 34925 h 231"/>
              <a:gd name="T80" fmla="*/ 245114 w 139"/>
              <a:gd name="T81" fmla="*/ 0 h 2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231">
                <a:moveTo>
                  <a:pt x="82" y="14"/>
                </a:moveTo>
                <a:cubicBezTo>
                  <a:pt x="71" y="44"/>
                  <a:pt x="71" y="44"/>
                  <a:pt x="71" y="44"/>
                </a:cubicBezTo>
                <a:cubicBezTo>
                  <a:pt x="71" y="64"/>
                  <a:pt x="71" y="64"/>
                  <a:pt x="71" y="64"/>
                </a:cubicBezTo>
                <a:cubicBezTo>
                  <a:pt x="71" y="65"/>
                  <a:pt x="71" y="65"/>
                  <a:pt x="71" y="65"/>
                </a:cubicBezTo>
                <a:cubicBezTo>
                  <a:pt x="65" y="75"/>
                  <a:pt x="65" y="75"/>
                  <a:pt x="65" y="75"/>
                </a:cubicBezTo>
                <a:cubicBezTo>
                  <a:pt x="63" y="82"/>
                  <a:pt x="63" y="82"/>
                  <a:pt x="63" y="82"/>
                </a:cubicBezTo>
                <a:cubicBezTo>
                  <a:pt x="65" y="86"/>
                  <a:pt x="63" y="90"/>
                  <a:pt x="59" y="92"/>
                </a:cubicBezTo>
                <a:cubicBezTo>
                  <a:pt x="57" y="93"/>
                  <a:pt x="57" y="93"/>
                  <a:pt x="57" y="93"/>
                </a:cubicBezTo>
                <a:cubicBezTo>
                  <a:pt x="57" y="93"/>
                  <a:pt x="57" y="93"/>
                  <a:pt x="57" y="93"/>
                </a:cubicBezTo>
                <a:cubicBezTo>
                  <a:pt x="56" y="92"/>
                  <a:pt x="56" y="92"/>
                  <a:pt x="56" y="92"/>
                </a:cubicBezTo>
                <a:cubicBezTo>
                  <a:pt x="41" y="91"/>
                  <a:pt x="41" y="91"/>
                  <a:pt x="41" y="91"/>
                </a:cubicBezTo>
                <a:cubicBezTo>
                  <a:pt x="33" y="98"/>
                  <a:pt x="33" y="98"/>
                  <a:pt x="33" y="98"/>
                </a:cubicBezTo>
                <a:cubicBezTo>
                  <a:pt x="10" y="102"/>
                  <a:pt x="10" y="102"/>
                  <a:pt x="10" y="102"/>
                </a:cubicBezTo>
                <a:cubicBezTo>
                  <a:pt x="10" y="102"/>
                  <a:pt x="10" y="102"/>
                  <a:pt x="10" y="102"/>
                </a:cubicBezTo>
                <a:cubicBezTo>
                  <a:pt x="0" y="102"/>
                  <a:pt x="0" y="102"/>
                  <a:pt x="0" y="102"/>
                </a:cubicBezTo>
                <a:cubicBezTo>
                  <a:pt x="6" y="106"/>
                  <a:pt x="6" y="106"/>
                  <a:pt x="6" y="106"/>
                </a:cubicBezTo>
                <a:cubicBezTo>
                  <a:pt x="28" y="108"/>
                  <a:pt x="28" y="108"/>
                  <a:pt x="28" y="108"/>
                </a:cubicBezTo>
                <a:cubicBezTo>
                  <a:pt x="29" y="108"/>
                  <a:pt x="29" y="108"/>
                  <a:pt x="29" y="108"/>
                </a:cubicBezTo>
                <a:cubicBezTo>
                  <a:pt x="31" y="108"/>
                  <a:pt x="31" y="108"/>
                  <a:pt x="31" y="108"/>
                </a:cubicBezTo>
                <a:cubicBezTo>
                  <a:pt x="31" y="109"/>
                  <a:pt x="31" y="109"/>
                  <a:pt x="31" y="109"/>
                </a:cubicBezTo>
                <a:cubicBezTo>
                  <a:pt x="31" y="109"/>
                  <a:pt x="31" y="109"/>
                  <a:pt x="31" y="109"/>
                </a:cubicBezTo>
                <a:cubicBezTo>
                  <a:pt x="37" y="123"/>
                  <a:pt x="37" y="123"/>
                  <a:pt x="37" y="123"/>
                </a:cubicBezTo>
                <a:cubicBezTo>
                  <a:pt x="43" y="127"/>
                  <a:pt x="43" y="127"/>
                  <a:pt x="43" y="127"/>
                </a:cubicBezTo>
                <a:cubicBezTo>
                  <a:pt x="45" y="129"/>
                  <a:pt x="46" y="133"/>
                  <a:pt x="46" y="140"/>
                </a:cubicBezTo>
                <a:cubicBezTo>
                  <a:pt x="46" y="156"/>
                  <a:pt x="46" y="156"/>
                  <a:pt x="46" y="156"/>
                </a:cubicBezTo>
                <a:cubicBezTo>
                  <a:pt x="54" y="163"/>
                  <a:pt x="54" y="163"/>
                  <a:pt x="54" y="163"/>
                </a:cubicBezTo>
                <a:cubicBezTo>
                  <a:pt x="54" y="163"/>
                  <a:pt x="54" y="163"/>
                  <a:pt x="54" y="163"/>
                </a:cubicBezTo>
                <a:cubicBezTo>
                  <a:pt x="54" y="163"/>
                  <a:pt x="54" y="163"/>
                  <a:pt x="54" y="163"/>
                </a:cubicBezTo>
                <a:cubicBezTo>
                  <a:pt x="55" y="163"/>
                  <a:pt x="55" y="163"/>
                  <a:pt x="55" y="163"/>
                </a:cubicBezTo>
                <a:cubicBezTo>
                  <a:pt x="59" y="176"/>
                  <a:pt x="59" y="176"/>
                  <a:pt x="59" y="176"/>
                </a:cubicBezTo>
                <a:cubicBezTo>
                  <a:pt x="59" y="182"/>
                  <a:pt x="59" y="182"/>
                  <a:pt x="59" y="182"/>
                </a:cubicBezTo>
                <a:cubicBezTo>
                  <a:pt x="54" y="188"/>
                  <a:pt x="54" y="188"/>
                  <a:pt x="54" y="188"/>
                </a:cubicBezTo>
                <a:cubicBezTo>
                  <a:pt x="53" y="194"/>
                  <a:pt x="53" y="194"/>
                  <a:pt x="53" y="194"/>
                </a:cubicBezTo>
                <a:cubicBezTo>
                  <a:pt x="55" y="200"/>
                  <a:pt x="55" y="200"/>
                  <a:pt x="55" y="200"/>
                </a:cubicBezTo>
                <a:cubicBezTo>
                  <a:pt x="62" y="205"/>
                  <a:pt x="62" y="205"/>
                  <a:pt x="62" y="205"/>
                </a:cubicBezTo>
                <a:cubicBezTo>
                  <a:pt x="70" y="208"/>
                  <a:pt x="74" y="210"/>
                  <a:pt x="76" y="213"/>
                </a:cubicBezTo>
                <a:cubicBezTo>
                  <a:pt x="80" y="222"/>
                  <a:pt x="80" y="222"/>
                  <a:pt x="80" y="222"/>
                </a:cubicBezTo>
                <a:cubicBezTo>
                  <a:pt x="85" y="224"/>
                  <a:pt x="88" y="227"/>
                  <a:pt x="89" y="229"/>
                </a:cubicBezTo>
                <a:cubicBezTo>
                  <a:pt x="94" y="231"/>
                  <a:pt x="94" y="231"/>
                  <a:pt x="94" y="231"/>
                </a:cubicBezTo>
                <a:cubicBezTo>
                  <a:pt x="95" y="231"/>
                  <a:pt x="95" y="231"/>
                  <a:pt x="95" y="231"/>
                </a:cubicBezTo>
                <a:cubicBezTo>
                  <a:pt x="93" y="218"/>
                  <a:pt x="93" y="218"/>
                  <a:pt x="93" y="218"/>
                </a:cubicBezTo>
                <a:cubicBezTo>
                  <a:pt x="92" y="214"/>
                  <a:pt x="92" y="211"/>
                  <a:pt x="93" y="210"/>
                </a:cubicBezTo>
                <a:cubicBezTo>
                  <a:pt x="94" y="208"/>
                  <a:pt x="96" y="207"/>
                  <a:pt x="98" y="207"/>
                </a:cubicBezTo>
                <a:cubicBezTo>
                  <a:pt x="107" y="204"/>
                  <a:pt x="107" y="204"/>
                  <a:pt x="107" y="204"/>
                </a:cubicBezTo>
                <a:cubicBezTo>
                  <a:pt x="107" y="204"/>
                  <a:pt x="107" y="204"/>
                  <a:pt x="107" y="204"/>
                </a:cubicBezTo>
                <a:cubicBezTo>
                  <a:pt x="108" y="203"/>
                  <a:pt x="108" y="203"/>
                  <a:pt x="108" y="203"/>
                </a:cubicBezTo>
                <a:cubicBezTo>
                  <a:pt x="108" y="203"/>
                  <a:pt x="108" y="203"/>
                  <a:pt x="108" y="203"/>
                </a:cubicBezTo>
                <a:cubicBezTo>
                  <a:pt x="109" y="204"/>
                  <a:pt x="109" y="204"/>
                  <a:pt x="109" y="204"/>
                </a:cubicBezTo>
                <a:cubicBezTo>
                  <a:pt x="113" y="205"/>
                  <a:pt x="113" y="205"/>
                  <a:pt x="113" y="205"/>
                </a:cubicBezTo>
                <a:cubicBezTo>
                  <a:pt x="119" y="202"/>
                  <a:pt x="119" y="202"/>
                  <a:pt x="119" y="202"/>
                </a:cubicBezTo>
                <a:cubicBezTo>
                  <a:pt x="119" y="201"/>
                  <a:pt x="119" y="201"/>
                  <a:pt x="119" y="201"/>
                </a:cubicBezTo>
                <a:cubicBezTo>
                  <a:pt x="121" y="185"/>
                  <a:pt x="121" y="185"/>
                  <a:pt x="121" y="185"/>
                </a:cubicBezTo>
                <a:cubicBezTo>
                  <a:pt x="117" y="178"/>
                  <a:pt x="117" y="178"/>
                  <a:pt x="117" y="178"/>
                </a:cubicBezTo>
                <a:cubicBezTo>
                  <a:pt x="112" y="176"/>
                  <a:pt x="112" y="176"/>
                  <a:pt x="112" y="176"/>
                </a:cubicBezTo>
                <a:cubicBezTo>
                  <a:pt x="106" y="175"/>
                  <a:pt x="106" y="175"/>
                  <a:pt x="106" y="175"/>
                </a:cubicBezTo>
                <a:cubicBezTo>
                  <a:pt x="105" y="175"/>
                  <a:pt x="105" y="175"/>
                  <a:pt x="105" y="175"/>
                </a:cubicBezTo>
                <a:cubicBezTo>
                  <a:pt x="104" y="174"/>
                  <a:pt x="104" y="174"/>
                  <a:pt x="104" y="174"/>
                </a:cubicBezTo>
                <a:cubicBezTo>
                  <a:pt x="101" y="159"/>
                  <a:pt x="101" y="159"/>
                  <a:pt x="101" y="159"/>
                </a:cubicBezTo>
                <a:cubicBezTo>
                  <a:pt x="102" y="128"/>
                  <a:pt x="102" y="128"/>
                  <a:pt x="102" y="128"/>
                </a:cubicBezTo>
                <a:cubicBezTo>
                  <a:pt x="103" y="126"/>
                  <a:pt x="103" y="126"/>
                  <a:pt x="103" y="126"/>
                </a:cubicBezTo>
                <a:cubicBezTo>
                  <a:pt x="112" y="114"/>
                  <a:pt x="112" y="114"/>
                  <a:pt x="112" y="114"/>
                </a:cubicBezTo>
                <a:cubicBezTo>
                  <a:pt x="125" y="121"/>
                  <a:pt x="125" y="121"/>
                  <a:pt x="125" y="121"/>
                </a:cubicBezTo>
                <a:cubicBezTo>
                  <a:pt x="133" y="121"/>
                  <a:pt x="133" y="121"/>
                  <a:pt x="133" y="121"/>
                </a:cubicBezTo>
                <a:cubicBezTo>
                  <a:pt x="139" y="82"/>
                  <a:pt x="139" y="82"/>
                  <a:pt x="139" y="82"/>
                </a:cubicBezTo>
                <a:cubicBezTo>
                  <a:pt x="138" y="77"/>
                  <a:pt x="136" y="74"/>
                  <a:pt x="132" y="72"/>
                </a:cubicBezTo>
                <a:cubicBezTo>
                  <a:pt x="128" y="72"/>
                  <a:pt x="128" y="72"/>
                  <a:pt x="128" y="72"/>
                </a:cubicBezTo>
                <a:cubicBezTo>
                  <a:pt x="128" y="72"/>
                  <a:pt x="128" y="72"/>
                  <a:pt x="128" y="72"/>
                </a:cubicBezTo>
                <a:cubicBezTo>
                  <a:pt x="127" y="72"/>
                  <a:pt x="127" y="72"/>
                  <a:pt x="127" y="72"/>
                </a:cubicBezTo>
                <a:cubicBezTo>
                  <a:pt x="117" y="74"/>
                  <a:pt x="117" y="74"/>
                  <a:pt x="117" y="74"/>
                </a:cubicBezTo>
                <a:cubicBezTo>
                  <a:pt x="116" y="73"/>
                  <a:pt x="116" y="73"/>
                  <a:pt x="116" y="73"/>
                </a:cubicBezTo>
                <a:cubicBezTo>
                  <a:pt x="116" y="72"/>
                  <a:pt x="116" y="72"/>
                  <a:pt x="116" y="72"/>
                </a:cubicBezTo>
                <a:cubicBezTo>
                  <a:pt x="109" y="64"/>
                  <a:pt x="109" y="64"/>
                  <a:pt x="109" y="64"/>
                </a:cubicBezTo>
                <a:cubicBezTo>
                  <a:pt x="109" y="63"/>
                  <a:pt x="109" y="63"/>
                  <a:pt x="109" y="63"/>
                </a:cubicBezTo>
                <a:cubicBezTo>
                  <a:pt x="108" y="63"/>
                  <a:pt x="108" y="63"/>
                  <a:pt x="108" y="63"/>
                </a:cubicBezTo>
                <a:cubicBezTo>
                  <a:pt x="108" y="48"/>
                  <a:pt x="108" y="48"/>
                  <a:pt x="108" y="48"/>
                </a:cubicBezTo>
                <a:cubicBezTo>
                  <a:pt x="111" y="39"/>
                  <a:pt x="111" y="39"/>
                  <a:pt x="111" y="39"/>
                </a:cubicBezTo>
                <a:cubicBezTo>
                  <a:pt x="113" y="35"/>
                  <a:pt x="113" y="35"/>
                  <a:pt x="113" y="35"/>
                </a:cubicBezTo>
                <a:cubicBezTo>
                  <a:pt x="113" y="33"/>
                  <a:pt x="114" y="31"/>
                  <a:pt x="116" y="28"/>
                </a:cubicBezTo>
                <a:cubicBezTo>
                  <a:pt x="119" y="24"/>
                  <a:pt x="119" y="24"/>
                  <a:pt x="119" y="24"/>
                </a:cubicBezTo>
                <a:cubicBezTo>
                  <a:pt x="119" y="14"/>
                  <a:pt x="119" y="14"/>
                  <a:pt x="119" y="14"/>
                </a:cubicBezTo>
                <a:cubicBezTo>
                  <a:pt x="110" y="6"/>
                  <a:pt x="110" y="6"/>
                  <a:pt x="110" y="6"/>
                </a:cubicBezTo>
                <a:cubicBezTo>
                  <a:pt x="98" y="0"/>
                  <a:pt x="98" y="0"/>
                  <a:pt x="98" y="0"/>
                </a:cubicBezTo>
                <a:lnTo>
                  <a:pt x="82" y="14"/>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2" name="Freeform 15"/>
          <p:cNvSpPr>
            <a:spLocks/>
          </p:cNvSpPr>
          <p:nvPr/>
        </p:nvSpPr>
        <p:spPr bwMode="auto">
          <a:xfrm>
            <a:off x="515938" y="1757363"/>
            <a:ext cx="2462212" cy="1866900"/>
          </a:xfrm>
          <a:custGeom>
            <a:avLst/>
            <a:gdLst>
              <a:gd name="T0" fmla="*/ 2414910 w 989"/>
              <a:gd name="T1" fmla="*/ 864906 h 749"/>
              <a:gd name="T2" fmla="*/ 2312836 w 989"/>
              <a:gd name="T3" fmla="*/ 772682 h 749"/>
              <a:gd name="T4" fmla="*/ 2250596 w 989"/>
              <a:gd name="T5" fmla="*/ 697907 h 749"/>
              <a:gd name="T6" fmla="*/ 1961803 w 989"/>
              <a:gd name="T7" fmla="*/ 628116 h 749"/>
              <a:gd name="T8" fmla="*/ 1976740 w 989"/>
              <a:gd name="T9" fmla="*/ 341476 h 749"/>
              <a:gd name="T10" fmla="*/ 1775083 w 989"/>
              <a:gd name="T11" fmla="*/ 97208 h 749"/>
              <a:gd name="T12" fmla="*/ 1673010 w 989"/>
              <a:gd name="T13" fmla="*/ 27418 h 749"/>
              <a:gd name="T14" fmla="*/ 1513675 w 989"/>
              <a:gd name="T15" fmla="*/ 231805 h 749"/>
              <a:gd name="T16" fmla="*/ 1165132 w 989"/>
              <a:gd name="T17" fmla="*/ 423729 h 749"/>
              <a:gd name="T18" fmla="*/ 1100402 w 989"/>
              <a:gd name="T19" fmla="*/ 436192 h 749"/>
              <a:gd name="T20" fmla="*/ 893766 w 989"/>
              <a:gd name="T21" fmla="*/ 418744 h 749"/>
              <a:gd name="T22" fmla="*/ 923641 w 989"/>
              <a:gd name="T23" fmla="*/ 635593 h 749"/>
              <a:gd name="T24" fmla="*/ 883807 w 989"/>
              <a:gd name="T25" fmla="*/ 747757 h 749"/>
              <a:gd name="T26" fmla="*/ 853932 w 989"/>
              <a:gd name="T27" fmla="*/ 745264 h 749"/>
              <a:gd name="T28" fmla="*/ 761817 w 989"/>
              <a:gd name="T29" fmla="*/ 847458 h 749"/>
              <a:gd name="T30" fmla="*/ 619910 w 989"/>
              <a:gd name="T31" fmla="*/ 884846 h 749"/>
              <a:gd name="T32" fmla="*/ 346054 w 989"/>
              <a:gd name="T33" fmla="*/ 959621 h 749"/>
              <a:gd name="T34" fmla="*/ 196678 w 989"/>
              <a:gd name="T35" fmla="*/ 937189 h 749"/>
              <a:gd name="T36" fmla="*/ 124480 w 989"/>
              <a:gd name="T37" fmla="*/ 909771 h 749"/>
              <a:gd name="T38" fmla="*/ 17427 w 989"/>
              <a:gd name="T39" fmla="*/ 1074278 h 749"/>
              <a:gd name="T40" fmla="*/ 99584 w 989"/>
              <a:gd name="T41" fmla="*/ 1149053 h 749"/>
              <a:gd name="T42" fmla="*/ 77178 w 989"/>
              <a:gd name="T43" fmla="*/ 1348455 h 749"/>
              <a:gd name="T44" fmla="*/ 79667 w 989"/>
              <a:gd name="T45" fmla="*/ 1390828 h 749"/>
              <a:gd name="T46" fmla="*/ 226553 w 989"/>
              <a:gd name="T47" fmla="*/ 1577767 h 749"/>
              <a:gd name="T48" fmla="*/ 321158 w 989"/>
              <a:gd name="T49" fmla="*/ 1677468 h 749"/>
              <a:gd name="T50" fmla="*/ 395846 w 989"/>
              <a:gd name="T51" fmla="*/ 1854437 h 749"/>
              <a:gd name="T52" fmla="*/ 490451 w 989"/>
              <a:gd name="T53" fmla="*/ 1864407 h 749"/>
              <a:gd name="T54" fmla="*/ 547711 w 989"/>
              <a:gd name="T55" fmla="*/ 1764707 h 749"/>
              <a:gd name="T56" fmla="*/ 624889 w 989"/>
              <a:gd name="T57" fmla="*/ 1772184 h 749"/>
              <a:gd name="T58" fmla="*/ 868870 w 989"/>
              <a:gd name="T59" fmla="*/ 1762214 h 749"/>
              <a:gd name="T60" fmla="*/ 946047 w 989"/>
              <a:gd name="T61" fmla="*/ 1817050 h 749"/>
              <a:gd name="T62" fmla="*/ 1073017 w 989"/>
              <a:gd name="T63" fmla="*/ 1814557 h 749"/>
              <a:gd name="T64" fmla="*/ 1359320 w 989"/>
              <a:gd name="T65" fmla="*/ 1779662 h 749"/>
              <a:gd name="T66" fmla="*/ 1558488 w 989"/>
              <a:gd name="T67" fmla="*/ 1787139 h 749"/>
              <a:gd name="T68" fmla="*/ 1682968 w 989"/>
              <a:gd name="T69" fmla="*/ 1829512 h 749"/>
              <a:gd name="T70" fmla="*/ 1785041 w 989"/>
              <a:gd name="T71" fmla="*/ 1856930 h 749"/>
              <a:gd name="T72" fmla="*/ 1772593 w 989"/>
              <a:gd name="T73" fmla="*/ 1777169 h 749"/>
              <a:gd name="T74" fmla="*/ 1799979 w 989"/>
              <a:gd name="T75" fmla="*/ 1742274 h 749"/>
              <a:gd name="T76" fmla="*/ 1807448 w 989"/>
              <a:gd name="T77" fmla="*/ 1687438 h 749"/>
              <a:gd name="T78" fmla="*/ 1740229 w 989"/>
              <a:gd name="T79" fmla="*/ 1622633 h 749"/>
              <a:gd name="T80" fmla="*/ 1742718 w 989"/>
              <a:gd name="T81" fmla="*/ 1565305 h 749"/>
              <a:gd name="T82" fmla="*/ 1867198 w 989"/>
              <a:gd name="T83" fmla="*/ 1500499 h 749"/>
              <a:gd name="T84" fmla="*/ 1991678 w 989"/>
              <a:gd name="T85" fmla="*/ 1475574 h 749"/>
              <a:gd name="T86" fmla="*/ 2053918 w 989"/>
              <a:gd name="T87" fmla="*/ 1418246 h 749"/>
              <a:gd name="T88" fmla="*/ 2056408 w 989"/>
              <a:gd name="T89" fmla="*/ 1390828 h 749"/>
              <a:gd name="T90" fmla="*/ 2066366 w 989"/>
              <a:gd name="T91" fmla="*/ 1298605 h 749"/>
              <a:gd name="T92" fmla="*/ 2208273 w 989"/>
              <a:gd name="T93" fmla="*/ 1191426 h 749"/>
              <a:gd name="T94" fmla="*/ 2275492 w 989"/>
              <a:gd name="T95" fmla="*/ 1141576 h 749"/>
              <a:gd name="T96" fmla="*/ 2397482 w 989"/>
              <a:gd name="T97" fmla="*/ 1111665 h 749"/>
              <a:gd name="T98" fmla="*/ 2447274 w 989"/>
              <a:gd name="T99" fmla="*/ 1064307 h 749"/>
              <a:gd name="T100" fmla="*/ 2459722 w 989"/>
              <a:gd name="T101" fmla="*/ 1006979 h 7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89" h="749">
                <a:moveTo>
                  <a:pt x="988" y="403"/>
                </a:moveTo>
                <a:cubicBezTo>
                  <a:pt x="989" y="402"/>
                  <a:pt x="989" y="402"/>
                  <a:pt x="989" y="402"/>
                </a:cubicBezTo>
                <a:cubicBezTo>
                  <a:pt x="989" y="402"/>
                  <a:pt x="989" y="402"/>
                  <a:pt x="989" y="402"/>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3"/>
                  <a:pt x="955" y="313"/>
                  <a:pt x="955" y="313"/>
                </a:cubicBezTo>
                <a:cubicBezTo>
                  <a:pt x="929" y="310"/>
                  <a:pt x="929" y="310"/>
                  <a:pt x="929" y="310"/>
                </a:cubicBezTo>
                <a:cubicBezTo>
                  <a:pt x="929" y="310"/>
                  <a:pt x="929" y="310"/>
                  <a:pt x="929" y="310"/>
                </a:cubicBezTo>
                <a:cubicBezTo>
                  <a:pt x="927" y="310"/>
                  <a:pt x="927" y="310"/>
                  <a:pt x="927" y="310"/>
                </a:cubicBezTo>
                <a:cubicBezTo>
                  <a:pt x="927" y="309"/>
                  <a:pt x="927" y="309"/>
                  <a:pt x="927" y="309"/>
                </a:cubicBezTo>
                <a:cubicBezTo>
                  <a:pt x="927" y="308"/>
                  <a:pt x="927" y="308"/>
                  <a:pt x="927" y="308"/>
                </a:cubicBezTo>
                <a:cubicBezTo>
                  <a:pt x="927" y="307"/>
                  <a:pt x="927" y="307"/>
                  <a:pt x="927" y="307"/>
                </a:cubicBezTo>
                <a:cubicBezTo>
                  <a:pt x="924" y="299"/>
                  <a:pt x="916" y="290"/>
                  <a:pt x="904" y="280"/>
                </a:cubicBezTo>
                <a:cubicBezTo>
                  <a:pt x="897" y="274"/>
                  <a:pt x="890" y="271"/>
                  <a:pt x="885" y="269"/>
                </a:cubicBezTo>
                <a:cubicBezTo>
                  <a:pt x="881" y="267"/>
                  <a:pt x="876" y="265"/>
                  <a:pt x="873" y="263"/>
                </a:cubicBezTo>
                <a:cubicBezTo>
                  <a:pt x="865" y="257"/>
                  <a:pt x="838" y="253"/>
                  <a:pt x="790" y="252"/>
                </a:cubicBezTo>
                <a:cubicBezTo>
                  <a:pt x="788" y="252"/>
                  <a:pt x="788" y="252"/>
                  <a:pt x="788" y="252"/>
                </a:cubicBezTo>
                <a:cubicBezTo>
                  <a:pt x="788" y="252"/>
                  <a:pt x="788" y="252"/>
                  <a:pt x="788" y="252"/>
                </a:cubicBezTo>
                <a:cubicBezTo>
                  <a:pt x="783" y="243"/>
                  <a:pt x="783" y="243"/>
                  <a:pt x="783" y="243"/>
                </a:cubicBezTo>
                <a:cubicBezTo>
                  <a:pt x="780" y="238"/>
                  <a:pt x="779" y="233"/>
                  <a:pt x="778" y="228"/>
                </a:cubicBezTo>
                <a:cubicBezTo>
                  <a:pt x="778" y="221"/>
                  <a:pt x="786" y="199"/>
                  <a:pt x="803" y="163"/>
                </a:cubicBezTo>
                <a:cubicBezTo>
                  <a:pt x="794" y="137"/>
                  <a:pt x="794" y="137"/>
                  <a:pt x="794" y="137"/>
                </a:cubicBezTo>
                <a:cubicBezTo>
                  <a:pt x="794" y="137"/>
                  <a:pt x="794" y="137"/>
                  <a:pt x="794" y="137"/>
                </a:cubicBezTo>
                <a:cubicBezTo>
                  <a:pt x="785" y="94"/>
                  <a:pt x="785" y="94"/>
                  <a:pt x="785" y="94"/>
                </a:cubicBezTo>
                <a:cubicBezTo>
                  <a:pt x="784" y="88"/>
                  <a:pt x="774" y="83"/>
                  <a:pt x="756" y="77"/>
                </a:cubicBezTo>
                <a:cubicBezTo>
                  <a:pt x="752" y="76"/>
                  <a:pt x="748" y="75"/>
                  <a:pt x="745" y="72"/>
                </a:cubicBezTo>
                <a:cubicBezTo>
                  <a:pt x="738" y="69"/>
                  <a:pt x="733" y="64"/>
                  <a:pt x="731" y="57"/>
                </a:cubicBezTo>
                <a:cubicBezTo>
                  <a:pt x="727" y="49"/>
                  <a:pt x="721" y="42"/>
                  <a:pt x="713" y="39"/>
                </a:cubicBezTo>
                <a:cubicBezTo>
                  <a:pt x="712" y="38"/>
                  <a:pt x="712" y="38"/>
                  <a:pt x="712" y="38"/>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1" y="36"/>
                  <a:pt x="641" y="36"/>
                  <a:pt x="641" y="36"/>
                </a:cubicBezTo>
                <a:cubicBezTo>
                  <a:pt x="630" y="40"/>
                  <a:pt x="623" y="45"/>
                  <a:pt x="619" y="50"/>
                </a:cubicBezTo>
                <a:cubicBezTo>
                  <a:pt x="617" y="53"/>
                  <a:pt x="615" y="60"/>
                  <a:pt x="614" y="70"/>
                </a:cubicBezTo>
                <a:cubicBezTo>
                  <a:pt x="612" y="81"/>
                  <a:pt x="611" y="89"/>
                  <a:pt x="608" y="93"/>
                </a:cubicBezTo>
                <a:cubicBezTo>
                  <a:pt x="604" y="101"/>
                  <a:pt x="599" y="107"/>
                  <a:pt x="590" y="110"/>
                </a:cubicBezTo>
                <a:cubicBezTo>
                  <a:pt x="575" y="117"/>
                  <a:pt x="548" y="106"/>
                  <a:pt x="511" y="80"/>
                </a:cubicBezTo>
                <a:cubicBezTo>
                  <a:pt x="461" y="144"/>
                  <a:pt x="461" y="144"/>
                  <a:pt x="461" y="144"/>
                </a:cubicBezTo>
                <a:cubicBezTo>
                  <a:pt x="467" y="170"/>
                  <a:pt x="467" y="170"/>
                  <a:pt x="467" y="170"/>
                </a:cubicBezTo>
                <a:cubicBezTo>
                  <a:pt x="468" y="170"/>
                  <a:pt x="468" y="170"/>
                  <a:pt x="468" y="170"/>
                </a:cubicBezTo>
                <a:cubicBezTo>
                  <a:pt x="468" y="171"/>
                  <a:pt x="468" y="171"/>
                  <a:pt x="468" y="171"/>
                </a:cubicBezTo>
                <a:cubicBezTo>
                  <a:pt x="467" y="172"/>
                  <a:pt x="467" y="172"/>
                  <a:pt x="467" y="172"/>
                </a:cubicBezTo>
                <a:cubicBezTo>
                  <a:pt x="467" y="172"/>
                  <a:pt x="467" y="172"/>
                  <a:pt x="467" y="172"/>
                </a:cubicBezTo>
                <a:cubicBezTo>
                  <a:pt x="465" y="176"/>
                  <a:pt x="461" y="178"/>
                  <a:pt x="457" y="179"/>
                </a:cubicBezTo>
                <a:cubicBezTo>
                  <a:pt x="452" y="180"/>
                  <a:pt x="447" y="178"/>
                  <a:pt x="442" y="175"/>
                </a:cubicBezTo>
                <a:cubicBezTo>
                  <a:pt x="437" y="171"/>
                  <a:pt x="423" y="168"/>
                  <a:pt x="401" y="167"/>
                </a:cubicBezTo>
                <a:cubicBezTo>
                  <a:pt x="390" y="166"/>
                  <a:pt x="390" y="166"/>
                  <a:pt x="390" y="166"/>
                </a:cubicBezTo>
                <a:cubicBezTo>
                  <a:pt x="390" y="166"/>
                  <a:pt x="390" y="166"/>
                  <a:pt x="390" y="166"/>
                </a:cubicBezTo>
                <a:cubicBezTo>
                  <a:pt x="375" y="165"/>
                  <a:pt x="375" y="165"/>
                  <a:pt x="375" y="165"/>
                </a:cubicBezTo>
                <a:cubicBezTo>
                  <a:pt x="359" y="168"/>
                  <a:pt x="359" y="168"/>
                  <a:pt x="359" y="168"/>
                </a:cubicBezTo>
                <a:cubicBezTo>
                  <a:pt x="366" y="178"/>
                  <a:pt x="366" y="178"/>
                  <a:pt x="366" y="178"/>
                </a:cubicBezTo>
                <a:cubicBezTo>
                  <a:pt x="372" y="186"/>
                  <a:pt x="374" y="191"/>
                  <a:pt x="374" y="194"/>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7" y="299"/>
                  <a:pt x="356" y="301"/>
                  <a:pt x="355" y="300"/>
                </a:cubicBezTo>
                <a:cubicBezTo>
                  <a:pt x="354" y="300"/>
                  <a:pt x="354" y="300"/>
                  <a:pt x="354" y="300"/>
                </a:cubicBezTo>
                <a:cubicBezTo>
                  <a:pt x="354" y="300"/>
                  <a:pt x="354" y="300"/>
                  <a:pt x="354" y="300"/>
                </a:cubicBezTo>
                <a:cubicBezTo>
                  <a:pt x="352" y="296"/>
                  <a:pt x="352" y="296"/>
                  <a:pt x="352" y="296"/>
                </a:cubicBezTo>
                <a:cubicBezTo>
                  <a:pt x="350" y="291"/>
                  <a:pt x="348" y="290"/>
                  <a:pt x="346" y="290"/>
                </a:cubicBezTo>
                <a:cubicBezTo>
                  <a:pt x="345" y="291"/>
                  <a:pt x="343" y="293"/>
                  <a:pt x="343" y="299"/>
                </a:cubicBezTo>
                <a:cubicBezTo>
                  <a:pt x="340" y="310"/>
                  <a:pt x="334" y="319"/>
                  <a:pt x="323" y="328"/>
                </a:cubicBezTo>
                <a:cubicBezTo>
                  <a:pt x="312" y="337"/>
                  <a:pt x="312" y="337"/>
                  <a:pt x="312" y="337"/>
                </a:cubicBezTo>
                <a:cubicBezTo>
                  <a:pt x="307" y="340"/>
                  <a:pt x="307" y="340"/>
                  <a:pt x="307" y="340"/>
                </a:cubicBezTo>
                <a:cubicBezTo>
                  <a:pt x="307" y="340"/>
                  <a:pt x="307" y="340"/>
                  <a:pt x="307" y="340"/>
                </a:cubicBezTo>
                <a:cubicBezTo>
                  <a:pt x="306" y="340"/>
                  <a:pt x="306" y="340"/>
                  <a:pt x="306"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49" y="355"/>
                  <a:pt x="249" y="355"/>
                  <a:pt x="249" y="355"/>
                </a:cubicBezTo>
                <a:cubicBezTo>
                  <a:pt x="207" y="349"/>
                  <a:pt x="207" y="349"/>
                  <a:pt x="207" y="349"/>
                </a:cubicBezTo>
                <a:cubicBezTo>
                  <a:pt x="201" y="356"/>
                  <a:pt x="194" y="359"/>
                  <a:pt x="187" y="358"/>
                </a:cubicBezTo>
                <a:cubicBezTo>
                  <a:pt x="181" y="356"/>
                  <a:pt x="171" y="358"/>
                  <a:pt x="156" y="364"/>
                </a:cubicBezTo>
                <a:cubicBezTo>
                  <a:pt x="139" y="384"/>
                  <a:pt x="139" y="384"/>
                  <a:pt x="139" y="384"/>
                </a:cubicBezTo>
                <a:cubicBezTo>
                  <a:pt x="139" y="385"/>
                  <a:pt x="139" y="385"/>
                  <a:pt x="139" y="385"/>
                </a:cubicBezTo>
                <a:cubicBezTo>
                  <a:pt x="112" y="385"/>
                  <a:pt x="112" y="385"/>
                  <a:pt x="112" y="385"/>
                </a:cubicBezTo>
                <a:cubicBezTo>
                  <a:pt x="112" y="363"/>
                  <a:pt x="112" y="363"/>
                  <a:pt x="112" y="363"/>
                </a:cubicBezTo>
                <a:cubicBezTo>
                  <a:pt x="95" y="363"/>
                  <a:pt x="95" y="363"/>
                  <a:pt x="95" y="363"/>
                </a:cubicBezTo>
                <a:cubicBezTo>
                  <a:pt x="92" y="373"/>
                  <a:pt x="92" y="373"/>
                  <a:pt x="92" y="373"/>
                </a:cubicBezTo>
                <a:cubicBezTo>
                  <a:pt x="79" y="376"/>
                  <a:pt x="79" y="376"/>
                  <a:pt x="79"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0"/>
                  <a:pt x="59" y="367"/>
                  <a:pt x="50" y="365"/>
                </a:cubicBezTo>
                <a:cubicBezTo>
                  <a:pt x="44" y="365"/>
                  <a:pt x="38" y="368"/>
                  <a:pt x="28" y="377"/>
                </a:cubicBezTo>
                <a:cubicBezTo>
                  <a:pt x="17" y="385"/>
                  <a:pt x="10" y="393"/>
                  <a:pt x="7" y="401"/>
                </a:cubicBezTo>
                <a:cubicBezTo>
                  <a:pt x="8" y="402"/>
                  <a:pt x="10" y="404"/>
                  <a:pt x="10" y="408"/>
                </a:cubicBezTo>
                <a:cubicBezTo>
                  <a:pt x="11" y="412"/>
                  <a:pt x="11" y="416"/>
                  <a:pt x="11" y="421"/>
                </a:cubicBezTo>
                <a:cubicBezTo>
                  <a:pt x="11" y="425"/>
                  <a:pt x="9" y="429"/>
                  <a:pt x="7" y="431"/>
                </a:cubicBezTo>
                <a:cubicBezTo>
                  <a:pt x="4" y="433"/>
                  <a:pt x="2" y="438"/>
                  <a:pt x="0" y="448"/>
                </a:cubicBezTo>
                <a:cubicBezTo>
                  <a:pt x="10" y="455"/>
                  <a:pt x="10" y="455"/>
                  <a:pt x="10" y="455"/>
                </a:cubicBezTo>
                <a:cubicBezTo>
                  <a:pt x="23" y="441"/>
                  <a:pt x="23" y="441"/>
                  <a:pt x="23" y="441"/>
                </a:cubicBezTo>
                <a:cubicBezTo>
                  <a:pt x="40" y="459"/>
                  <a:pt x="40" y="459"/>
                  <a:pt x="40" y="459"/>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1"/>
                  <a:pt x="4" y="544"/>
                </a:cubicBezTo>
                <a:cubicBezTo>
                  <a:pt x="5" y="547"/>
                  <a:pt x="11" y="552"/>
                  <a:pt x="21" y="558"/>
                </a:cubicBezTo>
                <a:cubicBezTo>
                  <a:pt x="30" y="557"/>
                  <a:pt x="30" y="557"/>
                  <a:pt x="30" y="557"/>
                </a:cubicBezTo>
                <a:cubicBezTo>
                  <a:pt x="31" y="557"/>
                  <a:pt x="31" y="557"/>
                  <a:pt x="31" y="557"/>
                </a:cubicBezTo>
                <a:cubicBezTo>
                  <a:pt x="32" y="558"/>
                  <a:pt x="32" y="558"/>
                  <a:pt x="32" y="558"/>
                </a:cubicBezTo>
                <a:cubicBezTo>
                  <a:pt x="52" y="577"/>
                  <a:pt x="52" y="577"/>
                  <a:pt x="52" y="577"/>
                </a:cubicBezTo>
                <a:cubicBezTo>
                  <a:pt x="60" y="584"/>
                  <a:pt x="59" y="595"/>
                  <a:pt x="49" y="612"/>
                </a:cubicBezTo>
                <a:cubicBezTo>
                  <a:pt x="52" y="631"/>
                  <a:pt x="52" y="631"/>
                  <a:pt x="52" y="631"/>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6" y="659"/>
                  <a:pt x="96" y="659"/>
                  <a:pt x="96" y="659"/>
                </a:cubicBezTo>
                <a:cubicBezTo>
                  <a:pt x="129" y="673"/>
                  <a:pt x="129" y="673"/>
                  <a:pt x="129" y="673"/>
                </a:cubicBezTo>
                <a:cubicBezTo>
                  <a:pt x="130" y="674"/>
                  <a:pt x="130" y="674"/>
                  <a:pt x="130" y="674"/>
                </a:cubicBezTo>
                <a:cubicBezTo>
                  <a:pt x="131" y="674"/>
                  <a:pt x="131" y="674"/>
                  <a:pt x="131" y="674"/>
                </a:cubicBezTo>
                <a:cubicBezTo>
                  <a:pt x="134" y="724"/>
                  <a:pt x="134" y="724"/>
                  <a:pt x="134" y="724"/>
                </a:cubicBezTo>
                <a:cubicBezTo>
                  <a:pt x="135" y="733"/>
                  <a:pt x="142" y="741"/>
                  <a:pt x="156" y="745"/>
                </a:cubicBezTo>
                <a:cubicBezTo>
                  <a:pt x="159" y="744"/>
                  <a:pt x="159" y="744"/>
                  <a:pt x="159" y="744"/>
                </a:cubicBezTo>
                <a:cubicBezTo>
                  <a:pt x="160" y="744"/>
                  <a:pt x="160" y="744"/>
                  <a:pt x="160" y="744"/>
                </a:cubicBezTo>
                <a:cubicBezTo>
                  <a:pt x="160" y="744"/>
                  <a:pt x="160" y="744"/>
                  <a:pt x="160" y="744"/>
                </a:cubicBezTo>
                <a:cubicBezTo>
                  <a:pt x="194" y="749"/>
                  <a:pt x="194" y="749"/>
                  <a:pt x="194" y="749"/>
                </a:cubicBezTo>
                <a:cubicBezTo>
                  <a:pt x="197" y="749"/>
                  <a:pt x="197" y="749"/>
                  <a:pt x="197" y="749"/>
                </a:cubicBezTo>
                <a:cubicBezTo>
                  <a:pt x="197" y="748"/>
                  <a:pt x="197" y="748"/>
                  <a:pt x="197" y="748"/>
                </a:cubicBezTo>
                <a:cubicBezTo>
                  <a:pt x="197" y="747"/>
                  <a:pt x="197" y="747"/>
                  <a:pt x="197" y="747"/>
                </a:cubicBezTo>
                <a:cubicBezTo>
                  <a:pt x="201" y="741"/>
                  <a:pt x="203" y="736"/>
                  <a:pt x="203" y="734"/>
                </a:cubicBezTo>
                <a:cubicBezTo>
                  <a:pt x="203" y="733"/>
                  <a:pt x="203" y="733"/>
                  <a:pt x="203" y="733"/>
                </a:cubicBezTo>
                <a:cubicBezTo>
                  <a:pt x="203" y="728"/>
                  <a:pt x="205" y="723"/>
                  <a:pt x="210" y="719"/>
                </a:cubicBezTo>
                <a:cubicBezTo>
                  <a:pt x="215" y="716"/>
                  <a:pt x="218" y="712"/>
                  <a:pt x="220" y="708"/>
                </a:cubicBezTo>
                <a:cubicBezTo>
                  <a:pt x="220" y="707"/>
                  <a:pt x="220" y="707"/>
                  <a:pt x="220" y="707"/>
                </a:cubicBezTo>
                <a:cubicBezTo>
                  <a:pt x="222" y="702"/>
                  <a:pt x="228" y="701"/>
                  <a:pt x="238"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2" y="716"/>
                  <a:pt x="312" y="716"/>
                  <a:pt x="312" y="716"/>
                </a:cubicBezTo>
                <a:cubicBezTo>
                  <a:pt x="329" y="709"/>
                  <a:pt x="329" y="709"/>
                  <a:pt x="329" y="709"/>
                </a:cubicBezTo>
                <a:cubicBezTo>
                  <a:pt x="333" y="705"/>
                  <a:pt x="335" y="703"/>
                  <a:pt x="337" y="702"/>
                </a:cubicBezTo>
                <a:cubicBezTo>
                  <a:pt x="340" y="701"/>
                  <a:pt x="344" y="702"/>
                  <a:pt x="349" y="707"/>
                </a:cubicBezTo>
                <a:cubicBezTo>
                  <a:pt x="351" y="708"/>
                  <a:pt x="351" y="708"/>
                  <a:pt x="351" y="708"/>
                </a:cubicBezTo>
                <a:cubicBezTo>
                  <a:pt x="354" y="710"/>
                  <a:pt x="356" y="713"/>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4" y="734"/>
                  <a:pt x="394" y="734"/>
                  <a:pt x="394" y="734"/>
                </a:cubicBezTo>
                <a:cubicBezTo>
                  <a:pt x="418" y="733"/>
                  <a:pt x="418" y="733"/>
                  <a:pt x="418" y="733"/>
                </a:cubicBezTo>
                <a:cubicBezTo>
                  <a:pt x="431" y="728"/>
                  <a:pt x="431" y="728"/>
                  <a:pt x="431" y="728"/>
                </a:cubicBezTo>
                <a:cubicBezTo>
                  <a:pt x="466" y="731"/>
                  <a:pt x="466" y="731"/>
                  <a:pt x="466" y="731"/>
                </a:cubicBezTo>
                <a:cubicBezTo>
                  <a:pt x="481" y="727"/>
                  <a:pt x="481" y="727"/>
                  <a:pt x="481" y="727"/>
                </a:cubicBezTo>
                <a:cubicBezTo>
                  <a:pt x="499" y="720"/>
                  <a:pt x="499" y="720"/>
                  <a:pt x="499" y="720"/>
                </a:cubicBezTo>
                <a:cubicBezTo>
                  <a:pt x="502" y="717"/>
                  <a:pt x="507" y="716"/>
                  <a:pt x="513" y="714"/>
                </a:cubicBezTo>
                <a:cubicBezTo>
                  <a:pt x="546" y="714"/>
                  <a:pt x="546" y="714"/>
                  <a:pt x="546" y="714"/>
                </a:cubicBezTo>
                <a:cubicBezTo>
                  <a:pt x="558" y="710"/>
                  <a:pt x="558" y="710"/>
                  <a:pt x="558" y="710"/>
                </a:cubicBezTo>
                <a:cubicBezTo>
                  <a:pt x="563" y="707"/>
                  <a:pt x="567" y="705"/>
                  <a:pt x="571" y="705"/>
                </a:cubicBezTo>
                <a:cubicBezTo>
                  <a:pt x="590" y="705"/>
                  <a:pt x="590" y="705"/>
                  <a:pt x="590" y="705"/>
                </a:cubicBezTo>
                <a:cubicBezTo>
                  <a:pt x="600" y="711"/>
                  <a:pt x="600" y="711"/>
                  <a:pt x="600" y="711"/>
                </a:cubicBezTo>
                <a:cubicBezTo>
                  <a:pt x="626" y="717"/>
                  <a:pt x="626" y="717"/>
                  <a:pt x="626" y="717"/>
                </a:cubicBezTo>
                <a:cubicBezTo>
                  <a:pt x="629" y="717"/>
                  <a:pt x="633" y="720"/>
                  <a:pt x="639" y="725"/>
                </a:cubicBezTo>
                <a:cubicBezTo>
                  <a:pt x="650" y="733"/>
                  <a:pt x="650" y="733"/>
                  <a:pt x="650" y="733"/>
                </a:cubicBezTo>
                <a:cubicBezTo>
                  <a:pt x="651" y="734"/>
                  <a:pt x="651" y="734"/>
                  <a:pt x="651" y="734"/>
                </a:cubicBezTo>
                <a:cubicBezTo>
                  <a:pt x="676" y="734"/>
                  <a:pt x="676" y="734"/>
                  <a:pt x="676" y="734"/>
                </a:cubicBezTo>
                <a:cubicBezTo>
                  <a:pt x="676" y="734"/>
                  <a:pt x="676" y="734"/>
                  <a:pt x="676" y="734"/>
                </a:cubicBezTo>
                <a:cubicBezTo>
                  <a:pt x="677" y="734"/>
                  <a:pt x="677" y="734"/>
                  <a:pt x="677" y="734"/>
                </a:cubicBezTo>
                <a:cubicBezTo>
                  <a:pt x="688" y="741"/>
                  <a:pt x="688" y="741"/>
                  <a:pt x="688" y="741"/>
                </a:cubicBezTo>
                <a:cubicBezTo>
                  <a:pt x="703" y="744"/>
                  <a:pt x="703" y="744"/>
                  <a:pt x="703" y="744"/>
                </a:cubicBezTo>
                <a:cubicBezTo>
                  <a:pt x="704" y="744"/>
                  <a:pt x="704" y="744"/>
                  <a:pt x="704" y="744"/>
                </a:cubicBezTo>
                <a:cubicBezTo>
                  <a:pt x="717" y="745"/>
                  <a:pt x="717" y="745"/>
                  <a:pt x="717" y="745"/>
                </a:cubicBezTo>
                <a:cubicBezTo>
                  <a:pt x="720" y="738"/>
                  <a:pt x="720" y="738"/>
                  <a:pt x="720" y="738"/>
                </a:cubicBezTo>
                <a:cubicBezTo>
                  <a:pt x="715" y="726"/>
                  <a:pt x="715" y="726"/>
                  <a:pt x="715" y="726"/>
                </a:cubicBezTo>
                <a:cubicBezTo>
                  <a:pt x="713" y="714"/>
                  <a:pt x="713" y="714"/>
                  <a:pt x="713" y="714"/>
                </a:cubicBezTo>
                <a:cubicBezTo>
                  <a:pt x="713" y="713"/>
                  <a:pt x="713" y="713"/>
                  <a:pt x="713" y="713"/>
                </a:cubicBezTo>
                <a:cubicBezTo>
                  <a:pt x="712" y="713"/>
                  <a:pt x="712" y="713"/>
                  <a:pt x="712" y="713"/>
                </a:cubicBezTo>
                <a:cubicBezTo>
                  <a:pt x="714" y="711"/>
                  <a:pt x="714" y="711"/>
                  <a:pt x="714" y="711"/>
                </a:cubicBezTo>
                <a:cubicBezTo>
                  <a:pt x="722" y="700"/>
                  <a:pt x="722" y="700"/>
                  <a:pt x="722" y="700"/>
                </a:cubicBezTo>
                <a:cubicBezTo>
                  <a:pt x="722" y="699"/>
                  <a:pt x="722" y="699"/>
                  <a:pt x="722" y="699"/>
                </a:cubicBezTo>
                <a:cubicBezTo>
                  <a:pt x="722" y="699"/>
                  <a:pt x="722" y="699"/>
                  <a:pt x="722" y="699"/>
                </a:cubicBezTo>
                <a:cubicBezTo>
                  <a:pt x="723" y="699"/>
                  <a:pt x="723" y="699"/>
                  <a:pt x="723" y="699"/>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0" y="671"/>
                </a:cubicBezTo>
                <a:cubicBezTo>
                  <a:pt x="720" y="671"/>
                  <a:pt x="720" y="671"/>
                  <a:pt x="720" y="671"/>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49"/>
                  <a:pt x="699" y="649"/>
                  <a:pt x="699" y="649"/>
                </a:cubicBezTo>
                <a:cubicBezTo>
                  <a:pt x="699" y="648"/>
                  <a:pt x="699" y="648"/>
                  <a:pt x="699" y="648"/>
                </a:cubicBezTo>
                <a:cubicBezTo>
                  <a:pt x="700" y="637"/>
                  <a:pt x="700" y="637"/>
                  <a:pt x="700" y="637"/>
                </a:cubicBezTo>
                <a:cubicBezTo>
                  <a:pt x="700" y="628"/>
                  <a:pt x="700" y="628"/>
                  <a:pt x="700" y="628"/>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69"/>
                  <a:pt x="825" y="569"/>
                  <a:pt x="825" y="569"/>
                </a:cubicBezTo>
                <a:cubicBezTo>
                  <a:pt x="825" y="569"/>
                  <a:pt x="825" y="569"/>
                  <a:pt x="825" y="569"/>
                </a:cubicBezTo>
                <a:cubicBezTo>
                  <a:pt x="824" y="568"/>
                  <a:pt x="824" y="568"/>
                  <a:pt x="824" y="568"/>
                </a:cubicBezTo>
                <a:cubicBezTo>
                  <a:pt x="824" y="568"/>
                  <a:pt x="824" y="568"/>
                  <a:pt x="824" y="568"/>
                </a:cubicBezTo>
                <a:cubicBezTo>
                  <a:pt x="825" y="558"/>
                  <a:pt x="825" y="558"/>
                  <a:pt x="825" y="558"/>
                </a:cubicBezTo>
                <a:cubicBezTo>
                  <a:pt x="826" y="558"/>
                  <a:pt x="826" y="558"/>
                  <a:pt x="826" y="558"/>
                </a:cubicBezTo>
                <a:cubicBezTo>
                  <a:pt x="826" y="545"/>
                  <a:pt x="826" y="545"/>
                  <a:pt x="826" y="545"/>
                </a:cubicBezTo>
                <a:cubicBezTo>
                  <a:pt x="824" y="534"/>
                  <a:pt x="824" y="534"/>
                  <a:pt x="824" y="534"/>
                </a:cubicBezTo>
                <a:cubicBezTo>
                  <a:pt x="824" y="534"/>
                  <a:pt x="824" y="534"/>
                  <a:pt x="824" y="534"/>
                </a:cubicBezTo>
                <a:cubicBezTo>
                  <a:pt x="824" y="534"/>
                  <a:pt x="824" y="534"/>
                  <a:pt x="824" y="534"/>
                </a:cubicBezTo>
                <a:cubicBezTo>
                  <a:pt x="830" y="521"/>
                  <a:pt x="830" y="521"/>
                  <a:pt x="830" y="521"/>
                </a:cubicBezTo>
                <a:cubicBezTo>
                  <a:pt x="832" y="516"/>
                  <a:pt x="835" y="513"/>
                  <a:pt x="839" y="513"/>
                </a:cubicBezTo>
                <a:cubicBezTo>
                  <a:pt x="855" y="514"/>
                  <a:pt x="855" y="514"/>
                  <a:pt x="855" y="514"/>
                </a:cubicBezTo>
                <a:cubicBezTo>
                  <a:pt x="857" y="514"/>
                  <a:pt x="860" y="513"/>
                  <a:pt x="863" y="510"/>
                </a:cubicBezTo>
                <a:cubicBezTo>
                  <a:pt x="887" y="478"/>
                  <a:pt x="887" y="478"/>
                  <a:pt x="887" y="478"/>
                </a:cubicBezTo>
                <a:cubicBezTo>
                  <a:pt x="887" y="478"/>
                  <a:pt x="887" y="478"/>
                  <a:pt x="887" y="478"/>
                </a:cubicBezTo>
                <a:cubicBezTo>
                  <a:pt x="887" y="477"/>
                  <a:pt x="887" y="477"/>
                  <a:pt x="887" y="477"/>
                </a:cubicBezTo>
                <a:cubicBezTo>
                  <a:pt x="900" y="467"/>
                  <a:pt x="900" y="467"/>
                  <a:pt x="900" y="467"/>
                </a:cubicBezTo>
                <a:cubicBezTo>
                  <a:pt x="901" y="466"/>
                  <a:pt x="901" y="466"/>
                  <a:pt x="901" y="466"/>
                </a:cubicBezTo>
                <a:cubicBezTo>
                  <a:pt x="906" y="464"/>
                  <a:pt x="909" y="463"/>
                  <a:pt x="911" y="461"/>
                </a:cubicBezTo>
                <a:cubicBezTo>
                  <a:pt x="914" y="458"/>
                  <a:pt x="914" y="458"/>
                  <a:pt x="914" y="458"/>
                </a:cubicBezTo>
                <a:cubicBezTo>
                  <a:pt x="918" y="453"/>
                  <a:pt x="922" y="450"/>
                  <a:pt x="924" y="450"/>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1"/>
                  <a:pt x="983" y="441"/>
                  <a:pt x="983" y="441"/>
                </a:cubicBezTo>
                <a:cubicBezTo>
                  <a:pt x="983" y="427"/>
                  <a:pt x="983" y="427"/>
                  <a:pt x="983" y="427"/>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3" name="Freeform 16"/>
          <p:cNvSpPr>
            <a:spLocks/>
          </p:cNvSpPr>
          <p:nvPr/>
        </p:nvSpPr>
        <p:spPr bwMode="auto">
          <a:xfrm>
            <a:off x="2112963" y="3222625"/>
            <a:ext cx="1533525" cy="1101725"/>
          </a:xfrm>
          <a:custGeom>
            <a:avLst/>
            <a:gdLst>
              <a:gd name="T0" fmla="*/ 911153 w 616"/>
              <a:gd name="T1" fmla="*/ 109674 h 442"/>
              <a:gd name="T2" fmla="*/ 863853 w 616"/>
              <a:gd name="T3" fmla="*/ 157033 h 442"/>
              <a:gd name="T4" fmla="*/ 719462 w 616"/>
              <a:gd name="T5" fmla="*/ 52344 h 442"/>
              <a:gd name="T6" fmla="*/ 674651 w 616"/>
              <a:gd name="T7" fmla="*/ 34896 h 442"/>
              <a:gd name="T8" fmla="*/ 542709 w 616"/>
              <a:gd name="T9" fmla="*/ 7478 h 442"/>
              <a:gd name="T10" fmla="*/ 433171 w 616"/>
              <a:gd name="T11" fmla="*/ 19941 h 442"/>
              <a:gd name="T12" fmla="*/ 373423 w 616"/>
              <a:gd name="T13" fmla="*/ 37389 h 442"/>
              <a:gd name="T14" fmla="*/ 271354 w 616"/>
              <a:gd name="T15" fmla="*/ 49852 h 442"/>
              <a:gd name="T16" fmla="*/ 156838 w 616"/>
              <a:gd name="T17" fmla="*/ 77270 h 442"/>
              <a:gd name="T18" fmla="*/ 186712 w 616"/>
              <a:gd name="T19" fmla="*/ 169496 h 442"/>
              <a:gd name="T20" fmla="*/ 236501 w 616"/>
              <a:gd name="T21" fmla="*/ 244274 h 442"/>
              <a:gd name="T22" fmla="*/ 199159 w 616"/>
              <a:gd name="T23" fmla="*/ 338992 h 442"/>
              <a:gd name="T24" fmla="*/ 211607 w 616"/>
              <a:gd name="T25" fmla="*/ 386352 h 442"/>
              <a:gd name="T26" fmla="*/ 112027 w 616"/>
              <a:gd name="T27" fmla="*/ 396322 h 442"/>
              <a:gd name="T28" fmla="*/ 37342 w 616"/>
              <a:gd name="T29" fmla="*/ 456144 h 442"/>
              <a:gd name="T30" fmla="*/ 7468 w 616"/>
              <a:gd name="T31" fmla="*/ 515966 h 442"/>
              <a:gd name="T32" fmla="*/ 19916 w 616"/>
              <a:gd name="T33" fmla="*/ 638103 h 442"/>
              <a:gd name="T34" fmla="*/ 32363 w 616"/>
              <a:gd name="T35" fmla="*/ 742792 h 442"/>
              <a:gd name="T36" fmla="*/ 146880 w 616"/>
              <a:gd name="T37" fmla="*/ 787659 h 442"/>
              <a:gd name="T38" fmla="*/ 191691 w 616"/>
              <a:gd name="T39" fmla="*/ 822555 h 442"/>
              <a:gd name="T40" fmla="*/ 238991 w 616"/>
              <a:gd name="T41" fmla="*/ 864929 h 442"/>
              <a:gd name="T42" fmla="*/ 353507 w 616"/>
              <a:gd name="T43" fmla="*/ 912288 h 442"/>
              <a:gd name="T44" fmla="*/ 512835 w 616"/>
              <a:gd name="T45" fmla="*/ 947184 h 442"/>
              <a:gd name="T46" fmla="*/ 599967 w 616"/>
              <a:gd name="T47" fmla="*/ 967125 h 442"/>
              <a:gd name="T48" fmla="*/ 642288 w 616"/>
              <a:gd name="T49" fmla="*/ 1014484 h 442"/>
              <a:gd name="T50" fmla="*/ 659714 w 616"/>
              <a:gd name="T51" fmla="*/ 1049381 h 442"/>
              <a:gd name="T52" fmla="*/ 692078 w 616"/>
              <a:gd name="T53" fmla="*/ 1091755 h 442"/>
              <a:gd name="T54" fmla="*/ 739378 w 616"/>
              <a:gd name="T55" fmla="*/ 1074307 h 442"/>
              <a:gd name="T56" fmla="*/ 794147 w 616"/>
              <a:gd name="T57" fmla="*/ 1056858 h 442"/>
              <a:gd name="T58" fmla="*/ 838958 w 616"/>
              <a:gd name="T59" fmla="*/ 1044395 h 442"/>
              <a:gd name="T60" fmla="*/ 856384 w 616"/>
              <a:gd name="T61" fmla="*/ 984573 h 442"/>
              <a:gd name="T62" fmla="*/ 916132 w 616"/>
              <a:gd name="T63" fmla="*/ 887362 h 442"/>
              <a:gd name="T64" fmla="*/ 903684 w 616"/>
              <a:gd name="T65" fmla="*/ 795136 h 442"/>
              <a:gd name="T66" fmla="*/ 931069 w 616"/>
              <a:gd name="T67" fmla="*/ 765225 h 442"/>
              <a:gd name="T68" fmla="*/ 1050564 w 616"/>
              <a:gd name="T69" fmla="*/ 807599 h 442"/>
              <a:gd name="T70" fmla="*/ 1075459 w 616"/>
              <a:gd name="T71" fmla="*/ 872407 h 442"/>
              <a:gd name="T72" fmla="*/ 1130228 w 616"/>
              <a:gd name="T73" fmla="*/ 942199 h 442"/>
              <a:gd name="T74" fmla="*/ 1227318 w 616"/>
              <a:gd name="T75" fmla="*/ 979588 h 442"/>
              <a:gd name="T76" fmla="*/ 1257192 w 616"/>
              <a:gd name="T77" fmla="*/ 987066 h 442"/>
              <a:gd name="T78" fmla="*/ 1324408 w 616"/>
              <a:gd name="T79" fmla="*/ 959647 h 442"/>
              <a:gd name="T80" fmla="*/ 1364240 w 616"/>
              <a:gd name="T81" fmla="*/ 892347 h 442"/>
              <a:gd name="T82" fmla="*/ 1309471 w 616"/>
              <a:gd name="T83" fmla="*/ 864929 h 442"/>
              <a:gd name="T84" fmla="*/ 1386645 w 616"/>
              <a:gd name="T85" fmla="*/ 770210 h 442"/>
              <a:gd name="T86" fmla="*/ 1419009 w 616"/>
              <a:gd name="T87" fmla="*/ 660536 h 442"/>
              <a:gd name="T88" fmla="*/ 1521078 w 616"/>
              <a:gd name="T89" fmla="*/ 548370 h 442"/>
              <a:gd name="T90" fmla="*/ 1513609 w 616"/>
              <a:gd name="T91" fmla="*/ 481070 h 442"/>
              <a:gd name="T92" fmla="*/ 1443903 w 616"/>
              <a:gd name="T93" fmla="*/ 319052 h 442"/>
              <a:gd name="T94" fmla="*/ 1391624 w 616"/>
              <a:gd name="T95" fmla="*/ 299111 h 442"/>
              <a:gd name="T96" fmla="*/ 1272129 w 616"/>
              <a:gd name="T97" fmla="*/ 186944 h 442"/>
              <a:gd name="T98" fmla="*/ 1242255 w 616"/>
              <a:gd name="T99" fmla="*/ 199407 h 442"/>
              <a:gd name="T100" fmla="*/ 1162591 w 616"/>
              <a:gd name="T101" fmla="*/ 147063 h 442"/>
              <a:gd name="T102" fmla="*/ 1063012 w 616"/>
              <a:gd name="T103" fmla="*/ 94718 h 442"/>
              <a:gd name="T104" fmla="*/ 1028159 w 616"/>
              <a:gd name="T105" fmla="*/ 102196 h 442"/>
              <a:gd name="T106" fmla="*/ 916132 w 616"/>
              <a:gd name="T107" fmla="*/ 57330 h 4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442">
                <a:moveTo>
                  <a:pt x="368" y="23"/>
                </a:moveTo>
                <a:cubicBezTo>
                  <a:pt x="362" y="27"/>
                  <a:pt x="362" y="27"/>
                  <a:pt x="362" y="27"/>
                </a:cubicBezTo>
                <a:cubicBezTo>
                  <a:pt x="362" y="29"/>
                  <a:pt x="363" y="35"/>
                  <a:pt x="365" y="43"/>
                </a:cubicBezTo>
                <a:cubicBezTo>
                  <a:pt x="365" y="43"/>
                  <a:pt x="365" y="43"/>
                  <a:pt x="365" y="43"/>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3"/>
                  <a:pt x="348" y="63"/>
                  <a:pt x="348" y="63"/>
                </a:cubicBezTo>
                <a:cubicBezTo>
                  <a:pt x="347" y="63"/>
                  <a:pt x="347" y="63"/>
                  <a:pt x="347" y="63"/>
                </a:cubicBezTo>
                <a:cubicBezTo>
                  <a:pt x="331" y="56"/>
                  <a:pt x="331" y="56"/>
                  <a:pt x="331" y="56"/>
                </a:cubicBezTo>
                <a:cubicBezTo>
                  <a:pt x="331" y="56"/>
                  <a:pt x="331" y="56"/>
                  <a:pt x="331" y="56"/>
                </a:cubicBezTo>
                <a:cubicBezTo>
                  <a:pt x="331" y="55"/>
                  <a:pt x="331" y="55"/>
                  <a:pt x="331" y="55"/>
                </a:cubicBezTo>
                <a:cubicBezTo>
                  <a:pt x="301" y="28"/>
                  <a:pt x="301" y="28"/>
                  <a:pt x="301" y="28"/>
                </a:cubicBezTo>
                <a:cubicBezTo>
                  <a:pt x="289" y="21"/>
                  <a:pt x="289" y="21"/>
                  <a:pt x="289" y="21"/>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3"/>
                  <a:pt x="247" y="3"/>
                  <a:pt x="247" y="3"/>
                </a:cubicBezTo>
                <a:cubicBezTo>
                  <a:pt x="238" y="4"/>
                  <a:pt x="238" y="4"/>
                  <a:pt x="238" y="4"/>
                </a:cubicBezTo>
                <a:cubicBezTo>
                  <a:pt x="238" y="4"/>
                  <a:pt x="238" y="4"/>
                  <a:pt x="238" y="4"/>
                </a:cubicBezTo>
                <a:cubicBezTo>
                  <a:pt x="218" y="3"/>
                  <a:pt x="218" y="3"/>
                  <a:pt x="218" y="3"/>
                </a:cubicBezTo>
                <a:cubicBezTo>
                  <a:pt x="218" y="3"/>
                  <a:pt x="218" y="3"/>
                  <a:pt x="218" y="3"/>
                </a:cubicBezTo>
                <a:cubicBezTo>
                  <a:pt x="204" y="0"/>
                  <a:pt x="204" y="0"/>
                  <a:pt x="204" y="0"/>
                </a:cubicBezTo>
                <a:cubicBezTo>
                  <a:pt x="195" y="0"/>
                  <a:pt x="195" y="0"/>
                  <a:pt x="195" y="0"/>
                </a:cubicBezTo>
                <a:cubicBezTo>
                  <a:pt x="189" y="4"/>
                  <a:pt x="189" y="4"/>
                  <a:pt x="189" y="4"/>
                </a:cubicBezTo>
                <a:cubicBezTo>
                  <a:pt x="185" y="6"/>
                  <a:pt x="180" y="7"/>
                  <a:pt x="174" y="8"/>
                </a:cubicBezTo>
                <a:cubicBezTo>
                  <a:pt x="161" y="10"/>
                  <a:pt x="161" y="10"/>
                  <a:pt x="161" y="10"/>
                </a:cubicBezTo>
                <a:cubicBezTo>
                  <a:pt x="150" y="14"/>
                  <a:pt x="150" y="14"/>
                  <a:pt x="150" y="14"/>
                </a:cubicBezTo>
                <a:cubicBezTo>
                  <a:pt x="150" y="15"/>
                  <a:pt x="150" y="15"/>
                  <a:pt x="150" y="15"/>
                </a:cubicBezTo>
                <a:cubicBezTo>
                  <a:pt x="150" y="15"/>
                  <a:pt x="150" y="15"/>
                  <a:pt x="150" y="15"/>
                </a:cubicBezTo>
                <a:cubicBezTo>
                  <a:pt x="150" y="15"/>
                  <a:pt x="150" y="15"/>
                  <a:pt x="150" y="15"/>
                </a:cubicBezTo>
                <a:cubicBezTo>
                  <a:pt x="136" y="16"/>
                  <a:pt x="136" y="16"/>
                  <a:pt x="136" y="16"/>
                </a:cubicBezTo>
                <a:cubicBezTo>
                  <a:pt x="122" y="21"/>
                  <a:pt x="122" y="21"/>
                  <a:pt x="122" y="21"/>
                </a:cubicBezTo>
                <a:cubicBezTo>
                  <a:pt x="122" y="21"/>
                  <a:pt x="122" y="21"/>
                  <a:pt x="122" y="21"/>
                </a:cubicBezTo>
                <a:cubicBezTo>
                  <a:pt x="121" y="21"/>
                  <a:pt x="121" y="21"/>
                  <a:pt x="121" y="21"/>
                </a:cubicBezTo>
                <a:cubicBezTo>
                  <a:pt x="109" y="20"/>
                  <a:pt x="109" y="20"/>
                  <a:pt x="109" y="20"/>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49"/>
                  <a:pt x="66" y="49"/>
                  <a:pt x="66" y="49"/>
                </a:cubicBezTo>
                <a:cubicBezTo>
                  <a:pt x="64" y="60"/>
                  <a:pt x="64" y="60"/>
                  <a:pt x="64" y="60"/>
                </a:cubicBezTo>
                <a:cubicBezTo>
                  <a:pt x="75" y="68"/>
                  <a:pt x="75" y="68"/>
                  <a:pt x="75" y="68"/>
                </a:cubicBezTo>
                <a:cubicBezTo>
                  <a:pt x="75" y="68"/>
                  <a:pt x="75" y="68"/>
                  <a:pt x="75" y="68"/>
                </a:cubicBezTo>
                <a:cubicBezTo>
                  <a:pt x="75" y="68"/>
                  <a:pt x="75" y="68"/>
                  <a:pt x="75" y="68"/>
                </a:cubicBezTo>
                <a:cubicBezTo>
                  <a:pt x="75" y="68"/>
                  <a:pt x="75" y="68"/>
                  <a:pt x="75" y="68"/>
                </a:cubicBezTo>
                <a:cubicBezTo>
                  <a:pt x="84" y="78"/>
                  <a:pt x="84" y="78"/>
                  <a:pt x="84" y="78"/>
                </a:cubicBezTo>
                <a:cubicBezTo>
                  <a:pt x="89" y="82"/>
                  <a:pt x="92" y="85"/>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6"/>
                  <a:pt x="78" y="126"/>
                  <a:pt x="78" y="126"/>
                </a:cubicBezTo>
                <a:cubicBezTo>
                  <a:pt x="80" y="136"/>
                  <a:pt x="80" y="136"/>
                  <a:pt x="80" y="136"/>
                </a:cubicBezTo>
                <a:cubicBezTo>
                  <a:pt x="85" y="148"/>
                  <a:pt x="85" y="148"/>
                  <a:pt x="85" y="148"/>
                </a:cubicBezTo>
                <a:cubicBezTo>
                  <a:pt x="86" y="149"/>
                  <a:pt x="86" y="149"/>
                  <a:pt x="86" y="149"/>
                </a:cubicBezTo>
                <a:cubicBezTo>
                  <a:pt x="86" y="149"/>
                  <a:pt x="86" y="149"/>
                  <a:pt x="86" y="149"/>
                </a:cubicBezTo>
                <a:cubicBezTo>
                  <a:pt x="86" y="150"/>
                  <a:pt x="86" y="150"/>
                  <a:pt x="86" y="150"/>
                </a:cubicBezTo>
                <a:cubicBezTo>
                  <a:pt x="85" y="155"/>
                  <a:pt x="85" y="155"/>
                  <a:pt x="85" y="155"/>
                </a:cubicBezTo>
                <a:cubicBezTo>
                  <a:pt x="84" y="158"/>
                  <a:pt x="82" y="160"/>
                  <a:pt x="81" y="162"/>
                </a:cubicBezTo>
                <a:cubicBezTo>
                  <a:pt x="77" y="165"/>
                  <a:pt x="71" y="165"/>
                  <a:pt x="61" y="162"/>
                </a:cubicBezTo>
                <a:cubicBezTo>
                  <a:pt x="46" y="159"/>
                  <a:pt x="46" y="159"/>
                  <a:pt x="46" y="159"/>
                </a:cubicBezTo>
                <a:cubicBezTo>
                  <a:pt x="45" y="159"/>
                  <a:pt x="45" y="159"/>
                  <a:pt x="45" y="159"/>
                </a:cubicBezTo>
                <a:cubicBezTo>
                  <a:pt x="45" y="159"/>
                  <a:pt x="45" y="159"/>
                  <a:pt x="45"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3"/>
                  <a:pt x="15" y="183"/>
                  <a:pt x="15" y="183"/>
                </a:cubicBezTo>
                <a:cubicBezTo>
                  <a:pt x="14" y="188"/>
                  <a:pt x="11" y="190"/>
                  <a:pt x="7" y="190"/>
                </a:cubicBezTo>
                <a:cubicBezTo>
                  <a:pt x="5" y="191"/>
                  <a:pt x="4" y="193"/>
                  <a:pt x="5" y="198"/>
                </a:cubicBezTo>
                <a:cubicBezTo>
                  <a:pt x="5" y="199"/>
                  <a:pt x="5" y="199"/>
                  <a:pt x="5" y="199"/>
                </a:cubicBezTo>
                <a:cubicBezTo>
                  <a:pt x="4" y="199"/>
                  <a:pt x="4" y="199"/>
                  <a:pt x="4" y="199"/>
                </a:cubicBezTo>
                <a:cubicBezTo>
                  <a:pt x="3" y="207"/>
                  <a:pt x="3" y="207"/>
                  <a:pt x="3" y="207"/>
                </a:cubicBezTo>
                <a:cubicBezTo>
                  <a:pt x="7" y="210"/>
                  <a:pt x="10" y="213"/>
                  <a:pt x="11" y="216"/>
                </a:cubicBezTo>
                <a:cubicBezTo>
                  <a:pt x="14" y="230"/>
                  <a:pt x="14" y="230"/>
                  <a:pt x="14" y="230"/>
                </a:cubicBezTo>
                <a:cubicBezTo>
                  <a:pt x="14" y="236"/>
                  <a:pt x="14" y="236"/>
                  <a:pt x="14" y="236"/>
                </a:cubicBezTo>
                <a:cubicBezTo>
                  <a:pt x="14" y="239"/>
                  <a:pt x="13" y="241"/>
                  <a:pt x="12" y="244"/>
                </a:cubicBezTo>
                <a:cubicBezTo>
                  <a:pt x="8" y="256"/>
                  <a:pt x="8" y="256"/>
                  <a:pt x="8" y="256"/>
                </a:cubicBezTo>
                <a:cubicBezTo>
                  <a:pt x="0" y="271"/>
                  <a:pt x="0" y="271"/>
                  <a:pt x="0" y="271"/>
                </a:cubicBezTo>
                <a:cubicBezTo>
                  <a:pt x="0" y="274"/>
                  <a:pt x="0" y="274"/>
                  <a:pt x="0" y="274"/>
                </a:cubicBezTo>
                <a:cubicBezTo>
                  <a:pt x="1" y="281"/>
                  <a:pt x="1" y="281"/>
                  <a:pt x="1" y="281"/>
                </a:cubicBezTo>
                <a:cubicBezTo>
                  <a:pt x="9" y="292"/>
                  <a:pt x="9" y="292"/>
                  <a:pt x="9" y="292"/>
                </a:cubicBezTo>
                <a:cubicBezTo>
                  <a:pt x="11" y="295"/>
                  <a:pt x="13" y="296"/>
                  <a:pt x="13" y="298"/>
                </a:cubicBezTo>
                <a:cubicBezTo>
                  <a:pt x="21" y="309"/>
                  <a:pt x="21" y="309"/>
                  <a:pt x="21" y="309"/>
                </a:cubicBezTo>
                <a:cubicBezTo>
                  <a:pt x="31" y="321"/>
                  <a:pt x="31" y="321"/>
                  <a:pt x="31" y="321"/>
                </a:cubicBezTo>
                <a:cubicBezTo>
                  <a:pt x="36" y="325"/>
                  <a:pt x="39" y="327"/>
                  <a:pt x="40" y="327"/>
                </a:cubicBezTo>
                <a:cubicBezTo>
                  <a:pt x="51" y="319"/>
                  <a:pt x="51" y="319"/>
                  <a:pt x="51" y="319"/>
                </a:cubicBezTo>
                <a:cubicBezTo>
                  <a:pt x="54" y="318"/>
                  <a:pt x="56" y="316"/>
                  <a:pt x="59" y="316"/>
                </a:cubicBezTo>
                <a:cubicBezTo>
                  <a:pt x="61" y="316"/>
                  <a:pt x="65" y="318"/>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2" y="340"/>
                  <a:pt x="82" y="340"/>
                  <a:pt x="82" y="340"/>
                </a:cubicBezTo>
                <a:cubicBezTo>
                  <a:pt x="84" y="341"/>
                  <a:pt x="84" y="341"/>
                  <a:pt x="84" y="341"/>
                </a:cubicBezTo>
                <a:cubicBezTo>
                  <a:pt x="92" y="347"/>
                  <a:pt x="92" y="347"/>
                  <a:pt x="92" y="347"/>
                </a:cubicBezTo>
                <a:cubicBezTo>
                  <a:pt x="96" y="347"/>
                  <a:pt x="96" y="347"/>
                  <a:pt x="96" y="347"/>
                </a:cubicBezTo>
                <a:cubicBezTo>
                  <a:pt x="99" y="348"/>
                  <a:pt x="101" y="350"/>
                  <a:pt x="103" y="352"/>
                </a:cubicBezTo>
                <a:cubicBezTo>
                  <a:pt x="104" y="354"/>
                  <a:pt x="111" y="356"/>
                  <a:pt x="122" y="360"/>
                </a:cubicBezTo>
                <a:cubicBezTo>
                  <a:pt x="123" y="360"/>
                  <a:pt x="123" y="360"/>
                  <a:pt x="123" y="360"/>
                </a:cubicBezTo>
                <a:cubicBezTo>
                  <a:pt x="141" y="366"/>
                  <a:pt x="141" y="366"/>
                  <a:pt x="141" y="366"/>
                </a:cubicBezTo>
                <a:cubicBezTo>
                  <a:pt x="142" y="366"/>
                  <a:pt x="142" y="366"/>
                  <a:pt x="142" y="366"/>
                </a:cubicBezTo>
                <a:cubicBezTo>
                  <a:pt x="143" y="366"/>
                  <a:pt x="143" y="366"/>
                  <a:pt x="143" y="366"/>
                </a:cubicBezTo>
                <a:cubicBezTo>
                  <a:pt x="155" y="372"/>
                  <a:pt x="155" y="372"/>
                  <a:pt x="155" y="372"/>
                </a:cubicBezTo>
                <a:cubicBezTo>
                  <a:pt x="177" y="378"/>
                  <a:pt x="177" y="378"/>
                  <a:pt x="177" y="378"/>
                </a:cubicBezTo>
                <a:cubicBezTo>
                  <a:pt x="178" y="378"/>
                  <a:pt x="178" y="378"/>
                  <a:pt x="178" y="378"/>
                </a:cubicBezTo>
                <a:cubicBezTo>
                  <a:pt x="206" y="380"/>
                  <a:pt x="206" y="380"/>
                  <a:pt x="206" y="380"/>
                </a:cubicBezTo>
                <a:cubicBezTo>
                  <a:pt x="219" y="375"/>
                  <a:pt x="219" y="375"/>
                  <a:pt x="219" y="375"/>
                </a:cubicBezTo>
                <a:cubicBezTo>
                  <a:pt x="231" y="375"/>
                  <a:pt x="231" y="375"/>
                  <a:pt x="231" y="375"/>
                </a:cubicBezTo>
                <a:cubicBezTo>
                  <a:pt x="231" y="375"/>
                  <a:pt x="231" y="375"/>
                  <a:pt x="231" y="375"/>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8"/>
                  <a:pt x="247" y="398"/>
                  <a:pt x="247" y="398"/>
                </a:cubicBezTo>
                <a:cubicBezTo>
                  <a:pt x="252" y="404"/>
                  <a:pt x="252" y="404"/>
                  <a:pt x="252" y="404"/>
                </a:cubicBezTo>
                <a:cubicBezTo>
                  <a:pt x="258" y="407"/>
                  <a:pt x="258" y="407"/>
                  <a:pt x="258" y="407"/>
                </a:cubicBezTo>
                <a:cubicBezTo>
                  <a:pt x="259" y="407"/>
                  <a:pt x="259" y="407"/>
                  <a:pt x="259" y="407"/>
                </a:cubicBezTo>
                <a:cubicBezTo>
                  <a:pt x="259" y="407"/>
                  <a:pt x="259" y="407"/>
                  <a:pt x="259" y="407"/>
                </a:cubicBezTo>
                <a:cubicBezTo>
                  <a:pt x="260" y="408"/>
                  <a:pt x="260" y="408"/>
                  <a:pt x="260" y="408"/>
                </a:cubicBezTo>
                <a:cubicBezTo>
                  <a:pt x="265" y="420"/>
                  <a:pt x="265" y="420"/>
                  <a:pt x="265" y="420"/>
                </a:cubicBezTo>
                <a:cubicBezTo>
                  <a:pt x="265" y="421"/>
                  <a:pt x="265" y="421"/>
                  <a:pt x="265" y="421"/>
                </a:cubicBezTo>
                <a:cubicBezTo>
                  <a:pt x="266" y="421"/>
                  <a:pt x="266" y="421"/>
                  <a:pt x="266" y="421"/>
                </a:cubicBezTo>
                <a:cubicBezTo>
                  <a:pt x="266" y="421"/>
                  <a:pt x="266" y="421"/>
                  <a:pt x="266" y="421"/>
                </a:cubicBezTo>
                <a:cubicBezTo>
                  <a:pt x="269" y="435"/>
                  <a:pt x="269" y="435"/>
                  <a:pt x="269" y="435"/>
                </a:cubicBezTo>
                <a:cubicBezTo>
                  <a:pt x="277" y="438"/>
                  <a:pt x="277" y="438"/>
                  <a:pt x="277" y="438"/>
                </a:cubicBezTo>
                <a:cubicBezTo>
                  <a:pt x="278" y="438"/>
                  <a:pt x="278" y="438"/>
                  <a:pt x="278" y="438"/>
                </a:cubicBezTo>
                <a:cubicBezTo>
                  <a:pt x="278" y="438"/>
                  <a:pt x="278" y="438"/>
                  <a:pt x="278" y="438"/>
                </a:cubicBezTo>
                <a:cubicBezTo>
                  <a:pt x="278" y="438"/>
                  <a:pt x="278" y="438"/>
                  <a:pt x="278" y="438"/>
                </a:cubicBezTo>
                <a:cubicBezTo>
                  <a:pt x="285" y="442"/>
                  <a:pt x="285" y="442"/>
                  <a:pt x="285" y="442"/>
                </a:cubicBezTo>
                <a:cubicBezTo>
                  <a:pt x="294" y="440"/>
                  <a:pt x="294" y="440"/>
                  <a:pt x="294" y="440"/>
                </a:cubicBezTo>
                <a:cubicBezTo>
                  <a:pt x="297" y="431"/>
                  <a:pt x="297" y="431"/>
                  <a:pt x="297" y="431"/>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7" y="420"/>
                  <a:pt x="337" y="420"/>
                  <a:pt x="337" y="420"/>
                </a:cubicBezTo>
                <a:cubicBezTo>
                  <a:pt x="337" y="420"/>
                  <a:pt x="337" y="420"/>
                  <a:pt x="337" y="420"/>
                </a:cubicBezTo>
                <a:cubicBezTo>
                  <a:pt x="337" y="419"/>
                  <a:pt x="337" y="419"/>
                  <a:pt x="337" y="419"/>
                </a:cubicBezTo>
                <a:cubicBezTo>
                  <a:pt x="338" y="418"/>
                  <a:pt x="338" y="418"/>
                  <a:pt x="338" y="418"/>
                </a:cubicBezTo>
                <a:cubicBezTo>
                  <a:pt x="346" y="414"/>
                  <a:pt x="346" y="414"/>
                  <a:pt x="346" y="414"/>
                </a:cubicBezTo>
                <a:cubicBezTo>
                  <a:pt x="344" y="397"/>
                  <a:pt x="344" y="397"/>
                  <a:pt x="344" y="397"/>
                </a:cubicBezTo>
                <a:cubicBezTo>
                  <a:pt x="344" y="396"/>
                  <a:pt x="344" y="396"/>
                  <a:pt x="344" y="396"/>
                </a:cubicBezTo>
                <a:cubicBezTo>
                  <a:pt x="344" y="395"/>
                  <a:pt x="344" y="395"/>
                  <a:pt x="344" y="395"/>
                </a:cubicBezTo>
                <a:cubicBezTo>
                  <a:pt x="344" y="395"/>
                  <a:pt x="344" y="395"/>
                  <a:pt x="344" y="395"/>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0"/>
                  <a:pt x="362" y="330"/>
                  <a:pt x="362" y="330"/>
                </a:cubicBezTo>
                <a:cubicBezTo>
                  <a:pt x="363" y="319"/>
                  <a:pt x="363" y="319"/>
                  <a:pt x="363" y="319"/>
                </a:cubicBezTo>
                <a:cubicBezTo>
                  <a:pt x="363" y="317"/>
                  <a:pt x="363" y="317"/>
                  <a:pt x="363" y="317"/>
                </a:cubicBezTo>
                <a:cubicBezTo>
                  <a:pt x="365" y="316"/>
                  <a:pt x="365" y="316"/>
                  <a:pt x="365" y="316"/>
                </a:cubicBezTo>
                <a:cubicBezTo>
                  <a:pt x="371" y="309"/>
                  <a:pt x="371" y="309"/>
                  <a:pt x="371" y="309"/>
                </a:cubicBezTo>
                <a:cubicBezTo>
                  <a:pt x="372" y="307"/>
                  <a:pt x="372" y="307"/>
                  <a:pt x="372" y="307"/>
                </a:cubicBezTo>
                <a:cubicBezTo>
                  <a:pt x="374" y="307"/>
                  <a:pt x="374" y="307"/>
                  <a:pt x="374" y="307"/>
                </a:cubicBezTo>
                <a:cubicBezTo>
                  <a:pt x="390" y="310"/>
                  <a:pt x="390" y="310"/>
                  <a:pt x="390" y="310"/>
                </a:cubicBezTo>
                <a:cubicBezTo>
                  <a:pt x="391" y="310"/>
                  <a:pt x="391" y="310"/>
                  <a:pt x="391" y="310"/>
                </a:cubicBezTo>
                <a:cubicBezTo>
                  <a:pt x="404" y="314"/>
                  <a:pt x="404" y="314"/>
                  <a:pt x="404" y="314"/>
                </a:cubicBezTo>
                <a:cubicBezTo>
                  <a:pt x="416" y="310"/>
                  <a:pt x="416" y="310"/>
                  <a:pt x="416" y="310"/>
                </a:cubicBezTo>
                <a:cubicBezTo>
                  <a:pt x="422" y="324"/>
                  <a:pt x="422" y="324"/>
                  <a:pt x="422" y="324"/>
                </a:cubicBezTo>
                <a:cubicBezTo>
                  <a:pt x="423" y="324"/>
                  <a:pt x="423" y="324"/>
                  <a:pt x="423" y="324"/>
                </a:cubicBezTo>
                <a:cubicBezTo>
                  <a:pt x="423" y="334"/>
                  <a:pt x="423" y="334"/>
                  <a:pt x="423" y="334"/>
                </a:cubicBezTo>
                <a:cubicBezTo>
                  <a:pt x="425" y="343"/>
                  <a:pt x="425" y="343"/>
                  <a:pt x="425" y="343"/>
                </a:cubicBezTo>
                <a:cubicBezTo>
                  <a:pt x="426" y="347"/>
                  <a:pt x="428" y="349"/>
                  <a:pt x="431" y="350"/>
                </a:cubicBezTo>
                <a:cubicBezTo>
                  <a:pt x="432" y="350"/>
                  <a:pt x="432" y="350"/>
                  <a:pt x="432" y="350"/>
                </a:cubicBezTo>
                <a:cubicBezTo>
                  <a:pt x="438" y="351"/>
                  <a:pt x="441" y="353"/>
                  <a:pt x="441" y="357"/>
                </a:cubicBezTo>
                <a:cubicBezTo>
                  <a:pt x="442" y="360"/>
                  <a:pt x="444" y="364"/>
                  <a:pt x="448" y="369"/>
                </a:cubicBezTo>
                <a:cubicBezTo>
                  <a:pt x="454" y="377"/>
                  <a:pt x="454" y="377"/>
                  <a:pt x="454" y="377"/>
                </a:cubicBezTo>
                <a:cubicBezTo>
                  <a:pt x="454" y="377"/>
                  <a:pt x="454" y="377"/>
                  <a:pt x="454" y="377"/>
                </a:cubicBezTo>
                <a:cubicBezTo>
                  <a:pt x="454" y="378"/>
                  <a:pt x="454" y="378"/>
                  <a:pt x="454" y="378"/>
                </a:cubicBezTo>
                <a:cubicBezTo>
                  <a:pt x="458" y="384"/>
                  <a:pt x="458" y="384"/>
                  <a:pt x="458" y="384"/>
                </a:cubicBezTo>
                <a:cubicBezTo>
                  <a:pt x="463" y="384"/>
                  <a:pt x="463" y="384"/>
                  <a:pt x="463" y="384"/>
                </a:cubicBezTo>
                <a:cubicBezTo>
                  <a:pt x="473" y="375"/>
                  <a:pt x="473" y="375"/>
                  <a:pt x="473" y="375"/>
                </a:cubicBezTo>
                <a:cubicBezTo>
                  <a:pt x="480" y="389"/>
                  <a:pt x="480" y="389"/>
                  <a:pt x="480" y="389"/>
                </a:cubicBezTo>
                <a:cubicBezTo>
                  <a:pt x="493" y="393"/>
                  <a:pt x="493" y="393"/>
                  <a:pt x="493" y="393"/>
                </a:cubicBezTo>
                <a:cubicBezTo>
                  <a:pt x="494" y="393"/>
                  <a:pt x="494" y="393"/>
                  <a:pt x="494" y="393"/>
                </a:cubicBezTo>
                <a:cubicBezTo>
                  <a:pt x="495" y="394"/>
                  <a:pt x="495" y="394"/>
                  <a:pt x="495" y="394"/>
                </a:cubicBezTo>
                <a:cubicBezTo>
                  <a:pt x="501" y="406"/>
                  <a:pt x="501" y="406"/>
                  <a:pt x="501" y="406"/>
                </a:cubicBezTo>
                <a:cubicBezTo>
                  <a:pt x="504" y="407"/>
                  <a:pt x="504" y="407"/>
                  <a:pt x="504" y="407"/>
                </a:cubicBezTo>
                <a:cubicBezTo>
                  <a:pt x="505" y="396"/>
                  <a:pt x="505" y="396"/>
                  <a:pt x="505" y="396"/>
                </a:cubicBezTo>
                <a:cubicBezTo>
                  <a:pt x="505" y="395"/>
                  <a:pt x="505" y="395"/>
                  <a:pt x="505" y="395"/>
                </a:cubicBezTo>
                <a:cubicBezTo>
                  <a:pt x="505" y="394"/>
                  <a:pt x="505" y="394"/>
                  <a:pt x="505" y="394"/>
                </a:cubicBezTo>
                <a:cubicBezTo>
                  <a:pt x="532" y="393"/>
                  <a:pt x="532" y="393"/>
                  <a:pt x="532" y="393"/>
                </a:cubicBezTo>
                <a:cubicBezTo>
                  <a:pt x="532" y="390"/>
                  <a:pt x="532" y="390"/>
                  <a:pt x="532" y="390"/>
                </a:cubicBezTo>
                <a:cubicBezTo>
                  <a:pt x="533" y="389"/>
                  <a:pt x="533" y="387"/>
                  <a:pt x="532" y="385"/>
                </a:cubicBezTo>
                <a:cubicBezTo>
                  <a:pt x="530" y="381"/>
                  <a:pt x="529" y="378"/>
                  <a:pt x="529" y="374"/>
                </a:cubicBezTo>
                <a:cubicBezTo>
                  <a:pt x="528" y="369"/>
                  <a:pt x="529" y="366"/>
                  <a:pt x="530" y="364"/>
                </a:cubicBezTo>
                <a:cubicBezTo>
                  <a:pt x="532" y="362"/>
                  <a:pt x="533" y="362"/>
                  <a:pt x="536" y="363"/>
                </a:cubicBezTo>
                <a:cubicBezTo>
                  <a:pt x="547" y="366"/>
                  <a:pt x="547" y="366"/>
                  <a:pt x="547" y="366"/>
                </a:cubicBezTo>
                <a:cubicBezTo>
                  <a:pt x="548" y="358"/>
                  <a:pt x="548" y="358"/>
                  <a:pt x="548" y="358"/>
                </a:cubicBezTo>
                <a:cubicBezTo>
                  <a:pt x="528" y="349"/>
                  <a:pt x="528" y="349"/>
                  <a:pt x="528" y="349"/>
                </a:cubicBezTo>
                <a:cubicBezTo>
                  <a:pt x="527" y="349"/>
                  <a:pt x="527" y="349"/>
                  <a:pt x="527" y="349"/>
                </a:cubicBezTo>
                <a:cubicBezTo>
                  <a:pt x="526" y="348"/>
                  <a:pt x="526" y="348"/>
                  <a:pt x="526" y="348"/>
                </a:cubicBezTo>
                <a:cubicBezTo>
                  <a:pt x="526" y="347"/>
                  <a:pt x="526" y="347"/>
                  <a:pt x="526" y="347"/>
                </a:cubicBezTo>
                <a:cubicBezTo>
                  <a:pt x="526" y="347"/>
                  <a:pt x="526" y="347"/>
                  <a:pt x="526" y="347"/>
                </a:cubicBezTo>
                <a:cubicBezTo>
                  <a:pt x="523" y="323"/>
                  <a:pt x="523" y="323"/>
                  <a:pt x="523" y="323"/>
                </a:cubicBezTo>
                <a:cubicBezTo>
                  <a:pt x="524" y="307"/>
                  <a:pt x="524" y="307"/>
                  <a:pt x="524" y="307"/>
                </a:cubicBezTo>
                <a:cubicBezTo>
                  <a:pt x="524" y="306"/>
                  <a:pt x="524" y="306"/>
                  <a:pt x="524" y="306"/>
                </a:cubicBezTo>
                <a:cubicBezTo>
                  <a:pt x="524" y="304"/>
                  <a:pt x="524" y="304"/>
                  <a:pt x="524" y="304"/>
                </a:cubicBezTo>
                <a:cubicBezTo>
                  <a:pt x="557" y="309"/>
                  <a:pt x="557" y="309"/>
                  <a:pt x="557" y="309"/>
                </a:cubicBezTo>
                <a:cubicBezTo>
                  <a:pt x="566" y="301"/>
                  <a:pt x="566" y="301"/>
                  <a:pt x="566" y="301"/>
                </a:cubicBezTo>
                <a:cubicBezTo>
                  <a:pt x="567" y="298"/>
                  <a:pt x="567" y="295"/>
                  <a:pt x="566" y="295"/>
                </a:cubicBezTo>
                <a:cubicBezTo>
                  <a:pt x="557" y="292"/>
                  <a:pt x="553" y="288"/>
                  <a:pt x="553" y="284"/>
                </a:cubicBezTo>
                <a:cubicBezTo>
                  <a:pt x="553" y="282"/>
                  <a:pt x="553" y="280"/>
                  <a:pt x="557" y="279"/>
                </a:cubicBezTo>
                <a:cubicBezTo>
                  <a:pt x="570" y="265"/>
                  <a:pt x="570" y="265"/>
                  <a:pt x="570" y="265"/>
                </a:cubicBezTo>
                <a:cubicBezTo>
                  <a:pt x="586" y="264"/>
                  <a:pt x="586" y="264"/>
                  <a:pt x="586" y="264"/>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4"/>
                  <a:pt x="608" y="194"/>
                  <a:pt x="608" y="194"/>
                </a:cubicBezTo>
                <a:cubicBezTo>
                  <a:pt x="608" y="194"/>
                  <a:pt x="608" y="194"/>
                  <a:pt x="608" y="194"/>
                </a:cubicBezTo>
                <a:cubicBezTo>
                  <a:pt x="608" y="194"/>
                  <a:pt x="608" y="194"/>
                  <a:pt x="608" y="194"/>
                </a:cubicBezTo>
                <a:cubicBezTo>
                  <a:pt x="608" y="193"/>
                  <a:pt x="608" y="193"/>
                  <a:pt x="608" y="193"/>
                </a:cubicBezTo>
                <a:cubicBezTo>
                  <a:pt x="602" y="173"/>
                  <a:pt x="602" y="173"/>
                  <a:pt x="602" y="173"/>
                </a:cubicBezTo>
                <a:cubicBezTo>
                  <a:pt x="602" y="172"/>
                  <a:pt x="602" y="172"/>
                  <a:pt x="602" y="172"/>
                </a:cubicBezTo>
                <a:cubicBezTo>
                  <a:pt x="598" y="151"/>
                  <a:pt x="598" y="151"/>
                  <a:pt x="598" y="151"/>
                </a:cubicBezTo>
                <a:cubicBezTo>
                  <a:pt x="591" y="139"/>
                  <a:pt x="591" y="139"/>
                  <a:pt x="591" y="139"/>
                </a:cubicBezTo>
                <a:cubicBezTo>
                  <a:pt x="580" y="128"/>
                  <a:pt x="580" y="128"/>
                  <a:pt x="580" y="128"/>
                </a:cubicBezTo>
                <a:cubicBezTo>
                  <a:pt x="580" y="127"/>
                  <a:pt x="580" y="127"/>
                  <a:pt x="580" y="127"/>
                </a:cubicBezTo>
                <a:cubicBezTo>
                  <a:pt x="580" y="126"/>
                  <a:pt x="580" y="126"/>
                  <a:pt x="580" y="126"/>
                </a:cubicBezTo>
                <a:cubicBezTo>
                  <a:pt x="580" y="126"/>
                  <a:pt x="580" y="126"/>
                  <a:pt x="580" y="126"/>
                </a:cubicBezTo>
                <a:cubicBezTo>
                  <a:pt x="579" y="114"/>
                  <a:pt x="579" y="114"/>
                  <a:pt x="579" y="114"/>
                </a:cubicBezTo>
                <a:cubicBezTo>
                  <a:pt x="559" y="120"/>
                  <a:pt x="559" y="120"/>
                  <a:pt x="559" y="120"/>
                </a:cubicBezTo>
                <a:cubicBezTo>
                  <a:pt x="558" y="120"/>
                  <a:pt x="558" y="120"/>
                  <a:pt x="558" y="120"/>
                </a:cubicBezTo>
                <a:cubicBezTo>
                  <a:pt x="549" y="109"/>
                  <a:pt x="549" y="109"/>
                  <a:pt x="549" y="109"/>
                </a:cubicBezTo>
                <a:cubicBezTo>
                  <a:pt x="522" y="89"/>
                  <a:pt x="522" y="89"/>
                  <a:pt x="522" y="89"/>
                </a:cubicBezTo>
                <a:cubicBezTo>
                  <a:pt x="521" y="89"/>
                  <a:pt x="521" y="89"/>
                  <a:pt x="521" y="89"/>
                </a:cubicBezTo>
                <a:cubicBezTo>
                  <a:pt x="511" y="75"/>
                  <a:pt x="511" y="75"/>
                  <a:pt x="511" y="75"/>
                </a:cubicBezTo>
                <a:cubicBezTo>
                  <a:pt x="504" y="71"/>
                  <a:pt x="504" y="71"/>
                  <a:pt x="504" y="71"/>
                </a:cubicBezTo>
                <a:cubicBezTo>
                  <a:pt x="500" y="78"/>
                  <a:pt x="500" y="78"/>
                  <a:pt x="500" y="78"/>
                </a:cubicBezTo>
                <a:cubicBezTo>
                  <a:pt x="500" y="79"/>
                  <a:pt x="500" y="79"/>
                  <a:pt x="500" y="79"/>
                </a:cubicBezTo>
                <a:cubicBezTo>
                  <a:pt x="499" y="80"/>
                  <a:pt x="499" y="80"/>
                  <a:pt x="499" y="80"/>
                </a:cubicBezTo>
                <a:cubicBezTo>
                  <a:pt x="499" y="80"/>
                  <a:pt x="499" y="80"/>
                  <a:pt x="499" y="80"/>
                </a:cubicBezTo>
                <a:cubicBezTo>
                  <a:pt x="498" y="80"/>
                  <a:pt x="498" y="80"/>
                  <a:pt x="498" y="80"/>
                </a:cubicBezTo>
                <a:cubicBezTo>
                  <a:pt x="489" y="80"/>
                  <a:pt x="489" y="80"/>
                  <a:pt x="489" y="80"/>
                </a:cubicBezTo>
                <a:cubicBezTo>
                  <a:pt x="488" y="81"/>
                  <a:pt x="488" y="81"/>
                  <a:pt x="488" y="81"/>
                </a:cubicBezTo>
                <a:cubicBezTo>
                  <a:pt x="487" y="81"/>
                  <a:pt x="487" y="81"/>
                  <a:pt x="487" y="81"/>
                </a:cubicBezTo>
                <a:cubicBezTo>
                  <a:pt x="467" y="59"/>
                  <a:pt x="467" y="59"/>
                  <a:pt x="467" y="59"/>
                </a:cubicBezTo>
                <a:cubicBezTo>
                  <a:pt x="463" y="57"/>
                  <a:pt x="459" y="53"/>
                  <a:pt x="453" y="47"/>
                </a:cubicBezTo>
                <a:cubicBezTo>
                  <a:pt x="444" y="40"/>
                  <a:pt x="444" y="40"/>
                  <a:pt x="444" y="40"/>
                </a:cubicBezTo>
                <a:cubicBezTo>
                  <a:pt x="443" y="40"/>
                  <a:pt x="443" y="40"/>
                  <a:pt x="443" y="40"/>
                </a:cubicBezTo>
                <a:cubicBezTo>
                  <a:pt x="433" y="34"/>
                  <a:pt x="433" y="34"/>
                  <a:pt x="433" y="34"/>
                </a:cubicBezTo>
                <a:cubicBezTo>
                  <a:pt x="427" y="38"/>
                  <a:pt x="427" y="38"/>
                  <a:pt x="427" y="38"/>
                </a:cubicBezTo>
                <a:cubicBezTo>
                  <a:pt x="426" y="40"/>
                  <a:pt x="426" y="40"/>
                  <a:pt x="426" y="40"/>
                </a:cubicBezTo>
                <a:cubicBezTo>
                  <a:pt x="425" y="39"/>
                  <a:pt x="425" y="39"/>
                  <a:pt x="425" y="39"/>
                </a:cubicBezTo>
                <a:cubicBezTo>
                  <a:pt x="425" y="39"/>
                  <a:pt x="425" y="39"/>
                  <a:pt x="425" y="39"/>
                </a:cubicBezTo>
                <a:cubicBezTo>
                  <a:pt x="419" y="38"/>
                  <a:pt x="419" y="38"/>
                  <a:pt x="419" y="38"/>
                </a:cubicBezTo>
                <a:cubicBezTo>
                  <a:pt x="413" y="41"/>
                  <a:pt x="413" y="41"/>
                  <a:pt x="413" y="41"/>
                </a:cubicBezTo>
                <a:cubicBezTo>
                  <a:pt x="413" y="41"/>
                  <a:pt x="413" y="41"/>
                  <a:pt x="413" y="41"/>
                </a:cubicBezTo>
                <a:cubicBezTo>
                  <a:pt x="412" y="42"/>
                  <a:pt x="412" y="42"/>
                  <a:pt x="412" y="42"/>
                </a:cubicBezTo>
                <a:cubicBezTo>
                  <a:pt x="411" y="42"/>
                  <a:pt x="411" y="42"/>
                  <a:pt x="411" y="42"/>
                </a:cubicBezTo>
                <a:cubicBezTo>
                  <a:pt x="403" y="43"/>
                  <a:pt x="403" y="43"/>
                  <a:pt x="403" y="43"/>
                </a:cubicBezTo>
                <a:cubicBezTo>
                  <a:pt x="391" y="37"/>
                  <a:pt x="380" y="30"/>
                  <a:pt x="368" y="23"/>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4" name="Freeform 17"/>
          <p:cNvSpPr>
            <a:spLocks/>
          </p:cNvSpPr>
          <p:nvPr/>
        </p:nvSpPr>
        <p:spPr bwMode="auto">
          <a:xfrm>
            <a:off x="2994025" y="3992563"/>
            <a:ext cx="1328738" cy="1166812"/>
          </a:xfrm>
          <a:custGeom>
            <a:avLst/>
            <a:gdLst>
              <a:gd name="T0" fmla="*/ 37394 w 533"/>
              <a:gd name="T1" fmla="*/ 52357 h 468"/>
              <a:gd name="T2" fmla="*/ 32408 w 533"/>
              <a:gd name="T3" fmla="*/ 134632 h 468"/>
              <a:gd name="T4" fmla="*/ 17451 w 533"/>
              <a:gd name="T5" fmla="*/ 216907 h 468"/>
              <a:gd name="T6" fmla="*/ 74788 w 533"/>
              <a:gd name="T7" fmla="*/ 261785 h 468"/>
              <a:gd name="T8" fmla="*/ 134619 w 533"/>
              <a:gd name="T9" fmla="*/ 366499 h 468"/>
              <a:gd name="T10" fmla="*/ 139605 w 533"/>
              <a:gd name="T11" fmla="*/ 463733 h 468"/>
              <a:gd name="T12" fmla="*/ 172013 w 533"/>
              <a:gd name="T13" fmla="*/ 541022 h 468"/>
              <a:gd name="T14" fmla="*/ 189464 w 533"/>
              <a:gd name="T15" fmla="*/ 660695 h 468"/>
              <a:gd name="T16" fmla="*/ 176999 w 533"/>
              <a:gd name="T17" fmla="*/ 827738 h 468"/>
              <a:gd name="T18" fmla="*/ 209407 w 533"/>
              <a:gd name="T19" fmla="*/ 872616 h 468"/>
              <a:gd name="T20" fmla="*/ 234337 w 533"/>
              <a:gd name="T21" fmla="*/ 805300 h 468"/>
              <a:gd name="T22" fmla="*/ 294167 w 533"/>
              <a:gd name="T23" fmla="*/ 835218 h 468"/>
              <a:gd name="T24" fmla="*/ 324082 w 533"/>
              <a:gd name="T25" fmla="*/ 897548 h 468"/>
              <a:gd name="T26" fmla="*/ 386406 w 533"/>
              <a:gd name="T27" fmla="*/ 905027 h 468"/>
              <a:gd name="T28" fmla="*/ 451222 w 533"/>
              <a:gd name="T29" fmla="*/ 1054619 h 468"/>
              <a:gd name="T30" fmla="*/ 463687 w 533"/>
              <a:gd name="T31" fmla="*/ 1131907 h 468"/>
              <a:gd name="T32" fmla="*/ 496095 w 533"/>
              <a:gd name="T33" fmla="*/ 1166812 h 468"/>
              <a:gd name="T34" fmla="*/ 578363 w 533"/>
              <a:gd name="T35" fmla="*/ 1109469 h 468"/>
              <a:gd name="T36" fmla="*/ 620743 w 533"/>
              <a:gd name="T37" fmla="*/ 1014728 h 468"/>
              <a:gd name="T38" fmla="*/ 655644 w 533"/>
              <a:gd name="T39" fmla="*/ 964864 h 468"/>
              <a:gd name="T40" fmla="*/ 705503 w 533"/>
              <a:gd name="T41" fmla="*/ 890068 h 468"/>
              <a:gd name="T42" fmla="*/ 740404 w 533"/>
              <a:gd name="T43" fmla="*/ 827738 h 468"/>
              <a:gd name="T44" fmla="*/ 835136 w 533"/>
              <a:gd name="T45" fmla="*/ 855163 h 468"/>
              <a:gd name="T46" fmla="*/ 867544 w 533"/>
              <a:gd name="T47" fmla="*/ 892561 h 468"/>
              <a:gd name="T48" fmla="*/ 907431 w 533"/>
              <a:gd name="T49" fmla="*/ 880095 h 468"/>
              <a:gd name="T50" fmla="*/ 967261 w 533"/>
              <a:gd name="T51" fmla="*/ 942425 h 468"/>
              <a:gd name="T52" fmla="*/ 1039557 w 533"/>
              <a:gd name="T53" fmla="*/ 882589 h 468"/>
              <a:gd name="T54" fmla="*/ 997177 w 533"/>
              <a:gd name="T55" fmla="*/ 865136 h 468"/>
              <a:gd name="T56" fmla="*/ 982219 w 533"/>
              <a:gd name="T57" fmla="*/ 795327 h 468"/>
              <a:gd name="T58" fmla="*/ 1039557 w 533"/>
              <a:gd name="T59" fmla="*/ 792834 h 468"/>
              <a:gd name="T60" fmla="*/ 979726 w 533"/>
              <a:gd name="T61" fmla="*/ 708065 h 468"/>
              <a:gd name="T62" fmla="*/ 962276 w 533"/>
              <a:gd name="T63" fmla="*/ 615817 h 468"/>
              <a:gd name="T64" fmla="*/ 1146753 w 533"/>
              <a:gd name="T65" fmla="*/ 541022 h 468"/>
              <a:gd name="T66" fmla="*/ 1238992 w 533"/>
              <a:gd name="T67" fmla="*/ 458747 h 468"/>
              <a:gd name="T68" fmla="*/ 1258936 w 533"/>
              <a:gd name="T69" fmla="*/ 423842 h 468"/>
              <a:gd name="T70" fmla="*/ 1298823 w 533"/>
              <a:gd name="T71" fmla="*/ 324114 h 468"/>
              <a:gd name="T72" fmla="*/ 1231513 w 533"/>
              <a:gd name="T73" fmla="*/ 296689 h 468"/>
              <a:gd name="T74" fmla="*/ 1194119 w 533"/>
              <a:gd name="T75" fmla="*/ 259292 h 468"/>
              <a:gd name="T76" fmla="*/ 1151739 w 533"/>
              <a:gd name="T77" fmla="*/ 276744 h 468"/>
              <a:gd name="T78" fmla="*/ 1126810 w 533"/>
              <a:gd name="T79" fmla="*/ 236853 h 468"/>
              <a:gd name="T80" fmla="*/ 1086923 w 533"/>
              <a:gd name="T81" fmla="*/ 234360 h 468"/>
              <a:gd name="T82" fmla="*/ 994684 w 533"/>
              <a:gd name="T83" fmla="*/ 219401 h 468"/>
              <a:gd name="T84" fmla="*/ 954797 w 533"/>
              <a:gd name="T85" fmla="*/ 226880 h 468"/>
              <a:gd name="T86" fmla="*/ 830150 w 533"/>
              <a:gd name="T87" fmla="*/ 211921 h 468"/>
              <a:gd name="T88" fmla="*/ 820178 w 533"/>
              <a:gd name="T89" fmla="*/ 147098 h 468"/>
              <a:gd name="T90" fmla="*/ 680573 w 533"/>
              <a:gd name="T91" fmla="*/ 62330 h 468"/>
              <a:gd name="T92" fmla="*/ 615757 w 533"/>
              <a:gd name="T93" fmla="*/ 22439 h 468"/>
              <a:gd name="T94" fmla="*/ 605785 w 533"/>
              <a:gd name="T95" fmla="*/ 117180 h 468"/>
              <a:gd name="T96" fmla="*/ 528504 w 533"/>
              <a:gd name="T97" fmla="*/ 124659 h 468"/>
              <a:gd name="T98" fmla="*/ 493602 w 533"/>
              <a:gd name="T99" fmla="*/ 157071 h 468"/>
              <a:gd name="T100" fmla="*/ 461194 w 533"/>
              <a:gd name="T101" fmla="*/ 209428 h 468"/>
              <a:gd name="T102" fmla="*/ 358984 w 533"/>
              <a:gd name="T103" fmla="*/ 256798 h 468"/>
              <a:gd name="T104" fmla="*/ 294167 w 533"/>
              <a:gd name="T105" fmla="*/ 191975 h 468"/>
              <a:gd name="T106" fmla="*/ 236829 w 533"/>
              <a:gd name="T107" fmla="*/ 179510 h 468"/>
              <a:gd name="T108" fmla="*/ 184478 w 533"/>
              <a:gd name="T109" fmla="*/ 117180 h 468"/>
              <a:gd name="T110" fmla="*/ 127140 w 533"/>
              <a:gd name="T111" fmla="*/ 29918 h 4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33" h="468">
                <a:moveTo>
                  <a:pt x="50" y="12"/>
                </a:moveTo>
                <a:cubicBezTo>
                  <a:pt x="36" y="7"/>
                  <a:pt x="36" y="7"/>
                  <a:pt x="36" y="7"/>
                </a:cubicBezTo>
                <a:cubicBezTo>
                  <a:pt x="21" y="6"/>
                  <a:pt x="21" y="6"/>
                  <a:pt x="21" y="6"/>
                </a:cubicBezTo>
                <a:cubicBezTo>
                  <a:pt x="16" y="11"/>
                  <a:pt x="16" y="11"/>
                  <a:pt x="16" y="11"/>
                </a:cubicBezTo>
                <a:cubicBezTo>
                  <a:pt x="15" y="21"/>
                  <a:pt x="15" y="21"/>
                  <a:pt x="15" y="21"/>
                </a:cubicBezTo>
                <a:cubicBezTo>
                  <a:pt x="16" y="22"/>
                  <a:pt x="16" y="22"/>
                  <a:pt x="16" y="22"/>
                </a:cubicBezTo>
                <a:cubicBezTo>
                  <a:pt x="20" y="38"/>
                  <a:pt x="20" y="38"/>
                  <a:pt x="20" y="38"/>
                </a:cubicBezTo>
                <a:cubicBezTo>
                  <a:pt x="20" y="50"/>
                  <a:pt x="20" y="50"/>
                  <a:pt x="20" y="50"/>
                </a:cubicBezTo>
                <a:cubicBezTo>
                  <a:pt x="20" y="54"/>
                  <a:pt x="20" y="54"/>
                  <a:pt x="20" y="54"/>
                </a:cubicBezTo>
                <a:cubicBezTo>
                  <a:pt x="13" y="54"/>
                  <a:pt x="13" y="54"/>
                  <a:pt x="13" y="54"/>
                </a:cubicBezTo>
                <a:cubicBezTo>
                  <a:pt x="16" y="68"/>
                  <a:pt x="16" y="68"/>
                  <a:pt x="16" y="68"/>
                </a:cubicBezTo>
                <a:cubicBezTo>
                  <a:pt x="5" y="72"/>
                  <a:pt x="5" y="72"/>
                  <a:pt x="5" y="72"/>
                </a:cubicBezTo>
                <a:cubicBezTo>
                  <a:pt x="0" y="81"/>
                  <a:pt x="0" y="81"/>
                  <a:pt x="0" y="81"/>
                </a:cubicBezTo>
                <a:cubicBezTo>
                  <a:pt x="6" y="86"/>
                  <a:pt x="6" y="86"/>
                  <a:pt x="6" y="86"/>
                </a:cubicBezTo>
                <a:cubicBezTo>
                  <a:pt x="7" y="87"/>
                  <a:pt x="7" y="87"/>
                  <a:pt x="7" y="87"/>
                </a:cubicBezTo>
                <a:cubicBezTo>
                  <a:pt x="7" y="87"/>
                  <a:pt x="7" y="87"/>
                  <a:pt x="7" y="87"/>
                </a:cubicBezTo>
                <a:cubicBezTo>
                  <a:pt x="28" y="104"/>
                  <a:pt x="28" y="104"/>
                  <a:pt x="28" y="104"/>
                </a:cubicBezTo>
                <a:cubicBezTo>
                  <a:pt x="29" y="105"/>
                  <a:pt x="29" y="105"/>
                  <a:pt x="29" y="105"/>
                </a:cubicBezTo>
                <a:cubicBezTo>
                  <a:pt x="30" y="105"/>
                  <a:pt x="30" y="105"/>
                  <a:pt x="30" y="105"/>
                </a:cubicBezTo>
                <a:cubicBezTo>
                  <a:pt x="30" y="105"/>
                  <a:pt x="30" y="105"/>
                  <a:pt x="30" y="105"/>
                </a:cubicBezTo>
                <a:cubicBezTo>
                  <a:pt x="30" y="106"/>
                  <a:pt x="30" y="106"/>
                  <a:pt x="30" y="106"/>
                </a:cubicBezTo>
                <a:cubicBezTo>
                  <a:pt x="33" y="121"/>
                  <a:pt x="33" y="121"/>
                  <a:pt x="33" y="121"/>
                </a:cubicBezTo>
                <a:cubicBezTo>
                  <a:pt x="42" y="135"/>
                  <a:pt x="42" y="135"/>
                  <a:pt x="42" y="135"/>
                </a:cubicBezTo>
                <a:cubicBezTo>
                  <a:pt x="45" y="139"/>
                  <a:pt x="48" y="142"/>
                  <a:pt x="53" y="147"/>
                </a:cubicBezTo>
                <a:cubicBezTo>
                  <a:pt x="54" y="147"/>
                  <a:pt x="54" y="147"/>
                  <a:pt x="54" y="147"/>
                </a:cubicBezTo>
                <a:cubicBezTo>
                  <a:pt x="54" y="148"/>
                  <a:pt x="54" y="148"/>
                  <a:pt x="54" y="148"/>
                </a:cubicBezTo>
                <a:cubicBezTo>
                  <a:pt x="54" y="148"/>
                  <a:pt x="54" y="148"/>
                  <a:pt x="54" y="148"/>
                </a:cubicBezTo>
                <a:cubicBezTo>
                  <a:pt x="54" y="149"/>
                  <a:pt x="54" y="149"/>
                  <a:pt x="54" y="149"/>
                </a:cubicBezTo>
                <a:cubicBezTo>
                  <a:pt x="54" y="163"/>
                  <a:pt x="54" y="163"/>
                  <a:pt x="54" y="163"/>
                </a:cubicBezTo>
                <a:cubicBezTo>
                  <a:pt x="56" y="166"/>
                  <a:pt x="56" y="174"/>
                  <a:pt x="56" y="186"/>
                </a:cubicBezTo>
                <a:cubicBezTo>
                  <a:pt x="62" y="194"/>
                  <a:pt x="64" y="199"/>
                  <a:pt x="64" y="203"/>
                </a:cubicBezTo>
                <a:cubicBezTo>
                  <a:pt x="64" y="205"/>
                  <a:pt x="66" y="210"/>
                  <a:pt x="69" y="217"/>
                </a:cubicBezTo>
                <a:cubicBezTo>
                  <a:pt x="69" y="217"/>
                  <a:pt x="69" y="217"/>
                  <a:pt x="69" y="217"/>
                </a:cubicBezTo>
                <a:cubicBezTo>
                  <a:pt x="69" y="217"/>
                  <a:pt x="69" y="217"/>
                  <a:pt x="69" y="217"/>
                </a:cubicBezTo>
                <a:cubicBezTo>
                  <a:pt x="69" y="217"/>
                  <a:pt x="69" y="217"/>
                  <a:pt x="69" y="217"/>
                </a:cubicBezTo>
                <a:cubicBezTo>
                  <a:pt x="70" y="226"/>
                  <a:pt x="70" y="233"/>
                  <a:pt x="68" y="239"/>
                </a:cubicBezTo>
                <a:cubicBezTo>
                  <a:pt x="66" y="244"/>
                  <a:pt x="68" y="251"/>
                  <a:pt x="75" y="262"/>
                </a:cubicBezTo>
                <a:cubicBezTo>
                  <a:pt x="76" y="263"/>
                  <a:pt x="76" y="263"/>
                  <a:pt x="76" y="263"/>
                </a:cubicBezTo>
                <a:cubicBezTo>
                  <a:pt x="76" y="264"/>
                  <a:pt x="76" y="264"/>
                  <a:pt x="76" y="264"/>
                </a:cubicBezTo>
                <a:cubicBezTo>
                  <a:pt x="76" y="265"/>
                  <a:pt x="76" y="265"/>
                  <a:pt x="76" y="265"/>
                </a:cubicBezTo>
                <a:cubicBezTo>
                  <a:pt x="66" y="287"/>
                  <a:pt x="66" y="287"/>
                  <a:pt x="66" y="287"/>
                </a:cubicBezTo>
                <a:cubicBezTo>
                  <a:pt x="68" y="292"/>
                  <a:pt x="68" y="295"/>
                  <a:pt x="68" y="298"/>
                </a:cubicBezTo>
                <a:cubicBezTo>
                  <a:pt x="66" y="318"/>
                  <a:pt x="66" y="318"/>
                  <a:pt x="66" y="318"/>
                </a:cubicBezTo>
                <a:cubicBezTo>
                  <a:pt x="65" y="324"/>
                  <a:pt x="65" y="328"/>
                  <a:pt x="68" y="329"/>
                </a:cubicBezTo>
                <a:cubicBezTo>
                  <a:pt x="71" y="332"/>
                  <a:pt x="71" y="332"/>
                  <a:pt x="71" y="332"/>
                </a:cubicBezTo>
                <a:cubicBezTo>
                  <a:pt x="77" y="334"/>
                  <a:pt x="79" y="337"/>
                  <a:pt x="79" y="340"/>
                </a:cubicBezTo>
                <a:cubicBezTo>
                  <a:pt x="78" y="350"/>
                  <a:pt x="78" y="350"/>
                  <a:pt x="78" y="350"/>
                </a:cubicBezTo>
                <a:cubicBezTo>
                  <a:pt x="81" y="352"/>
                  <a:pt x="81" y="352"/>
                  <a:pt x="81" y="352"/>
                </a:cubicBezTo>
                <a:cubicBezTo>
                  <a:pt x="82" y="352"/>
                  <a:pt x="82" y="352"/>
                  <a:pt x="82" y="352"/>
                </a:cubicBezTo>
                <a:cubicBezTo>
                  <a:pt x="84" y="350"/>
                  <a:pt x="84" y="350"/>
                  <a:pt x="84" y="350"/>
                </a:cubicBezTo>
                <a:cubicBezTo>
                  <a:pt x="85" y="349"/>
                  <a:pt x="87" y="346"/>
                  <a:pt x="88" y="343"/>
                </a:cubicBezTo>
                <a:cubicBezTo>
                  <a:pt x="89" y="341"/>
                  <a:pt x="89" y="341"/>
                  <a:pt x="89" y="341"/>
                </a:cubicBezTo>
                <a:cubicBezTo>
                  <a:pt x="90" y="340"/>
                  <a:pt x="90" y="340"/>
                  <a:pt x="90" y="340"/>
                </a:cubicBezTo>
                <a:cubicBezTo>
                  <a:pt x="92" y="339"/>
                  <a:pt x="93" y="337"/>
                  <a:pt x="95" y="335"/>
                </a:cubicBezTo>
                <a:cubicBezTo>
                  <a:pt x="96" y="331"/>
                  <a:pt x="96" y="327"/>
                  <a:pt x="94" y="323"/>
                </a:cubicBezTo>
                <a:cubicBezTo>
                  <a:pt x="93" y="320"/>
                  <a:pt x="93" y="320"/>
                  <a:pt x="93" y="320"/>
                </a:cubicBezTo>
                <a:cubicBezTo>
                  <a:pt x="96" y="319"/>
                  <a:pt x="96" y="319"/>
                  <a:pt x="96" y="319"/>
                </a:cubicBezTo>
                <a:cubicBezTo>
                  <a:pt x="106" y="317"/>
                  <a:pt x="111" y="318"/>
                  <a:pt x="113" y="322"/>
                </a:cubicBezTo>
                <a:cubicBezTo>
                  <a:pt x="118" y="334"/>
                  <a:pt x="118" y="334"/>
                  <a:pt x="118" y="334"/>
                </a:cubicBezTo>
                <a:cubicBezTo>
                  <a:pt x="118" y="335"/>
                  <a:pt x="118" y="335"/>
                  <a:pt x="118" y="335"/>
                </a:cubicBezTo>
                <a:cubicBezTo>
                  <a:pt x="118" y="335"/>
                  <a:pt x="118" y="335"/>
                  <a:pt x="118" y="335"/>
                </a:cubicBezTo>
                <a:cubicBezTo>
                  <a:pt x="121" y="355"/>
                  <a:pt x="121" y="355"/>
                  <a:pt x="121" y="355"/>
                </a:cubicBezTo>
                <a:cubicBezTo>
                  <a:pt x="128" y="360"/>
                  <a:pt x="128" y="360"/>
                  <a:pt x="128" y="360"/>
                </a:cubicBezTo>
                <a:cubicBezTo>
                  <a:pt x="129" y="360"/>
                  <a:pt x="129" y="360"/>
                  <a:pt x="129" y="360"/>
                </a:cubicBezTo>
                <a:cubicBezTo>
                  <a:pt x="130" y="360"/>
                  <a:pt x="130" y="360"/>
                  <a:pt x="130" y="360"/>
                </a:cubicBezTo>
                <a:cubicBezTo>
                  <a:pt x="135" y="364"/>
                  <a:pt x="135" y="364"/>
                  <a:pt x="135" y="364"/>
                </a:cubicBezTo>
                <a:cubicBezTo>
                  <a:pt x="139" y="358"/>
                  <a:pt x="139" y="358"/>
                  <a:pt x="139" y="358"/>
                </a:cubicBezTo>
                <a:cubicBezTo>
                  <a:pt x="145" y="354"/>
                  <a:pt x="145" y="354"/>
                  <a:pt x="145" y="354"/>
                </a:cubicBezTo>
                <a:cubicBezTo>
                  <a:pt x="147" y="354"/>
                  <a:pt x="147" y="354"/>
                  <a:pt x="147" y="354"/>
                </a:cubicBezTo>
                <a:cubicBezTo>
                  <a:pt x="151" y="355"/>
                  <a:pt x="153" y="358"/>
                  <a:pt x="155" y="363"/>
                </a:cubicBezTo>
                <a:cubicBezTo>
                  <a:pt x="157" y="378"/>
                  <a:pt x="157" y="378"/>
                  <a:pt x="157" y="378"/>
                </a:cubicBezTo>
                <a:cubicBezTo>
                  <a:pt x="158" y="381"/>
                  <a:pt x="158" y="381"/>
                  <a:pt x="158" y="381"/>
                </a:cubicBezTo>
                <a:cubicBezTo>
                  <a:pt x="174" y="416"/>
                  <a:pt x="174" y="416"/>
                  <a:pt x="174" y="416"/>
                </a:cubicBezTo>
                <a:cubicBezTo>
                  <a:pt x="181" y="423"/>
                  <a:pt x="181" y="423"/>
                  <a:pt x="181" y="423"/>
                </a:cubicBezTo>
                <a:cubicBezTo>
                  <a:pt x="181" y="423"/>
                  <a:pt x="181" y="423"/>
                  <a:pt x="181" y="423"/>
                </a:cubicBezTo>
                <a:cubicBezTo>
                  <a:pt x="181" y="424"/>
                  <a:pt x="181" y="424"/>
                  <a:pt x="181" y="424"/>
                </a:cubicBezTo>
                <a:cubicBezTo>
                  <a:pt x="184" y="438"/>
                  <a:pt x="184" y="438"/>
                  <a:pt x="184" y="438"/>
                </a:cubicBezTo>
                <a:cubicBezTo>
                  <a:pt x="184" y="438"/>
                  <a:pt x="184" y="438"/>
                  <a:pt x="184" y="438"/>
                </a:cubicBezTo>
                <a:cubicBezTo>
                  <a:pt x="186" y="452"/>
                  <a:pt x="186" y="452"/>
                  <a:pt x="186" y="452"/>
                </a:cubicBezTo>
                <a:cubicBezTo>
                  <a:pt x="186" y="454"/>
                  <a:pt x="186" y="454"/>
                  <a:pt x="186" y="454"/>
                </a:cubicBezTo>
                <a:cubicBezTo>
                  <a:pt x="190" y="448"/>
                  <a:pt x="194" y="444"/>
                  <a:pt x="196" y="446"/>
                </a:cubicBezTo>
                <a:cubicBezTo>
                  <a:pt x="199" y="446"/>
                  <a:pt x="199" y="448"/>
                  <a:pt x="199" y="450"/>
                </a:cubicBezTo>
                <a:cubicBezTo>
                  <a:pt x="199" y="454"/>
                  <a:pt x="199" y="454"/>
                  <a:pt x="199" y="454"/>
                </a:cubicBezTo>
                <a:cubicBezTo>
                  <a:pt x="199" y="465"/>
                  <a:pt x="199" y="465"/>
                  <a:pt x="199" y="465"/>
                </a:cubicBezTo>
                <a:cubicBezTo>
                  <a:pt x="199" y="468"/>
                  <a:pt x="199" y="468"/>
                  <a:pt x="199" y="468"/>
                </a:cubicBezTo>
                <a:cubicBezTo>
                  <a:pt x="203" y="468"/>
                  <a:pt x="205" y="468"/>
                  <a:pt x="206" y="466"/>
                </a:cubicBezTo>
                <a:cubicBezTo>
                  <a:pt x="212" y="457"/>
                  <a:pt x="212" y="457"/>
                  <a:pt x="212" y="457"/>
                </a:cubicBezTo>
                <a:cubicBezTo>
                  <a:pt x="218" y="451"/>
                  <a:pt x="218" y="451"/>
                  <a:pt x="218" y="451"/>
                </a:cubicBezTo>
                <a:cubicBezTo>
                  <a:pt x="223" y="448"/>
                  <a:pt x="227" y="445"/>
                  <a:pt x="232" y="445"/>
                </a:cubicBezTo>
                <a:cubicBezTo>
                  <a:pt x="232" y="445"/>
                  <a:pt x="232" y="445"/>
                  <a:pt x="232" y="445"/>
                </a:cubicBezTo>
                <a:cubicBezTo>
                  <a:pt x="245" y="448"/>
                  <a:pt x="245" y="448"/>
                  <a:pt x="245" y="448"/>
                </a:cubicBezTo>
                <a:cubicBezTo>
                  <a:pt x="249" y="446"/>
                  <a:pt x="249" y="446"/>
                  <a:pt x="249" y="446"/>
                </a:cubicBezTo>
                <a:cubicBezTo>
                  <a:pt x="255" y="438"/>
                  <a:pt x="255" y="438"/>
                  <a:pt x="255" y="438"/>
                </a:cubicBezTo>
                <a:cubicBezTo>
                  <a:pt x="254" y="424"/>
                  <a:pt x="254" y="424"/>
                  <a:pt x="254" y="424"/>
                </a:cubicBezTo>
                <a:cubicBezTo>
                  <a:pt x="250" y="417"/>
                  <a:pt x="248" y="411"/>
                  <a:pt x="249" y="407"/>
                </a:cubicBezTo>
                <a:cubicBezTo>
                  <a:pt x="251" y="396"/>
                  <a:pt x="251" y="396"/>
                  <a:pt x="251" y="396"/>
                </a:cubicBezTo>
                <a:cubicBezTo>
                  <a:pt x="251" y="395"/>
                  <a:pt x="251" y="395"/>
                  <a:pt x="251" y="395"/>
                </a:cubicBezTo>
                <a:cubicBezTo>
                  <a:pt x="252" y="393"/>
                  <a:pt x="252" y="393"/>
                  <a:pt x="252" y="393"/>
                </a:cubicBezTo>
                <a:cubicBezTo>
                  <a:pt x="252" y="393"/>
                  <a:pt x="252" y="393"/>
                  <a:pt x="252" y="393"/>
                </a:cubicBezTo>
                <a:cubicBezTo>
                  <a:pt x="263" y="387"/>
                  <a:pt x="263" y="387"/>
                  <a:pt x="263" y="387"/>
                </a:cubicBezTo>
                <a:cubicBezTo>
                  <a:pt x="264" y="387"/>
                  <a:pt x="264" y="387"/>
                  <a:pt x="264" y="387"/>
                </a:cubicBezTo>
                <a:cubicBezTo>
                  <a:pt x="264" y="387"/>
                  <a:pt x="264" y="387"/>
                  <a:pt x="264" y="387"/>
                </a:cubicBezTo>
                <a:cubicBezTo>
                  <a:pt x="272" y="381"/>
                  <a:pt x="272" y="381"/>
                  <a:pt x="272" y="381"/>
                </a:cubicBezTo>
                <a:cubicBezTo>
                  <a:pt x="282" y="367"/>
                  <a:pt x="282" y="367"/>
                  <a:pt x="282" y="367"/>
                </a:cubicBezTo>
                <a:cubicBezTo>
                  <a:pt x="283" y="357"/>
                  <a:pt x="283" y="357"/>
                  <a:pt x="283" y="357"/>
                </a:cubicBezTo>
                <a:cubicBezTo>
                  <a:pt x="272" y="332"/>
                  <a:pt x="272" y="332"/>
                  <a:pt x="272" y="332"/>
                </a:cubicBezTo>
                <a:cubicBezTo>
                  <a:pt x="297" y="343"/>
                  <a:pt x="297" y="343"/>
                  <a:pt x="297" y="343"/>
                </a:cubicBezTo>
                <a:cubicBezTo>
                  <a:pt x="297" y="332"/>
                  <a:pt x="297" y="332"/>
                  <a:pt x="297" y="332"/>
                </a:cubicBezTo>
                <a:cubicBezTo>
                  <a:pt x="297" y="332"/>
                  <a:pt x="297" y="332"/>
                  <a:pt x="297" y="332"/>
                </a:cubicBezTo>
                <a:cubicBezTo>
                  <a:pt x="297" y="332"/>
                  <a:pt x="297" y="332"/>
                  <a:pt x="297" y="332"/>
                </a:cubicBezTo>
                <a:cubicBezTo>
                  <a:pt x="306" y="324"/>
                  <a:pt x="306" y="324"/>
                  <a:pt x="306" y="324"/>
                </a:cubicBezTo>
                <a:cubicBezTo>
                  <a:pt x="323" y="319"/>
                  <a:pt x="323" y="319"/>
                  <a:pt x="323" y="319"/>
                </a:cubicBezTo>
                <a:cubicBezTo>
                  <a:pt x="325" y="319"/>
                  <a:pt x="325" y="319"/>
                  <a:pt x="325" y="319"/>
                </a:cubicBezTo>
                <a:cubicBezTo>
                  <a:pt x="335" y="341"/>
                  <a:pt x="335" y="341"/>
                  <a:pt x="335" y="341"/>
                </a:cubicBezTo>
                <a:cubicBezTo>
                  <a:pt x="335" y="343"/>
                  <a:pt x="335" y="343"/>
                  <a:pt x="335" y="343"/>
                </a:cubicBezTo>
                <a:cubicBezTo>
                  <a:pt x="334" y="351"/>
                  <a:pt x="334" y="351"/>
                  <a:pt x="334" y="351"/>
                </a:cubicBezTo>
                <a:cubicBezTo>
                  <a:pt x="335" y="359"/>
                  <a:pt x="335" y="359"/>
                  <a:pt x="335" y="359"/>
                </a:cubicBezTo>
                <a:cubicBezTo>
                  <a:pt x="336" y="363"/>
                  <a:pt x="338" y="364"/>
                  <a:pt x="340" y="364"/>
                </a:cubicBezTo>
                <a:cubicBezTo>
                  <a:pt x="343" y="364"/>
                  <a:pt x="345" y="363"/>
                  <a:pt x="348" y="360"/>
                </a:cubicBezTo>
                <a:cubicBezTo>
                  <a:pt x="348" y="358"/>
                  <a:pt x="348" y="358"/>
                  <a:pt x="348" y="358"/>
                </a:cubicBezTo>
                <a:cubicBezTo>
                  <a:pt x="348" y="358"/>
                  <a:pt x="348" y="358"/>
                  <a:pt x="348" y="358"/>
                </a:cubicBezTo>
                <a:cubicBezTo>
                  <a:pt x="349" y="358"/>
                  <a:pt x="349" y="358"/>
                  <a:pt x="349" y="358"/>
                </a:cubicBezTo>
                <a:cubicBezTo>
                  <a:pt x="363" y="353"/>
                  <a:pt x="363" y="353"/>
                  <a:pt x="363" y="353"/>
                </a:cubicBezTo>
                <a:cubicBezTo>
                  <a:pt x="363" y="353"/>
                  <a:pt x="363" y="353"/>
                  <a:pt x="363" y="353"/>
                </a:cubicBezTo>
                <a:cubicBezTo>
                  <a:pt x="364" y="353"/>
                  <a:pt x="364" y="353"/>
                  <a:pt x="364" y="353"/>
                </a:cubicBezTo>
                <a:cubicBezTo>
                  <a:pt x="372" y="353"/>
                  <a:pt x="376" y="355"/>
                  <a:pt x="377" y="359"/>
                </a:cubicBezTo>
                <a:cubicBezTo>
                  <a:pt x="379" y="375"/>
                  <a:pt x="379" y="375"/>
                  <a:pt x="379" y="375"/>
                </a:cubicBezTo>
                <a:cubicBezTo>
                  <a:pt x="379" y="376"/>
                  <a:pt x="379" y="376"/>
                  <a:pt x="379" y="376"/>
                </a:cubicBezTo>
                <a:cubicBezTo>
                  <a:pt x="382" y="377"/>
                  <a:pt x="382" y="377"/>
                  <a:pt x="382" y="377"/>
                </a:cubicBezTo>
                <a:cubicBezTo>
                  <a:pt x="388" y="378"/>
                  <a:pt x="388" y="378"/>
                  <a:pt x="388" y="378"/>
                </a:cubicBezTo>
                <a:cubicBezTo>
                  <a:pt x="397" y="378"/>
                  <a:pt x="397" y="378"/>
                  <a:pt x="397" y="378"/>
                </a:cubicBezTo>
                <a:cubicBezTo>
                  <a:pt x="412" y="373"/>
                  <a:pt x="412" y="373"/>
                  <a:pt x="412" y="373"/>
                </a:cubicBezTo>
                <a:cubicBezTo>
                  <a:pt x="421" y="366"/>
                  <a:pt x="421" y="366"/>
                  <a:pt x="421" y="366"/>
                </a:cubicBezTo>
                <a:cubicBezTo>
                  <a:pt x="422" y="359"/>
                  <a:pt x="422" y="359"/>
                  <a:pt x="422" y="359"/>
                </a:cubicBezTo>
                <a:cubicBezTo>
                  <a:pt x="417" y="354"/>
                  <a:pt x="417" y="354"/>
                  <a:pt x="417" y="354"/>
                </a:cubicBezTo>
                <a:cubicBezTo>
                  <a:pt x="402" y="349"/>
                  <a:pt x="402" y="349"/>
                  <a:pt x="402" y="349"/>
                </a:cubicBezTo>
                <a:cubicBezTo>
                  <a:pt x="402" y="349"/>
                  <a:pt x="402" y="349"/>
                  <a:pt x="402" y="349"/>
                </a:cubicBezTo>
                <a:cubicBezTo>
                  <a:pt x="400" y="348"/>
                  <a:pt x="400" y="348"/>
                  <a:pt x="400" y="348"/>
                </a:cubicBezTo>
                <a:cubicBezTo>
                  <a:pt x="400" y="348"/>
                  <a:pt x="400" y="348"/>
                  <a:pt x="400" y="348"/>
                </a:cubicBezTo>
                <a:cubicBezTo>
                  <a:pt x="400" y="347"/>
                  <a:pt x="400" y="347"/>
                  <a:pt x="400" y="347"/>
                </a:cubicBezTo>
                <a:cubicBezTo>
                  <a:pt x="382" y="329"/>
                  <a:pt x="382" y="329"/>
                  <a:pt x="382" y="329"/>
                </a:cubicBezTo>
                <a:cubicBezTo>
                  <a:pt x="384" y="328"/>
                  <a:pt x="384" y="328"/>
                  <a:pt x="384" y="328"/>
                </a:cubicBezTo>
                <a:cubicBezTo>
                  <a:pt x="393" y="320"/>
                  <a:pt x="393" y="320"/>
                  <a:pt x="393" y="320"/>
                </a:cubicBezTo>
                <a:cubicBezTo>
                  <a:pt x="394" y="319"/>
                  <a:pt x="394" y="319"/>
                  <a:pt x="394" y="319"/>
                </a:cubicBezTo>
                <a:cubicBezTo>
                  <a:pt x="394" y="319"/>
                  <a:pt x="394" y="319"/>
                  <a:pt x="394" y="319"/>
                </a:cubicBezTo>
                <a:cubicBezTo>
                  <a:pt x="403" y="316"/>
                  <a:pt x="403" y="316"/>
                  <a:pt x="403" y="316"/>
                </a:cubicBezTo>
                <a:cubicBezTo>
                  <a:pt x="403" y="316"/>
                  <a:pt x="403" y="316"/>
                  <a:pt x="403" y="316"/>
                </a:cubicBezTo>
                <a:cubicBezTo>
                  <a:pt x="405" y="316"/>
                  <a:pt x="405" y="316"/>
                  <a:pt x="405" y="316"/>
                </a:cubicBezTo>
                <a:cubicBezTo>
                  <a:pt x="417" y="318"/>
                  <a:pt x="417" y="318"/>
                  <a:pt x="417" y="318"/>
                </a:cubicBezTo>
                <a:cubicBezTo>
                  <a:pt x="417" y="318"/>
                  <a:pt x="417" y="318"/>
                  <a:pt x="417" y="318"/>
                </a:cubicBezTo>
                <a:cubicBezTo>
                  <a:pt x="418" y="319"/>
                  <a:pt x="418" y="319"/>
                  <a:pt x="418" y="319"/>
                </a:cubicBezTo>
                <a:cubicBezTo>
                  <a:pt x="418" y="314"/>
                  <a:pt x="418" y="314"/>
                  <a:pt x="418" y="314"/>
                </a:cubicBezTo>
                <a:cubicBezTo>
                  <a:pt x="413" y="305"/>
                  <a:pt x="413" y="305"/>
                  <a:pt x="413" y="305"/>
                </a:cubicBezTo>
                <a:cubicBezTo>
                  <a:pt x="404" y="301"/>
                  <a:pt x="404" y="301"/>
                  <a:pt x="404" y="301"/>
                </a:cubicBezTo>
                <a:cubicBezTo>
                  <a:pt x="393" y="284"/>
                  <a:pt x="393" y="284"/>
                  <a:pt x="393" y="284"/>
                </a:cubicBezTo>
                <a:cubicBezTo>
                  <a:pt x="393" y="284"/>
                  <a:pt x="393" y="284"/>
                  <a:pt x="393" y="284"/>
                </a:cubicBezTo>
                <a:cubicBezTo>
                  <a:pt x="392" y="283"/>
                  <a:pt x="392" y="283"/>
                  <a:pt x="392" y="283"/>
                </a:cubicBezTo>
                <a:cubicBezTo>
                  <a:pt x="392" y="282"/>
                  <a:pt x="392" y="282"/>
                  <a:pt x="392" y="282"/>
                </a:cubicBezTo>
                <a:cubicBezTo>
                  <a:pt x="386" y="262"/>
                  <a:pt x="386" y="262"/>
                  <a:pt x="386" y="262"/>
                </a:cubicBezTo>
                <a:cubicBezTo>
                  <a:pt x="386" y="247"/>
                  <a:pt x="386" y="247"/>
                  <a:pt x="386" y="247"/>
                </a:cubicBezTo>
                <a:cubicBezTo>
                  <a:pt x="396" y="238"/>
                  <a:pt x="396" y="238"/>
                  <a:pt x="396" y="238"/>
                </a:cubicBezTo>
                <a:cubicBezTo>
                  <a:pt x="411" y="238"/>
                  <a:pt x="411" y="238"/>
                  <a:pt x="411" y="238"/>
                </a:cubicBezTo>
                <a:cubicBezTo>
                  <a:pt x="445" y="241"/>
                  <a:pt x="445" y="241"/>
                  <a:pt x="445" y="241"/>
                </a:cubicBezTo>
                <a:cubicBezTo>
                  <a:pt x="460" y="219"/>
                  <a:pt x="460" y="219"/>
                  <a:pt x="460" y="219"/>
                </a:cubicBezTo>
                <a:cubicBezTo>
                  <a:pt x="460" y="217"/>
                  <a:pt x="460" y="217"/>
                  <a:pt x="460" y="217"/>
                </a:cubicBezTo>
                <a:cubicBezTo>
                  <a:pt x="462" y="217"/>
                  <a:pt x="462" y="217"/>
                  <a:pt x="462" y="217"/>
                </a:cubicBezTo>
                <a:cubicBezTo>
                  <a:pt x="474" y="211"/>
                  <a:pt x="474" y="211"/>
                  <a:pt x="474" y="211"/>
                </a:cubicBezTo>
                <a:cubicBezTo>
                  <a:pt x="481" y="197"/>
                  <a:pt x="481" y="197"/>
                  <a:pt x="481" y="197"/>
                </a:cubicBezTo>
                <a:cubicBezTo>
                  <a:pt x="482" y="197"/>
                  <a:pt x="482" y="197"/>
                  <a:pt x="482" y="197"/>
                </a:cubicBezTo>
                <a:cubicBezTo>
                  <a:pt x="497" y="184"/>
                  <a:pt x="497" y="184"/>
                  <a:pt x="497" y="184"/>
                </a:cubicBezTo>
                <a:cubicBezTo>
                  <a:pt x="504" y="171"/>
                  <a:pt x="504" y="171"/>
                  <a:pt x="504" y="171"/>
                </a:cubicBezTo>
                <a:cubicBezTo>
                  <a:pt x="504" y="170"/>
                  <a:pt x="504" y="170"/>
                  <a:pt x="504" y="170"/>
                </a:cubicBezTo>
                <a:cubicBezTo>
                  <a:pt x="505" y="170"/>
                  <a:pt x="505" y="170"/>
                  <a:pt x="505" y="170"/>
                </a:cubicBezTo>
                <a:cubicBezTo>
                  <a:pt x="505" y="170"/>
                  <a:pt x="505" y="170"/>
                  <a:pt x="505" y="170"/>
                </a:cubicBezTo>
                <a:cubicBezTo>
                  <a:pt x="505" y="170"/>
                  <a:pt x="505" y="170"/>
                  <a:pt x="505" y="170"/>
                </a:cubicBezTo>
                <a:cubicBezTo>
                  <a:pt x="511" y="163"/>
                  <a:pt x="511" y="163"/>
                  <a:pt x="511" y="163"/>
                </a:cubicBezTo>
                <a:cubicBezTo>
                  <a:pt x="518" y="151"/>
                  <a:pt x="518" y="151"/>
                  <a:pt x="518" y="151"/>
                </a:cubicBezTo>
                <a:cubicBezTo>
                  <a:pt x="521" y="132"/>
                  <a:pt x="521" y="132"/>
                  <a:pt x="521" y="132"/>
                </a:cubicBezTo>
                <a:cubicBezTo>
                  <a:pt x="521" y="131"/>
                  <a:pt x="521" y="131"/>
                  <a:pt x="521" y="131"/>
                </a:cubicBezTo>
                <a:cubicBezTo>
                  <a:pt x="521" y="130"/>
                  <a:pt x="521" y="130"/>
                  <a:pt x="521" y="130"/>
                </a:cubicBezTo>
                <a:cubicBezTo>
                  <a:pt x="531" y="123"/>
                  <a:pt x="531" y="123"/>
                  <a:pt x="531" y="123"/>
                </a:cubicBezTo>
                <a:cubicBezTo>
                  <a:pt x="533" y="121"/>
                  <a:pt x="533" y="121"/>
                  <a:pt x="533" y="121"/>
                </a:cubicBezTo>
                <a:cubicBezTo>
                  <a:pt x="519" y="119"/>
                  <a:pt x="519" y="119"/>
                  <a:pt x="519" y="119"/>
                </a:cubicBezTo>
                <a:cubicBezTo>
                  <a:pt x="494" y="120"/>
                  <a:pt x="494" y="120"/>
                  <a:pt x="494" y="120"/>
                </a:cubicBezTo>
                <a:cubicBezTo>
                  <a:pt x="494" y="119"/>
                  <a:pt x="494" y="119"/>
                  <a:pt x="494" y="119"/>
                </a:cubicBezTo>
                <a:cubicBezTo>
                  <a:pt x="485" y="112"/>
                  <a:pt x="485" y="112"/>
                  <a:pt x="485" y="112"/>
                </a:cubicBezTo>
                <a:cubicBezTo>
                  <a:pt x="484" y="112"/>
                  <a:pt x="484" y="112"/>
                  <a:pt x="484" y="112"/>
                </a:cubicBezTo>
                <a:cubicBezTo>
                  <a:pt x="484" y="111"/>
                  <a:pt x="484" y="111"/>
                  <a:pt x="484" y="111"/>
                </a:cubicBezTo>
                <a:cubicBezTo>
                  <a:pt x="484" y="111"/>
                  <a:pt x="484" y="111"/>
                  <a:pt x="484" y="111"/>
                </a:cubicBezTo>
                <a:cubicBezTo>
                  <a:pt x="479" y="104"/>
                  <a:pt x="479" y="104"/>
                  <a:pt x="479" y="104"/>
                </a:cubicBezTo>
                <a:cubicBezTo>
                  <a:pt x="477" y="105"/>
                  <a:pt x="477" y="105"/>
                  <a:pt x="477" y="105"/>
                </a:cubicBezTo>
                <a:cubicBezTo>
                  <a:pt x="477" y="106"/>
                  <a:pt x="477" y="106"/>
                  <a:pt x="477" y="106"/>
                </a:cubicBezTo>
                <a:cubicBezTo>
                  <a:pt x="476" y="108"/>
                  <a:pt x="473" y="108"/>
                  <a:pt x="469" y="108"/>
                </a:cubicBezTo>
                <a:cubicBezTo>
                  <a:pt x="465" y="110"/>
                  <a:pt x="465" y="110"/>
                  <a:pt x="465" y="110"/>
                </a:cubicBezTo>
                <a:cubicBezTo>
                  <a:pt x="464" y="111"/>
                  <a:pt x="464" y="111"/>
                  <a:pt x="462" y="111"/>
                </a:cubicBezTo>
                <a:cubicBezTo>
                  <a:pt x="460" y="111"/>
                  <a:pt x="460" y="109"/>
                  <a:pt x="459" y="106"/>
                </a:cubicBezTo>
                <a:cubicBezTo>
                  <a:pt x="458" y="103"/>
                  <a:pt x="457" y="100"/>
                  <a:pt x="453" y="97"/>
                </a:cubicBezTo>
                <a:cubicBezTo>
                  <a:pt x="453" y="96"/>
                  <a:pt x="453" y="96"/>
                  <a:pt x="453" y="96"/>
                </a:cubicBezTo>
                <a:cubicBezTo>
                  <a:pt x="453" y="95"/>
                  <a:pt x="453" y="95"/>
                  <a:pt x="453" y="95"/>
                </a:cubicBezTo>
                <a:cubicBezTo>
                  <a:pt x="452" y="95"/>
                  <a:pt x="452" y="95"/>
                  <a:pt x="452" y="95"/>
                </a:cubicBezTo>
                <a:cubicBezTo>
                  <a:pt x="449" y="88"/>
                  <a:pt x="449" y="88"/>
                  <a:pt x="449" y="88"/>
                </a:cubicBezTo>
                <a:cubicBezTo>
                  <a:pt x="447" y="88"/>
                  <a:pt x="447" y="88"/>
                  <a:pt x="447" y="88"/>
                </a:cubicBezTo>
                <a:cubicBezTo>
                  <a:pt x="437" y="94"/>
                  <a:pt x="437" y="94"/>
                  <a:pt x="437" y="94"/>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8"/>
                  <a:pt x="413" y="98"/>
                  <a:pt x="413" y="98"/>
                </a:cubicBezTo>
                <a:cubicBezTo>
                  <a:pt x="399" y="88"/>
                  <a:pt x="399" y="88"/>
                  <a:pt x="399" y="88"/>
                </a:cubicBezTo>
                <a:cubicBezTo>
                  <a:pt x="399" y="88"/>
                  <a:pt x="399" y="88"/>
                  <a:pt x="399" y="88"/>
                </a:cubicBezTo>
                <a:cubicBezTo>
                  <a:pt x="398" y="88"/>
                  <a:pt x="398" y="88"/>
                  <a:pt x="398" y="88"/>
                </a:cubicBezTo>
                <a:cubicBezTo>
                  <a:pt x="398" y="87"/>
                  <a:pt x="398" y="87"/>
                  <a:pt x="398" y="87"/>
                </a:cubicBezTo>
                <a:cubicBezTo>
                  <a:pt x="397" y="87"/>
                  <a:pt x="397" y="87"/>
                  <a:pt x="397" y="87"/>
                </a:cubicBezTo>
                <a:cubicBezTo>
                  <a:pt x="394" y="80"/>
                  <a:pt x="394" y="80"/>
                  <a:pt x="394" y="80"/>
                </a:cubicBezTo>
                <a:cubicBezTo>
                  <a:pt x="383" y="91"/>
                  <a:pt x="383" y="91"/>
                  <a:pt x="383" y="91"/>
                </a:cubicBezTo>
                <a:cubicBezTo>
                  <a:pt x="376" y="99"/>
                  <a:pt x="371" y="102"/>
                  <a:pt x="367" y="99"/>
                </a:cubicBezTo>
                <a:cubicBezTo>
                  <a:pt x="353" y="92"/>
                  <a:pt x="353" y="92"/>
                  <a:pt x="353" y="92"/>
                </a:cubicBezTo>
                <a:cubicBezTo>
                  <a:pt x="343" y="91"/>
                  <a:pt x="343" y="91"/>
                  <a:pt x="343" y="91"/>
                </a:cubicBezTo>
                <a:cubicBezTo>
                  <a:pt x="342" y="91"/>
                  <a:pt x="342" y="91"/>
                  <a:pt x="342" y="91"/>
                </a:cubicBezTo>
                <a:cubicBezTo>
                  <a:pt x="333" y="85"/>
                  <a:pt x="333" y="85"/>
                  <a:pt x="333" y="85"/>
                </a:cubicBezTo>
                <a:cubicBezTo>
                  <a:pt x="332" y="84"/>
                  <a:pt x="332" y="84"/>
                  <a:pt x="332" y="84"/>
                </a:cubicBezTo>
                <a:cubicBezTo>
                  <a:pt x="331" y="83"/>
                  <a:pt x="331" y="83"/>
                  <a:pt x="331" y="83"/>
                </a:cubicBezTo>
                <a:cubicBezTo>
                  <a:pt x="335" y="67"/>
                  <a:pt x="335" y="67"/>
                  <a:pt x="335" y="67"/>
                </a:cubicBezTo>
                <a:cubicBezTo>
                  <a:pt x="335" y="61"/>
                  <a:pt x="335" y="61"/>
                  <a:pt x="335" y="61"/>
                </a:cubicBezTo>
                <a:cubicBezTo>
                  <a:pt x="329" y="59"/>
                  <a:pt x="329" y="59"/>
                  <a:pt x="329" y="59"/>
                </a:cubicBezTo>
                <a:cubicBezTo>
                  <a:pt x="329" y="59"/>
                  <a:pt x="329" y="59"/>
                  <a:pt x="329" y="59"/>
                </a:cubicBezTo>
                <a:cubicBezTo>
                  <a:pt x="316" y="45"/>
                  <a:pt x="316" y="45"/>
                  <a:pt x="316" y="45"/>
                </a:cubicBezTo>
                <a:cubicBezTo>
                  <a:pt x="317" y="35"/>
                  <a:pt x="317" y="35"/>
                  <a:pt x="317" y="35"/>
                </a:cubicBezTo>
                <a:cubicBezTo>
                  <a:pt x="285" y="32"/>
                  <a:pt x="285" y="32"/>
                  <a:pt x="285" y="32"/>
                </a:cubicBezTo>
                <a:cubicBezTo>
                  <a:pt x="273" y="25"/>
                  <a:pt x="273" y="25"/>
                  <a:pt x="273" y="25"/>
                </a:cubicBezTo>
                <a:cubicBezTo>
                  <a:pt x="270" y="23"/>
                  <a:pt x="267" y="20"/>
                  <a:pt x="266" y="14"/>
                </a:cubicBezTo>
                <a:cubicBezTo>
                  <a:pt x="264" y="9"/>
                  <a:pt x="264" y="9"/>
                  <a:pt x="264" y="9"/>
                </a:cubicBezTo>
                <a:cubicBezTo>
                  <a:pt x="261" y="0"/>
                  <a:pt x="261" y="0"/>
                  <a:pt x="261" y="0"/>
                </a:cubicBezTo>
                <a:cubicBezTo>
                  <a:pt x="257" y="1"/>
                  <a:pt x="257" y="1"/>
                  <a:pt x="257" y="1"/>
                </a:cubicBezTo>
                <a:cubicBezTo>
                  <a:pt x="247" y="9"/>
                  <a:pt x="247" y="9"/>
                  <a:pt x="247" y="9"/>
                </a:cubicBezTo>
                <a:cubicBezTo>
                  <a:pt x="236" y="23"/>
                  <a:pt x="236" y="23"/>
                  <a:pt x="236" y="23"/>
                </a:cubicBezTo>
                <a:cubicBezTo>
                  <a:pt x="238" y="33"/>
                  <a:pt x="238" y="33"/>
                  <a:pt x="238" y="33"/>
                </a:cubicBezTo>
                <a:cubicBezTo>
                  <a:pt x="242" y="46"/>
                  <a:pt x="242" y="46"/>
                  <a:pt x="242" y="46"/>
                </a:cubicBezTo>
                <a:cubicBezTo>
                  <a:pt x="242" y="47"/>
                  <a:pt x="242" y="47"/>
                  <a:pt x="242" y="47"/>
                </a:cubicBezTo>
                <a:cubicBezTo>
                  <a:pt x="243" y="47"/>
                  <a:pt x="243" y="47"/>
                  <a:pt x="243" y="47"/>
                </a:cubicBezTo>
                <a:cubicBezTo>
                  <a:pt x="242" y="47"/>
                  <a:pt x="242" y="47"/>
                  <a:pt x="242" y="47"/>
                </a:cubicBezTo>
                <a:cubicBezTo>
                  <a:pt x="242" y="48"/>
                  <a:pt x="242" y="48"/>
                  <a:pt x="242" y="48"/>
                </a:cubicBezTo>
                <a:cubicBezTo>
                  <a:pt x="241" y="52"/>
                  <a:pt x="237" y="54"/>
                  <a:pt x="232" y="54"/>
                </a:cubicBezTo>
                <a:cubicBezTo>
                  <a:pt x="220" y="54"/>
                  <a:pt x="220" y="54"/>
                  <a:pt x="220" y="54"/>
                </a:cubicBezTo>
                <a:cubicBezTo>
                  <a:pt x="212" y="50"/>
                  <a:pt x="212" y="50"/>
                  <a:pt x="212" y="50"/>
                </a:cubicBezTo>
                <a:cubicBezTo>
                  <a:pt x="203" y="54"/>
                  <a:pt x="203" y="54"/>
                  <a:pt x="203" y="54"/>
                </a:cubicBezTo>
                <a:cubicBezTo>
                  <a:pt x="201" y="54"/>
                  <a:pt x="201" y="54"/>
                  <a:pt x="201" y="54"/>
                </a:cubicBezTo>
                <a:cubicBezTo>
                  <a:pt x="200" y="54"/>
                  <a:pt x="200" y="54"/>
                  <a:pt x="200" y="54"/>
                </a:cubicBezTo>
                <a:cubicBezTo>
                  <a:pt x="199" y="62"/>
                  <a:pt x="199" y="62"/>
                  <a:pt x="199" y="62"/>
                </a:cubicBezTo>
                <a:cubicBezTo>
                  <a:pt x="198" y="63"/>
                  <a:pt x="198" y="63"/>
                  <a:pt x="198" y="63"/>
                </a:cubicBezTo>
                <a:cubicBezTo>
                  <a:pt x="198" y="65"/>
                  <a:pt x="198" y="65"/>
                  <a:pt x="198" y="65"/>
                </a:cubicBezTo>
                <a:cubicBezTo>
                  <a:pt x="196" y="65"/>
                  <a:pt x="196" y="65"/>
                  <a:pt x="196" y="65"/>
                </a:cubicBezTo>
                <a:cubicBezTo>
                  <a:pt x="181" y="60"/>
                  <a:pt x="181" y="60"/>
                  <a:pt x="181" y="60"/>
                </a:cubicBezTo>
                <a:cubicBezTo>
                  <a:pt x="181" y="65"/>
                  <a:pt x="182" y="69"/>
                  <a:pt x="184" y="73"/>
                </a:cubicBezTo>
                <a:cubicBezTo>
                  <a:pt x="186" y="77"/>
                  <a:pt x="187" y="80"/>
                  <a:pt x="185" y="84"/>
                </a:cubicBezTo>
                <a:cubicBezTo>
                  <a:pt x="183" y="89"/>
                  <a:pt x="183" y="89"/>
                  <a:pt x="183" y="89"/>
                </a:cubicBezTo>
                <a:cubicBezTo>
                  <a:pt x="181" y="91"/>
                  <a:pt x="176" y="91"/>
                  <a:pt x="168" y="91"/>
                </a:cubicBezTo>
                <a:cubicBezTo>
                  <a:pt x="158" y="91"/>
                  <a:pt x="158" y="91"/>
                  <a:pt x="158" y="91"/>
                </a:cubicBezTo>
                <a:cubicBezTo>
                  <a:pt x="157" y="108"/>
                  <a:pt x="157" y="108"/>
                  <a:pt x="157" y="108"/>
                </a:cubicBezTo>
                <a:cubicBezTo>
                  <a:pt x="144" y="103"/>
                  <a:pt x="144" y="103"/>
                  <a:pt x="144" y="103"/>
                </a:cubicBezTo>
                <a:cubicBezTo>
                  <a:pt x="143" y="103"/>
                  <a:pt x="143" y="103"/>
                  <a:pt x="143" y="103"/>
                </a:cubicBezTo>
                <a:cubicBezTo>
                  <a:pt x="142" y="102"/>
                  <a:pt x="142" y="102"/>
                  <a:pt x="142" y="102"/>
                </a:cubicBezTo>
                <a:cubicBezTo>
                  <a:pt x="136" y="89"/>
                  <a:pt x="136" y="89"/>
                  <a:pt x="136" y="89"/>
                </a:cubicBezTo>
                <a:cubicBezTo>
                  <a:pt x="121" y="85"/>
                  <a:pt x="121" y="85"/>
                  <a:pt x="121" y="85"/>
                </a:cubicBezTo>
                <a:cubicBezTo>
                  <a:pt x="118" y="77"/>
                  <a:pt x="118" y="77"/>
                  <a:pt x="118" y="77"/>
                </a:cubicBezTo>
                <a:cubicBezTo>
                  <a:pt x="112" y="81"/>
                  <a:pt x="112" y="81"/>
                  <a:pt x="112" y="81"/>
                </a:cubicBezTo>
                <a:cubicBezTo>
                  <a:pt x="111" y="81"/>
                  <a:pt x="111" y="81"/>
                  <a:pt x="111" y="81"/>
                </a:cubicBezTo>
                <a:cubicBezTo>
                  <a:pt x="102" y="83"/>
                  <a:pt x="102" y="83"/>
                  <a:pt x="102" y="83"/>
                </a:cubicBezTo>
                <a:cubicBezTo>
                  <a:pt x="100" y="83"/>
                  <a:pt x="100" y="83"/>
                  <a:pt x="100" y="83"/>
                </a:cubicBezTo>
                <a:cubicBezTo>
                  <a:pt x="95" y="72"/>
                  <a:pt x="95" y="72"/>
                  <a:pt x="95" y="72"/>
                </a:cubicBezTo>
                <a:cubicBezTo>
                  <a:pt x="90" y="65"/>
                  <a:pt x="90" y="65"/>
                  <a:pt x="90" y="65"/>
                </a:cubicBezTo>
                <a:cubicBezTo>
                  <a:pt x="90" y="64"/>
                  <a:pt x="90" y="64"/>
                  <a:pt x="90" y="64"/>
                </a:cubicBezTo>
                <a:cubicBezTo>
                  <a:pt x="85" y="58"/>
                  <a:pt x="82" y="53"/>
                  <a:pt x="81" y="50"/>
                </a:cubicBezTo>
                <a:cubicBezTo>
                  <a:pt x="81" y="49"/>
                  <a:pt x="80" y="48"/>
                  <a:pt x="77" y="47"/>
                </a:cubicBezTo>
                <a:cubicBezTo>
                  <a:pt x="74" y="47"/>
                  <a:pt x="74" y="47"/>
                  <a:pt x="74" y="47"/>
                </a:cubicBezTo>
                <a:cubicBezTo>
                  <a:pt x="70" y="45"/>
                  <a:pt x="67" y="41"/>
                  <a:pt x="65" y="36"/>
                </a:cubicBezTo>
                <a:cubicBezTo>
                  <a:pt x="63" y="26"/>
                  <a:pt x="63" y="26"/>
                  <a:pt x="63" y="26"/>
                </a:cubicBezTo>
                <a:cubicBezTo>
                  <a:pt x="63" y="17"/>
                  <a:pt x="63" y="17"/>
                  <a:pt x="63" y="17"/>
                </a:cubicBezTo>
                <a:cubicBezTo>
                  <a:pt x="59" y="9"/>
                  <a:pt x="59" y="9"/>
                  <a:pt x="59" y="9"/>
                </a:cubicBezTo>
                <a:cubicBezTo>
                  <a:pt x="51" y="12"/>
                  <a:pt x="51" y="12"/>
                  <a:pt x="51" y="12"/>
                </a:cubicBezTo>
                <a:cubicBezTo>
                  <a:pt x="51" y="12"/>
                  <a:pt x="51" y="12"/>
                  <a:pt x="51" y="12"/>
                </a:cubicBezTo>
                <a:cubicBezTo>
                  <a:pt x="50" y="12"/>
                  <a:pt x="50" y="12"/>
                  <a:pt x="50" y="1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5" name="Freeform 18"/>
          <p:cNvSpPr>
            <a:spLocks/>
          </p:cNvSpPr>
          <p:nvPr/>
        </p:nvSpPr>
        <p:spPr bwMode="auto">
          <a:xfrm>
            <a:off x="787400" y="3522663"/>
            <a:ext cx="2378075" cy="1444625"/>
          </a:xfrm>
          <a:custGeom>
            <a:avLst/>
            <a:gdLst>
              <a:gd name="T0" fmla="*/ 251503 w 955"/>
              <a:gd name="T1" fmla="*/ 64759 h 580"/>
              <a:gd name="T2" fmla="*/ 126997 w 955"/>
              <a:gd name="T3" fmla="*/ 109592 h 580"/>
              <a:gd name="T4" fmla="*/ 79684 w 955"/>
              <a:gd name="T5" fmla="*/ 201749 h 580"/>
              <a:gd name="T6" fmla="*/ 37352 w 955"/>
              <a:gd name="T7" fmla="*/ 396027 h 580"/>
              <a:gd name="T8" fmla="*/ 32372 w 955"/>
              <a:gd name="T9" fmla="*/ 450823 h 580"/>
              <a:gd name="T10" fmla="*/ 114546 w 955"/>
              <a:gd name="T11" fmla="*/ 625174 h 580"/>
              <a:gd name="T12" fmla="*/ 244033 w 955"/>
              <a:gd name="T13" fmla="*/ 769636 h 580"/>
              <a:gd name="T14" fmla="*/ 348618 w 955"/>
              <a:gd name="T15" fmla="*/ 739748 h 580"/>
              <a:gd name="T16" fmla="*/ 445733 w 955"/>
              <a:gd name="T17" fmla="*/ 866775 h 580"/>
              <a:gd name="T18" fmla="*/ 547829 w 955"/>
              <a:gd name="T19" fmla="*/ 943988 h 580"/>
              <a:gd name="T20" fmla="*/ 592651 w 955"/>
              <a:gd name="T21" fmla="*/ 1023691 h 580"/>
              <a:gd name="T22" fmla="*/ 714668 w 955"/>
              <a:gd name="T23" fmla="*/ 1105885 h 580"/>
              <a:gd name="T24" fmla="*/ 769450 w 955"/>
              <a:gd name="T25" fmla="*/ 1138265 h 580"/>
              <a:gd name="T26" fmla="*/ 891467 w 955"/>
              <a:gd name="T27" fmla="*/ 1185589 h 580"/>
              <a:gd name="T28" fmla="*/ 1130519 w 955"/>
              <a:gd name="T29" fmla="*/ 1225441 h 580"/>
              <a:gd name="T30" fmla="*/ 1123049 w 955"/>
              <a:gd name="T31" fmla="*/ 1320088 h 580"/>
              <a:gd name="T32" fmla="*/ 1461707 w 955"/>
              <a:gd name="T33" fmla="*/ 1282727 h 580"/>
              <a:gd name="T34" fmla="*/ 1499059 w 955"/>
              <a:gd name="T35" fmla="*/ 1392320 h 580"/>
              <a:gd name="T36" fmla="*/ 1810325 w 955"/>
              <a:gd name="T37" fmla="*/ 1349977 h 580"/>
              <a:gd name="T38" fmla="*/ 1937322 w 955"/>
              <a:gd name="T39" fmla="*/ 1282727 h 580"/>
              <a:gd name="T40" fmla="*/ 2151473 w 955"/>
              <a:gd name="T41" fmla="*/ 1357449 h 580"/>
              <a:gd name="T42" fmla="*/ 2153963 w 955"/>
              <a:gd name="T43" fmla="*/ 1349977 h 580"/>
              <a:gd name="T44" fmla="*/ 2253568 w 955"/>
              <a:gd name="T45" fmla="*/ 1315107 h 580"/>
              <a:gd name="T46" fmla="*/ 2295901 w 955"/>
              <a:gd name="T47" fmla="*/ 1255329 h 580"/>
              <a:gd name="T48" fmla="*/ 2358154 w 955"/>
              <a:gd name="T49" fmla="*/ 1061052 h 580"/>
              <a:gd name="T50" fmla="*/ 2330763 w 955"/>
              <a:gd name="T51" fmla="*/ 936516 h 580"/>
              <a:gd name="T52" fmla="*/ 2270999 w 955"/>
              <a:gd name="T53" fmla="*/ 782090 h 580"/>
              <a:gd name="T54" fmla="*/ 2241118 w 955"/>
              <a:gd name="T55" fmla="*/ 724803 h 580"/>
              <a:gd name="T56" fmla="*/ 2203766 w 955"/>
              <a:gd name="T57" fmla="*/ 744729 h 580"/>
              <a:gd name="T58" fmla="*/ 2106651 w 955"/>
              <a:gd name="T59" fmla="*/ 767146 h 580"/>
              <a:gd name="T60" fmla="*/ 2009536 w 955"/>
              <a:gd name="T61" fmla="*/ 806997 h 580"/>
              <a:gd name="T62" fmla="*/ 1939812 w 955"/>
              <a:gd name="T63" fmla="*/ 719822 h 580"/>
              <a:gd name="T64" fmla="*/ 1872578 w 955"/>
              <a:gd name="T65" fmla="*/ 650081 h 580"/>
              <a:gd name="T66" fmla="*/ 1673368 w 955"/>
              <a:gd name="T67" fmla="*/ 627665 h 580"/>
              <a:gd name="T68" fmla="*/ 1523960 w 955"/>
              <a:gd name="T69" fmla="*/ 565396 h 580"/>
              <a:gd name="T70" fmla="*/ 1471667 w 955"/>
              <a:gd name="T71" fmla="*/ 505619 h 580"/>
              <a:gd name="T72" fmla="*/ 1391983 w 955"/>
              <a:gd name="T73" fmla="*/ 513091 h 580"/>
              <a:gd name="T74" fmla="*/ 1309809 w 955"/>
              <a:gd name="T75" fmla="*/ 368628 h 580"/>
              <a:gd name="T76" fmla="*/ 1344671 w 955"/>
              <a:gd name="T77" fmla="*/ 276471 h 580"/>
              <a:gd name="T78" fmla="*/ 1349651 w 955"/>
              <a:gd name="T79" fmla="*/ 149444 h 580"/>
              <a:gd name="T80" fmla="*/ 1349651 w 955"/>
              <a:gd name="T81" fmla="*/ 82194 h 580"/>
              <a:gd name="T82" fmla="*/ 1339690 w 955"/>
              <a:gd name="T83" fmla="*/ 77213 h 580"/>
              <a:gd name="T84" fmla="*/ 1309809 w 955"/>
              <a:gd name="T85" fmla="*/ 57287 h 580"/>
              <a:gd name="T86" fmla="*/ 1152931 w 955"/>
              <a:gd name="T87" fmla="*/ 7472 h 580"/>
              <a:gd name="T88" fmla="*/ 981112 w 955"/>
              <a:gd name="T89" fmla="*/ 42342 h 580"/>
              <a:gd name="T90" fmla="*/ 834194 w 955"/>
              <a:gd name="T91" fmla="*/ 69741 h 580"/>
              <a:gd name="T92" fmla="*/ 776921 w 955"/>
              <a:gd name="T93" fmla="*/ 77213 h 580"/>
              <a:gd name="T94" fmla="*/ 647434 w 955"/>
              <a:gd name="T95" fmla="*/ 69741 h 580"/>
              <a:gd name="T96" fmla="*/ 575220 w 955"/>
              <a:gd name="T97" fmla="*/ 0 h 580"/>
              <a:gd name="T98" fmla="*/ 507987 w 955"/>
              <a:gd name="T99" fmla="*/ 34870 h 580"/>
              <a:gd name="T100" fmla="*/ 348618 w 955"/>
              <a:gd name="T101" fmla="*/ 22417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5" h="580">
                <a:moveTo>
                  <a:pt x="117" y="2"/>
                </a:moveTo>
                <a:cubicBezTo>
                  <a:pt x="117" y="3"/>
                  <a:pt x="117" y="3"/>
                  <a:pt x="117" y="3"/>
                </a:cubicBezTo>
                <a:cubicBezTo>
                  <a:pt x="115" y="8"/>
                  <a:pt x="111" y="12"/>
                  <a:pt x="106" y="16"/>
                </a:cubicBezTo>
                <a:cubicBezTo>
                  <a:pt x="102" y="18"/>
                  <a:pt x="101" y="21"/>
                  <a:pt x="101" y="25"/>
                </a:cubicBezTo>
                <a:cubicBezTo>
                  <a:pt x="101" y="26"/>
                  <a:pt x="101" y="26"/>
                  <a:pt x="101" y="26"/>
                </a:cubicBezTo>
                <a:cubicBezTo>
                  <a:pt x="101" y="29"/>
                  <a:pt x="99" y="34"/>
                  <a:pt x="94" y="42"/>
                </a:cubicBezTo>
                <a:cubicBezTo>
                  <a:pt x="94" y="45"/>
                  <a:pt x="94" y="45"/>
                  <a:pt x="94" y="45"/>
                </a:cubicBezTo>
                <a:cubicBezTo>
                  <a:pt x="92" y="46"/>
                  <a:pt x="90" y="48"/>
                  <a:pt x="86" y="48"/>
                </a:cubicBezTo>
                <a:cubicBezTo>
                  <a:pt x="51" y="43"/>
                  <a:pt x="51" y="43"/>
                  <a:pt x="51" y="43"/>
                </a:cubicBezTo>
                <a:cubicBezTo>
                  <a:pt x="51" y="44"/>
                  <a:pt x="51" y="44"/>
                  <a:pt x="51" y="44"/>
                </a:cubicBezTo>
                <a:cubicBezTo>
                  <a:pt x="49" y="52"/>
                  <a:pt x="49" y="52"/>
                  <a:pt x="49" y="52"/>
                </a:cubicBezTo>
                <a:cubicBezTo>
                  <a:pt x="49" y="53"/>
                  <a:pt x="49" y="53"/>
                  <a:pt x="49" y="53"/>
                </a:cubicBezTo>
                <a:cubicBezTo>
                  <a:pt x="48" y="53"/>
                  <a:pt x="48" y="53"/>
                  <a:pt x="48" y="53"/>
                </a:cubicBezTo>
                <a:cubicBezTo>
                  <a:pt x="48" y="53"/>
                  <a:pt x="48" y="53"/>
                  <a:pt x="48" y="53"/>
                </a:cubicBezTo>
                <a:cubicBezTo>
                  <a:pt x="39" y="66"/>
                  <a:pt x="33" y="75"/>
                  <a:pt x="32" y="81"/>
                </a:cubicBezTo>
                <a:cubicBezTo>
                  <a:pt x="32" y="84"/>
                  <a:pt x="35" y="95"/>
                  <a:pt x="43" y="114"/>
                </a:cubicBezTo>
                <a:cubicBezTo>
                  <a:pt x="49" y="127"/>
                  <a:pt x="49" y="127"/>
                  <a:pt x="49" y="127"/>
                </a:cubicBezTo>
                <a:cubicBezTo>
                  <a:pt x="51" y="133"/>
                  <a:pt x="49" y="140"/>
                  <a:pt x="44" y="148"/>
                </a:cubicBezTo>
                <a:cubicBezTo>
                  <a:pt x="33" y="159"/>
                  <a:pt x="33" y="159"/>
                  <a:pt x="33" y="159"/>
                </a:cubicBezTo>
                <a:cubicBezTo>
                  <a:pt x="15" y="159"/>
                  <a:pt x="15" y="159"/>
                  <a:pt x="15" y="159"/>
                </a:cubicBezTo>
                <a:cubicBezTo>
                  <a:pt x="11" y="139"/>
                  <a:pt x="11" y="139"/>
                  <a:pt x="11" y="139"/>
                </a:cubicBezTo>
                <a:cubicBezTo>
                  <a:pt x="6" y="164"/>
                  <a:pt x="6" y="164"/>
                  <a:pt x="6" y="164"/>
                </a:cubicBezTo>
                <a:cubicBezTo>
                  <a:pt x="14" y="176"/>
                  <a:pt x="14" y="176"/>
                  <a:pt x="14" y="176"/>
                </a:cubicBezTo>
                <a:cubicBezTo>
                  <a:pt x="15" y="178"/>
                  <a:pt x="15" y="179"/>
                  <a:pt x="14" y="179"/>
                </a:cubicBezTo>
                <a:cubicBezTo>
                  <a:pt x="13" y="181"/>
                  <a:pt x="13" y="181"/>
                  <a:pt x="13" y="181"/>
                </a:cubicBezTo>
                <a:cubicBezTo>
                  <a:pt x="10" y="182"/>
                  <a:pt x="7" y="189"/>
                  <a:pt x="3" y="199"/>
                </a:cubicBezTo>
                <a:cubicBezTo>
                  <a:pt x="0" y="208"/>
                  <a:pt x="1" y="217"/>
                  <a:pt x="9" y="227"/>
                </a:cubicBezTo>
                <a:cubicBezTo>
                  <a:pt x="23" y="227"/>
                  <a:pt x="23" y="227"/>
                  <a:pt x="23" y="227"/>
                </a:cubicBezTo>
                <a:cubicBezTo>
                  <a:pt x="28" y="228"/>
                  <a:pt x="35" y="236"/>
                  <a:pt x="46" y="250"/>
                </a:cubicBezTo>
                <a:cubicBezTo>
                  <a:pt x="46" y="251"/>
                  <a:pt x="46" y="251"/>
                  <a:pt x="46" y="251"/>
                </a:cubicBezTo>
                <a:cubicBezTo>
                  <a:pt x="46" y="251"/>
                  <a:pt x="46" y="251"/>
                  <a:pt x="46" y="251"/>
                </a:cubicBezTo>
                <a:cubicBezTo>
                  <a:pt x="46" y="255"/>
                  <a:pt x="48" y="258"/>
                  <a:pt x="51" y="261"/>
                </a:cubicBezTo>
                <a:cubicBezTo>
                  <a:pt x="83" y="291"/>
                  <a:pt x="83" y="291"/>
                  <a:pt x="83" y="291"/>
                </a:cubicBezTo>
                <a:cubicBezTo>
                  <a:pt x="83" y="291"/>
                  <a:pt x="83" y="291"/>
                  <a:pt x="83" y="291"/>
                </a:cubicBezTo>
                <a:cubicBezTo>
                  <a:pt x="98" y="309"/>
                  <a:pt x="98" y="309"/>
                  <a:pt x="98" y="309"/>
                </a:cubicBezTo>
                <a:cubicBezTo>
                  <a:pt x="106" y="309"/>
                  <a:pt x="106" y="309"/>
                  <a:pt x="106" y="309"/>
                </a:cubicBezTo>
                <a:cubicBezTo>
                  <a:pt x="115" y="293"/>
                  <a:pt x="115" y="293"/>
                  <a:pt x="115" y="293"/>
                </a:cubicBezTo>
                <a:cubicBezTo>
                  <a:pt x="117" y="292"/>
                  <a:pt x="117" y="292"/>
                  <a:pt x="117" y="292"/>
                </a:cubicBezTo>
                <a:cubicBezTo>
                  <a:pt x="117" y="291"/>
                  <a:pt x="117" y="291"/>
                  <a:pt x="117" y="291"/>
                </a:cubicBezTo>
                <a:cubicBezTo>
                  <a:pt x="140" y="297"/>
                  <a:pt x="140" y="297"/>
                  <a:pt x="140" y="297"/>
                </a:cubicBezTo>
                <a:cubicBezTo>
                  <a:pt x="140" y="297"/>
                  <a:pt x="140" y="297"/>
                  <a:pt x="140" y="297"/>
                </a:cubicBezTo>
                <a:cubicBezTo>
                  <a:pt x="140" y="298"/>
                  <a:pt x="140" y="298"/>
                  <a:pt x="140" y="298"/>
                </a:cubicBezTo>
                <a:cubicBezTo>
                  <a:pt x="143" y="314"/>
                  <a:pt x="143" y="314"/>
                  <a:pt x="143" y="314"/>
                </a:cubicBezTo>
                <a:cubicBezTo>
                  <a:pt x="169" y="345"/>
                  <a:pt x="169" y="345"/>
                  <a:pt x="169" y="345"/>
                </a:cubicBezTo>
                <a:cubicBezTo>
                  <a:pt x="179" y="348"/>
                  <a:pt x="179" y="348"/>
                  <a:pt x="179" y="348"/>
                </a:cubicBezTo>
                <a:cubicBezTo>
                  <a:pt x="179" y="349"/>
                  <a:pt x="179" y="349"/>
                  <a:pt x="179" y="349"/>
                </a:cubicBezTo>
                <a:cubicBezTo>
                  <a:pt x="183" y="351"/>
                  <a:pt x="183" y="351"/>
                  <a:pt x="183" y="351"/>
                </a:cubicBezTo>
                <a:cubicBezTo>
                  <a:pt x="184" y="352"/>
                  <a:pt x="184" y="352"/>
                  <a:pt x="184" y="352"/>
                </a:cubicBezTo>
                <a:cubicBezTo>
                  <a:pt x="204" y="382"/>
                  <a:pt x="204" y="382"/>
                  <a:pt x="204" y="382"/>
                </a:cubicBezTo>
                <a:cubicBezTo>
                  <a:pt x="220" y="379"/>
                  <a:pt x="220" y="379"/>
                  <a:pt x="220" y="379"/>
                </a:cubicBezTo>
                <a:cubicBezTo>
                  <a:pt x="222" y="379"/>
                  <a:pt x="222" y="379"/>
                  <a:pt x="222" y="379"/>
                </a:cubicBezTo>
                <a:cubicBezTo>
                  <a:pt x="222" y="379"/>
                  <a:pt x="222" y="379"/>
                  <a:pt x="222" y="379"/>
                </a:cubicBezTo>
                <a:cubicBezTo>
                  <a:pt x="224" y="380"/>
                  <a:pt x="224" y="380"/>
                  <a:pt x="224" y="380"/>
                </a:cubicBezTo>
                <a:cubicBezTo>
                  <a:pt x="224" y="382"/>
                  <a:pt x="224" y="382"/>
                  <a:pt x="224" y="382"/>
                </a:cubicBezTo>
                <a:cubicBezTo>
                  <a:pt x="238" y="411"/>
                  <a:pt x="238" y="411"/>
                  <a:pt x="238" y="411"/>
                </a:cubicBezTo>
                <a:cubicBezTo>
                  <a:pt x="255" y="421"/>
                  <a:pt x="255" y="421"/>
                  <a:pt x="255" y="421"/>
                </a:cubicBezTo>
                <a:cubicBezTo>
                  <a:pt x="269" y="425"/>
                  <a:pt x="269" y="425"/>
                  <a:pt x="269" y="425"/>
                </a:cubicBezTo>
                <a:cubicBezTo>
                  <a:pt x="276" y="443"/>
                  <a:pt x="276" y="443"/>
                  <a:pt x="276" y="443"/>
                </a:cubicBezTo>
                <a:cubicBezTo>
                  <a:pt x="286" y="443"/>
                  <a:pt x="286" y="443"/>
                  <a:pt x="286" y="443"/>
                </a:cubicBezTo>
                <a:cubicBezTo>
                  <a:pt x="287" y="444"/>
                  <a:pt x="287" y="444"/>
                  <a:pt x="287" y="444"/>
                </a:cubicBezTo>
                <a:cubicBezTo>
                  <a:pt x="287" y="444"/>
                  <a:pt x="287" y="444"/>
                  <a:pt x="287" y="444"/>
                </a:cubicBezTo>
                <a:cubicBezTo>
                  <a:pt x="308" y="456"/>
                  <a:pt x="308" y="456"/>
                  <a:pt x="308" y="456"/>
                </a:cubicBezTo>
                <a:cubicBezTo>
                  <a:pt x="308" y="457"/>
                  <a:pt x="308" y="457"/>
                  <a:pt x="308" y="457"/>
                </a:cubicBezTo>
                <a:cubicBezTo>
                  <a:pt x="308" y="457"/>
                  <a:pt x="308" y="457"/>
                  <a:pt x="308" y="457"/>
                </a:cubicBezTo>
                <a:cubicBezTo>
                  <a:pt x="309" y="457"/>
                  <a:pt x="309" y="457"/>
                  <a:pt x="309" y="457"/>
                </a:cubicBezTo>
                <a:cubicBezTo>
                  <a:pt x="325" y="477"/>
                  <a:pt x="325" y="477"/>
                  <a:pt x="325" y="477"/>
                </a:cubicBezTo>
                <a:cubicBezTo>
                  <a:pt x="348" y="473"/>
                  <a:pt x="348" y="473"/>
                  <a:pt x="348" y="473"/>
                </a:cubicBezTo>
                <a:cubicBezTo>
                  <a:pt x="349" y="473"/>
                  <a:pt x="349" y="473"/>
                  <a:pt x="349" y="473"/>
                </a:cubicBezTo>
                <a:cubicBezTo>
                  <a:pt x="358" y="476"/>
                  <a:pt x="358" y="476"/>
                  <a:pt x="358" y="476"/>
                </a:cubicBezTo>
                <a:cubicBezTo>
                  <a:pt x="358" y="476"/>
                  <a:pt x="358" y="476"/>
                  <a:pt x="358" y="476"/>
                </a:cubicBezTo>
                <a:cubicBezTo>
                  <a:pt x="373" y="489"/>
                  <a:pt x="373" y="489"/>
                  <a:pt x="373" y="489"/>
                </a:cubicBezTo>
                <a:cubicBezTo>
                  <a:pt x="399" y="491"/>
                  <a:pt x="399" y="491"/>
                  <a:pt x="399" y="491"/>
                </a:cubicBezTo>
                <a:cubicBezTo>
                  <a:pt x="415" y="488"/>
                  <a:pt x="415" y="488"/>
                  <a:pt x="415" y="488"/>
                </a:cubicBezTo>
                <a:cubicBezTo>
                  <a:pt x="415" y="488"/>
                  <a:pt x="415" y="488"/>
                  <a:pt x="415" y="488"/>
                </a:cubicBezTo>
                <a:cubicBezTo>
                  <a:pt x="436" y="485"/>
                  <a:pt x="449" y="487"/>
                  <a:pt x="454" y="492"/>
                </a:cubicBezTo>
                <a:cubicBezTo>
                  <a:pt x="457" y="497"/>
                  <a:pt x="455" y="502"/>
                  <a:pt x="448" y="508"/>
                </a:cubicBezTo>
                <a:cubicBezTo>
                  <a:pt x="442" y="514"/>
                  <a:pt x="442" y="514"/>
                  <a:pt x="442" y="514"/>
                </a:cubicBezTo>
                <a:cubicBezTo>
                  <a:pt x="440" y="517"/>
                  <a:pt x="443" y="522"/>
                  <a:pt x="451" y="529"/>
                </a:cubicBezTo>
                <a:cubicBezTo>
                  <a:pt x="451" y="530"/>
                  <a:pt x="451" y="530"/>
                  <a:pt x="451" y="530"/>
                </a:cubicBezTo>
                <a:cubicBezTo>
                  <a:pt x="451" y="530"/>
                  <a:pt x="451" y="530"/>
                  <a:pt x="451" y="530"/>
                </a:cubicBezTo>
                <a:cubicBezTo>
                  <a:pt x="455" y="534"/>
                  <a:pt x="455" y="534"/>
                  <a:pt x="455" y="534"/>
                </a:cubicBezTo>
                <a:cubicBezTo>
                  <a:pt x="457" y="532"/>
                  <a:pt x="457" y="532"/>
                  <a:pt x="457" y="532"/>
                </a:cubicBezTo>
                <a:cubicBezTo>
                  <a:pt x="472" y="504"/>
                  <a:pt x="485" y="488"/>
                  <a:pt x="493" y="485"/>
                </a:cubicBezTo>
                <a:cubicBezTo>
                  <a:pt x="502" y="482"/>
                  <a:pt x="521" y="490"/>
                  <a:pt x="551" y="508"/>
                </a:cubicBezTo>
                <a:cubicBezTo>
                  <a:pt x="587" y="515"/>
                  <a:pt x="587" y="515"/>
                  <a:pt x="587" y="515"/>
                </a:cubicBezTo>
                <a:cubicBezTo>
                  <a:pt x="587" y="516"/>
                  <a:pt x="587" y="516"/>
                  <a:pt x="587" y="516"/>
                </a:cubicBezTo>
                <a:cubicBezTo>
                  <a:pt x="587" y="517"/>
                  <a:pt x="587" y="517"/>
                  <a:pt x="587" y="517"/>
                </a:cubicBezTo>
                <a:cubicBezTo>
                  <a:pt x="585" y="534"/>
                  <a:pt x="585" y="534"/>
                  <a:pt x="585" y="534"/>
                </a:cubicBezTo>
                <a:cubicBezTo>
                  <a:pt x="603" y="536"/>
                  <a:pt x="603" y="536"/>
                  <a:pt x="603" y="536"/>
                </a:cubicBezTo>
                <a:cubicBezTo>
                  <a:pt x="602" y="559"/>
                  <a:pt x="602" y="559"/>
                  <a:pt x="602" y="559"/>
                </a:cubicBezTo>
                <a:cubicBezTo>
                  <a:pt x="608" y="570"/>
                  <a:pt x="612" y="576"/>
                  <a:pt x="614" y="578"/>
                </a:cubicBezTo>
                <a:cubicBezTo>
                  <a:pt x="618" y="580"/>
                  <a:pt x="636" y="580"/>
                  <a:pt x="668" y="578"/>
                </a:cubicBezTo>
                <a:cubicBezTo>
                  <a:pt x="687" y="568"/>
                  <a:pt x="687" y="568"/>
                  <a:pt x="687" y="568"/>
                </a:cubicBezTo>
                <a:cubicBezTo>
                  <a:pt x="705" y="542"/>
                  <a:pt x="705" y="542"/>
                  <a:pt x="705" y="542"/>
                </a:cubicBezTo>
                <a:cubicBezTo>
                  <a:pt x="727" y="542"/>
                  <a:pt x="727" y="542"/>
                  <a:pt x="727" y="542"/>
                </a:cubicBezTo>
                <a:cubicBezTo>
                  <a:pt x="737" y="539"/>
                  <a:pt x="737" y="539"/>
                  <a:pt x="737" y="539"/>
                </a:cubicBezTo>
                <a:cubicBezTo>
                  <a:pt x="777" y="516"/>
                  <a:pt x="777" y="516"/>
                  <a:pt x="777" y="516"/>
                </a:cubicBezTo>
                <a:cubicBezTo>
                  <a:pt x="778" y="516"/>
                  <a:pt x="778" y="516"/>
                  <a:pt x="778" y="516"/>
                </a:cubicBezTo>
                <a:cubicBezTo>
                  <a:pt x="778" y="515"/>
                  <a:pt x="778" y="515"/>
                  <a:pt x="778" y="515"/>
                </a:cubicBezTo>
                <a:cubicBezTo>
                  <a:pt x="778" y="515"/>
                  <a:pt x="778" y="515"/>
                  <a:pt x="778" y="515"/>
                </a:cubicBezTo>
                <a:cubicBezTo>
                  <a:pt x="801" y="513"/>
                  <a:pt x="815" y="512"/>
                  <a:pt x="818" y="515"/>
                </a:cubicBezTo>
                <a:cubicBezTo>
                  <a:pt x="844" y="537"/>
                  <a:pt x="844" y="537"/>
                  <a:pt x="844" y="537"/>
                </a:cubicBezTo>
                <a:cubicBezTo>
                  <a:pt x="852" y="540"/>
                  <a:pt x="852" y="540"/>
                  <a:pt x="852" y="540"/>
                </a:cubicBezTo>
                <a:cubicBezTo>
                  <a:pt x="854" y="541"/>
                  <a:pt x="854" y="541"/>
                  <a:pt x="854" y="541"/>
                </a:cubicBezTo>
                <a:cubicBezTo>
                  <a:pt x="864" y="545"/>
                  <a:pt x="864" y="545"/>
                  <a:pt x="864" y="545"/>
                </a:cubicBezTo>
                <a:cubicBezTo>
                  <a:pt x="865" y="546"/>
                  <a:pt x="865" y="546"/>
                  <a:pt x="865" y="546"/>
                </a:cubicBezTo>
                <a:cubicBezTo>
                  <a:pt x="865" y="544"/>
                  <a:pt x="865" y="544"/>
                  <a:pt x="865" y="544"/>
                </a:cubicBezTo>
                <a:cubicBezTo>
                  <a:pt x="865" y="544"/>
                  <a:pt x="865" y="544"/>
                  <a:pt x="865" y="544"/>
                </a:cubicBezTo>
                <a:cubicBezTo>
                  <a:pt x="865" y="543"/>
                  <a:pt x="865" y="543"/>
                  <a:pt x="865" y="543"/>
                </a:cubicBezTo>
                <a:cubicBezTo>
                  <a:pt x="865" y="542"/>
                  <a:pt x="865" y="542"/>
                  <a:pt x="865" y="542"/>
                </a:cubicBezTo>
                <a:cubicBezTo>
                  <a:pt x="869" y="524"/>
                  <a:pt x="869" y="524"/>
                  <a:pt x="869" y="524"/>
                </a:cubicBezTo>
                <a:cubicBezTo>
                  <a:pt x="867" y="519"/>
                  <a:pt x="867" y="515"/>
                  <a:pt x="869" y="511"/>
                </a:cubicBezTo>
                <a:cubicBezTo>
                  <a:pt x="870" y="508"/>
                  <a:pt x="873" y="506"/>
                  <a:pt x="878" y="505"/>
                </a:cubicBezTo>
                <a:cubicBezTo>
                  <a:pt x="887" y="503"/>
                  <a:pt x="895" y="511"/>
                  <a:pt x="904" y="528"/>
                </a:cubicBezTo>
                <a:cubicBezTo>
                  <a:pt x="905" y="528"/>
                  <a:pt x="905" y="528"/>
                  <a:pt x="905" y="528"/>
                </a:cubicBezTo>
                <a:cubicBezTo>
                  <a:pt x="906" y="528"/>
                  <a:pt x="906" y="528"/>
                  <a:pt x="906" y="528"/>
                </a:cubicBezTo>
                <a:cubicBezTo>
                  <a:pt x="921" y="522"/>
                  <a:pt x="921" y="522"/>
                  <a:pt x="921" y="522"/>
                </a:cubicBezTo>
                <a:cubicBezTo>
                  <a:pt x="924" y="521"/>
                  <a:pt x="925" y="518"/>
                  <a:pt x="925" y="515"/>
                </a:cubicBezTo>
                <a:cubicBezTo>
                  <a:pt x="922" y="504"/>
                  <a:pt x="922" y="504"/>
                  <a:pt x="922" y="504"/>
                </a:cubicBezTo>
                <a:cubicBezTo>
                  <a:pt x="922" y="504"/>
                  <a:pt x="922" y="504"/>
                  <a:pt x="922" y="504"/>
                </a:cubicBezTo>
                <a:cubicBezTo>
                  <a:pt x="921" y="499"/>
                  <a:pt x="922" y="494"/>
                  <a:pt x="927" y="493"/>
                </a:cubicBezTo>
                <a:cubicBezTo>
                  <a:pt x="933" y="488"/>
                  <a:pt x="933" y="488"/>
                  <a:pt x="933" y="488"/>
                </a:cubicBezTo>
                <a:cubicBezTo>
                  <a:pt x="946" y="474"/>
                  <a:pt x="946" y="474"/>
                  <a:pt x="946" y="474"/>
                </a:cubicBezTo>
                <a:cubicBezTo>
                  <a:pt x="955" y="454"/>
                  <a:pt x="955" y="454"/>
                  <a:pt x="955" y="454"/>
                </a:cubicBezTo>
                <a:cubicBezTo>
                  <a:pt x="947" y="441"/>
                  <a:pt x="945" y="432"/>
                  <a:pt x="947" y="426"/>
                </a:cubicBezTo>
                <a:cubicBezTo>
                  <a:pt x="949" y="409"/>
                  <a:pt x="949" y="409"/>
                  <a:pt x="949" y="409"/>
                </a:cubicBezTo>
                <a:cubicBezTo>
                  <a:pt x="945" y="402"/>
                  <a:pt x="943" y="397"/>
                  <a:pt x="943" y="393"/>
                </a:cubicBezTo>
                <a:cubicBezTo>
                  <a:pt x="943" y="391"/>
                  <a:pt x="941" y="385"/>
                  <a:pt x="936" y="378"/>
                </a:cubicBezTo>
                <a:cubicBezTo>
                  <a:pt x="936" y="378"/>
                  <a:pt x="936" y="378"/>
                  <a:pt x="936" y="378"/>
                </a:cubicBezTo>
                <a:cubicBezTo>
                  <a:pt x="936" y="376"/>
                  <a:pt x="936" y="376"/>
                  <a:pt x="936" y="376"/>
                </a:cubicBezTo>
                <a:cubicBezTo>
                  <a:pt x="934" y="354"/>
                  <a:pt x="934" y="354"/>
                  <a:pt x="934" y="354"/>
                </a:cubicBezTo>
                <a:cubicBezTo>
                  <a:pt x="933" y="351"/>
                  <a:pt x="933" y="346"/>
                  <a:pt x="934" y="340"/>
                </a:cubicBezTo>
                <a:cubicBezTo>
                  <a:pt x="928" y="335"/>
                  <a:pt x="925" y="331"/>
                  <a:pt x="922" y="327"/>
                </a:cubicBezTo>
                <a:cubicBezTo>
                  <a:pt x="913" y="315"/>
                  <a:pt x="913" y="315"/>
                  <a:pt x="913" y="315"/>
                </a:cubicBezTo>
                <a:cubicBezTo>
                  <a:pt x="912" y="314"/>
                  <a:pt x="912" y="314"/>
                  <a:pt x="912" y="314"/>
                </a:cubicBezTo>
                <a:cubicBezTo>
                  <a:pt x="912" y="313"/>
                  <a:pt x="912" y="313"/>
                  <a:pt x="912" y="313"/>
                </a:cubicBezTo>
                <a:cubicBezTo>
                  <a:pt x="912" y="312"/>
                  <a:pt x="912" y="312"/>
                  <a:pt x="912" y="312"/>
                </a:cubicBezTo>
                <a:cubicBezTo>
                  <a:pt x="909" y="297"/>
                  <a:pt x="909" y="297"/>
                  <a:pt x="909" y="297"/>
                </a:cubicBezTo>
                <a:cubicBezTo>
                  <a:pt x="900" y="290"/>
                  <a:pt x="900" y="290"/>
                  <a:pt x="900" y="290"/>
                </a:cubicBezTo>
                <a:cubicBezTo>
                  <a:pt x="900" y="291"/>
                  <a:pt x="900" y="291"/>
                  <a:pt x="900" y="291"/>
                </a:cubicBezTo>
                <a:cubicBezTo>
                  <a:pt x="883" y="277"/>
                  <a:pt x="883" y="277"/>
                  <a:pt x="883" y="277"/>
                </a:cubicBezTo>
                <a:cubicBezTo>
                  <a:pt x="883" y="278"/>
                  <a:pt x="883" y="278"/>
                  <a:pt x="883" y="278"/>
                </a:cubicBezTo>
                <a:cubicBezTo>
                  <a:pt x="885" y="297"/>
                  <a:pt x="885" y="297"/>
                  <a:pt x="885" y="297"/>
                </a:cubicBezTo>
                <a:cubicBezTo>
                  <a:pt x="885" y="297"/>
                  <a:pt x="885" y="297"/>
                  <a:pt x="885" y="297"/>
                </a:cubicBezTo>
                <a:cubicBezTo>
                  <a:pt x="885" y="299"/>
                  <a:pt x="885" y="299"/>
                  <a:pt x="885" y="299"/>
                </a:cubicBezTo>
                <a:cubicBezTo>
                  <a:pt x="876" y="303"/>
                  <a:pt x="876" y="303"/>
                  <a:pt x="876" y="303"/>
                </a:cubicBezTo>
                <a:cubicBezTo>
                  <a:pt x="875" y="315"/>
                  <a:pt x="875" y="315"/>
                  <a:pt x="875" y="315"/>
                </a:cubicBezTo>
                <a:cubicBezTo>
                  <a:pt x="875" y="317"/>
                  <a:pt x="875" y="317"/>
                  <a:pt x="875" y="317"/>
                </a:cubicBezTo>
                <a:cubicBezTo>
                  <a:pt x="854" y="325"/>
                  <a:pt x="854" y="325"/>
                  <a:pt x="854" y="325"/>
                </a:cubicBezTo>
                <a:cubicBezTo>
                  <a:pt x="846" y="308"/>
                  <a:pt x="846" y="308"/>
                  <a:pt x="846" y="308"/>
                </a:cubicBezTo>
                <a:cubicBezTo>
                  <a:pt x="842" y="307"/>
                  <a:pt x="842" y="307"/>
                  <a:pt x="842" y="307"/>
                </a:cubicBezTo>
                <a:cubicBezTo>
                  <a:pt x="835" y="314"/>
                  <a:pt x="835" y="314"/>
                  <a:pt x="835" y="314"/>
                </a:cubicBezTo>
                <a:cubicBezTo>
                  <a:pt x="831" y="326"/>
                  <a:pt x="831" y="326"/>
                  <a:pt x="831" y="326"/>
                </a:cubicBezTo>
                <a:cubicBezTo>
                  <a:pt x="816" y="330"/>
                  <a:pt x="816" y="330"/>
                  <a:pt x="816" y="330"/>
                </a:cubicBezTo>
                <a:cubicBezTo>
                  <a:pt x="807" y="324"/>
                  <a:pt x="807" y="324"/>
                  <a:pt x="807" y="324"/>
                </a:cubicBezTo>
                <a:cubicBezTo>
                  <a:pt x="795" y="320"/>
                  <a:pt x="795" y="320"/>
                  <a:pt x="795" y="320"/>
                </a:cubicBezTo>
                <a:cubicBezTo>
                  <a:pt x="792" y="303"/>
                  <a:pt x="792" y="303"/>
                  <a:pt x="792" y="303"/>
                </a:cubicBezTo>
                <a:cubicBezTo>
                  <a:pt x="787" y="293"/>
                  <a:pt x="787" y="293"/>
                  <a:pt x="787" y="293"/>
                </a:cubicBezTo>
                <a:cubicBezTo>
                  <a:pt x="780" y="290"/>
                  <a:pt x="780" y="290"/>
                  <a:pt x="780" y="290"/>
                </a:cubicBezTo>
                <a:cubicBezTo>
                  <a:pt x="779" y="289"/>
                  <a:pt x="779" y="289"/>
                  <a:pt x="779" y="289"/>
                </a:cubicBezTo>
                <a:cubicBezTo>
                  <a:pt x="773" y="282"/>
                  <a:pt x="773" y="282"/>
                  <a:pt x="773" y="282"/>
                </a:cubicBezTo>
                <a:cubicBezTo>
                  <a:pt x="773" y="282"/>
                  <a:pt x="773" y="282"/>
                  <a:pt x="773" y="282"/>
                </a:cubicBezTo>
                <a:cubicBezTo>
                  <a:pt x="768" y="272"/>
                  <a:pt x="768" y="272"/>
                  <a:pt x="768" y="272"/>
                </a:cubicBezTo>
                <a:cubicBezTo>
                  <a:pt x="760" y="261"/>
                  <a:pt x="760" y="261"/>
                  <a:pt x="760" y="261"/>
                </a:cubicBezTo>
                <a:cubicBezTo>
                  <a:pt x="752" y="261"/>
                  <a:pt x="752" y="261"/>
                  <a:pt x="752" y="261"/>
                </a:cubicBezTo>
                <a:cubicBezTo>
                  <a:pt x="740" y="266"/>
                  <a:pt x="740" y="266"/>
                  <a:pt x="740" y="266"/>
                </a:cubicBezTo>
                <a:cubicBezTo>
                  <a:pt x="739" y="266"/>
                  <a:pt x="739" y="266"/>
                  <a:pt x="739" y="266"/>
                </a:cubicBezTo>
                <a:cubicBezTo>
                  <a:pt x="709" y="264"/>
                  <a:pt x="709" y="264"/>
                  <a:pt x="709" y="264"/>
                </a:cubicBezTo>
                <a:cubicBezTo>
                  <a:pt x="685" y="260"/>
                  <a:pt x="685" y="260"/>
                  <a:pt x="685" y="260"/>
                </a:cubicBezTo>
                <a:cubicBezTo>
                  <a:pt x="683" y="258"/>
                  <a:pt x="679" y="257"/>
                  <a:pt x="672" y="252"/>
                </a:cubicBezTo>
                <a:cubicBezTo>
                  <a:pt x="654" y="246"/>
                  <a:pt x="654" y="246"/>
                  <a:pt x="654" y="246"/>
                </a:cubicBezTo>
                <a:cubicBezTo>
                  <a:pt x="640" y="243"/>
                  <a:pt x="632" y="240"/>
                  <a:pt x="630" y="236"/>
                </a:cubicBezTo>
                <a:cubicBezTo>
                  <a:pt x="627" y="234"/>
                  <a:pt x="627" y="234"/>
                  <a:pt x="627" y="234"/>
                </a:cubicBezTo>
                <a:cubicBezTo>
                  <a:pt x="623" y="233"/>
                  <a:pt x="623" y="233"/>
                  <a:pt x="623" y="233"/>
                </a:cubicBezTo>
                <a:cubicBezTo>
                  <a:pt x="612" y="227"/>
                  <a:pt x="612" y="227"/>
                  <a:pt x="612" y="227"/>
                </a:cubicBezTo>
                <a:cubicBezTo>
                  <a:pt x="611" y="226"/>
                  <a:pt x="611" y="226"/>
                  <a:pt x="611" y="226"/>
                </a:cubicBezTo>
                <a:cubicBezTo>
                  <a:pt x="609" y="224"/>
                  <a:pt x="607" y="222"/>
                  <a:pt x="606" y="220"/>
                </a:cubicBezTo>
                <a:cubicBezTo>
                  <a:pt x="604" y="214"/>
                  <a:pt x="604" y="214"/>
                  <a:pt x="604" y="214"/>
                </a:cubicBezTo>
                <a:cubicBezTo>
                  <a:pt x="599" y="207"/>
                  <a:pt x="599" y="207"/>
                  <a:pt x="599" y="207"/>
                </a:cubicBezTo>
                <a:cubicBezTo>
                  <a:pt x="591" y="203"/>
                  <a:pt x="591" y="203"/>
                  <a:pt x="591" y="203"/>
                </a:cubicBezTo>
                <a:cubicBezTo>
                  <a:pt x="588" y="205"/>
                  <a:pt x="588" y="205"/>
                  <a:pt x="588" y="205"/>
                </a:cubicBezTo>
                <a:cubicBezTo>
                  <a:pt x="585" y="207"/>
                  <a:pt x="585" y="207"/>
                  <a:pt x="585" y="207"/>
                </a:cubicBezTo>
                <a:cubicBezTo>
                  <a:pt x="583" y="209"/>
                  <a:pt x="583" y="209"/>
                  <a:pt x="583" y="209"/>
                </a:cubicBezTo>
                <a:cubicBezTo>
                  <a:pt x="580" y="211"/>
                  <a:pt x="577" y="212"/>
                  <a:pt x="574" y="213"/>
                </a:cubicBezTo>
                <a:cubicBezTo>
                  <a:pt x="570" y="214"/>
                  <a:pt x="565" y="212"/>
                  <a:pt x="559" y="206"/>
                </a:cubicBezTo>
                <a:cubicBezTo>
                  <a:pt x="548" y="193"/>
                  <a:pt x="548" y="193"/>
                  <a:pt x="548" y="193"/>
                </a:cubicBezTo>
                <a:cubicBezTo>
                  <a:pt x="543" y="188"/>
                  <a:pt x="540" y="184"/>
                  <a:pt x="539" y="181"/>
                </a:cubicBezTo>
                <a:cubicBezTo>
                  <a:pt x="536" y="176"/>
                  <a:pt x="536" y="176"/>
                  <a:pt x="536" y="176"/>
                </a:cubicBezTo>
                <a:cubicBezTo>
                  <a:pt x="532" y="172"/>
                  <a:pt x="529" y="167"/>
                  <a:pt x="527" y="164"/>
                </a:cubicBezTo>
                <a:cubicBezTo>
                  <a:pt x="525" y="158"/>
                  <a:pt x="525" y="153"/>
                  <a:pt x="526" y="148"/>
                </a:cubicBezTo>
                <a:cubicBezTo>
                  <a:pt x="526" y="148"/>
                  <a:pt x="526" y="148"/>
                  <a:pt x="526" y="148"/>
                </a:cubicBezTo>
                <a:cubicBezTo>
                  <a:pt x="526" y="148"/>
                  <a:pt x="526" y="148"/>
                  <a:pt x="526" y="148"/>
                </a:cubicBezTo>
                <a:cubicBezTo>
                  <a:pt x="534" y="135"/>
                  <a:pt x="534" y="135"/>
                  <a:pt x="534" y="135"/>
                </a:cubicBezTo>
                <a:cubicBezTo>
                  <a:pt x="539" y="121"/>
                  <a:pt x="539" y="121"/>
                  <a:pt x="539" y="121"/>
                </a:cubicBezTo>
                <a:cubicBezTo>
                  <a:pt x="540" y="111"/>
                  <a:pt x="540" y="111"/>
                  <a:pt x="540" y="111"/>
                </a:cubicBezTo>
                <a:cubicBezTo>
                  <a:pt x="537" y="97"/>
                  <a:pt x="537" y="97"/>
                  <a:pt x="537" y="97"/>
                </a:cubicBezTo>
                <a:cubicBezTo>
                  <a:pt x="528" y="90"/>
                  <a:pt x="528" y="90"/>
                  <a:pt x="528" y="90"/>
                </a:cubicBezTo>
                <a:cubicBezTo>
                  <a:pt x="530" y="78"/>
                  <a:pt x="530" y="78"/>
                  <a:pt x="530" y="78"/>
                </a:cubicBezTo>
                <a:cubicBezTo>
                  <a:pt x="530" y="70"/>
                  <a:pt x="533" y="65"/>
                  <a:pt x="539" y="64"/>
                </a:cubicBezTo>
                <a:cubicBezTo>
                  <a:pt x="541" y="63"/>
                  <a:pt x="542" y="62"/>
                  <a:pt x="542" y="60"/>
                </a:cubicBezTo>
                <a:cubicBezTo>
                  <a:pt x="542" y="59"/>
                  <a:pt x="542" y="59"/>
                  <a:pt x="542" y="59"/>
                </a:cubicBezTo>
                <a:cubicBezTo>
                  <a:pt x="542" y="47"/>
                  <a:pt x="542" y="47"/>
                  <a:pt x="542" y="47"/>
                </a:cubicBezTo>
                <a:cubicBezTo>
                  <a:pt x="542" y="46"/>
                  <a:pt x="542" y="46"/>
                  <a:pt x="542" y="46"/>
                </a:cubicBezTo>
                <a:cubicBezTo>
                  <a:pt x="542" y="46"/>
                  <a:pt x="542" y="46"/>
                  <a:pt x="542" y="46"/>
                </a:cubicBezTo>
                <a:cubicBezTo>
                  <a:pt x="542" y="33"/>
                  <a:pt x="542" y="33"/>
                  <a:pt x="542" y="33"/>
                </a:cubicBezTo>
                <a:cubicBezTo>
                  <a:pt x="541" y="33"/>
                  <a:pt x="541" y="33"/>
                  <a:pt x="541" y="33"/>
                </a:cubicBezTo>
                <a:cubicBezTo>
                  <a:pt x="540" y="32"/>
                  <a:pt x="540" y="32"/>
                  <a:pt x="540" y="32"/>
                </a:cubicBezTo>
                <a:cubicBezTo>
                  <a:pt x="540" y="32"/>
                  <a:pt x="540" y="32"/>
                  <a:pt x="540" y="32"/>
                </a:cubicBezTo>
                <a:cubicBezTo>
                  <a:pt x="540" y="32"/>
                  <a:pt x="540" y="32"/>
                  <a:pt x="540" y="32"/>
                </a:cubicBezTo>
                <a:cubicBezTo>
                  <a:pt x="538" y="31"/>
                  <a:pt x="538" y="31"/>
                  <a:pt x="538" y="31"/>
                </a:cubicBezTo>
                <a:cubicBezTo>
                  <a:pt x="538" y="30"/>
                  <a:pt x="538" y="30"/>
                  <a:pt x="538" y="30"/>
                </a:cubicBezTo>
                <a:cubicBezTo>
                  <a:pt x="537" y="30"/>
                  <a:pt x="537" y="30"/>
                  <a:pt x="537" y="30"/>
                </a:cubicBezTo>
                <a:cubicBezTo>
                  <a:pt x="526" y="23"/>
                  <a:pt x="526" y="23"/>
                  <a:pt x="526" y="23"/>
                </a:cubicBezTo>
                <a:cubicBezTo>
                  <a:pt x="526" y="23"/>
                  <a:pt x="526" y="23"/>
                  <a:pt x="526" y="23"/>
                </a:cubicBezTo>
                <a:cubicBezTo>
                  <a:pt x="526" y="23"/>
                  <a:pt x="526" y="23"/>
                  <a:pt x="526" y="23"/>
                </a:cubicBezTo>
                <a:cubicBezTo>
                  <a:pt x="517" y="16"/>
                  <a:pt x="517" y="16"/>
                  <a:pt x="517" y="16"/>
                </a:cubicBezTo>
                <a:cubicBezTo>
                  <a:pt x="489" y="10"/>
                  <a:pt x="489" y="10"/>
                  <a:pt x="489" y="10"/>
                </a:cubicBezTo>
                <a:cubicBezTo>
                  <a:pt x="489" y="10"/>
                  <a:pt x="489" y="10"/>
                  <a:pt x="489" y="10"/>
                </a:cubicBezTo>
                <a:cubicBezTo>
                  <a:pt x="480" y="3"/>
                  <a:pt x="480" y="3"/>
                  <a:pt x="480" y="3"/>
                </a:cubicBezTo>
                <a:cubicBezTo>
                  <a:pt x="463" y="3"/>
                  <a:pt x="463" y="3"/>
                  <a:pt x="463" y="3"/>
                </a:cubicBezTo>
                <a:cubicBezTo>
                  <a:pt x="460" y="3"/>
                  <a:pt x="457" y="5"/>
                  <a:pt x="453" y="8"/>
                </a:cubicBezTo>
                <a:cubicBezTo>
                  <a:pt x="452" y="8"/>
                  <a:pt x="452" y="8"/>
                  <a:pt x="452" y="8"/>
                </a:cubicBezTo>
                <a:cubicBezTo>
                  <a:pt x="439" y="13"/>
                  <a:pt x="439" y="13"/>
                  <a:pt x="439" y="13"/>
                </a:cubicBezTo>
                <a:cubicBezTo>
                  <a:pt x="406" y="13"/>
                  <a:pt x="406" y="13"/>
                  <a:pt x="406" y="13"/>
                </a:cubicBezTo>
                <a:cubicBezTo>
                  <a:pt x="401" y="14"/>
                  <a:pt x="397" y="15"/>
                  <a:pt x="394" y="17"/>
                </a:cubicBezTo>
                <a:cubicBezTo>
                  <a:pt x="390" y="20"/>
                  <a:pt x="384" y="23"/>
                  <a:pt x="375" y="26"/>
                </a:cubicBezTo>
                <a:cubicBezTo>
                  <a:pt x="359" y="29"/>
                  <a:pt x="359" y="29"/>
                  <a:pt x="359" y="29"/>
                </a:cubicBezTo>
                <a:cubicBezTo>
                  <a:pt x="359" y="30"/>
                  <a:pt x="359" y="30"/>
                  <a:pt x="359" y="30"/>
                </a:cubicBezTo>
                <a:cubicBezTo>
                  <a:pt x="358" y="30"/>
                  <a:pt x="358" y="30"/>
                  <a:pt x="358" y="30"/>
                </a:cubicBezTo>
                <a:cubicBezTo>
                  <a:pt x="335" y="28"/>
                  <a:pt x="335" y="28"/>
                  <a:pt x="335" y="28"/>
                </a:cubicBezTo>
                <a:cubicBezTo>
                  <a:pt x="333" y="27"/>
                  <a:pt x="333" y="27"/>
                  <a:pt x="333" y="27"/>
                </a:cubicBezTo>
                <a:cubicBezTo>
                  <a:pt x="334" y="28"/>
                  <a:pt x="334" y="28"/>
                  <a:pt x="334" y="28"/>
                </a:cubicBezTo>
                <a:cubicBezTo>
                  <a:pt x="333" y="27"/>
                  <a:pt x="333" y="27"/>
                  <a:pt x="333" y="27"/>
                </a:cubicBezTo>
                <a:cubicBezTo>
                  <a:pt x="325" y="26"/>
                  <a:pt x="325" y="26"/>
                  <a:pt x="325" y="26"/>
                </a:cubicBezTo>
                <a:cubicBezTo>
                  <a:pt x="312" y="31"/>
                  <a:pt x="312" y="31"/>
                  <a:pt x="312" y="31"/>
                </a:cubicBezTo>
                <a:cubicBezTo>
                  <a:pt x="285" y="33"/>
                  <a:pt x="285" y="33"/>
                  <a:pt x="285" y="33"/>
                </a:cubicBezTo>
                <a:cubicBezTo>
                  <a:pt x="285" y="33"/>
                  <a:pt x="285" y="33"/>
                  <a:pt x="285" y="33"/>
                </a:cubicBezTo>
                <a:cubicBezTo>
                  <a:pt x="284" y="33"/>
                  <a:pt x="284" y="33"/>
                  <a:pt x="284" y="33"/>
                </a:cubicBezTo>
                <a:cubicBezTo>
                  <a:pt x="271" y="28"/>
                  <a:pt x="271" y="28"/>
                  <a:pt x="271" y="28"/>
                </a:cubicBezTo>
                <a:cubicBezTo>
                  <a:pt x="260" y="28"/>
                  <a:pt x="260" y="28"/>
                  <a:pt x="260" y="28"/>
                </a:cubicBezTo>
                <a:cubicBezTo>
                  <a:pt x="255" y="26"/>
                  <a:pt x="250" y="23"/>
                  <a:pt x="244" y="16"/>
                </a:cubicBezTo>
                <a:cubicBezTo>
                  <a:pt x="243" y="14"/>
                  <a:pt x="243" y="14"/>
                  <a:pt x="243" y="14"/>
                </a:cubicBezTo>
                <a:cubicBezTo>
                  <a:pt x="242" y="9"/>
                  <a:pt x="240" y="6"/>
                  <a:pt x="239" y="5"/>
                </a:cubicBezTo>
                <a:cubicBezTo>
                  <a:pt x="236" y="3"/>
                  <a:pt x="236" y="3"/>
                  <a:pt x="236" y="3"/>
                </a:cubicBezTo>
                <a:cubicBezTo>
                  <a:pt x="231" y="0"/>
                  <a:pt x="231" y="0"/>
                  <a:pt x="231" y="0"/>
                </a:cubicBezTo>
                <a:cubicBezTo>
                  <a:pt x="226" y="5"/>
                  <a:pt x="226" y="5"/>
                  <a:pt x="226" y="5"/>
                </a:cubicBezTo>
                <a:cubicBezTo>
                  <a:pt x="225" y="6"/>
                  <a:pt x="225" y="6"/>
                  <a:pt x="225" y="6"/>
                </a:cubicBezTo>
                <a:cubicBezTo>
                  <a:pt x="206" y="14"/>
                  <a:pt x="206" y="14"/>
                  <a:pt x="206" y="14"/>
                </a:cubicBezTo>
                <a:cubicBezTo>
                  <a:pt x="205" y="14"/>
                  <a:pt x="205" y="14"/>
                  <a:pt x="205" y="14"/>
                </a:cubicBezTo>
                <a:cubicBezTo>
                  <a:pt x="204" y="14"/>
                  <a:pt x="204" y="14"/>
                  <a:pt x="204" y="14"/>
                </a:cubicBezTo>
                <a:cubicBezTo>
                  <a:pt x="180" y="17"/>
                  <a:pt x="180" y="17"/>
                  <a:pt x="180" y="17"/>
                </a:cubicBezTo>
                <a:cubicBezTo>
                  <a:pt x="177" y="17"/>
                  <a:pt x="170" y="15"/>
                  <a:pt x="161" y="13"/>
                </a:cubicBezTo>
                <a:cubicBezTo>
                  <a:pt x="140" y="9"/>
                  <a:pt x="140" y="9"/>
                  <a:pt x="140" y="9"/>
                </a:cubicBezTo>
                <a:cubicBezTo>
                  <a:pt x="140" y="9"/>
                  <a:pt x="140" y="9"/>
                  <a:pt x="140" y="9"/>
                </a:cubicBezTo>
                <a:cubicBezTo>
                  <a:pt x="140" y="9"/>
                  <a:pt x="140" y="9"/>
                  <a:pt x="140" y="9"/>
                </a:cubicBezTo>
                <a:cubicBezTo>
                  <a:pt x="128" y="2"/>
                  <a:pt x="128" y="2"/>
                  <a:pt x="128" y="2"/>
                </a:cubicBezTo>
                <a:lnTo>
                  <a:pt x="117" y="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6" name="Freeform 19"/>
          <p:cNvSpPr>
            <a:spLocks/>
          </p:cNvSpPr>
          <p:nvPr/>
        </p:nvSpPr>
        <p:spPr bwMode="auto">
          <a:xfrm>
            <a:off x="2954338" y="4721225"/>
            <a:ext cx="1073150" cy="1122363"/>
          </a:xfrm>
          <a:custGeom>
            <a:avLst/>
            <a:gdLst>
              <a:gd name="T0" fmla="*/ 34859 w 431"/>
              <a:gd name="T1" fmla="*/ 690877 h 450"/>
              <a:gd name="T2" fmla="*/ 151884 w 431"/>
              <a:gd name="T3" fmla="*/ 685889 h 450"/>
              <a:gd name="T4" fmla="*/ 159354 w 431"/>
              <a:gd name="T5" fmla="*/ 738265 h 450"/>
              <a:gd name="T6" fmla="*/ 253971 w 431"/>
              <a:gd name="T7" fmla="*/ 838031 h 450"/>
              <a:gd name="T8" fmla="*/ 271400 w 431"/>
              <a:gd name="T9" fmla="*/ 985185 h 450"/>
              <a:gd name="T10" fmla="*/ 415815 w 431"/>
              <a:gd name="T11" fmla="*/ 1025092 h 450"/>
              <a:gd name="T12" fmla="*/ 443203 w 431"/>
              <a:gd name="T13" fmla="*/ 1067492 h 450"/>
              <a:gd name="T14" fmla="*/ 510431 w 431"/>
              <a:gd name="T15" fmla="*/ 1122363 h 450"/>
              <a:gd name="T16" fmla="*/ 512921 w 431"/>
              <a:gd name="T17" fmla="*/ 1077468 h 450"/>
              <a:gd name="T18" fmla="*/ 507941 w 431"/>
              <a:gd name="T19" fmla="*/ 925326 h 450"/>
              <a:gd name="T20" fmla="*/ 610027 w 431"/>
              <a:gd name="T21" fmla="*/ 892902 h 450"/>
              <a:gd name="T22" fmla="*/ 717093 w 431"/>
              <a:gd name="T23" fmla="*/ 892902 h 450"/>
              <a:gd name="T24" fmla="*/ 829139 w 431"/>
              <a:gd name="T25" fmla="*/ 882926 h 450"/>
              <a:gd name="T26" fmla="*/ 966084 w 431"/>
              <a:gd name="T27" fmla="*/ 798125 h 450"/>
              <a:gd name="T28" fmla="*/ 1000943 w 431"/>
              <a:gd name="T29" fmla="*/ 810596 h 450"/>
              <a:gd name="T30" fmla="*/ 1018372 w 431"/>
              <a:gd name="T31" fmla="*/ 818078 h 450"/>
              <a:gd name="T32" fmla="*/ 1073150 w 431"/>
              <a:gd name="T33" fmla="*/ 778172 h 450"/>
              <a:gd name="T34" fmla="*/ 1033311 w 431"/>
              <a:gd name="T35" fmla="*/ 735771 h 450"/>
              <a:gd name="T36" fmla="*/ 948655 w 431"/>
              <a:gd name="T37" fmla="*/ 683394 h 450"/>
              <a:gd name="T38" fmla="*/ 891387 w 431"/>
              <a:gd name="T39" fmla="*/ 688383 h 450"/>
              <a:gd name="T40" fmla="*/ 868978 w 431"/>
              <a:gd name="T41" fmla="*/ 643488 h 450"/>
              <a:gd name="T42" fmla="*/ 881427 w 431"/>
              <a:gd name="T43" fmla="*/ 586123 h 450"/>
              <a:gd name="T44" fmla="*/ 851548 w 431"/>
              <a:gd name="T45" fmla="*/ 516287 h 450"/>
              <a:gd name="T46" fmla="*/ 876447 w 431"/>
              <a:gd name="T47" fmla="*/ 401557 h 450"/>
              <a:gd name="T48" fmla="*/ 814200 w 431"/>
              <a:gd name="T49" fmla="*/ 386592 h 450"/>
              <a:gd name="T50" fmla="*/ 754442 w 431"/>
              <a:gd name="T51" fmla="*/ 316756 h 450"/>
              <a:gd name="T52" fmla="*/ 746972 w 431"/>
              <a:gd name="T53" fmla="*/ 281838 h 450"/>
              <a:gd name="T54" fmla="*/ 776851 w 431"/>
              <a:gd name="T55" fmla="*/ 249414 h 450"/>
              <a:gd name="T56" fmla="*/ 888897 w 431"/>
              <a:gd name="T57" fmla="*/ 239437 h 450"/>
              <a:gd name="T58" fmla="*/ 916286 w 431"/>
              <a:gd name="T59" fmla="*/ 249414 h 450"/>
              <a:gd name="T60" fmla="*/ 966084 w 431"/>
              <a:gd name="T61" fmla="*/ 204519 h 450"/>
              <a:gd name="T62" fmla="*/ 886407 w 431"/>
              <a:gd name="T63" fmla="*/ 197037 h 450"/>
              <a:gd name="T64" fmla="*/ 856528 w 431"/>
              <a:gd name="T65" fmla="*/ 169602 h 450"/>
              <a:gd name="T66" fmla="*/ 839099 w 431"/>
              <a:gd name="T67" fmla="*/ 84801 h 450"/>
              <a:gd name="T68" fmla="*/ 746972 w 431"/>
              <a:gd name="T69" fmla="*/ 127201 h 450"/>
              <a:gd name="T70" fmla="*/ 756932 w 431"/>
              <a:gd name="T71" fmla="*/ 189555 h 450"/>
              <a:gd name="T72" fmla="*/ 727053 w 431"/>
              <a:gd name="T73" fmla="*/ 234449 h 450"/>
              <a:gd name="T74" fmla="*/ 689704 w 431"/>
              <a:gd name="T75" fmla="*/ 324238 h 450"/>
              <a:gd name="T76" fmla="*/ 689704 w 431"/>
              <a:gd name="T77" fmla="*/ 369133 h 450"/>
              <a:gd name="T78" fmla="*/ 669785 w 431"/>
              <a:gd name="T79" fmla="*/ 396568 h 450"/>
              <a:gd name="T80" fmla="*/ 652356 w 431"/>
              <a:gd name="T81" fmla="*/ 404051 h 450"/>
              <a:gd name="T82" fmla="*/ 577658 w 431"/>
              <a:gd name="T83" fmla="*/ 424004 h 450"/>
              <a:gd name="T84" fmla="*/ 520391 w 431"/>
              <a:gd name="T85" fmla="*/ 416521 h 450"/>
              <a:gd name="T86" fmla="*/ 485532 w 431"/>
              <a:gd name="T87" fmla="*/ 401557 h 450"/>
              <a:gd name="T88" fmla="*/ 460633 w 431"/>
              <a:gd name="T89" fmla="*/ 316756 h 450"/>
              <a:gd name="T90" fmla="*/ 425774 w 431"/>
              <a:gd name="T91" fmla="*/ 241932 h 450"/>
              <a:gd name="T92" fmla="*/ 413325 w 431"/>
              <a:gd name="T93" fmla="*/ 216990 h 450"/>
              <a:gd name="T94" fmla="*/ 375976 w 431"/>
              <a:gd name="T95" fmla="*/ 197037 h 450"/>
              <a:gd name="T96" fmla="*/ 323688 w 431"/>
              <a:gd name="T97" fmla="*/ 167107 h 450"/>
              <a:gd name="T98" fmla="*/ 321198 w 431"/>
              <a:gd name="T99" fmla="*/ 132189 h 450"/>
              <a:gd name="T100" fmla="*/ 291319 w 431"/>
              <a:gd name="T101" fmla="*/ 109742 h 450"/>
              <a:gd name="T102" fmla="*/ 229071 w 431"/>
              <a:gd name="T103" fmla="*/ 157131 h 450"/>
              <a:gd name="T104" fmla="*/ 186743 w 431"/>
              <a:gd name="T105" fmla="*/ 79812 h 450"/>
              <a:gd name="T106" fmla="*/ 149394 w 431"/>
              <a:gd name="T107" fmla="*/ 39906 h 450"/>
              <a:gd name="T108" fmla="*/ 104576 w 431"/>
              <a:gd name="T109" fmla="*/ 124707 h 450"/>
              <a:gd name="T110" fmla="*/ 104576 w 431"/>
              <a:gd name="T111" fmla="*/ 204519 h 450"/>
              <a:gd name="T112" fmla="*/ 171804 w 431"/>
              <a:gd name="T113" fmla="*/ 264379 h 450"/>
              <a:gd name="T114" fmla="*/ 117026 w 431"/>
              <a:gd name="T115" fmla="*/ 483863 h 450"/>
              <a:gd name="T116" fmla="*/ 4980 w 431"/>
              <a:gd name="T117" fmla="*/ 658453 h 450"/>
              <a:gd name="T118" fmla="*/ 4980 w 431"/>
              <a:gd name="T119" fmla="*/ 688383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1" h="450">
                <a:moveTo>
                  <a:pt x="2" y="276"/>
                </a:moveTo>
                <a:cubicBezTo>
                  <a:pt x="0" y="284"/>
                  <a:pt x="0" y="284"/>
                  <a:pt x="0" y="284"/>
                </a:cubicBezTo>
                <a:cubicBezTo>
                  <a:pt x="4" y="284"/>
                  <a:pt x="8" y="281"/>
                  <a:pt x="13" y="278"/>
                </a:cubicBezTo>
                <a:cubicBezTo>
                  <a:pt x="14" y="277"/>
                  <a:pt x="14" y="277"/>
                  <a:pt x="14" y="277"/>
                </a:cubicBezTo>
                <a:cubicBezTo>
                  <a:pt x="15" y="277"/>
                  <a:pt x="15" y="277"/>
                  <a:pt x="15" y="277"/>
                </a:cubicBezTo>
                <a:cubicBezTo>
                  <a:pt x="39" y="274"/>
                  <a:pt x="39" y="274"/>
                  <a:pt x="39" y="274"/>
                </a:cubicBezTo>
                <a:cubicBezTo>
                  <a:pt x="55" y="266"/>
                  <a:pt x="55" y="266"/>
                  <a:pt x="55" y="266"/>
                </a:cubicBezTo>
                <a:cubicBezTo>
                  <a:pt x="61" y="275"/>
                  <a:pt x="61" y="275"/>
                  <a:pt x="61" y="275"/>
                </a:cubicBezTo>
                <a:cubicBezTo>
                  <a:pt x="63" y="275"/>
                  <a:pt x="63" y="275"/>
                  <a:pt x="63" y="275"/>
                </a:cubicBezTo>
                <a:cubicBezTo>
                  <a:pt x="55" y="287"/>
                  <a:pt x="55" y="287"/>
                  <a:pt x="55" y="287"/>
                </a:cubicBezTo>
                <a:cubicBezTo>
                  <a:pt x="64" y="295"/>
                  <a:pt x="64" y="295"/>
                  <a:pt x="64" y="295"/>
                </a:cubicBezTo>
                <a:cubicBezTo>
                  <a:pt x="64" y="296"/>
                  <a:pt x="64" y="296"/>
                  <a:pt x="64" y="296"/>
                </a:cubicBezTo>
                <a:cubicBezTo>
                  <a:pt x="64" y="298"/>
                  <a:pt x="64" y="298"/>
                  <a:pt x="64" y="298"/>
                </a:cubicBezTo>
                <a:cubicBezTo>
                  <a:pt x="58" y="323"/>
                  <a:pt x="58" y="323"/>
                  <a:pt x="58" y="323"/>
                </a:cubicBezTo>
                <a:cubicBezTo>
                  <a:pt x="73" y="335"/>
                  <a:pt x="73" y="335"/>
                  <a:pt x="73" y="335"/>
                </a:cubicBezTo>
                <a:cubicBezTo>
                  <a:pt x="102" y="336"/>
                  <a:pt x="102" y="336"/>
                  <a:pt x="102" y="336"/>
                </a:cubicBezTo>
                <a:cubicBezTo>
                  <a:pt x="98" y="341"/>
                  <a:pt x="98" y="341"/>
                  <a:pt x="98" y="341"/>
                </a:cubicBezTo>
                <a:cubicBezTo>
                  <a:pt x="80" y="364"/>
                  <a:pt x="71" y="377"/>
                  <a:pt x="72" y="382"/>
                </a:cubicBezTo>
                <a:cubicBezTo>
                  <a:pt x="83" y="384"/>
                  <a:pt x="83" y="384"/>
                  <a:pt x="83" y="384"/>
                </a:cubicBezTo>
                <a:cubicBezTo>
                  <a:pt x="97" y="385"/>
                  <a:pt x="106" y="389"/>
                  <a:pt x="109" y="395"/>
                </a:cubicBezTo>
                <a:cubicBezTo>
                  <a:pt x="112" y="402"/>
                  <a:pt x="116" y="409"/>
                  <a:pt x="119" y="418"/>
                </a:cubicBezTo>
                <a:cubicBezTo>
                  <a:pt x="135" y="427"/>
                  <a:pt x="135" y="427"/>
                  <a:pt x="135" y="427"/>
                </a:cubicBezTo>
                <a:cubicBezTo>
                  <a:pt x="146" y="429"/>
                  <a:pt x="146" y="429"/>
                  <a:pt x="146" y="429"/>
                </a:cubicBezTo>
                <a:cubicBezTo>
                  <a:pt x="167" y="411"/>
                  <a:pt x="167" y="411"/>
                  <a:pt x="167" y="411"/>
                </a:cubicBezTo>
                <a:cubicBezTo>
                  <a:pt x="178" y="427"/>
                  <a:pt x="178" y="427"/>
                  <a:pt x="178" y="427"/>
                </a:cubicBezTo>
                <a:cubicBezTo>
                  <a:pt x="178" y="428"/>
                  <a:pt x="178" y="428"/>
                  <a:pt x="178" y="428"/>
                </a:cubicBezTo>
                <a:cubicBezTo>
                  <a:pt x="178" y="428"/>
                  <a:pt x="178" y="428"/>
                  <a:pt x="178" y="428"/>
                </a:cubicBezTo>
                <a:cubicBezTo>
                  <a:pt x="178" y="428"/>
                  <a:pt x="178" y="428"/>
                  <a:pt x="178" y="428"/>
                </a:cubicBezTo>
                <a:cubicBezTo>
                  <a:pt x="182" y="443"/>
                  <a:pt x="182" y="443"/>
                  <a:pt x="182" y="443"/>
                </a:cubicBezTo>
                <a:cubicBezTo>
                  <a:pt x="191" y="445"/>
                  <a:pt x="191" y="445"/>
                  <a:pt x="191" y="445"/>
                </a:cubicBezTo>
                <a:cubicBezTo>
                  <a:pt x="191" y="445"/>
                  <a:pt x="191" y="445"/>
                  <a:pt x="191" y="445"/>
                </a:cubicBezTo>
                <a:cubicBezTo>
                  <a:pt x="205" y="450"/>
                  <a:pt x="205" y="450"/>
                  <a:pt x="205" y="450"/>
                </a:cubicBezTo>
                <a:cubicBezTo>
                  <a:pt x="209" y="449"/>
                  <a:pt x="209" y="449"/>
                  <a:pt x="209" y="449"/>
                </a:cubicBezTo>
                <a:cubicBezTo>
                  <a:pt x="209" y="448"/>
                  <a:pt x="209" y="448"/>
                  <a:pt x="209" y="448"/>
                </a:cubicBezTo>
                <a:cubicBezTo>
                  <a:pt x="206" y="433"/>
                  <a:pt x="206" y="433"/>
                  <a:pt x="206" y="433"/>
                </a:cubicBezTo>
                <a:cubicBezTo>
                  <a:pt x="206" y="432"/>
                  <a:pt x="206" y="432"/>
                  <a:pt x="206" y="432"/>
                </a:cubicBezTo>
                <a:cubicBezTo>
                  <a:pt x="198" y="396"/>
                  <a:pt x="198" y="396"/>
                  <a:pt x="198" y="396"/>
                </a:cubicBezTo>
                <a:cubicBezTo>
                  <a:pt x="198" y="395"/>
                  <a:pt x="198" y="395"/>
                  <a:pt x="198" y="395"/>
                </a:cubicBezTo>
                <a:cubicBezTo>
                  <a:pt x="203" y="370"/>
                  <a:pt x="203" y="370"/>
                  <a:pt x="203" y="370"/>
                </a:cubicBezTo>
                <a:cubicBezTo>
                  <a:pt x="204" y="371"/>
                  <a:pt x="204" y="371"/>
                  <a:pt x="204" y="371"/>
                </a:cubicBezTo>
                <a:cubicBezTo>
                  <a:pt x="206" y="371"/>
                  <a:pt x="206" y="371"/>
                  <a:pt x="206" y="371"/>
                </a:cubicBezTo>
                <a:cubicBezTo>
                  <a:pt x="222" y="372"/>
                  <a:pt x="222" y="372"/>
                  <a:pt x="222" y="372"/>
                </a:cubicBezTo>
                <a:cubicBezTo>
                  <a:pt x="243" y="357"/>
                  <a:pt x="243" y="357"/>
                  <a:pt x="243" y="357"/>
                </a:cubicBezTo>
                <a:cubicBezTo>
                  <a:pt x="245" y="358"/>
                  <a:pt x="245" y="358"/>
                  <a:pt x="245" y="358"/>
                </a:cubicBezTo>
                <a:cubicBezTo>
                  <a:pt x="256" y="366"/>
                  <a:pt x="263" y="373"/>
                  <a:pt x="266" y="378"/>
                </a:cubicBezTo>
                <a:cubicBezTo>
                  <a:pt x="270" y="377"/>
                  <a:pt x="277" y="370"/>
                  <a:pt x="286" y="360"/>
                </a:cubicBezTo>
                <a:cubicBezTo>
                  <a:pt x="286" y="359"/>
                  <a:pt x="286" y="359"/>
                  <a:pt x="286" y="359"/>
                </a:cubicBezTo>
                <a:cubicBezTo>
                  <a:pt x="288" y="358"/>
                  <a:pt x="288" y="358"/>
                  <a:pt x="288" y="358"/>
                </a:cubicBezTo>
                <a:cubicBezTo>
                  <a:pt x="318" y="366"/>
                  <a:pt x="318" y="366"/>
                  <a:pt x="318" y="366"/>
                </a:cubicBezTo>
                <a:cubicBezTo>
                  <a:pt x="331" y="355"/>
                  <a:pt x="331" y="355"/>
                  <a:pt x="331" y="355"/>
                </a:cubicBezTo>
                <a:cubicBezTo>
                  <a:pt x="332" y="354"/>
                  <a:pt x="332" y="354"/>
                  <a:pt x="332" y="354"/>
                </a:cubicBezTo>
                <a:cubicBezTo>
                  <a:pt x="333" y="354"/>
                  <a:pt x="333" y="354"/>
                  <a:pt x="333" y="354"/>
                </a:cubicBezTo>
                <a:cubicBezTo>
                  <a:pt x="333" y="354"/>
                  <a:pt x="333" y="354"/>
                  <a:pt x="333" y="354"/>
                </a:cubicBezTo>
                <a:cubicBezTo>
                  <a:pt x="334" y="354"/>
                  <a:pt x="334" y="354"/>
                  <a:pt x="334" y="354"/>
                </a:cubicBezTo>
                <a:cubicBezTo>
                  <a:pt x="347" y="357"/>
                  <a:pt x="347" y="357"/>
                  <a:pt x="347" y="357"/>
                </a:cubicBezTo>
                <a:cubicBezTo>
                  <a:pt x="388" y="320"/>
                  <a:pt x="388" y="320"/>
                  <a:pt x="388" y="320"/>
                </a:cubicBezTo>
                <a:cubicBezTo>
                  <a:pt x="401" y="324"/>
                  <a:pt x="401" y="324"/>
                  <a:pt x="401" y="324"/>
                </a:cubicBezTo>
                <a:cubicBezTo>
                  <a:pt x="401" y="324"/>
                  <a:pt x="401" y="324"/>
                  <a:pt x="401" y="324"/>
                </a:cubicBezTo>
                <a:cubicBezTo>
                  <a:pt x="401" y="324"/>
                  <a:pt x="401" y="324"/>
                  <a:pt x="401" y="324"/>
                </a:cubicBezTo>
                <a:cubicBezTo>
                  <a:pt x="402" y="325"/>
                  <a:pt x="402" y="325"/>
                  <a:pt x="402" y="325"/>
                </a:cubicBezTo>
                <a:cubicBezTo>
                  <a:pt x="402" y="326"/>
                  <a:pt x="402" y="326"/>
                  <a:pt x="402" y="326"/>
                </a:cubicBezTo>
                <a:cubicBezTo>
                  <a:pt x="405" y="331"/>
                  <a:pt x="405" y="331"/>
                  <a:pt x="405" y="331"/>
                </a:cubicBezTo>
                <a:cubicBezTo>
                  <a:pt x="409" y="328"/>
                  <a:pt x="409" y="328"/>
                  <a:pt x="409" y="328"/>
                </a:cubicBezTo>
                <a:cubicBezTo>
                  <a:pt x="409" y="328"/>
                  <a:pt x="409" y="328"/>
                  <a:pt x="409" y="328"/>
                </a:cubicBezTo>
                <a:cubicBezTo>
                  <a:pt x="409" y="327"/>
                  <a:pt x="409" y="327"/>
                  <a:pt x="409" y="327"/>
                </a:cubicBezTo>
                <a:cubicBezTo>
                  <a:pt x="410" y="327"/>
                  <a:pt x="410" y="327"/>
                  <a:pt x="410" y="327"/>
                </a:cubicBezTo>
                <a:cubicBezTo>
                  <a:pt x="422" y="320"/>
                  <a:pt x="422" y="320"/>
                  <a:pt x="422" y="320"/>
                </a:cubicBezTo>
                <a:cubicBezTo>
                  <a:pt x="431" y="312"/>
                  <a:pt x="431" y="312"/>
                  <a:pt x="431" y="312"/>
                </a:cubicBezTo>
                <a:cubicBezTo>
                  <a:pt x="429" y="293"/>
                  <a:pt x="429" y="293"/>
                  <a:pt x="429" y="293"/>
                </a:cubicBezTo>
                <a:cubicBezTo>
                  <a:pt x="427" y="290"/>
                  <a:pt x="427" y="290"/>
                  <a:pt x="427" y="290"/>
                </a:cubicBezTo>
                <a:cubicBezTo>
                  <a:pt x="415" y="295"/>
                  <a:pt x="415" y="295"/>
                  <a:pt x="415" y="295"/>
                </a:cubicBezTo>
                <a:cubicBezTo>
                  <a:pt x="415" y="295"/>
                  <a:pt x="415" y="295"/>
                  <a:pt x="415" y="295"/>
                </a:cubicBezTo>
                <a:cubicBezTo>
                  <a:pt x="412" y="297"/>
                  <a:pt x="409" y="298"/>
                  <a:pt x="404" y="298"/>
                </a:cubicBezTo>
                <a:cubicBezTo>
                  <a:pt x="391" y="298"/>
                  <a:pt x="391" y="298"/>
                  <a:pt x="391" y="298"/>
                </a:cubicBezTo>
                <a:cubicBezTo>
                  <a:pt x="387" y="297"/>
                  <a:pt x="384" y="296"/>
                  <a:pt x="382" y="294"/>
                </a:cubicBezTo>
                <a:cubicBezTo>
                  <a:pt x="381" y="274"/>
                  <a:pt x="381" y="274"/>
                  <a:pt x="381" y="274"/>
                </a:cubicBezTo>
                <a:cubicBezTo>
                  <a:pt x="377" y="272"/>
                  <a:pt x="375" y="270"/>
                  <a:pt x="373" y="270"/>
                </a:cubicBezTo>
                <a:cubicBezTo>
                  <a:pt x="370" y="272"/>
                  <a:pt x="370" y="272"/>
                  <a:pt x="370" y="272"/>
                </a:cubicBezTo>
                <a:cubicBezTo>
                  <a:pt x="366" y="274"/>
                  <a:pt x="366" y="274"/>
                  <a:pt x="366" y="274"/>
                </a:cubicBezTo>
                <a:cubicBezTo>
                  <a:pt x="358" y="276"/>
                  <a:pt x="358" y="276"/>
                  <a:pt x="358" y="276"/>
                </a:cubicBezTo>
                <a:cubicBezTo>
                  <a:pt x="355" y="276"/>
                  <a:pt x="355" y="276"/>
                  <a:pt x="355" y="276"/>
                </a:cubicBezTo>
                <a:cubicBezTo>
                  <a:pt x="354" y="275"/>
                  <a:pt x="354" y="275"/>
                  <a:pt x="354" y="275"/>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4" y="235"/>
                  <a:pt x="354" y="235"/>
                  <a:pt x="354" y="235"/>
                </a:cubicBezTo>
                <a:cubicBezTo>
                  <a:pt x="354" y="235"/>
                  <a:pt x="354" y="235"/>
                  <a:pt x="354" y="235"/>
                </a:cubicBezTo>
                <a:cubicBezTo>
                  <a:pt x="360" y="223"/>
                  <a:pt x="360" y="223"/>
                  <a:pt x="360" y="223"/>
                </a:cubicBezTo>
                <a:cubicBezTo>
                  <a:pt x="343" y="208"/>
                  <a:pt x="343" y="208"/>
                  <a:pt x="343" y="208"/>
                </a:cubicBezTo>
                <a:cubicBezTo>
                  <a:pt x="342" y="207"/>
                  <a:pt x="342" y="207"/>
                  <a:pt x="342" y="207"/>
                </a:cubicBezTo>
                <a:cubicBezTo>
                  <a:pt x="342" y="207"/>
                  <a:pt x="342" y="207"/>
                  <a:pt x="342" y="207"/>
                </a:cubicBezTo>
                <a:cubicBezTo>
                  <a:pt x="342" y="189"/>
                  <a:pt x="342" y="189"/>
                  <a:pt x="342" y="189"/>
                </a:cubicBezTo>
                <a:cubicBezTo>
                  <a:pt x="342" y="189"/>
                  <a:pt x="342" y="189"/>
                  <a:pt x="342" y="189"/>
                </a:cubicBezTo>
                <a:cubicBezTo>
                  <a:pt x="352" y="161"/>
                  <a:pt x="352" y="161"/>
                  <a:pt x="352" y="161"/>
                </a:cubicBezTo>
                <a:cubicBezTo>
                  <a:pt x="346" y="145"/>
                  <a:pt x="346" y="145"/>
                  <a:pt x="346" y="145"/>
                </a:cubicBezTo>
                <a:cubicBezTo>
                  <a:pt x="341" y="144"/>
                  <a:pt x="341" y="144"/>
                  <a:pt x="341" y="144"/>
                </a:cubicBezTo>
                <a:cubicBezTo>
                  <a:pt x="334" y="145"/>
                  <a:pt x="334" y="145"/>
                  <a:pt x="334" y="145"/>
                </a:cubicBezTo>
                <a:cubicBezTo>
                  <a:pt x="327" y="155"/>
                  <a:pt x="327" y="155"/>
                  <a:pt x="327" y="155"/>
                </a:cubicBezTo>
                <a:cubicBezTo>
                  <a:pt x="319" y="149"/>
                  <a:pt x="319" y="149"/>
                  <a:pt x="319" y="149"/>
                </a:cubicBezTo>
                <a:cubicBezTo>
                  <a:pt x="310" y="144"/>
                  <a:pt x="310" y="144"/>
                  <a:pt x="310" y="144"/>
                </a:cubicBezTo>
                <a:cubicBezTo>
                  <a:pt x="303" y="127"/>
                  <a:pt x="303" y="127"/>
                  <a:pt x="303" y="127"/>
                </a:cubicBezTo>
                <a:cubicBezTo>
                  <a:pt x="303" y="127"/>
                  <a:pt x="303" y="127"/>
                  <a:pt x="303" y="127"/>
                </a:cubicBezTo>
                <a:cubicBezTo>
                  <a:pt x="303" y="127"/>
                  <a:pt x="303" y="127"/>
                  <a:pt x="303" y="127"/>
                </a:cubicBezTo>
                <a:cubicBezTo>
                  <a:pt x="301" y="115"/>
                  <a:pt x="301" y="115"/>
                  <a:pt x="301" y="115"/>
                </a:cubicBezTo>
                <a:cubicBezTo>
                  <a:pt x="301" y="114"/>
                  <a:pt x="301" y="114"/>
                  <a:pt x="301" y="114"/>
                </a:cubicBezTo>
                <a:cubicBezTo>
                  <a:pt x="300" y="113"/>
                  <a:pt x="300" y="113"/>
                  <a:pt x="300" y="113"/>
                </a:cubicBezTo>
                <a:cubicBezTo>
                  <a:pt x="302" y="112"/>
                  <a:pt x="302" y="112"/>
                  <a:pt x="302" y="112"/>
                </a:cubicBezTo>
                <a:cubicBezTo>
                  <a:pt x="310" y="101"/>
                  <a:pt x="310" y="101"/>
                  <a:pt x="310" y="101"/>
                </a:cubicBezTo>
                <a:cubicBezTo>
                  <a:pt x="312" y="100"/>
                  <a:pt x="312" y="100"/>
                  <a:pt x="312" y="100"/>
                </a:cubicBezTo>
                <a:cubicBezTo>
                  <a:pt x="312" y="100"/>
                  <a:pt x="312" y="100"/>
                  <a:pt x="312" y="100"/>
                </a:cubicBezTo>
                <a:cubicBezTo>
                  <a:pt x="313" y="100"/>
                  <a:pt x="313" y="100"/>
                  <a:pt x="313" y="100"/>
                </a:cubicBezTo>
                <a:cubicBezTo>
                  <a:pt x="319" y="99"/>
                  <a:pt x="319" y="99"/>
                  <a:pt x="319" y="99"/>
                </a:cubicBezTo>
                <a:cubicBezTo>
                  <a:pt x="325" y="97"/>
                  <a:pt x="325" y="97"/>
                  <a:pt x="325" y="97"/>
                </a:cubicBezTo>
                <a:cubicBezTo>
                  <a:pt x="357" y="96"/>
                  <a:pt x="357" y="96"/>
                  <a:pt x="357" y="96"/>
                </a:cubicBezTo>
                <a:cubicBezTo>
                  <a:pt x="358" y="96"/>
                  <a:pt x="358" y="96"/>
                  <a:pt x="358" y="96"/>
                </a:cubicBezTo>
                <a:cubicBezTo>
                  <a:pt x="362" y="97"/>
                  <a:pt x="362" y="97"/>
                  <a:pt x="362" y="97"/>
                </a:cubicBezTo>
                <a:cubicBezTo>
                  <a:pt x="363" y="98"/>
                  <a:pt x="363" y="98"/>
                  <a:pt x="363" y="98"/>
                </a:cubicBezTo>
                <a:cubicBezTo>
                  <a:pt x="368" y="100"/>
                  <a:pt x="368" y="100"/>
                  <a:pt x="368" y="100"/>
                </a:cubicBezTo>
                <a:cubicBezTo>
                  <a:pt x="376" y="96"/>
                  <a:pt x="376" y="96"/>
                  <a:pt x="376" y="96"/>
                </a:cubicBezTo>
                <a:cubicBezTo>
                  <a:pt x="384" y="91"/>
                  <a:pt x="384" y="91"/>
                  <a:pt x="384" y="91"/>
                </a:cubicBezTo>
                <a:cubicBezTo>
                  <a:pt x="387" y="85"/>
                  <a:pt x="387" y="85"/>
                  <a:pt x="387" y="85"/>
                </a:cubicBezTo>
                <a:cubicBezTo>
                  <a:pt x="388" y="82"/>
                  <a:pt x="388" y="82"/>
                  <a:pt x="388" y="82"/>
                </a:cubicBezTo>
                <a:cubicBezTo>
                  <a:pt x="387" y="68"/>
                  <a:pt x="387" y="68"/>
                  <a:pt x="387" y="68"/>
                </a:cubicBezTo>
                <a:cubicBezTo>
                  <a:pt x="381" y="67"/>
                  <a:pt x="381" y="67"/>
                  <a:pt x="381" y="67"/>
                </a:cubicBezTo>
                <a:cubicBezTo>
                  <a:pt x="368" y="71"/>
                  <a:pt x="368" y="71"/>
                  <a:pt x="368" y="71"/>
                </a:cubicBezTo>
                <a:cubicBezTo>
                  <a:pt x="364" y="76"/>
                  <a:pt x="360" y="79"/>
                  <a:pt x="356" y="79"/>
                </a:cubicBezTo>
                <a:cubicBezTo>
                  <a:pt x="351" y="79"/>
                  <a:pt x="348" y="75"/>
                  <a:pt x="344" y="68"/>
                </a:cubicBezTo>
                <a:cubicBezTo>
                  <a:pt x="344" y="68"/>
                  <a:pt x="344" y="68"/>
                  <a:pt x="344" y="68"/>
                </a:cubicBezTo>
                <a:cubicBezTo>
                  <a:pt x="344" y="68"/>
                  <a:pt x="344" y="68"/>
                  <a:pt x="344" y="68"/>
                </a:cubicBezTo>
                <a:cubicBezTo>
                  <a:pt x="344" y="68"/>
                  <a:pt x="344" y="68"/>
                  <a:pt x="344" y="68"/>
                </a:cubicBezTo>
                <a:cubicBezTo>
                  <a:pt x="343" y="59"/>
                  <a:pt x="343" y="59"/>
                  <a:pt x="343" y="59"/>
                </a:cubicBezTo>
                <a:cubicBezTo>
                  <a:pt x="343" y="58"/>
                  <a:pt x="343" y="58"/>
                  <a:pt x="343" y="58"/>
                </a:cubicBezTo>
                <a:cubicBezTo>
                  <a:pt x="344" y="50"/>
                  <a:pt x="344" y="50"/>
                  <a:pt x="344" y="50"/>
                </a:cubicBezTo>
                <a:cubicBezTo>
                  <a:pt x="337" y="34"/>
                  <a:pt x="337" y="34"/>
                  <a:pt x="337" y="34"/>
                </a:cubicBezTo>
                <a:cubicBezTo>
                  <a:pt x="324" y="37"/>
                  <a:pt x="324" y="37"/>
                  <a:pt x="324" y="37"/>
                </a:cubicBezTo>
                <a:cubicBezTo>
                  <a:pt x="319" y="42"/>
                  <a:pt x="319" y="42"/>
                  <a:pt x="319" y="42"/>
                </a:cubicBezTo>
                <a:cubicBezTo>
                  <a:pt x="320" y="60"/>
                  <a:pt x="320" y="60"/>
                  <a:pt x="320" y="60"/>
                </a:cubicBezTo>
                <a:cubicBezTo>
                  <a:pt x="300" y="51"/>
                  <a:pt x="300" y="51"/>
                  <a:pt x="300" y="51"/>
                </a:cubicBezTo>
                <a:cubicBezTo>
                  <a:pt x="305" y="62"/>
                  <a:pt x="305" y="62"/>
                  <a:pt x="305" y="62"/>
                </a:cubicBezTo>
                <a:cubicBezTo>
                  <a:pt x="306" y="63"/>
                  <a:pt x="306" y="63"/>
                  <a:pt x="306" y="63"/>
                </a:cubicBezTo>
                <a:cubicBezTo>
                  <a:pt x="306" y="64"/>
                  <a:pt x="306" y="64"/>
                  <a:pt x="306" y="64"/>
                </a:cubicBezTo>
                <a:cubicBezTo>
                  <a:pt x="304" y="76"/>
                  <a:pt x="304" y="76"/>
                  <a:pt x="304" y="76"/>
                </a:cubicBezTo>
                <a:cubicBezTo>
                  <a:pt x="304" y="77"/>
                  <a:pt x="304" y="77"/>
                  <a:pt x="304" y="77"/>
                </a:cubicBezTo>
                <a:cubicBezTo>
                  <a:pt x="303" y="77"/>
                  <a:pt x="303" y="77"/>
                  <a:pt x="303" y="77"/>
                </a:cubicBezTo>
                <a:cubicBezTo>
                  <a:pt x="292" y="94"/>
                  <a:pt x="292" y="94"/>
                  <a:pt x="292" y="94"/>
                </a:cubicBezTo>
                <a:cubicBezTo>
                  <a:pt x="292" y="94"/>
                  <a:pt x="292" y="94"/>
                  <a:pt x="292" y="94"/>
                </a:cubicBezTo>
                <a:cubicBezTo>
                  <a:pt x="273" y="105"/>
                  <a:pt x="273" y="105"/>
                  <a:pt x="273" y="105"/>
                </a:cubicBezTo>
                <a:cubicBezTo>
                  <a:pt x="271" y="116"/>
                  <a:pt x="271" y="116"/>
                  <a:pt x="271" y="116"/>
                </a:cubicBezTo>
                <a:cubicBezTo>
                  <a:pt x="271" y="118"/>
                  <a:pt x="273" y="123"/>
                  <a:pt x="276" y="129"/>
                </a:cubicBezTo>
                <a:cubicBezTo>
                  <a:pt x="277" y="130"/>
                  <a:pt x="277" y="130"/>
                  <a:pt x="277" y="130"/>
                </a:cubicBezTo>
                <a:cubicBezTo>
                  <a:pt x="277" y="130"/>
                  <a:pt x="277" y="130"/>
                  <a:pt x="277" y="130"/>
                </a:cubicBezTo>
                <a:cubicBezTo>
                  <a:pt x="278" y="146"/>
                  <a:pt x="278" y="146"/>
                  <a:pt x="278" y="146"/>
                </a:cubicBezTo>
                <a:cubicBezTo>
                  <a:pt x="278" y="148"/>
                  <a:pt x="278" y="148"/>
                  <a:pt x="278" y="148"/>
                </a:cubicBezTo>
                <a:cubicBezTo>
                  <a:pt x="277" y="148"/>
                  <a:pt x="277" y="148"/>
                  <a:pt x="277" y="148"/>
                </a:cubicBezTo>
                <a:cubicBezTo>
                  <a:pt x="270" y="158"/>
                  <a:pt x="270" y="158"/>
                  <a:pt x="270" y="158"/>
                </a:cubicBezTo>
                <a:cubicBezTo>
                  <a:pt x="270" y="158"/>
                  <a:pt x="270" y="158"/>
                  <a:pt x="270" y="158"/>
                </a:cubicBezTo>
                <a:cubicBezTo>
                  <a:pt x="270" y="159"/>
                  <a:pt x="270" y="159"/>
                  <a:pt x="270" y="159"/>
                </a:cubicBezTo>
                <a:cubicBezTo>
                  <a:pt x="269" y="159"/>
                  <a:pt x="269" y="159"/>
                  <a:pt x="269" y="159"/>
                </a:cubicBezTo>
                <a:cubicBezTo>
                  <a:pt x="263" y="162"/>
                  <a:pt x="263" y="162"/>
                  <a:pt x="263"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1"/>
                  <a:pt x="239" y="163"/>
                </a:cubicBezTo>
                <a:cubicBezTo>
                  <a:pt x="232" y="170"/>
                  <a:pt x="232" y="170"/>
                  <a:pt x="232" y="170"/>
                </a:cubicBezTo>
                <a:cubicBezTo>
                  <a:pt x="228" y="176"/>
                  <a:pt x="228" y="176"/>
                  <a:pt x="228" y="176"/>
                </a:cubicBezTo>
                <a:cubicBezTo>
                  <a:pt x="225" y="181"/>
                  <a:pt x="220" y="182"/>
                  <a:pt x="214" y="181"/>
                </a:cubicBezTo>
                <a:cubicBezTo>
                  <a:pt x="209" y="181"/>
                  <a:pt x="208" y="176"/>
                  <a:pt x="209" y="171"/>
                </a:cubicBezTo>
                <a:cubicBezTo>
                  <a:pt x="209" y="167"/>
                  <a:pt x="209" y="167"/>
                  <a:pt x="209" y="167"/>
                </a:cubicBezTo>
                <a:cubicBezTo>
                  <a:pt x="209" y="162"/>
                  <a:pt x="209" y="162"/>
                  <a:pt x="209" y="162"/>
                </a:cubicBezTo>
                <a:cubicBezTo>
                  <a:pt x="206" y="165"/>
                  <a:pt x="206" y="165"/>
                  <a:pt x="206" y="165"/>
                </a:cubicBezTo>
                <a:cubicBezTo>
                  <a:pt x="205" y="168"/>
                  <a:pt x="203" y="168"/>
                  <a:pt x="200" y="168"/>
                </a:cubicBezTo>
                <a:cubicBezTo>
                  <a:pt x="198" y="168"/>
                  <a:pt x="196" y="165"/>
                  <a:pt x="195" y="161"/>
                </a:cubicBezTo>
                <a:cubicBezTo>
                  <a:pt x="195" y="161"/>
                  <a:pt x="195" y="161"/>
                  <a:pt x="195" y="161"/>
                </a:cubicBezTo>
                <a:cubicBezTo>
                  <a:pt x="194" y="147"/>
                  <a:pt x="194" y="147"/>
                  <a:pt x="194" y="147"/>
                </a:cubicBezTo>
                <a:cubicBezTo>
                  <a:pt x="191" y="133"/>
                  <a:pt x="191" y="133"/>
                  <a:pt x="191" y="133"/>
                </a:cubicBezTo>
                <a:cubicBezTo>
                  <a:pt x="185" y="127"/>
                  <a:pt x="185" y="127"/>
                  <a:pt x="185" y="127"/>
                </a:cubicBezTo>
                <a:cubicBezTo>
                  <a:pt x="185" y="127"/>
                  <a:pt x="185" y="127"/>
                  <a:pt x="185" y="127"/>
                </a:cubicBezTo>
                <a:cubicBezTo>
                  <a:pt x="184" y="127"/>
                  <a:pt x="184" y="127"/>
                  <a:pt x="184" y="127"/>
                </a:cubicBezTo>
                <a:cubicBezTo>
                  <a:pt x="171" y="97"/>
                  <a:pt x="171" y="97"/>
                  <a:pt x="171" y="97"/>
                </a:cubicBezTo>
                <a:cubicBezTo>
                  <a:pt x="171" y="97"/>
                  <a:pt x="171" y="97"/>
                  <a:pt x="171" y="97"/>
                </a:cubicBezTo>
                <a:cubicBezTo>
                  <a:pt x="167" y="88"/>
                  <a:pt x="167" y="88"/>
                  <a:pt x="167" y="88"/>
                </a:cubicBezTo>
                <a:cubicBezTo>
                  <a:pt x="167" y="88"/>
                  <a:pt x="167" y="88"/>
                  <a:pt x="167" y="88"/>
                </a:cubicBezTo>
                <a:cubicBezTo>
                  <a:pt x="166" y="88"/>
                  <a:pt x="166" y="88"/>
                  <a:pt x="166" y="88"/>
                </a:cubicBezTo>
                <a:cubicBezTo>
                  <a:pt x="166" y="87"/>
                  <a:pt x="166" y="87"/>
                  <a:pt x="166" y="87"/>
                </a:cubicBezTo>
                <a:cubicBezTo>
                  <a:pt x="164" y="71"/>
                  <a:pt x="164" y="71"/>
                  <a:pt x="164" y="71"/>
                </a:cubicBezTo>
                <a:cubicBezTo>
                  <a:pt x="162" y="69"/>
                  <a:pt x="162" y="69"/>
                  <a:pt x="162" y="69"/>
                </a:cubicBezTo>
                <a:cubicBezTo>
                  <a:pt x="160" y="71"/>
                  <a:pt x="160" y="71"/>
                  <a:pt x="160" y="71"/>
                </a:cubicBezTo>
                <a:cubicBezTo>
                  <a:pt x="155" y="76"/>
                  <a:pt x="152" y="79"/>
                  <a:pt x="151" y="79"/>
                </a:cubicBezTo>
                <a:cubicBezTo>
                  <a:pt x="149" y="79"/>
                  <a:pt x="146" y="76"/>
                  <a:pt x="141" y="73"/>
                </a:cubicBezTo>
                <a:cubicBezTo>
                  <a:pt x="132" y="68"/>
                  <a:pt x="132" y="68"/>
                  <a:pt x="132" y="68"/>
                </a:cubicBezTo>
                <a:cubicBezTo>
                  <a:pt x="131" y="68"/>
                  <a:pt x="131" y="68"/>
                  <a:pt x="131" y="68"/>
                </a:cubicBezTo>
                <a:cubicBezTo>
                  <a:pt x="130" y="67"/>
                  <a:pt x="130" y="67"/>
                  <a:pt x="130" y="67"/>
                </a:cubicBezTo>
                <a:cubicBezTo>
                  <a:pt x="130" y="67"/>
                  <a:pt x="130" y="67"/>
                  <a:pt x="130" y="67"/>
                </a:cubicBezTo>
                <a:cubicBezTo>
                  <a:pt x="130" y="65"/>
                  <a:pt x="130" y="65"/>
                  <a:pt x="130" y="65"/>
                </a:cubicBezTo>
                <a:cubicBezTo>
                  <a:pt x="129" y="53"/>
                  <a:pt x="129" y="53"/>
                  <a:pt x="129" y="53"/>
                </a:cubicBezTo>
                <a:cubicBezTo>
                  <a:pt x="129" y="53"/>
                  <a:pt x="129" y="53"/>
                  <a:pt x="129" y="53"/>
                </a:cubicBezTo>
                <a:cubicBezTo>
                  <a:pt x="127" y="44"/>
                  <a:pt x="127" y="44"/>
                  <a:pt x="127" y="44"/>
                </a:cubicBezTo>
                <a:cubicBezTo>
                  <a:pt x="123" y="32"/>
                  <a:pt x="123" y="32"/>
                  <a:pt x="123" y="32"/>
                </a:cubicBezTo>
                <a:cubicBezTo>
                  <a:pt x="118" y="32"/>
                  <a:pt x="118" y="32"/>
                  <a:pt x="118" y="32"/>
                </a:cubicBezTo>
                <a:cubicBezTo>
                  <a:pt x="118" y="37"/>
                  <a:pt x="118" y="41"/>
                  <a:pt x="117" y="44"/>
                </a:cubicBezTo>
                <a:cubicBezTo>
                  <a:pt x="115" y="48"/>
                  <a:pt x="113" y="50"/>
                  <a:pt x="109" y="53"/>
                </a:cubicBezTo>
                <a:cubicBezTo>
                  <a:pt x="108" y="57"/>
                  <a:pt x="106" y="60"/>
                  <a:pt x="104" y="63"/>
                </a:cubicBezTo>
                <a:cubicBezTo>
                  <a:pt x="100" y="67"/>
                  <a:pt x="97" y="67"/>
                  <a:pt x="93" y="64"/>
                </a:cubicBezTo>
                <a:cubicBezTo>
                  <a:pt x="92" y="63"/>
                  <a:pt x="92" y="63"/>
                  <a:pt x="92" y="63"/>
                </a:cubicBezTo>
                <a:cubicBezTo>
                  <a:pt x="88" y="62"/>
                  <a:pt x="87" y="58"/>
                  <a:pt x="88" y="50"/>
                </a:cubicBezTo>
                <a:cubicBezTo>
                  <a:pt x="88" y="47"/>
                  <a:pt x="88" y="47"/>
                  <a:pt x="88" y="47"/>
                </a:cubicBezTo>
                <a:cubicBezTo>
                  <a:pt x="80" y="42"/>
                  <a:pt x="80" y="42"/>
                  <a:pt x="80" y="42"/>
                </a:cubicBezTo>
                <a:cubicBezTo>
                  <a:pt x="77" y="41"/>
                  <a:pt x="75" y="37"/>
                  <a:pt x="75" y="32"/>
                </a:cubicBezTo>
                <a:cubicBezTo>
                  <a:pt x="78" y="5"/>
                  <a:pt x="78" y="5"/>
                  <a:pt x="78" y="5"/>
                </a:cubicBezTo>
                <a:cubicBezTo>
                  <a:pt x="76" y="0"/>
                  <a:pt x="76" y="0"/>
                  <a:pt x="76" y="0"/>
                </a:cubicBezTo>
                <a:cubicBezTo>
                  <a:pt x="67" y="11"/>
                  <a:pt x="67" y="11"/>
                  <a:pt x="67" y="11"/>
                </a:cubicBezTo>
                <a:cubicBezTo>
                  <a:pt x="60" y="16"/>
                  <a:pt x="60" y="16"/>
                  <a:pt x="60" y="16"/>
                </a:cubicBezTo>
                <a:cubicBezTo>
                  <a:pt x="58" y="20"/>
                  <a:pt x="58" y="20"/>
                  <a:pt x="58" y="20"/>
                </a:cubicBezTo>
                <a:cubicBezTo>
                  <a:pt x="61" y="26"/>
                  <a:pt x="62" y="30"/>
                  <a:pt x="62" y="33"/>
                </a:cubicBezTo>
                <a:cubicBezTo>
                  <a:pt x="62" y="39"/>
                  <a:pt x="59" y="44"/>
                  <a:pt x="53" y="46"/>
                </a:cubicBezTo>
                <a:cubicBezTo>
                  <a:pt x="42" y="50"/>
                  <a:pt x="42" y="50"/>
                  <a:pt x="42" y="50"/>
                </a:cubicBezTo>
                <a:cubicBezTo>
                  <a:pt x="39" y="52"/>
                  <a:pt x="39" y="52"/>
                  <a:pt x="39" y="52"/>
                </a:cubicBezTo>
                <a:cubicBezTo>
                  <a:pt x="39" y="56"/>
                  <a:pt x="39" y="56"/>
                  <a:pt x="39" y="56"/>
                </a:cubicBezTo>
                <a:cubicBezTo>
                  <a:pt x="39" y="73"/>
                  <a:pt x="39" y="73"/>
                  <a:pt x="39" y="73"/>
                </a:cubicBezTo>
                <a:cubicBezTo>
                  <a:pt x="39" y="79"/>
                  <a:pt x="40" y="82"/>
                  <a:pt x="42" y="82"/>
                </a:cubicBezTo>
                <a:cubicBezTo>
                  <a:pt x="46" y="84"/>
                  <a:pt x="50" y="84"/>
                  <a:pt x="53" y="80"/>
                </a:cubicBezTo>
                <a:cubicBezTo>
                  <a:pt x="57" y="79"/>
                  <a:pt x="57" y="79"/>
                  <a:pt x="57" y="79"/>
                </a:cubicBezTo>
                <a:cubicBezTo>
                  <a:pt x="69" y="105"/>
                  <a:pt x="69" y="105"/>
                  <a:pt x="69" y="105"/>
                </a:cubicBezTo>
                <a:cubicBezTo>
                  <a:pt x="69" y="106"/>
                  <a:pt x="69" y="106"/>
                  <a:pt x="69" y="106"/>
                </a:cubicBezTo>
                <a:cubicBezTo>
                  <a:pt x="69" y="106"/>
                  <a:pt x="69" y="106"/>
                  <a:pt x="69" y="106"/>
                </a:cubicBezTo>
                <a:cubicBezTo>
                  <a:pt x="69" y="107"/>
                  <a:pt x="69" y="107"/>
                  <a:pt x="69" y="107"/>
                </a:cubicBezTo>
                <a:cubicBezTo>
                  <a:pt x="64" y="155"/>
                  <a:pt x="60" y="182"/>
                  <a:pt x="55" y="190"/>
                </a:cubicBezTo>
                <a:cubicBezTo>
                  <a:pt x="52" y="192"/>
                  <a:pt x="50" y="193"/>
                  <a:pt x="47" y="194"/>
                </a:cubicBezTo>
                <a:cubicBezTo>
                  <a:pt x="42" y="194"/>
                  <a:pt x="39" y="193"/>
                  <a:pt x="35" y="191"/>
                </a:cubicBezTo>
                <a:cubicBezTo>
                  <a:pt x="19" y="223"/>
                  <a:pt x="9" y="239"/>
                  <a:pt x="4" y="241"/>
                </a:cubicBezTo>
                <a:cubicBezTo>
                  <a:pt x="5" y="241"/>
                  <a:pt x="5" y="241"/>
                  <a:pt x="5" y="241"/>
                </a:cubicBezTo>
                <a:cubicBezTo>
                  <a:pt x="2" y="242"/>
                  <a:pt x="1" y="250"/>
                  <a:pt x="2" y="264"/>
                </a:cubicBezTo>
                <a:cubicBezTo>
                  <a:pt x="5" y="267"/>
                  <a:pt x="5" y="267"/>
                  <a:pt x="5" y="267"/>
                </a:cubicBezTo>
                <a:cubicBezTo>
                  <a:pt x="7" y="268"/>
                  <a:pt x="7" y="268"/>
                  <a:pt x="7" y="268"/>
                </a:cubicBezTo>
                <a:cubicBezTo>
                  <a:pt x="8" y="269"/>
                  <a:pt x="8" y="269"/>
                  <a:pt x="8" y="269"/>
                </a:cubicBezTo>
                <a:lnTo>
                  <a:pt x="2" y="27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7" name="Freeform 20"/>
          <p:cNvSpPr>
            <a:spLocks/>
          </p:cNvSpPr>
          <p:nvPr/>
        </p:nvSpPr>
        <p:spPr bwMode="auto">
          <a:xfrm>
            <a:off x="3721100" y="4706938"/>
            <a:ext cx="727075" cy="627062"/>
          </a:xfrm>
          <a:custGeom>
            <a:avLst/>
            <a:gdLst>
              <a:gd name="T0" fmla="*/ 540326 w 292"/>
              <a:gd name="T1" fmla="*/ 27372 h 252"/>
              <a:gd name="T2" fmla="*/ 495507 w 292"/>
              <a:gd name="T3" fmla="*/ 37325 h 252"/>
              <a:gd name="T4" fmla="*/ 490527 w 292"/>
              <a:gd name="T5" fmla="*/ 0 h 252"/>
              <a:gd name="T6" fmla="*/ 475587 w 292"/>
              <a:gd name="T7" fmla="*/ 37325 h 252"/>
              <a:gd name="T8" fmla="*/ 450687 w 292"/>
              <a:gd name="T9" fmla="*/ 67185 h 252"/>
              <a:gd name="T10" fmla="*/ 408357 w 292"/>
              <a:gd name="T11" fmla="*/ 64697 h 252"/>
              <a:gd name="T12" fmla="*/ 400887 w 292"/>
              <a:gd name="T13" fmla="*/ 94557 h 252"/>
              <a:gd name="T14" fmla="*/ 358558 w 292"/>
              <a:gd name="T15" fmla="*/ 104510 h 252"/>
              <a:gd name="T16" fmla="*/ 343618 w 292"/>
              <a:gd name="T17" fmla="*/ 114464 h 252"/>
              <a:gd name="T18" fmla="*/ 303778 w 292"/>
              <a:gd name="T19" fmla="*/ 99534 h 252"/>
              <a:gd name="T20" fmla="*/ 278878 w 292"/>
              <a:gd name="T21" fmla="*/ 89580 h 252"/>
              <a:gd name="T22" fmla="*/ 318718 w 292"/>
              <a:gd name="T23" fmla="*/ 151789 h 252"/>
              <a:gd name="T24" fmla="*/ 343618 w 292"/>
              <a:gd name="T25" fmla="*/ 171696 h 252"/>
              <a:gd name="T26" fmla="*/ 333658 w 292"/>
              <a:gd name="T27" fmla="*/ 206532 h 252"/>
              <a:gd name="T28" fmla="*/ 263938 w 292"/>
              <a:gd name="T29" fmla="*/ 241369 h 252"/>
              <a:gd name="T30" fmla="*/ 236548 w 292"/>
              <a:gd name="T31" fmla="*/ 246346 h 252"/>
              <a:gd name="T32" fmla="*/ 209159 w 292"/>
              <a:gd name="T33" fmla="*/ 238881 h 252"/>
              <a:gd name="T34" fmla="*/ 179279 w 292"/>
              <a:gd name="T35" fmla="*/ 268741 h 252"/>
              <a:gd name="T36" fmla="*/ 149399 w 292"/>
              <a:gd name="T37" fmla="*/ 281183 h 252"/>
              <a:gd name="T38" fmla="*/ 29880 w 292"/>
              <a:gd name="T39" fmla="*/ 278694 h 252"/>
              <a:gd name="T40" fmla="*/ 19920 w 292"/>
              <a:gd name="T41" fmla="*/ 360809 h 252"/>
              <a:gd name="T42" fmla="*/ 42330 w 292"/>
              <a:gd name="T43" fmla="*/ 375740 h 252"/>
              <a:gd name="T44" fmla="*/ 57270 w 292"/>
              <a:gd name="T45" fmla="*/ 358321 h 252"/>
              <a:gd name="T46" fmla="*/ 107069 w 292"/>
              <a:gd name="T47" fmla="*/ 363298 h 252"/>
              <a:gd name="T48" fmla="*/ 119519 w 292"/>
              <a:gd name="T49" fmla="*/ 445413 h 252"/>
              <a:gd name="T50" fmla="*/ 99599 w 292"/>
              <a:gd name="T51" fmla="*/ 490203 h 252"/>
              <a:gd name="T52" fmla="*/ 144419 w 292"/>
              <a:gd name="T53" fmla="*/ 559877 h 252"/>
              <a:gd name="T54" fmla="*/ 126989 w 292"/>
              <a:gd name="T55" fmla="*/ 627062 h 252"/>
              <a:gd name="T56" fmla="*/ 176789 w 292"/>
              <a:gd name="T57" fmla="*/ 602179 h 252"/>
              <a:gd name="T58" fmla="*/ 209159 w 292"/>
              <a:gd name="T59" fmla="*/ 607155 h 252"/>
              <a:gd name="T60" fmla="*/ 318718 w 292"/>
              <a:gd name="T61" fmla="*/ 604667 h 252"/>
              <a:gd name="T62" fmla="*/ 373497 w 292"/>
              <a:gd name="T63" fmla="*/ 569830 h 252"/>
              <a:gd name="T64" fmla="*/ 435747 w 292"/>
              <a:gd name="T65" fmla="*/ 517575 h 252"/>
              <a:gd name="T66" fmla="*/ 473097 w 292"/>
              <a:gd name="T67" fmla="*/ 534993 h 252"/>
              <a:gd name="T68" fmla="*/ 520406 w 292"/>
              <a:gd name="T69" fmla="*/ 552412 h 252"/>
              <a:gd name="T70" fmla="*/ 555266 w 292"/>
              <a:gd name="T71" fmla="*/ 564853 h 252"/>
              <a:gd name="T72" fmla="*/ 562736 w 292"/>
              <a:gd name="T73" fmla="*/ 544947 h 252"/>
              <a:gd name="T74" fmla="*/ 572696 w 292"/>
              <a:gd name="T75" fmla="*/ 534993 h 252"/>
              <a:gd name="T76" fmla="*/ 597596 w 292"/>
              <a:gd name="T77" fmla="*/ 520063 h 252"/>
              <a:gd name="T78" fmla="*/ 657355 w 292"/>
              <a:gd name="T79" fmla="*/ 477762 h 252"/>
              <a:gd name="T80" fmla="*/ 664825 w 292"/>
              <a:gd name="T81" fmla="*/ 467808 h 252"/>
              <a:gd name="T82" fmla="*/ 694705 w 292"/>
              <a:gd name="T83" fmla="*/ 460343 h 252"/>
              <a:gd name="T84" fmla="*/ 719605 w 292"/>
              <a:gd name="T85" fmla="*/ 445413 h 252"/>
              <a:gd name="T86" fmla="*/ 704665 w 292"/>
              <a:gd name="T87" fmla="*/ 388181 h 252"/>
              <a:gd name="T88" fmla="*/ 712135 w 292"/>
              <a:gd name="T89" fmla="*/ 353344 h 252"/>
              <a:gd name="T90" fmla="*/ 657355 w 292"/>
              <a:gd name="T91" fmla="*/ 313531 h 252"/>
              <a:gd name="T92" fmla="*/ 707155 w 292"/>
              <a:gd name="T93" fmla="*/ 129394 h 252"/>
              <a:gd name="T94" fmla="*/ 677275 w 292"/>
              <a:gd name="T95" fmla="*/ 141835 h 252"/>
              <a:gd name="T96" fmla="*/ 639926 w 292"/>
              <a:gd name="T97" fmla="*/ 144324 h 252"/>
              <a:gd name="T98" fmla="*/ 632456 w 292"/>
              <a:gd name="T99" fmla="*/ 129394 h 252"/>
              <a:gd name="T100" fmla="*/ 627476 w 292"/>
              <a:gd name="T101" fmla="*/ 119440 h 252"/>
              <a:gd name="T102" fmla="*/ 592616 w 292"/>
              <a:gd name="T103" fmla="*/ 74650 h 2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92" h="252">
                <a:moveTo>
                  <a:pt x="229" y="5"/>
                </a:moveTo>
                <a:cubicBezTo>
                  <a:pt x="225" y="3"/>
                  <a:pt x="225" y="3"/>
                  <a:pt x="225" y="3"/>
                </a:cubicBezTo>
                <a:cubicBezTo>
                  <a:pt x="220" y="6"/>
                  <a:pt x="220" y="6"/>
                  <a:pt x="220" y="6"/>
                </a:cubicBezTo>
                <a:cubicBezTo>
                  <a:pt x="217" y="11"/>
                  <a:pt x="217" y="11"/>
                  <a:pt x="217" y="11"/>
                </a:cubicBezTo>
                <a:cubicBezTo>
                  <a:pt x="215" y="17"/>
                  <a:pt x="212" y="20"/>
                  <a:pt x="208" y="20"/>
                </a:cubicBezTo>
                <a:cubicBezTo>
                  <a:pt x="206" y="20"/>
                  <a:pt x="202" y="18"/>
                  <a:pt x="201" y="16"/>
                </a:cubicBezTo>
                <a:cubicBezTo>
                  <a:pt x="200" y="15"/>
                  <a:pt x="200" y="15"/>
                  <a:pt x="200" y="15"/>
                </a:cubicBezTo>
                <a:cubicBezTo>
                  <a:pt x="199" y="15"/>
                  <a:pt x="199" y="15"/>
                  <a:pt x="199" y="15"/>
                </a:cubicBezTo>
                <a:cubicBezTo>
                  <a:pt x="199" y="15"/>
                  <a:pt x="199" y="15"/>
                  <a:pt x="199" y="15"/>
                </a:cubicBezTo>
                <a:cubicBezTo>
                  <a:pt x="198" y="9"/>
                  <a:pt x="198" y="9"/>
                  <a:pt x="198" y="9"/>
                </a:cubicBezTo>
                <a:cubicBezTo>
                  <a:pt x="198" y="8"/>
                  <a:pt x="198" y="8"/>
                  <a:pt x="198" y="8"/>
                </a:cubicBezTo>
                <a:cubicBezTo>
                  <a:pt x="197" y="0"/>
                  <a:pt x="197" y="0"/>
                  <a:pt x="197" y="0"/>
                </a:cubicBezTo>
                <a:cubicBezTo>
                  <a:pt x="193" y="0"/>
                  <a:pt x="193" y="0"/>
                  <a:pt x="193" y="0"/>
                </a:cubicBezTo>
                <a:cubicBezTo>
                  <a:pt x="193" y="0"/>
                  <a:pt x="193" y="0"/>
                  <a:pt x="193" y="0"/>
                </a:cubicBezTo>
                <a:cubicBezTo>
                  <a:pt x="191" y="6"/>
                  <a:pt x="191" y="6"/>
                  <a:pt x="191" y="6"/>
                </a:cubicBezTo>
                <a:cubicBezTo>
                  <a:pt x="191" y="15"/>
                  <a:pt x="191" y="15"/>
                  <a:pt x="191" y="15"/>
                </a:cubicBezTo>
                <a:cubicBezTo>
                  <a:pt x="190" y="15"/>
                  <a:pt x="190" y="15"/>
                  <a:pt x="190" y="15"/>
                </a:cubicBezTo>
                <a:cubicBezTo>
                  <a:pt x="190" y="16"/>
                  <a:pt x="190" y="16"/>
                  <a:pt x="190" y="16"/>
                </a:cubicBezTo>
                <a:cubicBezTo>
                  <a:pt x="182" y="26"/>
                  <a:pt x="182" y="26"/>
                  <a:pt x="182" y="26"/>
                </a:cubicBezTo>
                <a:cubicBezTo>
                  <a:pt x="181" y="27"/>
                  <a:pt x="181" y="27"/>
                  <a:pt x="181" y="27"/>
                </a:cubicBezTo>
                <a:cubicBezTo>
                  <a:pt x="180" y="27"/>
                  <a:pt x="180" y="27"/>
                  <a:pt x="180" y="27"/>
                </a:cubicBezTo>
                <a:cubicBezTo>
                  <a:pt x="165" y="26"/>
                  <a:pt x="165" y="26"/>
                  <a:pt x="165" y="26"/>
                </a:cubicBezTo>
                <a:cubicBezTo>
                  <a:pt x="164" y="26"/>
                  <a:pt x="164" y="26"/>
                  <a:pt x="164" y="26"/>
                </a:cubicBezTo>
                <a:cubicBezTo>
                  <a:pt x="164" y="26"/>
                  <a:pt x="164" y="26"/>
                  <a:pt x="164" y="26"/>
                </a:cubicBezTo>
                <a:cubicBezTo>
                  <a:pt x="164" y="26"/>
                  <a:pt x="164" y="26"/>
                  <a:pt x="164" y="26"/>
                </a:cubicBezTo>
                <a:cubicBezTo>
                  <a:pt x="164" y="27"/>
                  <a:pt x="164" y="27"/>
                  <a:pt x="164" y="27"/>
                </a:cubicBezTo>
                <a:cubicBezTo>
                  <a:pt x="159" y="34"/>
                  <a:pt x="159" y="34"/>
                  <a:pt x="159" y="34"/>
                </a:cubicBezTo>
                <a:cubicBezTo>
                  <a:pt x="161" y="38"/>
                  <a:pt x="161" y="38"/>
                  <a:pt x="161" y="38"/>
                </a:cubicBezTo>
                <a:cubicBezTo>
                  <a:pt x="162" y="38"/>
                  <a:pt x="162" y="38"/>
                  <a:pt x="162" y="38"/>
                </a:cubicBezTo>
                <a:cubicBezTo>
                  <a:pt x="158" y="45"/>
                  <a:pt x="158" y="45"/>
                  <a:pt x="158" y="45"/>
                </a:cubicBezTo>
                <a:cubicBezTo>
                  <a:pt x="144" y="45"/>
                  <a:pt x="144" y="45"/>
                  <a:pt x="144" y="45"/>
                </a:cubicBezTo>
                <a:cubicBezTo>
                  <a:pt x="144" y="42"/>
                  <a:pt x="144" y="42"/>
                  <a:pt x="144" y="42"/>
                </a:cubicBezTo>
                <a:cubicBezTo>
                  <a:pt x="143" y="41"/>
                  <a:pt x="143" y="41"/>
                  <a:pt x="143" y="41"/>
                </a:cubicBezTo>
                <a:cubicBezTo>
                  <a:pt x="141" y="40"/>
                  <a:pt x="141" y="40"/>
                  <a:pt x="141" y="40"/>
                </a:cubicBezTo>
                <a:cubicBezTo>
                  <a:pt x="139" y="44"/>
                  <a:pt x="139" y="44"/>
                  <a:pt x="139" y="44"/>
                </a:cubicBezTo>
                <a:cubicBezTo>
                  <a:pt x="138" y="46"/>
                  <a:pt x="138" y="46"/>
                  <a:pt x="138" y="46"/>
                </a:cubicBezTo>
                <a:cubicBezTo>
                  <a:pt x="129" y="46"/>
                  <a:pt x="129" y="46"/>
                  <a:pt x="129" y="46"/>
                </a:cubicBezTo>
                <a:cubicBezTo>
                  <a:pt x="128" y="45"/>
                  <a:pt x="128" y="45"/>
                  <a:pt x="128" y="45"/>
                </a:cubicBezTo>
                <a:cubicBezTo>
                  <a:pt x="123" y="41"/>
                  <a:pt x="123" y="41"/>
                  <a:pt x="123" y="41"/>
                </a:cubicBezTo>
                <a:cubicBezTo>
                  <a:pt x="122" y="40"/>
                  <a:pt x="122" y="40"/>
                  <a:pt x="122" y="40"/>
                </a:cubicBezTo>
                <a:cubicBezTo>
                  <a:pt x="122" y="39"/>
                  <a:pt x="122" y="39"/>
                  <a:pt x="122" y="39"/>
                </a:cubicBezTo>
                <a:cubicBezTo>
                  <a:pt x="122" y="39"/>
                  <a:pt x="122" y="39"/>
                  <a:pt x="122" y="39"/>
                </a:cubicBezTo>
                <a:cubicBezTo>
                  <a:pt x="122" y="38"/>
                  <a:pt x="122" y="38"/>
                  <a:pt x="122" y="38"/>
                </a:cubicBezTo>
                <a:cubicBezTo>
                  <a:pt x="112" y="36"/>
                  <a:pt x="112" y="36"/>
                  <a:pt x="112" y="36"/>
                </a:cubicBezTo>
                <a:cubicBezTo>
                  <a:pt x="105" y="39"/>
                  <a:pt x="105" y="39"/>
                  <a:pt x="105" y="39"/>
                </a:cubicBezTo>
                <a:cubicBezTo>
                  <a:pt x="101" y="42"/>
                  <a:pt x="101" y="42"/>
                  <a:pt x="101" y="42"/>
                </a:cubicBezTo>
                <a:cubicBezTo>
                  <a:pt x="113" y="56"/>
                  <a:pt x="113" y="56"/>
                  <a:pt x="113" y="56"/>
                </a:cubicBezTo>
                <a:cubicBezTo>
                  <a:pt x="128" y="61"/>
                  <a:pt x="128" y="61"/>
                  <a:pt x="128" y="61"/>
                </a:cubicBezTo>
                <a:cubicBezTo>
                  <a:pt x="129" y="62"/>
                  <a:pt x="129" y="62"/>
                  <a:pt x="129" y="62"/>
                </a:cubicBezTo>
                <a:cubicBezTo>
                  <a:pt x="129" y="62"/>
                  <a:pt x="129" y="62"/>
                  <a:pt x="129" y="62"/>
                </a:cubicBezTo>
                <a:cubicBezTo>
                  <a:pt x="130" y="62"/>
                  <a:pt x="130" y="62"/>
                  <a:pt x="130" y="62"/>
                </a:cubicBezTo>
                <a:cubicBezTo>
                  <a:pt x="138" y="69"/>
                  <a:pt x="138" y="69"/>
                  <a:pt x="138" y="69"/>
                </a:cubicBezTo>
                <a:cubicBezTo>
                  <a:pt x="135" y="82"/>
                  <a:pt x="135" y="82"/>
                  <a:pt x="135" y="82"/>
                </a:cubicBezTo>
                <a:cubicBezTo>
                  <a:pt x="135" y="82"/>
                  <a:pt x="135" y="82"/>
                  <a:pt x="135" y="82"/>
                </a:cubicBezTo>
                <a:cubicBezTo>
                  <a:pt x="135" y="83"/>
                  <a:pt x="135" y="83"/>
                  <a:pt x="135" y="83"/>
                </a:cubicBezTo>
                <a:cubicBezTo>
                  <a:pt x="134" y="83"/>
                  <a:pt x="134" y="83"/>
                  <a:pt x="134" y="83"/>
                </a:cubicBezTo>
                <a:cubicBezTo>
                  <a:pt x="124" y="92"/>
                  <a:pt x="124" y="92"/>
                  <a:pt x="124" y="92"/>
                </a:cubicBezTo>
                <a:cubicBezTo>
                  <a:pt x="124" y="93"/>
                  <a:pt x="124" y="93"/>
                  <a:pt x="124" y="93"/>
                </a:cubicBezTo>
                <a:cubicBezTo>
                  <a:pt x="123" y="93"/>
                  <a:pt x="123" y="93"/>
                  <a:pt x="123" y="93"/>
                </a:cubicBezTo>
                <a:cubicBezTo>
                  <a:pt x="106" y="97"/>
                  <a:pt x="106" y="97"/>
                  <a:pt x="106" y="97"/>
                </a:cubicBezTo>
                <a:cubicBezTo>
                  <a:pt x="105" y="97"/>
                  <a:pt x="105" y="97"/>
                  <a:pt x="105" y="97"/>
                </a:cubicBezTo>
                <a:cubicBezTo>
                  <a:pt x="96" y="99"/>
                  <a:pt x="96" y="99"/>
                  <a:pt x="96" y="99"/>
                </a:cubicBezTo>
                <a:cubicBezTo>
                  <a:pt x="96" y="99"/>
                  <a:pt x="96" y="99"/>
                  <a:pt x="96" y="99"/>
                </a:cubicBezTo>
                <a:cubicBezTo>
                  <a:pt x="95" y="99"/>
                  <a:pt x="95" y="99"/>
                  <a:pt x="95" y="99"/>
                </a:cubicBezTo>
                <a:cubicBezTo>
                  <a:pt x="95" y="99"/>
                  <a:pt x="95" y="99"/>
                  <a:pt x="95" y="99"/>
                </a:cubicBezTo>
                <a:cubicBezTo>
                  <a:pt x="94" y="99"/>
                  <a:pt x="94" y="99"/>
                  <a:pt x="94" y="99"/>
                </a:cubicBezTo>
                <a:cubicBezTo>
                  <a:pt x="88" y="96"/>
                  <a:pt x="88" y="96"/>
                  <a:pt x="88" y="96"/>
                </a:cubicBezTo>
                <a:cubicBezTo>
                  <a:pt x="84" y="96"/>
                  <a:pt x="84" y="96"/>
                  <a:pt x="84" y="96"/>
                </a:cubicBezTo>
                <a:cubicBezTo>
                  <a:pt x="80" y="102"/>
                  <a:pt x="80" y="102"/>
                  <a:pt x="80" y="102"/>
                </a:cubicBezTo>
                <a:cubicBezTo>
                  <a:pt x="80" y="102"/>
                  <a:pt x="80" y="102"/>
                  <a:pt x="80" y="102"/>
                </a:cubicBezTo>
                <a:cubicBezTo>
                  <a:pt x="80" y="102"/>
                  <a:pt x="80" y="102"/>
                  <a:pt x="80" y="102"/>
                </a:cubicBezTo>
                <a:cubicBezTo>
                  <a:pt x="72" y="108"/>
                  <a:pt x="72" y="108"/>
                  <a:pt x="72" y="108"/>
                </a:cubicBezTo>
                <a:cubicBezTo>
                  <a:pt x="71" y="108"/>
                  <a:pt x="71" y="108"/>
                  <a:pt x="71" y="108"/>
                </a:cubicBezTo>
                <a:cubicBezTo>
                  <a:pt x="71" y="108"/>
                  <a:pt x="71" y="108"/>
                  <a:pt x="71" y="108"/>
                </a:cubicBezTo>
                <a:cubicBezTo>
                  <a:pt x="60" y="113"/>
                  <a:pt x="60" y="113"/>
                  <a:pt x="60" y="113"/>
                </a:cubicBezTo>
                <a:cubicBezTo>
                  <a:pt x="60" y="113"/>
                  <a:pt x="60" y="113"/>
                  <a:pt x="60" y="113"/>
                </a:cubicBezTo>
                <a:cubicBezTo>
                  <a:pt x="47" y="108"/>
                  <a:pt x="47" y="108"/>
                  <a:pt x="47" y="108"/>
                </a:cubicBezTo>
                <a:cubicBezTo>
                  <a:pt x="19" y="110"/>
                  <a:pt x="19" y="110"/>
                  <a:pt x="19" y="110"/>
                </a:cubicBezTo>
                <a:cubicBezTo>
                  <a:pt x="13" y="111"/>
                  <a:pt x="13" y="111"/>
                  <a:pt x="13" y="111"/>
                </a:cubicBezTo>
                <a:cubicBezTo>
                  <a:pt x="12" y="112"/>
                  <a:pt x="12" y="112"/>
                  <a:pt x="12" y="112"/>
                </a:cubicBezTo>
                <a:cubicBezTo>
                  <a:pt x="7" y="112"/>
                  <a:pt x="7" y="112"/>
                  <a:pt x="7" y="112"/>
                </a:cubicBezTo>
                <a:cubicBezTo>
                  <a:pt x="0" y="121"/>
                  <a:pt x="0" y="121"/>
                  <a:pt x="0" y="121"/>
                </a:cubicBezTo>
                <a:cubicBezTo>
                  <a:pt x="2" y="131"/>
                  <a:pt x="2" y="131"/>
                  <a:pt x="2" y="131"/>
                </a:cubicBezTo>
                <a:cubicBezTo>
                  <a:pt x="8" y="145"/>
                  <a:pt x="8" y="145"/>
                  <a:pt x="8" y="145"/>
                </a:cubicBezTo>
                <a:cubicBezTo>
                  <a:pt x="14" y="149"/>
                  <a:pt x="14" y="149"/>
                  <a:pt x="14" y="149"/>
                </a:cubicBezTo>
                <a:cubicBezTo>
                  <a:pt x="15" y="149"/>
                  <a:pt x="15" y="149"/>
                  <a:pt x="15" y="149"/>
                </a:cubicBezTo>
                <a:cubicBezTo>
                  <a:pt x="15" y="150"/>
                  <a:pt x="15" y="150"/>
                  <a:pt x="15" y="150"/>
                </a:cubicBezTo>
                <a:cubicBezTo>
                  <a:pt x="17" y="151"/>
                  <a:pt x="17" y="151"/>
                  <a:pt x="17" y="151"/>
                </a:cubicBezTo>
                <a:cubicBezTo>
                  <a:pt x="22" y="145"/>
                  <a:pt x="22" y="145"/>
                  <a:pt x="22" y="145"/>
                </a:cubicBezTo>
                <a:cubicBezTo>
                  <a:pt x="22" y="145"/>
                  <a:pt x="22" y="145"/>
                  <a:pt x="22" y="145"/>
                </a:cubicBezTo>
                <a:cubicBezTo>
                  <a:pt x="23" y="144"/>
                  <a:pt x="23" y="144"/>
                  <a:pt x="23" y="144"/>
                </a:cubicBezTo>
                <a:cubicBezTo>
                  <a:pt x="23" y="144"/>
                  <a:pt x="23" y="144"/>
                  <a:pt x="23" y="144"/>
                </a:cubicBezTo>
                <a:cubicBezTo>
                  <a:pt x="33" y="143"/>
                  <a:pt x="33" y="143"/>
                  <a:pt x="33" y="143"/>
                </a:cubicBezTo>
                <a:cubicBezTo>
                  <a:pt x="34" y="143"/>
                  <a:pt x="34" y="143"/>
                  <a:pt x="34" y="143"/>
                </a:cubicBezTo>
                <a:cubicBezTo>
                  <a:pt x="34" y="144"/>
                  <a:pt x="34" y="144"/>
                  <a:pt x="34" y="144"/>
                </a:cubicBezTo>
                <a:cubicBezTo>
                  <a:pt x="43" y="146"/>
                  <a:pt x="43" y="146"/>
                  <a:pt x="43" y="146"/>
                </a:cubicBezTo>
                <a:cubicBezTo>
                  <a:pt x="52" y="167"/>
                  <a:pt x="52" y="167"/>
                  <a:pt x="52" y="167"/>
                </a:cubicBezTo>
                <a:cubicBezTo>
                  <a:pt x="51" y="167"/>
                  <a:pt x="51" y="167"/>
                  <a:pt x="51" y="167"/>
                </a:cubicBezTo>
                <a:cubicBezTo>
                  <a:pt x="51" y="167"/>
                  <a:pt x="51" y="167"/>
                  <a:pt x="51" y="167"/>
                </a:cubicBezTo>
                <a:cubicBezTo>
                  <a:pt x="48" y="179"/>
                  <a:pt x="48" y="179"/>
                  <a:pt x="48" y="179"/>
                </a:cubicBezTo>
                <a:cubicBezTo>
                  <a:pt x="48" y="179"/>
                  <a:pt x="48" y="179"/>
                  <a:pt x="48" y="179"/>
                </a:cubicBezTo>
                <a:cubicBezTo>
                  <a:pt x="45" y="186"/>
                  <a:pt x="45" y="186"/>
                  <a:pt x="45" y="186"/>
                </a:cubicBezTo>
                <a:cubicBezTo>
                  <a:pt x="45" y="187"/>
                  <a:pt x="45" y="187"/>
                  <a:pt x="45" y="187"/>
                </a:cubicBezTo>
                <a:cubicBezTo>
                  <a:pt x="40" y="197"/>
                  <a:pt x="40" y="197"/>
                  <a:pt x="40" y="197"/>
                </a:cubicBezTo>
                <a:cubicBezTo>
                  <a:pt x="40" y="210"/>
                  <a:pt x="40" y="210"/>
                  <a:pt x="40" y="210"/>
                </a:cubicBezTo>
                <a:cubicBezTo>
                  <a:pt x="48" y="217"/>
                  <a:pt x="48" y="217"/>
                  <a:pt x="48" y="217"/>
                </a:cubicBezTo>
                <a:cubicBezTo>
                  <a:pt x="48" y="217"/>
                  <a:pt x="48" y="217"/>
                  <a:pt x="48" y="217"/>
                </a:cubicBezTo>
                <a:cubicBezTo>
                  <a:pt x="58" y="225"/>
                  <a:pt x="58" y="225"/>
                  <a:pt x="58" y="225"/>
                </a:cubicBezTo>
                <a:cubicBezTo>
                  <a:pt x="59" y="226"/>
                  <a:pt x="59" y="226"/>
                  <a:pt x="59" y="226"/>
                </a:cubicBezTo>
                <a:cubicBezTo>
                  <a:pt x="60" y="227"/>
                  <a:pt x="60" y="227"/>
                  <a:pt x="60" y="227"/>
                </a:cubicBezTo>
                <a:cubicBezTo>
                  <a:pt x="53" y="244"/>
                  <a:pt x="53" y="244"/>
                  <a:pt x="53" y="244"/>
                </a:cubicBezTo>
                <a:cubicBezTo>
                  <a:pt x="51" y="252"/>
                  <a:pt x="51" y="252"/>
                  <a:pt x="51" y="252"/>
                </a:cubicBezTo>
                <a:cubicBezTo>
                  <a:pt x="53" y="250"/>
                  <a:pt x="53" y="250"/>
                  <a:pt x="53" y="250"/>
                </a:cubicBezTo>
                <a:cubicBezTo>
                  <a:pt x="54" y="250"/>
                  <a:pt x="54" y="250"/>
                  <a:pt x="54" y="250"/>
                </a:cubicBezTo>
                <a:cubicBezTo>
                  <a:pt x="60" y="248"/>
                  <a:pt x="60" y="248"/>
                  <a:pt x="60" y="248"/>
                </a:cubicBezTo>
                <a:cubicBezTo>
                  <a:pt x="71" y="242"/>
                  <a:pt x="71" y="242"/>
                  <a:pt x="71" y="242"/>
                </a:cubicBezTo>
                <a:cubicBezTo>
                  <a:pt x="71" y="242"/>
                  <a:pt x="71" y="242"/>
                  <a:pt x="71" y="242"/>
                </a:cubicBezTo>
                <a:cubicBezTo>
                  <a:pt x="84" y="244"/>
                  <a:pt x="84" y="244"/>
                  <a:pt x="84" y="244"/>
                </a:cubicBezTo>
                <a:cubicBezTo>
                  <a:pt x="84" y="244"/>
                  <a:pt x="84" y="244"/>
                  <a:pt x="84" y="244"/>
                </a:cubicBezTo>
                <a:cubicBezTo>
                  <a:pt x="84" y="244"/>
                  <a:pt x="84" y="244"/>
                  <a:pt x="84" y="244"/>
                </a:cubicBezTo>
                <a:cubicBezTo>
                  <a:pt x="102" y="251"/>
                  <a:pt x="102" y="251"/>
                  <a:pt x="102" y="251"/>
                </a:cubicBezTo>
                <a:cubicBezTo>
                  <a:pt x="122" y="251"/>
                  <a:pt x="122" y="251"/>
                  <a:pt x="122" y="251"/>
                </a:cubicBezTo>
                <a:cubicBezTo>
                  <a:pt x="128" y="244"/>
                  <a:pt x="128" y="244"/>
                  <a:pt x="128" y="244"/>
                </a:cubicBezTo>
                <a:cubicBezTo>
                  <a:pt x="128" y="243"/>
                  <a:pt x="128" y="243"/>
                  <a:pt x="128" y="243"/>
                </a:cubicBezTo>
                <a:cubicBezTo>
                  <a:pt x="129" y="242"/>
                  <a:pt x="129" y="242"/>
                  <a:pt x="129" y="242"/>
                </a:cubicBezTo>
                <a:cubicBezTo>
                  <a:pt x="139" y="238"/>
                  <a:pt x="139" y="238"/>
                  <a:pt x="139" y="238"/>
                </a:cubicBezTo>
                <a:cubicBezTo>
                  <a:pt x="149" y="229"/>
                  <a:pt x="149" y="229"/>
                  <a:pt x="149" y="229"/>
                </a:cubicBezTo>
                <a:cubicBezTo>
                  <a:pt x="150" y="229"/>
                  <a:pt x="150" y="229"/>
                  <a:pt x="150" y="229"/>
                </a:cubicBezTo>
                <a:cubicBezTo>
                  <a:pt x="150" y="229"/>
                  <a:pt x="150" y="229"/>
                  <a:pt x="150" y="229"/>
                </a:cubicBezTo>
                <a:cubicBezTo>
                  <a:pt x="158" y="226"/>
                  <a:pt x="158" y="226"/>
                  <a:pt x="158" y="226"/>
                </a:cubicBezTo>
                <a:cubicBezTo>
                  <a:pt x="165" y="220"/>
                  <a:pt x="165" y="220"/>
                  <a:pt x="165" y="220"/>
                </a:cubicBezTo>
                <a:cubicBezTo>
                  <a:pt x="175" y="208"/>
                  <a:pt x="175" y="208"/>
                  <a:pt x="175" y="208"/>
                </a:cubicBezTo>
                <a:cubicBezTo>
                  <a:pt x="187" y="213"/>
                  <a:pt x="187" y="213"/>
                  <a:pt x="187" y="213"/>
                </a:cubicBezTo>
                <a:cubicBezTo>
                  <a:pt x="189" y="213"/>
                  <a:pt x="189" y="213"/>
                  <a:pt x="189" y="213"/>
                </a:cubicBezTo>
                <a:cubicBezTo>
                  <a:pt x="189" y="214"/>
                  <a:pt x="189" y="214"/>
                  <a:pt x="189" y="214"/>
                </a:cubicBezTo>
                <a:cubicBezTo>
                  <a:pt x="190" y="215"/>
                  <a:pt x="190" y="215"/>
                  <a:pt x="190" y="215"/>
                </a:cubicBezTo>
                <a:cubicBezTo>
                  <a:pt x="192" y="219"/>
                  <a:pt x="193" y="222"/>
                  <a:pt x="195" y="222"/>
                </a:cubicBezTo>
                <a:cubicBezTo>
                  <a:pt x="203" y="221"/>
                  <a:pt x="203" y="221"/>
                  <a:pt x="203" y="221"/>
                </a:cubicBezTo>
                <a:cubicBezTo>
                  <a:pt x="205" y="221"/>
                  <a:pt x="205" y="221"/>
                  <a:pt x="205" y="221"/>
                </a:cubicBezTo>
                <a:cubicBezTo>
                  <a:pt x="209" y="222"/>
                  <a:pt x="209" y="222"/>
                  <a:pt x="209" y="222"/>
                </a:cubicBezTo>
                <a:cubicBezTo>
                  <a:pt x="210" y="222"/>
                  <a:pt x="210" y="222"/>
                  <a:pt x="210" y="222"/>
                </a:cubicBezTo>
                <a:cubicBezTo>
                  <a:pt x="210" y="223"/>
                  <a:pt x="210" y="223"/>
                  <a:pt x="210" y="223"/>
                </a:cubicBezTo>
                <a:cubicBezTo>
                  <a:pt x="220" y="227"/>
                  <a:pt x="220" y="227"/>
                  <a:pt x="220" y="227"/>
                </a:cubicBezTo>
                <a:cubicBezTo>
                  <a:pt x="223" y="227"/>
                  <a:pt x="223" y="227"/>
                  <a:pt x="223" y="227"/>
                </a:cubicBezTo>
                <a:cubicBezTo>
                  <a:pt x="224" y="224"/>
                  <a:pt x="224" y="224"/>
                  <a:pt x="224" y="224"/>
                </a:cubicBezTo>
                <a:cubicBezTo>
                  <a:pt x="225" y="221"/>
                  <a:pt x="225" y="221"/>
                  <a:pt x="225" y="221"/>
                </a:cubicBezTo>
                <a:cubicBezTo>
                  <a:pt x="225" y="220"/>
                  <a:pt x="225" y="220"/>
                  <a:pt x="225" y="220"/>
                </a:cubicBezTo>
                <a:cubicBezTo>
                  <a:pt x="226" y="219"/>
                  <a:pt x="226" y="219"/>
                  <a:pt x="226" y="219"/>
                </a:cubicBezTo>
                <a:cubicBezTo>
                  <a:pt x="226" y="219"/>
                  <a:pt x="226" y="219"/>
                  <a:pt x="226" y="219"/>
                </a:cubicBezTo>
                <a:cubicBezTo>
                  <a:pt x="226" y="218"/>
                  <a:pt x="226" y="218"/>
                  <a:pt x="226" y="218"/>
                </a:cubicBezTo>
                <a:cubicBezTo>
                  <a:pt x="230" y="216"/>
                  <a:pt x="230" y="216"/>
                  <a:pt x="230" y="216"/>
                </a:cubicBezTo>
                <a:cubicBezTo>
                  <a:pt x="230" y="215"/>
                  <a:pt x="230" y="215"/>
                  <a:pt x="230" y="215"/>
                </a:cubicBezTo>
                <a:cubicBezTo>
                  <a:pt x="237" y="210"/>
                  <a:pt x="237" y="210"/>
                  <a:pt x="237" y="210"/>
                </a:cubicBezTo>
                <a:cubicBezTo>
                  <a:pt x="238" y="210"/>
                  <a:pt x="238" y="210"/>
                  <a:pt x="238" y="210"/>
                </a:cubicBezTo>
                <a:cubicBezTo>
                  <a:pt x="238" y="209"/>
                  <a:pt x="238" y="209"/>
                  <a:pt x="238" y="209"/>
                </a:cubicBezTo>
                <a:cubicBezTo>
                  <a:pt x="240" y="209"/>
                  <a:pt x="240" y="209"/>
                  <a:pt x="240" y="209"/>
                </a:cubicBezTo>
                <a:cubicBezTo>
                  <a:pt x="246" y="210"/>
                  <a:pt x="246" y="210"/>
                  <a:pt x="246" y="210"/>
                </a:cubicBezTo>
                <a:cubicBezTo>
                  <a:pt x="246" y="206"/>
                  <a:pt x="247" y="202"/>
                  <a:pt x="251" y="199"/>
                </a:cubicBezTo>
                <a:cubicBezTo>
                  <a:pt x="255" y="196"/>
                  <a:pt x="258" y="194"/>
                  <a:pt x="260" y="195"/>
                </a:cubicBezTo>
                <a:cubicBezTo>
                  <a:pt x="264" y="192"/>
                  <a:pt x="264" y="192"/>
                  <a:pt x="264" y="192"/>
                </a:cubicBezTo>
                <a:cubicBezTo>
                  <a:pt x="264" y="192"/>
                  <a:pt x="264" y="192"/>
                  <a:pt x="264" y="192"/>
                </a:cubicBezTo>
                <a:cubicBezTo>
                  <a:pt x="264" y="191"/>
                  <a:pt x="264" y="191"/>
                  <a:pt x="264" y="191"/>
                </a:cubicBezTo>
                <a:cubicBezTo>
                  <a:pt x="267" y="188"/>
                  <a:pt x="267" y="188"/>
                  <a:pt x="267" y="188"/>
                </a:cubicBezTo>
                <a:cubicBezTo>
                  <a:pt x="267" y="188"/>
                  <a:pt x="267" y="188"/>
                  <a:pt x="267" y="188"/>
                </a:cubicBezTo>
                <a:cubicBezTo>
                  <a:pt x="268" y="188"/>
                  <a:pt x="268" y="188"/>
                  <a:pt x="268" y="188"/>
                </a:cubicBezTo>
                <a:cubicBezTo>
                  <a:pt x="269" y="187"/>
                  <a:pt x="269" y="187"/>
                  <a:pt x="269" y="187"/>
                </a:cubicBezTo>
                <a:cubicBezTo>
                  <a:pt x="269" y="187"/>
                  <a:pt x="269" y="187"/>
                  <a:pt x="269" y="187"/>
                </a:cubicBezTo>
                <a:cubicBezTo>
                  <a:pt x="279" y="185"/>
                  <a:pt x="279" y="185"/>
                  <a:pt x="279" y="185"/>
                </a:cubicBezTo>
                <a:cubicBezTo>
                  <a:pt x="284" y="185"/>
                  <a:pt x="284" y="185"/>
                  <a:pt x="284" y="185"/>
                </a:cubicBezTo>
                <a:cubicBezTo>
                  <a:pt x="287" y="183"/>
                  <a:pt x="287" y="183"/>
                  <a:pt x="287" y="183"/>
                </a:cubicBezTo>
                <a:cubicBezTo>
                  <a:pt x="289" y="179"/>
                  <a:pt x="289" y="179"/>
                  <a:pt x="289" y="179"/>
                </a:cubicBezTo>
                <a:cubicBezTo>
                  <a:pt x="289" y="179"/>
                  <a:pt x="289" y="179"/>
                  <a:pt x="289" y="179"/>
                </a:cubicBezTo>
                <a:cubicBezTo>
                  <a:pt x="292" y="173"/>
                  <a:pt x="292" y="173"/>
                  <a:pt x="292" y="173"/>
                </a:cubicBezTo>
                <a:cubicBezTo>
                  <a:pt x="291" y="173"/>
                  <a:pt x="291" y="173"/>
                  <a:pt x="291" y="173"/>
                </a:cubicBezTo>
                <a:cubicBezTo>
                  <a:pt x="287" y="168"/>
                  <a:pt x="284" y="164"/>
                  <a:pt x="283" y="157"/>
                </a:cubicBezTo>
                <a:cubicBezTo>
                  <a:pt x="283" y="156"/>
                  <a:pt x="283" y="156"/>
                  <a:pt x="283" y="156"/>
                </a:cubicBezTo>
                <a:cubicBezTo>
                  <a:pt x="283" y="156"/>
                  <a:pt x="283" y="156"/>
                  <a:pt x="283" y="156"/>
                </a:cubicBezTo>
                <a:cubicBezTo>
                  <a:pt x="283" y="156"/>
                  <a:pt x="283" y="156"/>
                  <a:pt x="283" y="156"/>
                </a:cubicBezTo>
                <a:cubicBezTo>
                  <a:pt x="283" y="156"/>
                  <a:pt x="283" y="156"/>
                  <a:pt x="283" y="156"/>
                </a:cubicBezTo>
                <a:cubicBezTo>
                  <a:pt x="286" y="142"/>
                  <a:pt x="286" y="142"/>
                  <a:pt x="286" y="142"/>
                </a:cubicBezTo>
                <a:cubicBezTo>
                  <a:pt x="286" y="138"/>
                  <a:pt x="287" y="135"/>
                  <a:pt x="290" y="132"/>
                </a:cubicBezTo>
                <a:cubicBezTo>
                  <a:pt x="289" y="121"/>
                  <a:pt x="289" y="121"/>
                  <a:pt x="289" y="121"/>
                </a:cubicBezTo>
                <a:cubicBezTo>
                  <a:pt x="288" y="120"/>
                  <a:pt x="287" y="119"/>
                  <a:pt x="284" y="118"/>
                </a:cubicBezTo>
                <a:cubicBezTo>
                  <a:pt x="264" y="126"/>
                  <a:pt x="264" y="126"/>
                  <a:pt x="264" y="126"/>
                </a:cubicBezTo>
                <a:cubicBezTo>
                  <a:pt x="266" y="106"/>
                  <a:pt x="266" y="106"/>
                  <a:pt x="266" y="106"/>
                </a:cubicBezTo>
                <a:cubicBezTo>
                  <a:pt x="266" y="103"/>
                  <a:pt x="272" y="97"/>
                  <a:pt x="284" y="91"/>
                </a:cubicBezTo>
                <a:cubicBezTo>
                  <a:pt x="278" y="69"/>
                  <a:pt x="278" y="69"/>
                  <a:pt x="278" y="69"/>
                </a:cubicBezTo>
                <a:cubicBezTo>
                  <a:pt x="277" y="62"/>
                  <a:pt x="279" y="57"/>
                  <a:pt x="284" y="52"/>
                </a:cubicBezTo>
                <a:cubicBezTo>
                  <a:pt x="283" y="48"/>
                  <a:pt x="283" y="48"/>
                  <a:pt x="283" y="48"/>
                </a:cubicBezTo>
                <a:cubicBezTo>
                  <a:pt x="277" y="48"/>
                  <a:pt x="277" y="48"/>
                  <a:pt x="277" y="48"/>
                </a:cubicBezTo>
                <a:cubicBezTo>
                  <a:pt x="275" y="49"/>
                  <a:pt x="275" y="49"/>
                  <a:pt x="275" y="49"/>
                </a:cubicBezTo>
                <a:cubicBezTo>
                  <a:pt x="272" y="57"/>
                  <a:pt x="272" y="57"/>
                  <a:pt x="272" y="57"/>
                </a:cubicBezTo>
                <a:cubicBezTo>
                  <a:pt x="269" y="60"/>
                  <a:pt x="267" y="62"/>
                  <a:pt x="264" y="62"/>
                </a:cubicBezTo>
                <a:cubicBezTo>
                  <a:pt x="263" y="62"/>
                  <a:pt x="263" y="62"/>
                  <a:pt x="263" y="62"/>
                </a:cubicBezTo>
                <a:cubicBezTo>
                  <a:pt x="257" y="58"/>
                  <a:pt x="257" y="58"/>
                  <a:pt x="257" y="58"/>
                </a:cubicBezTo>
                <a:cubicBezTo>
                  <a:pt x="257" y="58"/>
                  <a:pt x="257" y="58"/>
                  <a:pt x="257" y="58"/>
                </a:cubicBezTo>
                <a:cubicBezTo>
                  <a:pt x="256" y="58"/>
                  <a:pt x="256" y="58"/>
                  <a:pt x="256" y="58"/>
                </a:cubicBezTo>
                <a:cubicBezTo>
                  <a:pt x="256" y="57"/>
                  <a:pt x="256" y="57"/>
                  <a:pt x="256" y="57"/>
                </a:cubicBezTo>
                <a:cubicBezTo>
                  <a:pt x="256" y="56"/>
                  <a:pt x="256" y="56"/>
                  <a:pt x="256" y="56"/>
                </a:cubicBezTo>
                <a:cubicBezTo>
                  <a:pt x="254" y="52"/>
                  <a:pt x="254" y="52"/>
                  <a:pt x="254" y="52"/>
                </a:cubicBezTo>
                <a:cubicBezTo>
                  <a:pt x="253" y="46"/>
                  <a:pt x="253" y="46"/>
                  <a:pt x="253" y="46"/>
                </a:cubicBezTo>
                <a:cubicBezTo>
                  <a:pt x="253" y="45"/>
                  <a:pt x="253" y="45"/>
                  <a:pt x="253" y="45"/>
                </a:cubicBezTo>
                <a:cubicBezTo>
                  <a:pt x="253" y="46"/>
                  <a:pt x="253" y="46"/>
                  <a:pt x="253" y="46"/>
                </a:cubicBezTo>
                <a:cubicBezTo>
                  <a:pt x="252" y="48"/>
                  <a:pt x="252" y="48"/>
                  <a:pt x="252" y="48"/>
                </a:cubicBezTo>
                <a:cubicBezTo>
                  <a:pt x="241" y="48"/>
                  <a:pt x="241" y="48"/>
                  <a:pt x="241" y="48"/>
                </a:cubicBezTo>
                <a:cubicBezTo>
                  <a:pt x="240" y="46"/>
                  <a:pt x="240" y="46"/>
                  <a:pt x="240" y="46"/>
                </a:cubicBezTo>
                <a:cubicBezTo>
                  <a:pt x="238" y="39"/>
                  <a:pt x="238" y="39"/>
                  <a:pt x="238" y="39"/>
                </a:cubicBezTo>
                <a:cubicBezTo>
                  <a:pt x="238" y="30"/>
                  <a:pt x="238" y="30"/>
                  <a:pt x="238" y="30"/>
                </a:cubicBezTo>
                <a:cubicBezTo>
                  <a:pt x="232" y="18"/>
                  <a:pt x="232" y="18"/>
                  <a:pt x="232" y="18"/>
                </a:cubicBezTo>
                <a:cubicBezTo>
                  <a:pt x="232" y="9"/>
                  <a:pt x="232" y="9"/>
                  <a:pt x="232" y="9"/>
                </a:cubicBezTo>
                <a:lnTo>
                  <a:pt x="229" y="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8" name="Freeform 21"/>
          <p:cNvSpPr>
            <a:spLocks/>
          </p:cNvSpPr>
          <p:nvPr/>
        </p:nvSpPr>
        <p:spPr bwMode="auto">
          <a:xfrm>
            <a:off x="3840163" y="5091113"/>
            <a:ext cx="947737" cy="725487"/>
          </a:xfrm>
          <a:custGeom>
            <a:avLst/>
            <a:gdLst>
              <a:gd name="T0" fmla="*/ 763178 w 380"/>
              <a:gd name="T1" fmla="*/ 24931 h 291"/>
              <a:gd name="T2" fmla="*/ 710803 w 380"/>
              <a:gd name="T3" fmla="*/ 69806 h 291"/>
              <a:gd name="T4" fmla="*/ 650946 w 380"/>
              <a:gd name="T5" fmla="*/ 84765 h 291"/>
              <a:gd name="T6" fmla="*/ 608547 w 380"/>
              <a:gd name="T7" fmla="*/ 82272 h 291"/>
              <a:gd name="T8" fmla="*/ 608547 w 380"/>
              <a:gd name="T9" fmla="*/ 82272 h 291"/>
              <a:gd name="T10" fmla="*/ 558666 w 380"/>
              <a:gd name="T11" fmla="*/ 99723 h 291"/>
              <a:gd name="T12" fmla="*/ 516267 w 380"/>
              <a:gd name="T13" fmla="*/ 124654 h 291"/>
              <a:gd name="T14" fmla="*/ 478857 w 380"/>
              <a:gd name="T15" fmla="*/ 154571 h 291"/>
              <a:gd name="T16" fmla="*/ 453916 w 380"/>
              <a:gd name="T17" fmla="*/ 181995 h 291"/>
              <a:gd name="T18" fmla="*/ 446434 w 380"/>
              <a:gd name="T19" fmla="*/ 196954 h 291"/>
              <a:gd name="T20" fmla="*/ 389071 w 380"/>
              <a:gd name="T21" fmla="*/ 184488 h 291"/>
              <a:gd name="T22" fmla="*/ 319238 w 380"/>
              <a:gd name="T23" fmla="*/ 152078 h 291"/>
              <a:gd name="T24" fmla="*/ 304273 w 380"/>
              <a:gd name="T25" fmla="*/ 174516 h 291"/>
              <a:gd name="T26" fmla="*/ 281827 w 380"/>
              <a:gd name="T27" fmla="*/ 194460 h 291"/>
              <a:gd name="T28" fmla="*/ 236934 w 380"/>
              <a:gd name="T29" fmla="*/ 219391 h 291"/>
              <a:gd name="T30" fmla="*/ 192041 w 380"/>
              <a:gd name="T31" fmla="*/ 256787 h 291"/>
              <a:gd name="T32" fmla="*/ 84798 w 380"/>
              <a:gd name="T33" fmla="*/ 239336 h 291"/>
              <a:gd name="T34" fmla="*/ 34917 w 380"/>
              <a:gd name="T35" fmla="*/ 246815 h 291"/>
              <a:gd name="T36" fmla="*/ 2494 w 380"/>
              <a:gd name="T37" fmla="*/ 261774 h 291"/>
              <a:gd name="T38" fmla="*/ 7482 w 380"/>
              <a:gd name="T39" fmla="*/ 301663 h 291"/>
              <a:gd name="T40" fmla="*/ 77315 w 380"/>
              <a:gd name="T41" fmla="*/ 301663 h 291"/>
              <a:gd name="T42" fmla="*/ 89786 w 380"/>
              <a:gd name="T43" fmla="*/ 356511 h 291"/>
              <a:gd name="T44" fmla="*/ 142161 w 380"/>
              <a:gd name="T45" fmla="*/ 349032 h 291"/>
              <a:gd name="T46" fmla="*/ 189547 w 380"/>
              <a:gd name="T47" fmla="*/ 339059 h 291"/>
              <a:gd name="T48" fmla="*/ 202018 w 380"/>
              <a:gd name="T49" fmla="*/ 408866 h 291"/>
              <a:gd name="T50" fmla="*/ 174583 w 380"/>
              <a:gd name="T51" fmla="*/ 443769 h 291"/>
              <a:gd name="T52" fmla="*/ 132184 w 380"/>
              <a:gd name="T53" fmla="*/ 471193 h 291"/>
              <a:gd name="T54" fmla="*/ 202018 w 380"/>
              <a:gd name="T55" fmla="*/ 488644 h 291"/>
              <a:gd name="T56" fmla="*/ 229452 w 380"/>
              <a:gd name="T57" fmla="*/ 506096 h 291"/>
              <a:gd name="T58" fmla="*/ 289309 w 380"/>
              <a:gd name="T59" fmla="*/ 540999 h 291"/>
              <a:gd name="T60" fmla="*/ 266863 w 380"/>
              <a:gd name="T61" fmla="*/ 568423 h 291"/>
              <a:gd name="T62" fmla="*/ 369119 w 380"/>
              <a:gd name="T63" fmla="*/ 678118 h 291"/>
              <a:gd name="T64" fmla="*/ 406529 w 380"/>
              <a:gd name="T65" fmla="*/ 658174 h 291"/>
              <a:gd name="T66" fmla="*/ 463892 w 380"/>
              <a:gd name="T67" fmla="*/ 700556 h 291"/>
              <a:gd name="T68" fmla="*/ 481351 w 380"/>
              <a:gd name="T69" fmla="*/ 680612 h 291"/>
              <a:gd name="T70" fmla="*/ 511279 w 380"/>
              <a:gd name="T71" fmla="*/ 685598 h 291"/>
              <a:gd name="T72" fmla="*/ 586101 w 380"/>
              <a:gd name="T73" fmla="*/ 703049 h 291"/>
              <a:gd name="T74" fmla="*/ 593583 w 380"/>
              <a:gd name="T75" fmla="*/ 705542 h 291"/>
              <a:gd name="T76" fmla="*/ 655934 w 380"/>
              <a:gd name="T77" fmla="*/ 655681 h 291"/>
              <a:gd name="T78" fmla="*/ 675886 w 380"/>
              <a:gd name="T79" fmla="*/ 678118 h 291"/>
              <a:gd name="T80" fmla="*/ 690850 w 380"/>
              <a:gd name="T81" fmla="*/ 643215 h 291"/>
              <a:gd name="T82" fmla="*/ 748213 w 380"/>
              <a:gd name="T83" fmla="*/ 578395 h 291"/>
              <a:gd name="T84" fmla="*/ 785624 w 380"/>
              <a:gd name="T85" fmla="*/ 585874 h 291"/>
              <a:gd name="T86" fmla="*/ 778142 w 380"/>
              <a:gd name="T87" fmla="*/ 543492 h 291"/>
              <a:gd name="T88" fmla="*/ 785624 w 380"/>
              <a:gd name="T89" fmla="*/ 521054 h 291"/>
              <a:gd name="T90" fmla="*/ 865434 w 380"/>
              <a:gd name="T91" fmla="*/ 478672 h 291"/>
              <a:gd name="T92" fmla="*/ 862939 w 380"/>
              <a:gd name="T93" fmla="*/ 436289 h 291"/>
              <a:gd name="T94" fmla="*/ 880398 w 380"/>
              <a:gd name="T95" fmla="*/ 398893 h 291"/>
              <a:gd name="T96" fmla="*/ 905338 w 380"/>
              <a:gd name="T97" fmla="*/ 341552 h 291"/>
              <a:gd name="T98" fmla="*/ 937761 w 380"/>
              <a:gd name="T99" fmla="*/ 296677 h 291"/>
              <a:gd name="T100" fmla="*/ 940255 w 380"/>
              <a:gd name="T101" fmla="*/ 254294 h 291"/>
              <a:gd name="T102" fmla="*/ 937761 w 380"/>
              <a:gd name="T103" fmla="*/ 229364 h 291"/>
              <a:gd name="T104" fmla="*/ 857951 w 380"/>
              <a:gd name="T105" fmla="*/ 231857 h 291"/>
              <a:gd name="T106" fmla="*/ 835505 w 380"/>
              <a:gd name="T107" fmla="*/ 194460 h 291"/>
              <a:gd name="T108" fmla="*/ 798094 w 380"/>
              <a:gd name="T109" fmla="*/ 194460 h 291"/>
              <a:gd name="T110" fmla="*/ 840493 w 380"/>
              <a:gd name="T111" fmla="*/ 112189 h 291"/>
              <a:gd name="T112" fmla="*/ 835505 w 380"/>
              <a:gd name="T113" fmla="*/ 54848 h 291"/>
              <a:gd name="T114" fmla="*/ 823035 w 380"/>
              <a:gd name="T115" fmla="*/ 0 h 291"/>
              <a:gd name="T116" fmla="*/ 785624 w 380"/>
              <a:gd name="T117" fmla="*/ 19945 h 2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 h="291">
                <a:moveTo>
                  <a:pt x="304" y="8"/>
                </a:moveTo>
                <a:cubicBezTo>
                  <a:pt x="305" y="8"/>
                  <a:pt x="305" y="8"/>
                  <a:pt x="305" y="8"/>
                </a:cubicBezTo>
                <a:cubicBezTo>
                  <a:pt x="306" y="10"/>
                  <a:pt x="306" y="10"/>
                  <a:pt x="306" y="10"/>
                </a:cubicBezTo>
                <a:cubicBezTo>
                  <a:pt x="298" y="22"/>
                  <a:pt x="298" y="22"/>
                  <a:pt x="298" y="22"/>
                </a:cubicBezTo>
                <a:cubicBezTo>
                  <a:pt x="295" y="25"/>
                  <a:pt x="291" y="28"/>
                  <a:pt x="286" y="28"/>
                </a:cubicBezTo>
                <a:cubicBezTo>
                  <a:pt x="285" y="28"/>
                  <a:pt x="285" y="28"/>
                  <a:pt x="285" y="28"/>
                </a:cubicBezTo>
                <a:cubicBezTo>
                  <a:pt x="279" y="24"/>
                  <a:pt x="279" y="24"/>
                  <a:pt x="279" y="24"/>
                </a:cubicBezTo>
                <a:cubicBezTo>
                  <a:pt x="273" y="25"/>
                  <a:pt x="273" y="25"/>
                  <a:pt x="273" y="25"/>
                </a:cubicBezTo>
                <a:cubicBezTo>
                  <a:pt x="261" y="34"/>
                  <a:pt x="261" y="34"/>
                  <a:pt x="261" y="34"/>
                </a:cubicBezTo>
                <a:cubicBezTo>
                  <a:pt x="258" y="35"/>
                  <a:pt x="254" y="32"/>
                  <a:pt x="249" y="25"/>
                </a:cubicBezTo>
                <a:cubicBezTo>
                  <a:pt x="245" y="33"/>
                  <a:pt x="245" y="33"/>
                  <a:pt x="245" y="33"/>
                </a:cubicBezTo>
                <a:cubicBezTo>
                  <a:pt x="244" y="33"/>
                  <a:pt x="244" y="33"/>
                  <a:pt x="244" y="33"/>
                </a:cubicBezTo>
                <a:cubicBezTo>
                  <a:pt x="244" y="33"/>
                  <a:pt x="244" y="33"/>
                  <a:pt x="244" y="33"/>
                </a:cubicBezTo>
                <a:cubicBezTo>
                  <a:pt x="244" y="33"/>
                  <a:pt x="244" y="33"/>
                  <a:pt x="244" y="33"/>
                </a:cubicBezTo>
                <a:cubicBezTo>
                  <a:pt x="244" y="33"/>
                  <a:pt x="244" y="33"/>
                  <a:pt x="244" y="33"/>
                </a:cubicBezTo>
                <a:cubicBezTo>
                  <a:pt x="239" y="37"/>
                  <a:pt x="239" y="37"/>
                  <a:pt x="239" y="37"/>
                </a:cubicBezTo>
                <a:cubicBezTo>
                  <a:pt x="232" y="37"/>
                  <a:pt x="232" y="37"/>
                  <a:pt x="232" y="37"/>
                </a:cubicBezTo>
                <a:cubicBezTo>
                  <a:pt x="224" y="40"/>
                  <a:pt x="224" y="40"/>
                  <a:pt x="224" y="40"/>
                </a:cubicBezTo>
                <a:cubicBezTo>
                  <a:pt x="214" y="47"/>
                  <a:pt x="214" y="47"/>
                  <a:pt x="214" y="47"/>
                </a:cubicBezTo>
                <a:cubicBezTo>
                  <a:pt x="211" y="47"/>
                  <a:pt x="211" y="47"/>
                  <a:pt x="211" y="47"/>
                </a:cubicBezTo>
                <a:cubicBezTo>
                  <a:pt x="207" y="50"/>
                  <a:pt x="207" y="50"/>
                  <a:pt x="207" y="50"/>
                </a:cubicBezTo>
                <a:cubicBezTo>
                  <a:pt x="204" y="53"/>
                  <a:pt x="203" y="55"/>
                  <a:pt x="205" y="57"/>
                </a:cubicBezTo>
                <a:cubicBezTo>
                  <a:pt x="209" y="64"/>
                  <a:pt x="209" y="64"/>
                  <a:pt x="209" y="64"/>
                </a:cubicBezTo>
                <a:cubicBezTo>
                  <a:pt x="192" y="62"/>
                  <a:pt x="192" y="62"/>
                  <a:pt x="192" y="62"/>
                </a:cubicBezTo>
                <a:cubicBezTo>
                  <a:pt x="183" y="69"/>
                  <a:pt x="183" y="69"/>
                  <a:pt x="183" y="69"/>
                </a:cubicBezTo>
                <a:cubicBezTo>
                  <a:pt x="182" y="72"/>
                  <a:pt x="182" y="72"/>
                  <a:pt x="182" y="72"/>
                </a:cubicBezTo>
                <a:cubicBezTo>
                  <a:pt x="182" y="73"/>
                  <a:pt x="182" y="73"/>
                  <a:pt x="182" y="73"/>
                </a:cubicBezTo>
                <a:cubicBezTo>
                  <a:pt x="180" y="78"/>
                  <a:pt x="180" y="78"/>
                  <a:pt x="180" y="78"/>
                </a:cubicBezTo>
                <a:cubicBezTo>
                  <a:pt x="179" y="78"/>
                  <a:pt x="179" y="78"/>
                  <a:pt x="179" y="78"/>
                </a:cubicBezTo>
                <a:cubicBezTo>
                  <a:pt x="179" y="79"/>
                  <a:pt x="179" y="79"/>
                  <a:pt x="179" y="79"/>
                </a:cubicBezTo>
                <a:cubicBezTo>
                  <a:pt x="170" y="79"/>
                  <a:pt x="170" y="79"/>
                  <a:pt x="170" y="79"/>
                </a:cubicBezTo>
                <a:cubicBezTo>
                  <a:pt x="159" y="75"/>
                  <a:pt x="159" y="75"/>
                  <a:pt x="159" y="75"/>
                </a:cubicBezTo>
                <a:cubicBezTo>
                  <a:pt x="156" y="74"/>
                  <a:pt x="156" y="74"/>
                  <a:pt x="156" y="74"/>
                </a:cubicBezTo>
                <a:cubicBezTo>
                  <a:pt x="147" y="75"/>
                  <a:pt x="147" y="75"/>
                  <a:pt x="147" y="75"/>
                </a:cubicBezTo>
                <a:cubicBezTo>
                  <a:pt x="144" y="75"/>
                  <a:pt x="139" y="71"/>
                  <a:pt x="136" y="64"/>
                </a:cubicBezTo>
                <a:cubicBezTo>
                  <a:pt x="128" y="61"/>
                  <a:pt x="128" y="61"/>
                  <a:pt x="128" y="61"/>
                </a:cubicBezTo>
                <a:cubicBezTo>
                  <a:pt x="122" y="70"/>
                  <a:pt x="122" y="70"/>
                  <a:pt x="122" y="70"/>
                </a:cubicBezTo>
                <a:cubicBezTo>
                  <a:pt x="122" y="70"/>
                  <a:pt x="122" y="70"/>
                  <a:pt x="122" y="70"/>
                </a:cubicBezTo>
                <a:cubicBezTo>
                  <a:pt x="122" y="70"/>
                  <a:pt x="122" y="70"/>
                  <a:pt x="122" y="70"/>
                </a:cubicBezTo>
                <a:cubicBezTo>
                  <a:pt x="113" y="78"/>
                  <a:pt x="113" y="78"/>
                  <a:pt x="113" y="78"/>
                </a:cubicBezTo>
                <a:cubicBezTo>
                  <a:pt x="113" y="78"/>
                  <a:pt x="113" y="78"/>
                  <a:pt x="113" y="78"/>
                </a:cubicBezTo>
                <a:cubicBezTo>
                  <a:pt x="113" y="78"/>
                  <a:pt x="113" y="78"/>
                  <a:pt x="113" y="78"/>
                </a:cubicBezTo>
                <a:cubicBezTo>
                  <a:pt x="111" y="78"/>
                  <a:pt x="111" y="78"/>
                  <a:pt x="111" y="78"/>
                </a:cubicBezTo>
                <a:cubicBezTo>
                  <a:pt x="105" y="80"/>
                  <a:pt x="105" y="80"/>
                  <a:pt x="105" y="80"/>
                </a:cubicBezTo>
                <a:cubicBezTo>
                  <a:pt x="95" y="88"/>
                  <a:pt x="95" y="88"/>
                  <a:pt x="95" y="88"/>
                </a:cubicBezTo>
                <a:cubicBezTo>
                  <a:pt x="95" y="88"/>
                  <a:pt x="95" y="88"/>
                  <a:pt x="95" y="88"/>
                </a:cubicBezTo>
                <a:cubicBezTo>
                  <a:pt x="85" y="93"/>
                  <a:pt x="85" y="93"/>
                  <a:pt x="85" y="93"/>
                </a:cubicBezTo>
                <a:cubicBezTo>
                  <a:pt x="77" y="103"/>
                  <a:pt x="77" y="103"/>
                  <a:pt x="77" y="103"/>
                </a:cubicBezTo>
                <a:cubicBezTo>
                  <a:pt x="53" y="103"/>
                  <a:pt x="53" y="103"/>
                  <a:pt x="53" y="103"/>
                </a:cubicBezTo>
                <a:cubicBezTo>
                  <a:pt x="53" y="103"/>
                  <a:pt x="53" y="103"/>
                  <a:pt x="53" y="103"/>
                </a:cubicBezTo>
                <a:cubicBezTo>
                  <a:pt x="34" y="96"/>
                  <a:pt x="34" y="96"/>
                  <a:pt x="34" y="96"/>
                </a:cubicBezTo>
                <a:cubicBezTo>
                  <a:pt x="24" y="95"/>
                  <a:pt x="24" y="95"/>
                  <a:pt x="24" y="95"/>
                </a:cubicBezTo>
                <a:cubicBezTo>
                  <a:pt x="15" y="99"/>
                  <a:pt x="15" y="99"/>
                  <a:pt x="15" y="99"/>
                </a:cubicBezTo>
                <a:cubicBezTo>
                  <a:pt x="14" y="99"/>
                  <a:pt x="14" y="99"/>
                  <a:pt x="14" y="99"/>
                </a:cubicBezTo>
                <a:cubicBezTo>
                  <a:pt x="14" y="99"/>
                  <a:pt x="14" y="99"/>
                  <a:pt x="14" y="99"/>
                </a:cubicBezTo>
                <a:cubicBezTo>
                  <a:pt x="8" y="102"/>
                  <a:pt x="8" y="102"/>
                  <a:pt x="8" y="102"/>
                </a:cubicBezTo>
                <a:cubicBezTo>
                  <a:pt x="5" y="103"/>
                  <a:pt x="3" y="105"/>
                  <a:pt x="1" y="105"/>
                </a:cubicBezTo>
                <a:cubicBezTo>
                  <a:pt x="0" y="109"/>
                  <a:pt x="0" y="109"/>
                  <a:pt x="0" y="109"/>
                </a:cubicBezTo>
                <a:cubicBezTo>
                  <a:pt x="0" y="116"/>
                  <a:pt x="0" y="116"/>
                  <a:pt x="0" y="116"/>
                </a:cubicBezTo>
                <a:cubicBezTo>
                  <a:pt x="3" y="121"/>
                  <a:pt x="3" y="121"/>
                  <a:pt x="3" y="121"/>
                </a:cubicBezTo>
                <a:cubicBezTo>
                  <a:pt x="17" y="116"/>
                  <a:pt x="17" y="116"/>
                  <a:pt x="17" y="116"/>
                </a:cubicBezTo>
                <a:cubicBezTo>
                  <a:pt x="20" y="116"/>
                  <a:pt x="25" y="118"/>
                  <a:pt x="30" y="121"/>
                </a:cubicBezTo>
                <a:cubicBezTo>
                  <a:pt x="31" y="121"/>
                  <a:pt x="31" y="121"/>
                  <a:pt x="31" y="121"/>
                </a:cubicBezTo>
                <a:cubicBezTo>
                  <a:pt x="32" y="122"/>
                  <a:pt x="32" y="122"/>
                  <a:pt x="32" y="122"/>
                </a:cubicBezTo>
                <a:cubicBezTo>
                  <a:pt x="32" y="142"/>
                  <a:pt x="32" y="142"/>
                  <a:pt x="32" y="142"/>
                </a:cubicBezTo>
                <a:cubicBezTo>
                  <a:pt x="36" y="143"/>
                  <a:pt x="36" y="143"/>
                  <a:pt x="36" y="143"/>
                </a:cubicBezTo>
                <a:cubicBezTo>
                  <a:pt x="48" y="143"/>
                  <a:pt x="48" y="143"/>
                  <a:pt x="48" y="143"/>
                </a:cubicBezTo>
                <a:cubicBezTo>
                  <a:pt x="56" y="141"/>
                  <a:pt x="56" y="141"/>
                  <a:pt x="56" y="141"/>
                </a:cubicBezTo>
                <a:cubicBezTo>
                  <a:pt x="57" y="140"/>
                  <a:pt x="57" y="140"/>
                  <a:pt x="57" y="140"/>
                </a:cubicBezTo>
                <a:cubicBezTo>
                  <a:pt x="62" y="138"/>
                  <a:pt x="66" y="136"/>
                  <a:pt x="72" y="135"/>
                </a:cubicBezTo>
                <a:cubicBezTo>
                  <a:pt x="74" y="135"/>
                  <a:pt x="74" y="135"/>
                  <a:pt x="74" y="135"/>
                </a:cubicBezTo>
                <a:cubicBezTo>
                  <a:pt x="76" y="136"/>
                  <a:pt x="76" y="136"/>
                  <a:pt x="76" y="136"/>
                </a:cubicBezTo>
                <a:cubicBezTo>
                  <a:pt x="79" y="144"/>
                  <a:pt x="79" y="144"/>
                  <a:pt x="79" y="144"/>
                </a:cubicBezTo>
                <a:cubicBezTo>
                  <a:pt x="79" y="144"/>
                  <a:pt x="79" y="144"/>
                  <a:pt x="79" y="144"/>
                </a:cubicBezTo>
                <a:cubicBezTo>
                  <a:pt x="81" y="164"/>
                  <a:pt x="81" y="164"/>
                  <a:pt x="81" y="164"/>
                </a:cubicBezTo>
                <a:cubicBezTo>
                  <a:pt x="81" y="166"/>
                  <a:pt x="81" y="166"/>
                  <a:pt x="81" y="166"/>
                </a:cubicBezTo>
                <a:cubicBezTo>
                  <a:pt x="70" y="178"/>
                  <a:pt x="70" y="178"/>
                  <a:pt x="70" y="178"/>
                </a:cubicBezTo>
                <a:cubicBezTo>
                  <a:pt x="70" y="178"/>
                  <a:pt x="70" y="178"/>
                  <a:pt x="70" y="178"/>
                </a:cubicBezTo>
                <a:cubicBezTo>
                  <a:pt x="70" y="178"/>
                  <a:pt x="70" y="178"/>
                  <a:pt x="70" y="178"/>
                </a:cubicBezTo>
                <a:cubicBezTo>
                  <a:pt x="57" y="184"/>
                  <a:pt x="57" y="184"/>
                  <a:pt x="57" y="184"/>
                </a:cubicBezTo>
                <a:cubicBezTo>
                  <a:pt x="53" y="189"/>
                  <a:pt x="53" y="189"/>
                  <a:pt x="53" y="189"/>
                </a:cubicBezTo>
                <a:cubicBezTo>
                  <a:pt x="54" y="193"/>
                  <a:pt x="54" y="193"/>
                  <a:pt x="54" y="193"/>
                </a:cubicBezTo>
                <a:cubicBezTo>
                  <a:pt x="80" y="195"/>
                  <a:pt x="80" y="195"/>
                  <a:pt x="80" y="195"/>
                </a:cubicBezTo>
                <a:cubicBezTo>
                  <a:pt x="81" y="196"/>
                  <a:pt x="81" y="196"/>
                  <a:pt x="81" y="196"/>
                </a:cubicBezTo>
                <a:cubicBezTo>
                  <a:pt x="81" y="196"/>
                  <a:pt x="81" y="196"/>
                  <a:pt x="81" y="196"/>
                </a:cubicBezTo>
                <a:cubicBezTo>
                  <a:pt x="82" y="197"/>
                  <a:pt x="82" y="197"/>
                  <a:pt x="82" y="197"/>
                </a:cubicBezTo>
                <a:cubicBezTo>
                  <a:pt x="92" y="203"/>
                  <a:pt x="92" y="203"/>
                  <a:pt x="92" y="203"/>
                </a:cubicBezTo>
                <a:cubicBezTo>
                  <a:pt x="115" y="202"/>
                  <a:pt x="115" y="202"/>
                  <a:pt x="115" y="202"/>
                </a:cubicBezTo>
                <a:cubicBezTo>
                  <a:pt x="115" y="205"/>
                  <a:pt x="115" y="205"/>
                  <a:pt x="115" y="205"/>
                </a:cubicBezTo>
                <a:cubicBezTo>
                  <a:pt x="116" y="217"/>
                  <a:pt x="116" y="217"/>
                  <a:pt x="116" y="217"/>
                </a:cubicBezTo>
                <a:cubicBezTo>
                  <a:pt x="116" y="218"/>
                  <a:pt x="116" y="218"/>
                  <a:pt x="116" y="218"/>
                </a:cubicBezTo>
                <a:cubicBezTo>
                  <a:pt x="117" y="218"/>
                  <a:pt x="117" y="218"/>
                  <a:pt x="117" y="218"/>
                </a:cubicBezTo>
                <a:cubicBezTo>
                  <a:pt x="107" y="228"/>
                  <a:pt x="107" y="228"/>
                  <a:pt x="107" y="228"/>
                </a:cubicBezTo>
                <a:cubicBezTo>
                  <a:pt x="105" y="241"/>
                  <a:pt x="108" y="249"/>
                  <a:pt x="113" y="251"/>
                </a:cubicBezTo>
                <a:cubicBezTo>
                  <a:pt x="133" y="261"/>
                  <a:pt x="133" y="261"/>
                  <a:pt x="133" y="261"/>
                </a:cubicBezTo>
                <a:cubicBezTo>
                  <a:pt x="148" y="272"/>
                  <a:pt x="148" y="272"/>
                  <a:pt x="148" y="272"/>
                </a:cubicBezTo>
                <a:cubicBezTo>
                  <a:pt x="161" y="266"/>
                  <a:pt x="161" y="266"/>
                  <a:pt x="161" y="266"/>
                </a:cubicBezTo>
                <a:cubicBezTo>
                  <a:pt x="162" y="265"/>
                  <a:pt x="162" y="265"/>
                  <a:pt x="162" y="265"/>
                </a:cubicBezTo>
                <a:cubicBezTo>
                  <a:pt x="163" y="264"/>
                  <a:pt x="163" y="264"/>
                  <a:pt x="163" y="264"/>
                </a:cubicBezTo>
                <a:cubicBezTo>
                  <a:pt x="164" y="265"/>
                  <a:pt x="164" y="265"/>
                  <a:pt x="164" y="265"/>
                </a:cubicBezTo>
                <a:cubicBezTo>
                  <a:pt x="183" y="280"/>
                  <a:pt x="183" y="280"/>
                  <a:pt x="183" y="280"/>
                </a:cubicBezTo>
                <a:cubicBezTo>
                  <a:pt x="186" y="281"/>
                  <a:pt x="186" y="281"/>
                  <a:pt x="186" y="281"/>
                </a:cubicBezTo>
                <a:cubicBezTo>
                  <a:pt x="191" y="275"/>
                  <a:pt x="191" y="275"/>
                  <a:pt x="191" y="275"/>
                </a:cubicBezTo>
                <a:cubicBezTo>
                  <a:pt x="192" y="274"/>
                  <a:pt x="192" y="274"/>
                  <a:pt x="192" y="274"/>
                </a:cubicBezTo>
                <a:cubicBezTo>
                  <a:pt x="193" y="273"/>
                  <a:pt x="193" y="273"/>
                  <a:pt x="193" y="273"/>
                </a:cubicBezTo>
                <a:cubicBezTo>
                  <a:pt x="193" y="273"/>
                  <a:pt x="193" y="273"/>
                  <a:pt x="193" y="273"/>
                </a:cubicBezTo>
                <a:cubicBezTo>
                  <a:pt x="194" y="273"/>
                  <a:pt x="194" y="273"/>
                  <a:pt x="194" y="273"/>
                </a:cubicBezTo>
                <a:cubicBezTo>
                  <a:pt x="205" y="275"/>
                  <a:pt x="205" y="275"/>
                  <a:pt x="205" y="275"/>
                </a:cubicBezTo>
                <a:cubicBezTo>
                  <a:pt x="208" y="255"/>
                  <a:pt x="208" y="255"/>
                  <a:pt x="208" y="255"/>
                </a:cubicBezTo>
                <a:cubicBezTo>
                  <a:pt x="222" y="281"/>
                  <a:pt x="222" y="281"/>
                  <a:pt x="222" y="281"/>
                </a:cubicBezTo>
                <a:cubicBezTo>
                  <a:pt x="235" y="282"/>
                  <a:pt x="235" y="282"/>
                  <a:pt x="235" y="282"/>
                </a:cubicBezTo>
                <a:cubicBezTo>
                  <a:pt x="236" y="282"/>
                  <a:pt x="236" y="282"/>
                  <a:pt x="236" y="282"/>
                </a:cubicBezTo>
                <a:cubicBezTo>
                  <a:pt x="238" y="282"/>
                  <a:pt x="238" y="282"/>
                  <a:pt x="238" y="282"/>
                </a:cubicBezTo>
                <a:cubicBezTo>
                  <a:pt x="238" y="283"/>
                  <a:pt x="238" y="283"/>
                  <a:pt x="238" y="283"/>
                </a:cubicBezTo>
                <a:cubicBezTo>
                  <a:pt x="238" y="291"/>
                  <a:pt x="238" y="291"/>
                  <a:pt x="238" y="291"/>
                </a:cubicBezTo>
                <a:cubicBezTo>
                  <a:pt x="243" y="290"/>
                  <a:pt x="243" y="290"/>
                  <a:pt x="243" y="290"/>
                </a:cubicBezTo>
                <a:cubicBezTo>
                  <a:pt x="263" y="263"/>
                  <a:pt x="263" y="263"/>
                  <a:pt x="263" y="263"/>
                </a:cubicBezTo>
                <a:cubicBezTo>
                  <a:pt x="271" y="276"/>
                  <a:pt x="271" y="276"/>
                  <a:pt x="271" y="276"/>
                </a:cubicBezTo>
                <a:cubicBezTo>
                  <a:pt x="271" y="272"/>
                  <a:pt x="271" y="272"/>
                  <a:pt x="271" y="272"/>
                </a:cubicBezTo>
                <a:cubicBezTo>
                  <a:pt x="271" y="272"/>
                  <a:pt x="271" y="272"/>
                  <a:pt x="271" y="272"/>
                </a:cubicBezTo>
                <a:cubicBezTo>
                  <a:pt x="271" y="271"/>
                  <a:pt x="271" y="271"/>
                  <a:pt x="271" y="271"/>
                </a:cubicBezTo>
                <a:cubicBezTo>
                  <a:pt x="271" y="271"/>
                  <a:pt x="271" y="271"/>
                  <a:pt x="271" y="271"/>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3"/>
                  <a:pt x="303" y="233"/>
                  <a:pt x="303" y="233"/>
                </a:cubicBezTo>
                <a:cubicBezTo>
                  <a:pt x="315" y="235"/>
                  <a:pt x="315" y="235"/>
                  <a:pt x="315" y="235"/>
                </a:cubicBezTo>
                <a:cubicBezTo>
                  <a:pt x="316" y="229"/>
                  <a:pt x="316" y="229"/>
                  <a:pt x="316" y="229"/>
                </a:cubicBezTo>
                <a:cubicBezTo>
                  <a:pt x="312" y="219"/>
                  <a:pt x="312" y="219"/>
                  <a:pt x="312" y="219"/>
                </a:cubicBezTo>
                <a:cubicBezTo>
                  <a:pt x="312" y="218"/>
                  <a:pt x="312" y="218"/>
                  <a:pt x="312" y="218"/>
                </a:cubicBezTo>
                <a:cubicBezTo>
                  <a:pt x="314" y="211"/>
                  <a:pt x="314" y="211"/>
                  <a:pt x="314" y="211"/>
                </a:cubicBezTo>
                <a:cubicBezTo>
                  <a:pt x="314" y="210"/>
                  <a:pt x="314" y="210"/>
                  <a:pt x="314" y="210"/>
                </a:cubicBezTo>
                <a:cubicBezTo>
                  <a:pt x="315" y="209"/>
                  <a:pt x="315" y="209"/>
                  <a:pt x="315" y="209"/>
                </a:cubicBezTo>
                <a:cubicBezTo>
                  <a:pt x="315" y="209"/>
                  <a:pt x="315" y="209"/>
                  <a:pt x="315" y="209"/>
                </a:cubicBezTo>
                <a:cubicBezTo>
                  <a:pt x="315" y="209"/>
                  <a:pt x="315" y="209"/>
                  <a:pt x="315" y="209"/>
                </a:cubicBezTo>
                <a:cubicBezTo>
                  <a:pt x="347" y="192"/>
                  <a:pt x="347" y="192"/>
                  <a:pt x="347" y="192"/>
                </a:cubicBezTo>
                <a:cubicBezTo>
                  <a:pt x="346" y="175"/>
                  <a:pt x="346" y="175"/>
                  <a:pt x="346" y="175"/>
                </a:cubicBezTo>
                <a:cubicBezTo>
                  <a:pt x="346" y="175"/>
                  <a:pt x="346" y="175"/>
                  <a:pt x="346" y="175"/>
                </a:cubicBezTo>
                <a:cubicBezTo>
                  <a:pt x="346" y="175"/>
                  <a:pt x="346" y="175"/>
                  <a:pt x="346" y="175"/>
                </a:cubicBezTo>
                <a:cubicBezTo>
                  <a:pt x="352" y="163"/>
                  <a:pt x="352" y="163"/>
                  <a:pt x="352" y="163"/>
                </a:cubicBezTo>
                <a:cubicBezTo>
                  <a:pt x="353" y="160"/>
                  <a:pt x="353" y="160"/>
                  <a:pt x="353" y="160"/>
                </a:cubicBezTo>
                <a:cubicBezTo>
                  <a:pt x="353" y="160"/>
                  <a:pt x="353" y="160"/>
                  <a:pt x="353" y="160"/>
                </a:cubicBezTo>
                <a:cubicBezTo>
                  <a:pt x="363" y="138"/>
                  <a:pt x="363" y="138"/>
                  <a:pt x="363" y="138"/>
                </a:cubicBezTo>
                <a:cubicBezTo>
                  <a:pt x="363" y="137"/>
                  <a:pt x="363" y="137"/>
                  <a:pt x="363" y="137"/>
                </a:cubicBezTo>
                <a:cubicBezTo>
                  <a:pt x="363" y="137"/>
                  <a:pt x="363" y="137"/>
                  <a:pt x="363" y="137"/>
                </a:cubicBezTo>
                <a:cubicBezTo>
                  <a:pt x="371" y="129"/>
                  <a:pt x="371" y="129"/>
                  <a:pt x="371" y="129"/>
                </a:cubicBezTo>
                <a:cubicBezTo>
                  <a:pt x="376" y="120"/>
                  <a:pt x="376" y="120"/>
                  <a:pt x="376" y="120"/>
                </a:cubicBezTo>
                <a:cubicBezTo>
                  <a:pt x="376" y="119"/>
                  <a:pt x="376" y="119"/>
                  <a:pt x="376" y="119"/>
                </a:cubicBezTo>
                <a:cubicBezTo>
                  <a:pt x="376" y="119"/>
                  <a:pt x="376" y="119"/>
                  <a:pt x="376" y="119"/>
                </a:cubicBezTo>
                <a:cubicBezTo>
                  <a:pt x="380" y="112"/>
                  <a:pt x="380" y="112"/>
                  <a:pt x="380" y="112"/>
                </a:cubicBezTo>
                <a:cubicBezTo>
                  <a:pt x="377" y="102"/>
                  <a:pt x="377" y="102"/>
                  <a:pt x="377" y="102"/>
                </a:cubicBezTo>
                <a:cubicBezTo>
                  <a:pt x="377" y="102"/>
                  <a:pt x="377" y="102"/>
                  <a:pt x="377" y="102"/>
                </a:cubicBezTo>
                <a:cubicBezTo>
                  <a:pt x="376" y="102"/>
                  <a:pt x="376" y="102"/>
                  <a:pt x="376" y="102"/>
                </a:cubicBezTo>
                <a:cubicBezTo>
                  <a:pt x="376" y="92"/>
                  <a:pt x="376" y="92"/>
                  <a:pt x="376" y="92"/>
                </a:cubicBezTo>
                <a:cubicBezTo>
                  <a:pt x="371" y="92"/>
                  <a:pt x="371" y="92"/>
                  <a:pt x="371" y="92"/>
                </a:cubicBezTo>
                <a:cubicBezTo>
                  <a:pt x="362" y="96"/>
                  <a:pt x="362" y="96"/>
                  <a:pt x="362" y="96"/>
                </a:cubicBezTo>
                <a:cubicBezTo>
                  <a:pt x="358" y="99"/>
                  <a:pt x="352" y="98"/>
                  <a:pt x="344" y="93"/>
                </a:cubicBezTo>
                <a:cubicBezTo>
                  <a:pt x="341" y="91"/>
                  <a:pt x="341" y="85"/>
                  <a:pt x="343" y="76"/>
                </a:cubicBezTo>
                <a:cubicBezTo>
                  <a:pt x="338" y="75"/>
                  <a:pt x="338" y="75"/>
                  <a:pt x="338" y="75"/>
                </a:cubicBezTo>
                <a:cubicBezTo>
                  <a:pt x="335" y="78"/>
                  <a:pt x="335" y="78"/>
                  <a:pt x="335" y="78"/>
                </a:cubicBezTo>
                <a:cubicBezTo>
                  <a:pt x="330" y="84"/>
                  <a:pt x="326" y="88"/>
                  <a:pt x="324" y="88"/>
                </a:cubicBezTo>
                <a:cubicBezTo>
                  <a:pt x="323" y="88"/>
                  <a:pt x="323" y="88"/>
                  <a:pt x="321" y="87"/>
                </a:cubicBezTo>
                <a:cubicBezTo>
                  <a:pt x="321" y="85"/>
                  <a:pt x="320" y="82"/>
                  <a:pt x="320" y="78"/>
                </a:cubicBezTo>
                <a:cubicBezTo>
                  <a:pt x="320" y="72"/>
                  <a:pt x="320" y="68"/>
                  <a:pt x="321" y="67"/>
                </a:cubicBezTo>
                <a:cubicBezTo>
                  <a:pt x="323" y="65"/>
                  <a:pt x="324" y="65"/>
                  <a:pt x="325" y="66"/>
                </a:cubicBezTo>
                <a:cubicBezTo>
                  <a:pt x="337" y="45"/>
                  <a:pt x="337" y="45"/>
                  <a:pt x="337" y="45"/>
                </a:cubicBezTo>
                <a:cubicBezTo>
                  <a:pt x="340" y="37"/>
                  <a:pt x="340" y="37"/>
                  <a:pt x="340" y="37"/>
                </a:cubicBezTo>
                <a:cubicBezTo>
                  <a:pt x="341" y="28"/>
                  <a:pt x="341" y="28"/>
                  <a:pt x="341" y="28"/>
                </a:cubicBezTo>
                <a:cubicBezTo>
                  <a:pt x="335" y="22"/>
                  <a:pt x="335" y="22"/>
                  <a:pt x="335" y="22"/>
                </a:cubicBezTo>
                <a:cubicBezTo>
                  <a:pt x="333" y="20"/>
                  <a:pt x="332" y="16"/>
                  <a:pt x="334" y="10"/>
                </a:cubicBezTo>
                <a:cubicBezTo>
                  <a:pt x="334" y="7"/>
                  <a:pt x="334" y="7"/>
                  <a:pt x="334" y="7"/>
                </a:cubicBezTo>
                <a:cubicBezTo>
                  <a:pt x="334" y="5"/>
                  <a:pt x="332" y="2"/>
                  <a:pt x="330" y="0"/>
                </a:cubicBezTo>
                <a:cubicBezTo>
                  <a:pt x="329" y="0"/>
                  <a:pt x="329" y="0"/>
                  <a:pt x="329" y="0"/>
                </a:cubicBezTo>
                <a:cubicBezTo>
                  <a:pt x="328" y="2"/>
                  <a:pt x="328" y="2"/>
                  <a:pt x="328" y="2"/>
                </a:cubicBezTo>
                <a:cubicBezTo>
                  <a:pt x="326" y="7"/>
                  <a:pt x="322" y="10"/>
                  <a:pt x="315" y="8"/>
                </a:cubicBezTo>
                <a:cubicBezTo>
                  <a:pt x="312" y="7"/>
                  <a:pt x="309" y="7"/>
                  <a:pt x="304" y="8"/>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9" name="Freeform 22"/>
          <p:cNvSpPr>
            <a:spLocks/>
          </p:cNvSpPr>
          <p:nvPr/>
        </p:nvSpPr>
        <p:spPr bwMode="auto">
          <a:xfrm>
            <a:off x="3973513" y="4298950"/>
            <a:ext cx="534987" cy="544513"/>
          </a:xfrm>
          <a:custGeom>
            <a:avLst/>
            <a:gdLst>
              <a:gd name="T0" fmla="*/ 507616 w 215"/>
              <a:gd name="T1" fmla="*/ 62159 h 219"/>
              <a:gd name="T2" fmla="*/ 487709 w 215"/>
              <a:gd name="T3" fmla="*/ 54700 h 219"/>
              <a:gd name="T4" fmla="*/ 472779 w 215"/>
              <a:gd name="T5" fmla="*/ 47241 h 219"/>
              <a:gd name="T6" fmla="*/ 442919 w 215"/>
              <a:gd name="T7" fmla="*/ 52214 h 219"/>
              <a:gd name="T8" fmla="*/ 418036 w 215"/>
              <a:gd name="T9" fmla="*/ 42268 h 219"/>
              <a:gd name="T10" fmla="*/ 418036 w 215"/>
              <a:gd name="T11" fmla="*/ 39782 h 219"/>
              <a:gd name="T12" fmla="*/ 385688 w 215"/>
              <a:gd name="T13" fmla="*/ 7459 h 219"/>
              <a:gd name="T14" fmla="*/ 333434 w 215"/>
              <a:gd name="T15" fmla="*/ 29836 h 219"/>
              <a:gd name="T16" fmla="*/ 325969 w 215"/>
              <a:gd name="T17" fmla="*/ 77077 h 219"/>
              <a:gd name="T18" fmla="*/ 306062 w 215"/>
              <a:gd name="T19" fmla="*/ 111886 h 219"/>
              <a:gd name="T20" fmla="*/ 271226 w 215"/>
              <a:gd name="T21" fmla="*/ 161613 h 219"/>
              <a:gd name="T22" fmla="*/ 218971 w 215"/>
              <a:gd name="T23" fmla="*/ 223772 h 219"/>
              <a:gd name="T24" fmla="*/ 164229 w 215"/>
              <a:gd name="T25" fmla="*/ 273500 h 219"/>
              <a:gd name="T26" fmla="*/ 136857 w 215"/>
              <a:gd name="T27" fmla="*/ 310795 h 219"/>
              <a:gd name="T28" fmla="*/ 0 w 215"/>
              <a:gd name="T29" fmla="*/ 315768 h 219"/>
              <a:gd name="T30" fmla="*/ 37325 w 215"/>
              <a:gd name="T31" fmla="*/ 427654 h 219"/>
              <a:gd name="T32" fmla="*/ 59719 w 215"/>
              <a:gd name="T33" fmla="*/ 442572 h 219"/>
              <a:gd name="T34" fmla="*/ 79626 w 215"/>
              <a:gd name="T35" fmla="*/ 494786 h 219"/>
              <a:gd name="T36" fmla="*/ 82114 w 215"/>
              <a:gd name="T37" fmla="*/ 504731 h 219"/>
              <a:gd name="T38" fmla="*/ 116951 w 215"/>
              <a:gd name="T39" fmla="*/ 494786 h 219"/>
              <a:gd name="T40" fmla="*/ 131881 w 215"/>
              <a:gd name="T41" fmla="*/ 502245 h 219"/>
              <a:gd name="T42" fmla="*/ 144322 w 215"/>
              <a:gd name="T43" fmla="*/ 464949 h 219"/>
              <a:gd name="T44" fmla="*/ 206530 w 215"/>
              <a:gd name="T45" fmla="*/ 437599 h 219"/>
              <a:gd name="T46" fmla="*/ 213995 w 215"/>
              <a:gd name="T47" fmla="*/ 400304 h 219"/>
              <a:gd name="T48" fmla="*/ 226436 w 215"/>
              <a:gd name="T49" fmla="*/ 390359 h 219"/>
              <a:gd name="T50" fmla="*/ 228925 w 215"/>
              <a:gd name="T51" fmla="*/ 390359 h 219"/>
              <a:gd name="T52" fmla="*/ 256296 w 215"/>
              <a:gd name="T53" fmla="*/ 415222 h 219"/>
              <a:gd name="T54" fmla="*/ 266249 w 215"/>
              <a:gd name="T55" fmla="*/ 437599 h 219"/>
              <a:gd name="T56" fmla="*/ 286156 w 215"/>
              <a:gd name="T57" fmla="*/ 410250 h 219"/>
              <a:gd name="T58" fmla="*/ 306062 w 215"/>
              <a:gd name="T59" fmla="*/ 400304 h 219"/>
              <a:gd name="T60" fmla="*/ 328457 w 215"/>
              <a:gd name="T61" fmla="*/ 402790 h 219"/>
              <a:gd name="T62" fmla="*/ 340899 w 215"/>
              <a:gd name="T63" fmla="*/ 447545 h 219"/>
              <a:gd name="T64" fmla="*/ 355829 w 215"/>
              <a:gd name="T65" fmla="*/ 479868 h 219"/>
              <a:gd name="T66" fmla="*/ 365782 w 215"/>
              <a:gd name="T67" fmla="*/ 509704 h 219"/>
              <a:gd name="T68" fmla="*/ 390665 w 215"/>
              <a:gd name="T69" fmla="*/ 509704 h 219"/>
              <a:gd name="T70" fmla="*/ 395642 w 215"/>
              <a:gd name="T71" fmla="*/ 512190 h 219"/>
              <a:gd name="T72" fmla="*/ 408083 w 215"/>
              <a:gd name="T73" fmla="*/ 544513 h 219"/>
              <a:gd name="T74" fmla="*/ 418036 w 215"/>
              <a:gd name="T75" fmla="*/ 519649 h 219"/>
              <a:gd name="T76" fmla="*/ 420525 w 215"/>
              <a:gd name="T77" fmla="*/ 517163 h 219"/>
              <a:gd name="T78" fmla="*/ 432966 w 215"/>
              <a:gd name="T79" fmla="*/ 509704 h 219"/>
              <a:gd name="T80" fmla="*/ 445408 w 215"/>
              <a:gd name="T81" fmla="*/ 499759 h 219"/>
              <a:gd name="T82" fmla="*/ 353340 w 215"/>
              <a:gd name="T83" fmla="*/ 318254 h 219"/>
              <a:gd name="T84" fmla="*/ 330945 w 215"/>
              <a:gd name="T85" fmla="*/ 243663 h 219"/>
              <a:gd name="T86" fmla="*/ 328457 w 215"/>
              <a:gd name="T87" fmla="*/ 241177 h 219"/>
              <a:gd name="T88" fmla="*/ 343387 w 215"/>
              <a:gd name="T89" fmla="*/ 198909 h 219"/>
              <a:gd name="T90" fmla="*/ 492686 w 215"/>
              <a:gd name="T91" fmla="*/ 166586 h 219"/>
              <a:gd name="T92" fmla="*/ 527522 w 215"/>
              <a:gd name="T93" fmla="*/ 141723 h 21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 h="219">
                <a:moveTo>
                  <a:pt x="215" y="44"/>
                </a:moveTo>
                <a:cubicBezTo>
                  <a:pt x="211" y="34"/>
                  <a:pt x="211" y="34"/>
                  <a:pt x="211" y="34"/>
                </a:cubicBezTo>
                <a:cubicBezTo>
                  <a:pt x="204" y="25"/>
                  <a:pt x="204" y="25"/>
                  <a:pt x="204" y="25"/>
                </a:cubicBezTo>
                <a:cubicBezTo>
                  <a:pt x="197" y="23"/>
                  <a:pt x="197" y="23"/>
                  <a:pt x="197" y="23"/>
                </a:cubicBezTo>
                <a:cubicBezTo>
                  <a:pt x="196" y="23"/>
                  <a:pt x="196" y="23"/>
                  <a:pt x="196" y="23"/>
                </a:cubicBezTo>
                <a:cubicBezTo>
                  <a:pt x="196" y="22"/>
                  <a:pt x="196" y="22"/>
                  <a:pt x="196" y="22"/>
                </a:cubicBezTo>
                <a:cubicBezTo>
                  <a:pt x="196" y="22"/>
                  <a:pt x="196" y="22"/>
                  <a:pt x="196" y="22"/>
                </a:cubicBezTo>
                <a:cubicBezTo>
                  <a:pt x="190" y="19"/>
                  <a:pt x="190" y="19"/>
                  <a:pt x="190" y="19"/>
                </a:cubicBezTo>
                <a:cubicBezTo>
                  <a:pt x="190" y="19"/>
                  <a:pt x="190" y="19"/>
                  <a:pt x="190" y="19"/>
                </a:cubicBezTo>
                <a:cubicBezTo>
                  <a:pt x="188" y="19"/>
                  <a:pt x="188" y="19"/>
                  <a:pt x="188" y="19"/>
                </a:cubicBezTo>
                <a:cubicBezTo>
                  <a:pt x="186" y="20"/>
                  <a:pt x="186" y="20"/>
                  <a:pt x="186" y="20"/>
                </a:cubicBezTo>
                <a:cubicBezTo>
                  <a:pt x="178" y="21"/>
                  <a:pt x="178" y="21"/>
                  <a:pt x="178" y="21"/>
                </a:cubicBezTo>
                <a:cubicBezTo>
                  <a:pt x="177" y="21"/>
                  <a:pt x="177" y="21"/>
                  <a:pt x="177" y="21"/>
                </a:cubicBezTo>
                <a:cubicBezTo>
                  <a:pt x="176" y="20"/>
                  <a:pt x="176" y="20"/>
                  <a:pt x="176" y="20"/>
                </a:cubicBezTo>
                <a:cubicBezTo>
                  <a:pt x="168" y="17"/>
                  <a:pt x="168" y="17"/>
                  <a:pt x="168" y="17"/>
                </a:cubicBezTo>
                <a:cubicBezTo>
                  <a:pt x="168" y="17"/>
                  <a:pt x="168" y="17"/>
                  <a:pt x="168" y="17"/>
                </a:cubicBezTo>
                <a:cubicBezTo>
                  <a:pt x="168" y="17"/>
                  <a:pt x="168" y="17"/>
                  <a:pt x="168" y="17"/>
                </a:cubicBezTo>
                <a:cubicBezTo>
                  <a:pt x="168" y="16"/>
                  <a:pt x="168" y="16"/>
                  <a:pt x="168" y="16"/>
                </a:cubicBezTo>
                <a:cubicBezTo>
                  <a:pt x="168" y="16"/>
                  <a:pt x="168" y="16"/>
                  <a:pt x="168" y="16"/>
                </a:cubicBezTo>
                <a:cubicBezTo>
                  <a:pt x="162" y="10"/>
                  <a:pt x="162" y="10"/>
                  <a:pt x="162" y="10"/>
                </a:cubicBezTo>
                <a:cubicBezTo>
                  <a:pt x="155" y="3"/>
                  <a:pt x="155" y="3"/>
                  <a:pt x="155" y="3"/>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3" y="44"/>
                  <a:pt x="123" y="44"/>
                  <a:pt x="123" y="44"/>
                </a:cubicBezTo>
                <a:cubicBezTo>
                  <a:pt x="123" y="45"/>
                  <a:pt x="123" y="45"/>
                  <a:pt x="123" y="45"/>
                </a:cubicBezTo>
                <a:cubicBezTo>
                  <a:pt x="123" y="45"/>
                  <a:pt x="123" y="45"/>
                  <a:pt x="123" y="45"/>
                </a:cubicBezTo>
                <a:cubicBezTo>
                  <a:pt x="117" y="51"/>
                  <a:pt x="117" y="51"/>
                  <a:pt x="117" y="51"/>
                </a:cubicBezTo>
                <a:cubicBezTo>
                  <a:pt x="109" y="65"/>
                  <a:pt x="109" y="65"/>
                  <a:pt x="109" y="65"/>
                </a:cubicBezTo>
                <a:cubicBezTo>
                  <a:pt x="109" y="65"/>
                  <a:pt x="109" y="65"/>
                  <a:pt x="109" y="65"/>
                </a:cubicBezTo>
                <a:cubicBezTo>
                  <a:pt x="109" y="67"/>
                  <a:pt x="109" y="67"/>
                  <a:pt x="109" y="67"/>
                </a:cubicBezTo>
                <a:cubicBezTo>
                  <a:pt x="103" y="71"/>
                  <a:pt x="98" y="75"/>
                  <a:pt x="94" y="79"/>
                </a:cubicBezTo>
                <a:cubicBezTo>
                  <a:pt x="88" y="90"/>
                  <a:pt x="88" y="90"/>
                  <a:pt x="88" y="90"/>
                </a:cubicBezTo>
                <a:cubicBezTo>
                  <a:pt x="86" y="93"/>
                  <a:pt x="81" y="96"/>
                  <a:pt x="72" y="100"/>
                </a:cubicBezTo>
                <a:cubicBezTo>
                  <a:pt x="66" y="110"/>
                  <a:pt x="66" y="110"/>
                  <a:pt x="66" y="110"/>
                </a:cubicBezTo>
                <a:cubicBezTo>
                  <a:pt x="66" y="110"/>
                  <a:pt x="66" y="110"/>
                  <a:pt x="66" y="110"/>
                </a:cubicBezTo>
                <a:cubicBezTo>
                  <a:pt x="56" y="124"/>
                  <a:pt x="56" y="124"/>
                  <a:pt x="56" y="124"/>
                </a:cubicBezTo>
                <a:cubicBezTo>
                  <a:pt x="55" y="124"/>
                  <a:pt x="55" y="124"/>
                  <a:pt x="55" y="124"/>
                </a:cubicBezTo>
                <a:cubicBezTo>
                  <a:pt x="55" y="125"/>
                  <a:pt x="55" y="125"/>
                  <a:pt x="55" y="125"/>
                </a:cubicBezTo>
                <a:cubicBezTo>
                  <a:pt x="54" y="125"/>
                  <a:pt x="54" y="125"/>
                  <a:pt x="54" y="125"/>
                </a:cubicBezTo>
                <a:cubicBezTo>
                  <a:pt x="6" y="122"/>
                  <a:pt x="6" y="122"/>
                  <a:pt x="6" y="122"/>
                </a:cubicBezTo>
                <a:cubicBezTo>
                  <a:pt x="0" y="127"/>
                  <a:pt x="0" y="127"/>
                  <a:pt x="0" y="127"/>
                </a:cubicBezTo>
                <a:cubicBezTo>
                  <a:pt x="0" y="138"/>
                  <a:pt x="0" y="138"/>
                  <a:pt x="0" y="138"/>
                </a:cubicBezTo>
                <a:cubicBezTo>
                  <a:pt x="5" y="158"/>
                  <a:pt x="5" y="158"/>
                  <a:pt x="5" y="158"/>
                </a:cubicBezTo>
                <a:cubicBezTo>
                  <a:pt x="15" y="172"/>
                  <a:pt x="15" y="172"/>
                  <a:pt x="15" y="172"/>
                </a:cubicBezTo>
                <a:cubicBezTo>
                  <a:pt x="24" y="177"/>
                  <a:pt x="24" y="177"/>
                  <a:pt x="24" y="177"/>
                </a:cubicBezTo>
                <a:cubicBezTo>
                  <a:pt x="24" y="178"/>
                  <a:pt x="24" y="178"/>
                  <a:pt x="24" y="178"/>
                </a:cubicBezTo>
                <a:cubicBezTo>
                  <a:pt x="24" y="178"/>
                  <a:pt x="24" y="178"/>
                  <a:pt x="24" y="178"/>
                </a:cubicBezTo>
                <a:cubicBezTo>
                  <a:pt x="24" y="178"/>
                  <a:pt x="24" y="178"/>
                  <a:pt x="24" y="178"/>
                </a:cubicBezTo>
                <a:cubicBezTo>
                  <a:pt x="29" y="184"/>
                  <a:pt x="32" y="188"/>
                  <a:pt x="32" y="191"/>
                </a:cubicBezTo>
                <a:cubicBezTo>
                  <a:pt x="32" y="199"/>
                  <a:pt x="32" y="199"/>
                  <a:pt x="32" y="199"/>
                </a:cubicBezTo>
                <a:cubicBezTo>
                  <a:pt x="29" y="202"/>
                  <a:pt x="29" y="202"/>
                  <a:pt x="29" y="202"/>
                </a:cubicBezTo>
                <a:cubicBezTo>
                  <a:pt x="30" y="203"/>
                  <a:pt x="30" y="203"/>
                  <a:pt x="30" y="203"/>
                </a:cubicBezTo>
                <a:cubicBezTo>
                  <a:pt x="33" y="203"/>
                  <a:pt x="33" y="203"/>
                  <a:pt x="33" y="203"/>
                </a:cubicBezTo>
                <a:cubicBezTo>
                  <a:pt x="37" y="196"/>
                  <a:pt x="37" y="196"/>
                  <a:pt x="37" y="196"/>
                </a:cubicBezTo>
                <a:cubicBezTo>
                  <a:pt x="38" y="196"/>
                  <a:pt x="38" y="196"/>
                  <a:pt x="38" y="196"/>
                </a:cubicBezTo>
                <a:cubicBezTo>
                  <a:pt x="47" y="199"/>
                  <a:pt x="47" y="199"/>
                  <a:pt x="47" y="199"/>
                </a:cubicBezTo>
                <a:cubicBezTo>
                  <a:pt x="48" y="202"/>
                  <a:pt x="48" y="202"/>
                  <a:pt x="48" y="202"/>
                </a:cubicBezTo>
                <a:cubicBezTo>
                  <a:pt x="53" y="202"/>
                  <a:pt x="53" y="202"/>
                  <a:pt x="53" y="202"/>
                </a:cubicBezTo>
                <a:cubicBezTo>
                  <a:pt x="53" y="202"/>
                  <a:pt x="53" y="202"/>
                  <a:pt x="53" y="202"/>
                </a:cubicBezTo>
                <a:cubicBezTo>
                  <a:pt x="52" y="198"/>
                  <a:pt x="52" y="198"/>
                  <a:pt x="52" y="198"/>
                </a:cubicBezTo>
                <a:cubicBezTo>
                  <a:pt x="51" y="197"/>
                  <a:pt x="51" y="197"/>
                  <a:pt x="51" y="197"/>
                </a:cubicBezTo>
                <a:cubicBezTo>
                  <a:pt x="58" y="187"/>
                  <a:pt x="58" y="187"/>
                  <a:pt x="58" y="187"/>
                </a:cubicBezTo>
                <a:cubicBezTo>
                  <a:pt x="59" y="184"/>
                  <a:pt x="62" y="182"/>
                  <a:pt x="66" y="184"/>
                </a:cubicBezTo>
                <a:cubicBezTo>
                  <a:pt x="77" y="184"/>
                  <a:pt x="77" y="184"/>
                  <a:pt x="77" y="184"/>
                </a:cubicBezTo>
                <a:cubicBezTo>
                  <a:pt x="83" y="176"/>
                  <a:pt x="83" y="176"/>
                  <a:pt x="83" y="176"/>
                </a:cubicBezTo>
                <a:cubicBezTo>
                  <a:pt x="83" y="169"/>
                  <a:pt x="83" y="169"/>
                  <a:pt x="83" y="169"/>
                </a:cubicBezTo>
                <a:cubicBezTo>
                  <a:pt x="86" y="161"/>
                  <a:pt x="86" y="161"/>
                  <a:pt x="86" y="161"/>
                </a:cubicBezTo>
                <a:cubicBezTo>
                  <a:pt x="86" y="161"/>
                  <a:pt x="86" y="161"/>
                  <a:pt x="86" y="161"/>
                </a:cubicBezTo>
                <a:cubicBezTo>
                  <a:pt x="86" y="160"/>
                  <a:pt x="86" y="160"/>
                  <a:pt x="86" y="160"/>
                </a:cubicBezTo>
                <a:cubicBezTo>
                  <a:pt x="87" y="159"/>
                  <a:pt x="87" y="159"/>
                  <a:pt x="87" y="159"/>
                </a:cubicBezTo>
                <a:cubicBezTo>
                  <a:pt x="91" y="157"/>
                  <a:pt x="91" y="157"/>
                  <a:pt x="91" y="157"/>
                </a:cubicBezTo>
                <a:cubicBezTo>
                  <a:pt x="91" y="156"/>
                  <a:pt x="91" y="156"/>
                  <a:pt x="91" y="156"/>
                </a:cubicBezTo>
                <a:cubicBezTo>
                  <a:pt x="92" y="156"/>
                  <a:pt x="92" y="156"/>
                  <a:pt x="92" y="156"/>
                </a:cubicBezTo>
                <a:cubicBezTo>
                  <a:pt x="92" y="157"/>
                  <a:pt x="92" y="157"/>
                  <a:pt x="92" y="157"/>
                </a:cubicBezTo>
                <a:cubicBezTo>
                  <a:pt x="101" y="158"/>
                  <a:pt x="101" y="158"/>
                  <a:pt x="101" y="158"/>
                </a:cubicBezTo>
                <a:cubicBezTo>
                  <a:pt x="101" y="159"/>
                  <a:pt x="101" y="159"/>
                  <a:pt x="101" y="159"/>
                </a:cubicBezTo>
                <a:cubicBezTo>
                  <a:pt x="103" y="167"/>
                  <a:pt x="103" y="167"/>
                  <a:pt x="103" y="167"/>
                </a:cubicBezTo>
                <a:cubicBezTo>
                  <a:pt x="103" y="170"/>
                  <a:pt x="103" y="170"/>
                  <a:pt x="103" y="170"/>
                </a:cubicBezTo>
                <a:cubicBezTo>
                  <a:pt x="105" y="176"/>
                  <a:pt x="105" y="176"/>
                  <a:pt x="105" y="176"/>
                </a:cubicBezTo>
                <a:cubicBezTo>
                  <a:pt x="107" y="176"/>
                  <a:pt x="107" y="176"/>
                  <a:pt x="107" y="176"/>
                </a:cubicBezTo>
                <a:cubicBezTo>
                  <a:pt x="110" y="172"/>
                  <a:pt x="110" y="172"/>
                  <a:pt x="110" y="172"/>
                </a:cubicBezTo>
                <a:cubicBezTo>
                  <a:pt x="110" y="172"/>
                  <a:pt x="110" y="172"/>
                  <a:pt x="110" y="172"/>
                </a:cubicBezTo>
                <a:cubicBezTo>
                  <a:pt x="115" y="165"/>
                  <a:pt x="115" y="165"/>
                  <a:pt x="115" y="165"/>
                </a:cubicBezTo>
                <a:cubicBezTo>
                  <a:pt x="115" y="164"/>
                  <a:pt x="115" y="164"/>
                  <a:pt x="115" y="164"/>
                </a:cubicBezTo>
                <a:cubicBezTo>
                  <a:pt x="122" y="161"/>
                  <a:pt x="122" y="161"/>
                  <a:pt x="122" y="161"/>
                </a:cubicBezTo>
                <a:cubicBezTo>
                  <a:pt x="123" y="161"/>
                  <a:pt x="123" y="161"/>
                  <a:pt x="123" y="161"/>
                </a:cubicBezTo>
                <a:cubicBezTo>
                  <a:pt x="123" y="160"/>
                  <a:pt x="123" y="160"/>
                  <a:pt x="123" y="160"/>
                </a:cubicBezTo>
                <a:cubicBezTo>
                  <a:pt x="131" y="162"/>
                  <a:pt x="131" y="162"/>
                  <a:pt x="131" y="162"/>
                </a:cubicBezTo>
                <a:cubicBezTo>
                  <a:pt x="132" y="162"/>
                  <a:pt x="132" y="162"/>
                  <a:pt x="132" y="162"/>
                </a:cubicBezTo>
                <a:cubicBezTo>
                  <a:pt x="133" y="163"/>
                  <a:pt x="133" y="163"/>
                  <a:pt x="133" y="163"/>
                </a:cubicBezTo>
                <a:cubicBezTo>
                  <a:pt x="137" y="172"/>
                  <a:pt x="137" y="172"/>
                  <a:pt x="137" y="172"/>
                </a:cubicBezTo>
                <a:cubicBezTo>
                  <a:pt x="137" y="180"/>
                  <a:pt x="137" y="180"/>
                  <a:pt x="137" y="180"/>
                </a:cubicBezTo>
                <a:cubicBezTo>
                  <a:pt x="143" y="192"/>
                  <a:pt x="143" y="192"/>
                  <a:pt x="143" y="192"/>
                </a:cubicBezTo>
                <a:cubicBezTo>
                  <a:pt x="143" y="192"/>
                  <a:pt x="143" y="192"/>
                  <a:pt x="143" y="192"/>
                </a:cubicBezTo>
                <a:cubicBezTo>
                  <a:pt x="143" y="193"/>
                  <a:pt x="143" y="193"/>
                  <a:pt x="143" y="193"/>
                </a:cubicBezTo>
                <a:cubicBezTo>
                  <a:pt x="143" y="201"/>
                  <a:pt x="143" y="201"/>
                  <a:pt x="143" y="201"/>
                </a:cubicBezTo>
                <a:cubicBezTo>
                  <a:pt x="145" y="205"/>
                  <a:pt x="145" y="205"/>
                  <a:pt x="145" y="205"/>
                </a:cubicBezTo>
                <a:cubicBezTo>
                  <a:pt x="147" y="205"/>
                  <a:pt x="147" y="205"/>
                  <a:pt x="147" y="205"/>
                </a:cubicBezTo>
                <a:cubicBezTo>
                  <a:pt x="149" y="202"/>
                  <a:pt x="149" y="202"/>
                  <a:pt x="149" y="202"/>
                </a:cubicBezTo>
                <a:cubicBezTo>
                  <a:pt x="150" y="201"/>
                  <a:pt x="150" y="201"/>
                  <a:pt x="150" y="201"/>
                </a:cubicBezTo>
                <a:cubicBezTo>
                  <a:pt x="157" y="205"/>
                  <a:pt x="157" y="205"/>
                  <a:pt x="157" y="205"/>
                </a:cubicBezTo>
                <a:cubicBezTo>
                  <a:pt x="158" y="205"/>
                  <a:pt x="158" y="205"/>
                  <a:pt x="158" y="205"/>
                </a:cubicBezTo>
                <a:cubicBezTo>
                  <a:pt x="159" y="205"/>
                  <a:pt x="159" y="205"/>
                  <a:pt x="159" y="205"/>
                </a:cubicBezTo>
                <a:cubicBezTo>
                  <a:pt x="159" y="206"/>
                  <a:pt x="159" y="206"/>
                  <a:pt x="159" y="206"/>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09"/>
                  <a:pt x="168" y="209"/>
                  <a:pt x="168" y="209"/>
                </a:cubicBezTo>
                <a:cubicBezTo>
                  <a:pt x="168" y="208"/>
                  <a:pt x="168" y="208"/>
                  <a:pt x="168" y="208"/>
                </a:cubicBezTo>
                <a:cubicBezTo>
                  <a:pt x="169" y="208"/>
                  <a:pt x="169" y="208"/>
                  <a:pt x="169" y="208"/>
                </a:cubicBezTo>
                <a:cubicBezTo>
                  <a:pt x="169" y="208"/>
                  <a:pt x="169" y="208"/>
                  <a:pt x="169" y="208"/>
                </a:cubicBezTo>
                <a:cubicBezTo>
                  <a:pt x="174" y="206"/>
                  <a:pt x="174" y="206"/>
                  <a:pt x="174" y="206"/>
                </a:cubicBezTo>
                <a:cubicBezTo>
                  <a:pt x="174" y="206"/>
                  <a:pt x="174" y="206"/>
                  <a:pt x="174" y="206"/>
                </a:cubicBezTo>
                <a:cubicBezTo>
                  <a:pt x="174" y="205"/>
                  <a:pt x="174" y="205"/>
                  <a:pt x="174" y="205"/>
                </a:cubicBezTo>
                <a:cubicBezTo>
                  <a:pt x="180" y="205"/>
                  <a:pt x="180" y="205"/>
                  <a:pt x="180" y="205"/>
                </a:cubicBezTo>
                <a:cubicBezTo>
                  <a:pt x="179" y="202"/>
                  <a:pt x="179" y="202"/>
                  <a:pt x="179" y="202"/>
                </a:cubicBezTo>
                <a:cubicBezTo>
                  <a:pt x="179" y="201"/>
                  <a:pt x="179" y="201"/>
                  <a:pt x="179" y="201"/>
                </a:cubicBezTo>
                <a:cubicBezTo>
                  <a:pt x="176" y="172"/>
                  <a:pt x="176" y="172"/>
                  <a:pt x="176" y="172"/>
                </a:cubicBezTo>
                <a:cubicBezTo>
                  <a:pt x="164" y="153"/>
                  <a:pt x="164" y="153"/>
                  <a:pt x="164" y="153"/>
                </a:cubicBezTo>
                <a:cubicBezTo>
                  <a:pt x="142" y="128"/>
                  <a:pt x="142" y="128"/>
                  <a:pt x="142" y="128"/>
                </a:cubicBezTo>
                <a:cubicBezTo>
                  <a:pt x="142" y="127"/>
                  <a:pt x="142" y="127"/>
                  <a:pt x="142" y="127"/>
                </a:cubicBezTo>
                <a:cubicBezTo>
                  <a:pt x="140" y="111"/>
                  <a:pt x="140" y="111"/>
                  <a:pt x="140" y="111"/>
                </a:cubicBezTo>
                <a:cubicBezTo>
                  <a:pt x="133" y="98"/>
                  <a:pt x="133" y="98"/>
                  <a:pt x="133" y="98"/>
                </a:cubicBezTo>
                <a:cubicBezTo>
                  <a:pt x="133" y="97"/>
                  <a:pt x="133" y="97"/>
                  <a:pt x="133" y="97"/>
                </a:cubicBezTo>
                <a:cubicBezTo>
                  <a:pt x="132" y="97"/>
                  <a:pt x="132" y="97"/>
                  <a:pt x="132" y="97"/>
                </a:cubicBezTo>
                <a:cubicBezTo>
                  <a:pt x="132" y="97"/>
                  <a:pt x="132" y="97"/>
                  <a:pt x="132"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7" y="77"/>
                  <a:pt x="177" y="77"/>
                  <a:pt x="177" y="77"/>
                </a:cubicBezTo>
                <a:cubicBezTo>
                  <a:pt x="198" y="67"/>
                  <a:pt x="198" y="67"/>
                  <a:pt x="198" y="67"/>
                </a:cubicBezTo>
                <a:cubicBezTo>
                  <a:pt x="198" y="67"/>
                  <a:pt x="198" y="67"/>
                  <a:pt x="198" y="67"/>
                </a:cubicBezTo>
                <a:cubicBezTo>
                  <a:pt x="199" y="66"/>
                  <a:pt x="199" y="66"/>
                  <a:pt x="199" y="66"/>
                </a:cubicBezTo>
                <a:cubicBezTo>
                  <a:pt x="206" y="64"/>
                  <a:pt x="211" y="60"/>
                  <a:pt x="212" y="57"/>
                </a:cubicBezTo>
                <a:cubicBezTo>
                  <a:pt x="214" y="54"/>
                  <a:pt x="215" y="50"/>
                  <a:pt x="215" y="4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0" name="Freeform 23"/>
          <p:cNvSpPr>
            <a:spLocks/>
          </p:cNvSpPr>
          <p:nvPr/>
        </p:nvSpPr>
        <p:spPr bwMode="auto">
          <a:xfrm>
            <a:off x="4503738" y="3038475"/>
            <a:ext cx="407987" cy="893763"/>
          </a:xfrm>
          <a:custGeom>
            <a:avLst/>
            <a:gdLst>
              <a:gd name="T0" fmla="*/ 375647 w 164"/>
              <a:gd name="T1" fmla="*/ 12448 h 359"/>
              <a:gd name="T2" fmla="*/ 353257 w 164"/>
              <a:gd name="T3" fmla="*/ 22406 h 359"/>
              <a:gd name="T4" fmla="*/ 333355 w 164"/>
              <a:gd name="T5" fmla="*/ 44813 h 359"/>
              <a:gd name="T6" fmla="*/ 328380 w 164"/>
              <a:gd name="T7" fmla="*/ 44813 h 359"/>
              <a:gd name="T8" fmla="*/ 253748 w 164"/>
              <a:gd name="T9" fmla="*/ 49792 h 359"/>
              <a:gd name="T10" fmla="*/ 228871 w 164"/>
              <a:gd name="T11" fmla="*/ 72198 h 359"/>
              <a:gd name="T12" fmla="*/ 208969 w 164"/>
              <a:gd name="T13" fmla="*/ 87136 h 359"/>
              <a:gd name="T14" fmla="*/ 174141 w 164"/>
              <a:gd name="T15" fmla="*/ 87136 h 359"/>
              <a:gd name="T16" fmla="*/ 156727 w 164"/>
              <a:gd name="T17" fmla="*/ 141907 h 359"/>
              <a:gd name="T18" fmla="*/ 154239 w 164"/>
              <a:gd name="T19" fmla="*/ 141907 h 359"/>
              <a:gd name="T20" fmla="*/ 121899 w 164"/>
              <a:gd name="T21" fmla="*/ 171782 h 359"/>
              <a:gd name="T22" fmla="*/ 77119 w 164"/>
              <a:gd name="T23" fmla="*/ 226553 h 359"/>
              <a:gd name="T24" fmla="*/ 49755 w 164"/>
              <a:gd name="T25" fmla="*/ 253938 h 359"/>
              <a:gd name="T26" fmla="*/ 47267 w 164"/>
              <a:gd name="T27" fmla="*/ 291282 h 359"/>
              <a:gd name="T28" fmla="*/ 47267 w 164"/>
              <a:gd name="T29" fmla="*/ 321157 h 359"/>
              <a:gd name="T30" fmla="*/ 29853 w 164"/>
              <a:gd name="T31" fmla="*/ 348543 h 359"/>
              <a:gd name="T32" fmla="*/ 29853 w 164"/>
              <a:gd name="T33" fmla="*/ 420741 h 359"/>
              <a:gd name="T34" fmla="*/ 44779 w 164"/>
              <a:gd name="T35" fmla="*/ 460574 h 359"/>
              <a:gd name="T36" fmla="*/ 42291 w 164"/>
              <a:gd name="T37" fmla="*/ 495429 h 359"/>
              <a:gd name="T38" fmla="*/ 9951 w 164"/>
              <a:gd name="T39" fmla="*/ 609950 h 359"/>
              <a:gd name="T40" fmla="*/ 32340 w 164"/>
              <a:gd name="T41" fmla="*/ 699575 h 359"/>
              <a:gd name="T42" fmla="*/ 24877 w 164"/>
              <a:gd name="T43" fmla="*/ 893763 h 359"/>
              <a:gd name="T44" fmla="*/ 62193 w 164"/>
              <a:gd name="T45" fmla="*/ 858909 h 359"/>
              <a:gd name="T46" fmla="*/ 211457 w 164"/>
              <a:gd name="T47" fmla="*/ 784221 h 359"/>
              <a:gd name="T48" fmla="*/ 283601 w 164"/>
              <a:gd name="T49" fmla="*/ 791690 h 359"/>
              <a:gd name="T50" fmla="*/ 340818 w 164"/>
              <a:gd name="T51" fmla="*/ 736919 h 359"/>
              <a:gd name="T52" fmla="*/ 355745 w 164"/>
              <a:gd name="T53" fmla="*/ 702065 h 359"/>
              <a:gd name="T54" fmla="*/ 355745 w 164"/>
              <a:gd name="T55" fmla="*/ 694596 h 359"/>
              <a:gd name="T56" fmla="*/ 363208 w 164"/>
              <a:gd name="T57" fmla="*/ 642314 h 359"/>
              <a:gd name="T58" fmla="*/ 370671 w 164"/>
              <a:gd name="T59" fmla="*/ 609950 h 359"/>
              <a:gd name="T60" fmla="*/ 355745 w 164"/>
              <a:gd name="T61" fmla="*/ 530283 h 359"/>
              <a:gd name="T62" fmla="*/ 363208 w 164"/>
              <a:gd name="T63" fmla="*/ 502897 h 359"/>
              <a:gd name="T64" fmla="*/ 407987 w 164"/>
              <a:gd name="T65" fmla="*/ 405803 h 359"/>
              <a:gd name="T66" fmla="*/ 340818 w 164"/>
              <a:gd name="T67" fmla="*/ 348543 h 359"/>
              <a:gd name="T68" fmla="*/ 333355 w 164"/>
              <a:gd name="T69" fmla="*/ 321157 h 359"/>
              <a:gd name="T70" fmla="*/ 338331 w 164"/>
              <a:gd name="T71" fmla="*/ 276345 h 359"/>
              <a:gd name="T72" fmla="*/ 348282 w 164"/>
              <a:gd name="T73" fmla="*/ 243980 h 359"/>
              <a:gd name="T74" fmla="*/ 393061 w 164"/>
              <a:gd name="T75" fmla="*/ 209126 h 359"/>
              <a:gd name="T76" fmla="*/ 403012 w 164"/>
              <a:gd name="T77" fmla="*/ 124480 h 359"/>
              <a:gd name="T78" fmla="*/ 375647 w 164"/>
              <a:gd name="T79" fmla="*/ 117011 h 359"/>
              <a:gd name="T80" fmla="*/ 343306 w 164"/>
              <a:gd name="T81" fmla="*/ 99584 h 359"/>
              <a:gd name="T82" fmla="*/ 340818 w 164"/>
              <a:gd name="T83" fmla="*/ 57261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 h="359">
                <a:moveTo>
                  <a:pt x="153" y="18"/>
                </a:moveTo>
                <a:cubicBezTo>
                  <a:pt x="155" y="15"/>
                  <a:pt x="155" y="15"/>
                  <a:pt x="155" y="15"/>
                </a:cubicBezTo>
                <a:cubicBezTo>
                  <a:pt x="151" y="5"/>
                  <a:pt x="151" y="5"/>
                  <a:pt x="151" y="5"/>
                </a:cubicBezTo>
                <a:cubicBezTo>
                  <a:pt x="146" y="0"/>
                  <a:pt x="146" y="0"/>
                  <a:pt x="146"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8"/>
                  <a:pt x="133" y="18"/>
                  <a:pt x="133" y="18"/>
                </a:cubicBezTo>
                <a:cubicBezTo>
                  <a:pt x="132" y="18"/>
                  <a:pt x="132" y="18"/>
                  <a:pt x="132" y="18"/>
                </a:cubicBezTo>
                <a:cubicBezTo>
                  <a:pt x="117" y="23"/>
                  <a:pt x="117" y="23"/>
                  <a:pt x="117" y="23"/>
                </a:cubicBezTo>
                <a:cubicBezTo>
                  <a:pt x="116" y="23"/>
                  <a:pt x="116" y="23"/>
                  <a:pt x="116" y="23"/>
                </a:cubicBezTo>
                <a:cubicBezTo>
                  <a:pt x="102" y="20"/>
                  <a:pt x="102" y="20"/>
                  <a:pt x="102" y="20"/>
                </a:cubicBezTo>
                <a:cubicBezTo>
                  <a:pt x="94" y="23"/>
                  <a:pt x="94" y="23"/>
                  <a:pt x="94" y="23"/>
                </a:cubicBezTo>
                <a:cubicBezTo>
                  <a:pt x="92" y="29"/>
                  <a:pt x="92" y="29"/>
                  <a:pt x="92" y="29"/>
                </a:cubicBezTo>
                <a:cubicBezTo>
                  <a:pt x="92" y="29"/>
                  <a:pt x="92" y="29"/>
                  <a:pt x="92" y="29"/>
                </a:cubicBezTo>
                <a:cubicBezTo>
                  <a:pt x="92" y="30"/>
                  <a:pt x="92" y="30"/>
                  <a:pt x="92" y="30"/>
                </a:cubicBezTo>
                <a:cubicBezTo>
                  <a:pt x="85" y="35"/>
                  <a:pt x="85" y="35"/>
                  <a:pt x="85" y="35"/>
                </a:cubicBezTo>
                <a:cubicBezTo>
                  <a:pt x="84" y="35"/>
                  <a:pt x="84" y="35"/>
                  <a:pt x="84" y="35"/>
                </a:cubicBezTo>
                <a:cubicBezTo>
                  <a:pt x="83" y="35"/>
                  <a:pt x="83" y="35"/>
                  <a:pt x="83" y="35"/>
                </a:cubicBezTo>
                <a:cubicBezTo>
                  <a:pt x="71" y="34"/>
                  <a:pt x="71" y="34"/>
                  <a:pt x="71" y="34"/>
                </a:cubicBezTo>
                <a:cubicBezTo>
                  <a:pt x="70" y="35"/>
                  <a:pt x="70" y="35"/>
                  <a:pt x="70" y="35"/>
                </a:cubicBezTo>
                <a:cubicBezTo>
                  <a:pt x="70" y="47"/>
                  <a:pt x="70" y="47"/>
                  <a:pt x="70" y="47"/>
                </a:cubicBezTo>
                <a:cubicBezTo>
                  <a:pt x="69" y="48"/>
                  <a:pt x="69" y="48"/>
                  <a:pt x="69" y="48"/>
                </a:cubicBezTo>
                <a:cubicBezTo>
                  <a:pt x="63" y="57"/>
                  <a:pt x="63" y="57"/>
                  <a:pt x="63" y="57"/>
                </a:cubicBezTo>
                <a:cubicBezTo>
                  <a:pt x="63" y="57"/>
                  <a:pt x="63" y="57"/>
                  <a:pt x="63" y="57"/>
                </a:cubicBezTo>
                <a:cubicBezTo>
                  <a:pt x="63" y="57"/>
                  <a:pt x="63" y="57"/>
                  <a:pt x="63" y="57"/>
                </a:cubicBezTo>
                <a:cubicBezTo>
                  <a:pt x="62" y="57"/>
                  <a:pt x="62" y="57"/>
                  <a:pt x="62" y="57"/>
                </a:cubicBezTo>
                <a:cubicBezTo>
                  <a:pt x="51" y="69"/>
                  <a:pt x="51" y="69"/>
                  <a:pt x="51" y="69"/>
                </a:cubicBezTo>
                <a:cubicBezTo>
                  <a:pt x="50" y="69"/>
                  <a:pt x="50" y="69"/>
                  <a:pt x="50" y="69"/>
                </a:cubicBezTo>
                <a:cubicBezTo>
                  <a:pt x="49" y="69"/>
                  <a:pt x="49" y="69"/>
                  <a:pt x="49" y="69"/>
                </a:cubicBezTo>
                <a:cubicBezTo>
                  <a:pt x="37" y="72"/>
                  <a:pt x="37" y="72"/>
                  <a:pt x="37" y="72"/>
                </a:cubicBezTo>
                <a:cubicBezTo>
                  <a:pt x="29" y="80"/>
                  <a:pt x="29" y="80"/>
                  <a:pt x="29" y="80"/>
                </a:cubicBezTo>
                <a:cubicBezTo>
                  <a:pt x="31" y="91"/>
                  <a:pt x="31" y="91"/>
                  <a:pt x="31" y="91"/>
                </a:cubicBezTo>
                <a:cubicBezTo>
                  <a:pt x="31" y="93"/>
                  <a:pt x="31" y="93"/>
                  <a:pt x="31" y="93"/>
                </a:cubicBezTo>
                <a:cubicBezTo>
                  <a:pt x="29" y="94"/>
                  <a:pt x="29" y="94"/>
                  <a:pt x="29" y="94"/>
                </a:cubicBezTo>
                <a:cubicBezTo>
                  <a:pt x="20" y="102"/>
                  <a:pt x="20" y="102"/>
                  <a:pt x="20" y="102"/>
                </a:cubicBezTo>
                <a:cubicBezTo>
                  <a:pt x="15" y="108"/>
                  <a:pt x="15" y="108"/>
                  <a:pt x="15" y="108"/>
                </a:cubicBezTo>
                <a:cubicBezTo>
                  <a:pt x="19" y="116"/>
                  <a:pt x="19" y="116"/>
                  <a:pt x="19" y="116"/>
                </a:cubicBezTo>
                <a:cubicBezTo>
                  <a:pt x="19" y="117"/>
                  <a:pt x="19" y="117"/>
                  <a:pt x="19" y="117"/>
                </a:cubicBezTo>
                <a:cubicBezTo>
                  <a:pt x="19" y="117"/>
                  <a:pt x="19" y="117"/>
                  <a:pt x="19" y="117"/>
                </a:cubicBezTo>
                <a:cubicBezTo>
                  <a:pt x="19" y="129"/>
                  <a:pt x="19" y="129"/>
                  <a:pt x="19" y="129"/>
                </a:cubicBezTo>
                <a:cubicBezTo>
                  <a:pt x="19" y="129"/>
                  <a:pt x="19" y="129"/>
                  <a:pt x="19" y="129"/>
                </a:cubicBezTo>
                <a:cubicBezTo>
                  <a:pt x="19" y="129"/>
                  <a:pt x="19" y="129"/>
                  <a:pt x="19" y="129"/>
                </a:cubicBezTo>
                <a:cubicBezTo>
                  <a:pt x="12" y="139"/>
                  <a:pt x="12" y="139"/>
                  <a:pt x="12" y="139"/>
                </a:cubicBezTo>
                <a:cubicBezTo>
                  <a:pt x="12" y="140"/>
                  <a:pt x="12" y="140"/>
                  <a:pt x="12" y="140"/>
                </a:cubicBezTo>
                <a:cubicBezTo>
                  <a:pt x="3" y="150"/>
                  <a:pt x="3" y="150"/>
                  <a:pt x="3" y="150"/>
                </a:cubicBezTo>
                <a:cubicBezTo>
                  <a:pt x="4" y="162"/>
                  <a:pt x="4" y="162"/>
                  <a:pt x="4" y="162"/>
                </a:cubicBezTo>
                <a:cubicBezTo>
                  <a:pt x="12" y="169"/>
                  <a:pt x="12" y="169"/>
                  <a:pt x="12" y="169"/>
                </a:cubicBezTo>
                <a:cubicBezTo>
                  <a:pt x="12" y="170"/>
                  <a:pt x="12" y="170"/>
                  <a:pt x="12" y="170"/>
                </a:cubicBezTo>
                <a:cubicBezTo>
                  <a:pt x="12" y="170"/>
                  <a:pt x="12" y="170"/>
                  <a:pt x="12" y="170"/>
                </a:cubicBezTo>
                <a:cubicBezTo>
                  <a:pt x="16" y="176"/>
                  <a:pt x="18" y="181"/>
                  <a:pt x="18" y="185"/>
                </a:cubicBezTo>
                <a:cubicBezTo>
                  <a:pt x="18" y="199"/>
                  <a:pt x="18" y="199"/>
                  <a:pt x="18" y="199"/>
                </a:cubicBezTo>
                <a:cubicBezTo>
                  <a:pt x="17" y="199"/>
                  <a:pt x="17" y="199"/>
                  <a:pt x="17" y="199"/>
                </a:cubicBezTo>
                <a:cubicBezTo>
                  <a:pt x="17" y="199"/>
                  <a:pt x="17" y="199"/>
                  <a:pt x="17" y="199"/>
                </a:cubicBezTo>
                <a:cubicBezTo>
                  <a:pt x="4" y="208"/>
                  <a:pt x="4" y="208"/>
                  <a:pt x="4" y="208"/>
                </a:cubicBezTo>
                <a:cubicBezTo>
                  <a:pt x="3" y="227"/>
                  <a:pt x="3" y="227"/>
                  <a:pt x="3" y="227"/>
                </a:cubicBezTo>
                <a:cubicBezTo>
                  <a:pt x="4" y="245"/>
                  <a:pt x="4" y="245"/>
                  <a:pt x="4" y="245"/>
                </a:cubicBezTo>
                <a:cubicBezTo>
                  <a:pt x="4" y="251"/>
                  <a:pt x="7" y="262"/>
                  <a:pt x="13" y="279"/>
                </a:cubicBezTo>
                <a:cubicBezTo>
                  <a:pt x="13" y="280"/>
                  <a:pt x="13" y="280"/>
                  <a:pt x="13" y="280"/>
                </a:cubicBezTo>
                <a:cubicBezTo>
                  <a:pt x="13" y="281"/>
                  <a:pt x="13" y="281"/>
                  <a:pt x="13" y="281"/>
                </a:cubicBezTo>
                <a:cubicBezTo>
                  <a:pt x="0" y="343"/>
                  <a:pt x="0" y="343"/>
                  <a:pt x="0" y="343"/>
                </a:cubicBezTo>
                <a:cubicBezTo>
                  <a:pt x="1" y="355"/>
                  <a:pt x="1" y="355"/>
                  <a:pt x="1" y="355"/>
                </a:cubicBezTo>
                <a:cubicBezTo>
                  <a:pt x="10" y="359"/>
                  <a:pt x="10" y="359"/>
                  <a:pt x="10" y="359"/>
                </a:cubicBezTo>
                <a:cubicBezTo>
                  <a:pt x="24" y="345"/>
                  <a:pt x="24" y="345"/>
                  <a:pt x="24" y="345"/>
                </a:cubicBezTo>
                <a:cubicBezTo>
                  <a:pt x="24" y="345"/>
                  <a:pt x="24" y="345"/>
                  <a:pt x="24"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5"/>
                  <a:pt x="86" y="315"/>
                  <a:pt x="86" y="315"/>
                </a:cubicBezTo>
                <a:cubicBezTo>
                  <a:pt x="87" y="315"/>
                  <a:pt x="87" y="315"/>
                  <a:pt x="87" y="315"/>
                </a:cubicBezTo>
                <a:cubicBezTo>
                  <a:pt x="114" y="318"/>
                  <a:pt x="114" y="318"/>
                  <a:pt x="114" y="318"/>
                </a:cubicBezTo>
                <a:cubicBezTo>
                  <a:pt x="117" y="318"/>
                  <a:pt x="125" y="315"/>
                  <a:pt x="137" y="310"/>
                </a:cubicBezTo>
                <a:cubicBezTo>
                  <a:pt x="137" y="297"/>
                  <a:pt x="137" y="297"/>
                  <a:pt x="137" y="297"/>
                </a:cubicBezTo>
                <a:cubicBezTo>
                  <a:pt x="137" y="296"/>
                  <a:pt x="137" y="296"/>
                  <a:pt x="137" y="296"/>
                </a:cubicBezTo>
                <a:cubicBezTo>
                  <a:pt x="138" y="296"/>
                  <a:pt x="138" y="296"/>
                  <a:pt x="138" y="296"/>
                </a:cubicBezTo>
                <a:cubicBezTo>
                  <a:pt x="145" y="290"/>
                  <a:pt x="145" y="290"/>
                  <a:pt x="145" y="290"/>
                </a:cubicBezTo>
                <a:cubicBezTo>
                  <a:pt x="143" y="282"/>
                  <a:pt x="143" y="282"/>
                  <a:pt x="143" y="282"/>
                </a:cubicBezTo>
                <a:cubicBezTo>
                  <a:pt x="143" y="281"/>
                  <a:pt x="143" y="281"/>
                  <a:pt x="143" y="281"/>
                </a:cubicBezTo>
                <a:cubicBezTo>
                  <a:pt x="143" y="281"/>
                  <a:pt x="143" y="281"/>
                  <a:pt x="143" y="281"/>
                </a:cubicBezTo>
                <a:cubicBezTo>
                  <a:pt x="143" y="279"/>
                  <a:pt x="143" y="279"/>
                  <a:pt x="143" y="279"/>
                </a:cubicBezTo>
                <a:cubicBezTo>
                  <a:pt x="144" y="279"/>
                  <a:pt x="144" y="279"/>
                  <a:pt x="144" y="279"/>
                </a:cubicBezTo>
                <a:cubicBezTo>
                  <a:pt x="146" y="276"/>
                  <a:pt x="146" y="274"/>
                  <a:pt x="145" y="272"/>
                </a:cubicBezTo>
                <a:cubicBezTo>
                  <a:pt x="143" y="268"/>
                  <a:pt x="143" y="264"/>
                  <a:pt x="146" y="258"/>
                </a:cubicBezTo>
                <a:cubicBezTo>
                  <a:pt x="150" y="254"/>
                  <a:pt x="150" y="254"/>
                  <a:pt x="150" y="254"/>
                </a:cubicBezTo>
                <a:cubicBezTo>
                  <a:pt x="150" y="254"/>
                  <a:pt x="150" y="254"/>
                  <a:pt x="150" y="254"/>
                </a:cubicBezTo>
                <a:cubicBezTo>
                  <a:pt x="149" y="245"/>
                  <a:pt x="149" y="245"/>
                  <a:pt x="149" y="245"/>
                </a:cubicBezTo>
                <a:cubicBezTo>
                  <a:pt x="140" y="234"/>
                  <a:pt x="140" y="234"/>
                  <a:pt x="140" y="234"/>
                </a:cubicBezTo>
                <a:cubicBezTo>
                  <a:pt x="136" y="231"/>
                  <a:pt x="135" y="227"/>
                  <a:pt x="137" y="223"/>
                </a:cubicBezTo>
                <a:cubicBezTo>
                  <a:pt x="139" y="219"/>
                  <a:pt x="140" y="216"/>
                  <a:pt x="143" y="213"/>
                </a:cubicBezTo>
                <a:cubicBezTo>
                  <a:pt x="146" y="202"/>
                  <a:pt x="146" y="202"/>
                  <a:pt x="146" y="202"/>
                </a:cubicBezTo>
                <a:cubicBezTo>
                  <a:pt x="146" y="202"/>
                  <a:pt x="146" y="202"/>
                  <a:pt x="146" y="202"/>
                </a:cubicBezTo>
                <a:cubicBezTo>
                  <a:pt x="146" y="202"/>
                  <a:pt x="146" y="202"/>
                  <a:pt x="146" y="202"/>
                </a:cubicBezTo>
                <a:cubicBezTo>
                  <a:pt x="153" y="188"/>
                  <a:pt x="153" y="188"/>
                  <a:pt x="153" y="188"/>
                </a:cubicBezTo>
                <a:cubicBezTo>
                  <a:pt x="154" y="181"/>
                  <a:pt x="154" y="181"/>
                  <a:pt x="154" y="181"/>
                </a:cubicBezTo>
                <a:cubicBezTo>
                  <a:pt x="164" y="163"/>
                  <a:pt x="164" y="163"/>
                  <a:pt x="164" y="163"/>
                </a:cubicBezTo>
                <a:cubicBezTo>
                  <a:pt x="157" y="151"/>
                  <a:pt x="157" y="151"/>
                  <a:pt x="157" y="151"/>
                </a:cubicBezTo>
                <a:cubicBezTo>
                  <a:pt x="139" y="140"/>
                  <a:pt x="139" y="140"/>
                  <a:pt x="139" y="140"/>
                </a:cubicBezTo>
                <a:cubicBezTo>
                  <a:pt x="137" y="140"/>
                  <a:pt x="137" y="140"/>
                  <a:pt x="137" y="140"/>
                </a:cubicBezTo>
                <a:cubicBezTo>
                  <a:pt x="137" y="139"/>
                  <a:pt x="137" y="139"/>
                  <a:pt x="137" y="139"/>
                </a:cubicBezTo>
                <a:cubicBezTo>
                  <a:pt x="137" y="139"/>
                  <a:pt x="137" y="139"/>
                  <a:pt x="137" y="139"/>
                </a:cubicBezTo>
                <a:cubicBezTo>
                  <a:pt x="134" y="129"/>
                  <a:pt x="134" y="129"/>
                  <a:pt x="134" y="129"/>
                </a:cubicBezTo>
                <a:cubicBezTo>
                  <a:pt x="134" y="128"/>
                  <a:pt x="134" y="128"/>
                  <a:pt x="134" y="128"/>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6" y="86"/>
                </a:cubicBezTo>
                <a:cubicBezTo>
                  <a:pt x="158" y="84"/>
                  <a:pt x="158" y="84"/>
                  <a:pt x="158" y="84"/>
                </a:cubicBezTo>
                <a:cubicBezTo>
                  <a:pt x="161" y="77"/>
                  <a:pt x="161" y="77"/>
                  <a:pt x="161" y="77"/>
                </a:cubicBezTo>
                <a:cubicBezTo>
                  <a:pt x="164" y="57"/>
                  <a:pt x="164" y="57"/>
                  <a:pt x="164" y="57"/>
                </a:cubicBezTo>
                <a:cubicBezTo>
                  <a:pt x="162" y="50"/>
                  <a:pt x="162" y="50"/>
                  <a:pt x="162" y="50"/>
                </a:cubicBezTo>
                <a:cubicBezTo>
                  <a:pt x="151" y="47"/>
                  <a:pt x="151" y="47"/>
                  <a:pt x="151" y="47"/>
                </a:cubicBezTo>
                <a:cubicBezTo>
                  <a:pt x="151" y="47"/>
                  <a:pt x="151" y="47"/>
                  <a:pt x="151" y="47"/>
                </a:cubicBezTo>
                <a:cubicBezTo>
                  <a:pt x="151" y="47"/>
                  <a:pt x="151" y="47"/>
                  <a:pt x="151" y="47"/>
                </a:cubicBezTo>
                <a:cubicBezTo>
                  <a:pt x="139" y="41"/>
                  <a:pt x="139" y="41"/>
                  <a:pt x="139" y="41"/>
                </a:cubicBezTo>
                <a:cubicBezTo>
                  <a:pt x="138" y="41"/>
                  <a:pt x="138" y="41"/>
                  <a:pt x="138" y="41"/>
                </a:cubicBezTo>
                <a:cubicBezTo>
                  <a:pt x="138" y="40"/>
                  <a:pt x="138" y="40"/>
                  <a:pt x="138" y="40"/>
                </a:cubicBezTo>
                <a:cubicBezTo>
                  <a:pt x="137" y="39"/>
                  <a:pt x="137" y="39"/>
                  <a:pt x="137" y="39"/>
                </a:cubicBezTo>
                <a:cubicBezTo>
                  <a:pt x="137" y="24"/>
                  <a:pt x="137" y="24"/>
                  <a:pt x="137" y="24"/>
                </a:cubicBezTo>
                <a:cubicBezTo>
                  <a:pt x="137" y="23"/>
                  <a:pt x="137" y="23"/>
                  <a:pt x="137" y="23"/>
                </a:cubicBezTo>
                <a:cubicBezTo>
                  <a:pt x="137" y="21"/>
                  <a:pt x="137" y="21"/>
                  <a:pt x="137" y="21"/>
                </a:cubicBezTo>
                <a:lnTo>
                  <a:pt x="153" y="18"/>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1" name="Freeform 24"/>
          <p:cNvSpPr>
            <a:spLocks/>
          </p:cNvSpPr>
          <p:nvPr/>
        </p:nvSpPr>
        <p:spPr bwMode="auto">
          <a:xfrm>
            <a:off x="4525963" y="5191125"/>
            <a:ext cx="958850" cy="760413"/>
          </a:xfrm>
          <a:custGeom>
            <a:avLst/>
            <a:gdLst>
              <a:gd name="T0" fmla="*/ 923983 w 385"/>
              <a:gd name="T1" fmla="*/ 243531 h 306"/>
              <a:gd name="T2" fmla="*/ 958850 w 385"/>
              <a:gd name="T3" fmla="*/ 238561 h 306"/>
              <a:gd name="T4" fmla="*/ 889115 w 385"/>
              <a:gd name="T5" fmla="*/ 168981 h 306"/>
              <a:gd name="T6" fmla="*/ 841796 w 385"/>
              <a:gd name="T7" fmla="*/ 82005 h 306"/>
              <a:gd name="T8" fmla="*/ 762099 w 385"/>
              <a:gd name="T9" fmla="*/ 101885 h 306"/>
              <a:gd name="T10" fmla="*/ 757118 w 385"/>
              <a:gd name="T11" fmla="*/ 109340 h 306"/>
              <a:gd name="T12" fmla="*/ 687383 w 385"/>
              <a:gd name="T13" fmla="*/ 94430 h 306"/>
              <a:gd name="T14" fmla="*/ 567838 w 385"/>
              <a:gd name="T15" fmla="*/ 151586 h 306"/>
              <a:gd name="T16" fmla="*/ 567838 w 385"/>
              <a:gd name="T17" fmla="*/ 72065 h 306"/>
              <a:gd name="T18" fmla="*/ 560367 w 385"/>
              <a:gd name="T19" fmla="*/ 39760 h 306"/>
              <a:gd name="T20" fmla="*/ 523009 w 385"/>
              <a:gd name="T21" fmla="*/ 37275 h 306"/>
              <a:gd name="T22" fmla="*/ 475689 w 385"/>
              <a:gd name="T23" fmla="*/ 34790 h 306"/>
              <a:gd name="T24" fmla="*/ 413426 w 385"/>
              <a:gd name="T25" fmla="*/ 4970 h 306"/>
              <a:gd name="T26" fmla="*/ 395993 w 385"/>
              <a:gd name="T27" fmla="*/ 94430 h 306"/>
              <a:gd name="T28" fmla="*/ 311315 w 385"/>
              <a:gd name="T29" fmla="*/ 67095 h 306"/>
              <a:gd name="T30" fmla="*/ 291391 w 385"/>
              <a:gd name="T31" fmla="*/ 62125 h 306"/>
              <a:gd name="T32" fmla="*/ 268976 w 385"/>
              <a:gd name="T33" fmla="*/ 124250 h 306"/>
              <a:gd name="T34" fmla="*/ 281429 w 385"/>
              <a:gd name="T35" fmla="*/ 178921 h 306"/>
              <a:gd name="T36" fmla="*/ 254033 w 385"/>
              <a:gd name="T37" fmla="*/ 231106 h 306"/>
              <a:gd name="T38" fmla="*/ 196751 w 385"/>
              <a:gd name="T39" fmla="*/ 385177 h 306"/>
              <a:gd name="T40" fmla="*/ 107092 w 385"/>
              <a:gd name="T41" fmla="*/ 442332 h 306"/>
              <a:gd name="T42" fmla="*/ 119545 w 385"/>
              <a:gd name="T43" fmla="*/ 469667 h 306"/>
              <a:gd name="T44" fmla="*/ 69735 w 385"/>
              <a:gd name="T45" fmla="*/ 539247 h 306"/>
              <a:gd name="T46" fmla="*/ 19924 w 385"/>
              <a:gd name="T47" fmla="*/ 554157 h 306"/>
              <a:gd name="T48" fmla="*/ 7472 w 385"/>
              <a:gd name="T49" fmla="*/ 693318 h 306"/>
              <a:gd name="T50" fmla="*/ 27396 w 385"/>
              <a:gd name="T51" fmla="*/ 738048 h 306"/>
              <a:gd name="T52" fmla="*/ 77206 w 385"/>
              <a:gd name="T53" fmla="*/ 757928 h 306"/>
              <a:gd name="T54" fmla="*/ 82187 w 385"/>
              <a:gd name="T55" fmla="*/ 750473 h 306"/>
              <a:gd name="T56" fmla="*/ 64754 w 385"/>
              <a:gd name="T57" fmla="*/ 703258 h 306"/>
              <a:gd name="T58" fmla="*/ 44829 w 385"/>
              <a:gd name="T59" fmla="*/ 685863 h 306"/>
              <a:gd name="T60" fmla="*/ 69735 w 385"/>
              <a:gd name="T61" fmla="*/ 653558 h 306"/>
              <a:gd name="T62" fmla="*/ 119545 w 385"/>
              <a:gd name="T63" fmla="*/ 613797 h 306"/>
              <a:gd name="T64" fmla="*/ 241580 w 385"/>
              <a:gd name="T65" fmla="*/ 534277 h 306"/>
              <a:gd name="T66" fmla="*/ 266486 w 385"/>
              <a:gd name="T67" fmla="*/ 546702 h 306"/>
              <a:gd name="T68" fmla="*/ 281429 w 385"/>
              <a:gd name="T69" fmla="*/ 534277 h 306"/>
              <a:gd name="T70" fmla="*/ 363616 w 385"/>
              <a:gd name="T71" fmla="*/ 516882 h 306"/>
              <a:gd name="T72" fmla="*/ 368597 w 385"/>
              <a:gd name="T73" fmla="*/ 511912 h 306"/>
              <a:gd name="T74" fmla="*/ 448294 w 385"/>
              <a:gd name="T75" fmla="*/ 482092 h 306"/>
              <a:gd name="T76" fmla="*/ 465727 w 385"/>
              <a:gd name="T77" fmla="*/ 362811 h 306"/>
              <a:gd name="T78" fmla="*/ 493123 w 385"/>
              <a:gd name="T79" fmla="*/ 357841 h 306"/>
              <a:gd name="T80" fmla="*/ 498104 w 385"/>
              <a:gd name="T81" fmla="*/ 360326 h 306"/>
              <a:gd name="T82" fmla="*/ 600215 w 385"/>
              <a:gd name="T83" fmla="*/ 424937 h 306"/>
              <a:gd name="T84" fmla="*/ 587763 w 385"/>
              <a:gd name="T85" fmla="*/ 390147 h 306"/>
              <a:gd name="T86" fmla="*/ 627611 w 385"/>
              <a:gd name="T87" fmla="*/ 372751 h 306"/>
              <a:gd name="T88" fmla="*/ 652516 w 385"/>
              <a:gd name="T89" fmla="*/ 360326 h 306"/>
              <a:gd name="T90" fmla="*/ 727232 w 385"/>
              <a:gd name="T91" fmla="*/ 382692 h 306"/>
              <a:gd name="T92" fmla="*/ 777042 w 385"/>
              <a:gd name="T93" fmla="*/ 350386 h 306"/>
              <a:gd name="T94" fmla="*/ 782023 w 385"/>
              <a:gd name="T95" fmla="*/ 355356 h 306"/>
              <a:gd name="T96" fmla="*/ 899078 w 385"/>
              <a:gd name="T97" fmla="*/ 26092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5" h="306">
                <a:moveTo>
                  <a:pt x="361" y="105"/>
                </a:moveTo>
                <a:cubicBezTo>
                  <a:pt x="366" y="104"/>
                  <a:pt x="369" y="102"/>
                  <a:pt x="371" y="99"/>
                </a:cubicBezTo>
                <a:cubicBezTo>
                  <a:pt x="371" y="98"/>
                  <a:pt x="371" y="98"/>
                  <a:pt x="371" y="98"/>
                </a:cubicBezTo>
                <a:cubicBezTo>
                  <a:pt x="371" y="96"/>
                  <a:pt x="371" y="96"/>
                  <a:pt x="371" y="96"/>
                </a:cubicBezTo>
                <a:cubicBezTo>
                  <a:pt x="374" y="96"/>
                  <a:pt x="374" y="96"/>
                  <a:pt x="374" y="96"/>
                </a:cubicBezTo>
                <a:cubicBezTo>
                  <a:pt x="385" y="96"/>
                  <a:pt x="385" y="96"/>
                  <a:pt x="385" y="96"/>
                </a:cubicBezTo>
                <a:cubicBezTo>
                  <a:pt x="385" y="88"/>
                  <a:pt x="385" y="88"/>
                  <a:pt x="385" y="88"/>
                </a:cubicBezTo>
                <a:cubicBezTo>
                  <a:pt x="381" y="88"/>
                  <a:pt x="378" y="87"/>
                  <a:pt x="375" y="84"/>
                </a:cubicBezTo>
                <a:cubicBezTo>
                  <a:pt x="357" y="68"/>
                  <a:pt x="357" y="68"/>
                  <a:pt x="357" y="68"/>
                </a:cubicBezTo>
                <a:cubicBezTo>
                  <a:pt x="357" y="67"/>
                  <a:pt x="357" y="67"/>
                  <a:pt x="357" y="67"/>
                </a:cubicBezTo>
                <a:cubicBezTo>
                  <a:pt x="349" y="44"/>
                  <a:pt x="349" y="44"/>
                  <a:pt x="349" y="44"/>
                </a:cubicBezTo>
                <a:cubicBezTo>
                  <a:pt x="338" y="33"/>
                  <a:pt x="338" y="33"/>
                  <a:pt x="338" y="33"/>
                </a:cubicBezTo>
                <a:cubicBezTo>
                  <a:pt x="325" y="33"/>
                  <a:pt x="315" y="33"/>
                  <a:pt x="307" y="33"/>
                </a:cubicBezTo>
                <a:cubicBezTo>
                  <a:pt x="305" y="34"/>
                  <a:pt x="305" y="34"/>
                  <a:pt x="305" y="34"/>
                </a:cubicBezTo>
                <a:cubicBezTo>
                  <a:pt x="306" y="41"/>
                  <a:pt x="306" y="41"/>
                  <a:pt x="306" y="41"/>
                </a:cubicBezTo>
                <a:cubicBezTo>
                  <a:pt x="306" y="42"/>
                  <a:pt x="306" y="42"/>
                  <a:pt x="306" y="42"/>
                </a:cubicBezTo>
                <a:cubicBezTo>
                  <a:pt x="306" y="44"/>
                  <a:pt x="306" y="44"/>
                  <a:pt x="306" y="44"/>
                </a:cubicBezTo>
                <a:cubicBezTo>
                  <a:pt x="304" y="44"/>
                  <a:pt x="304" y="44"/>
                  <a:pt x="304" y="44"/>
                </a:cubicBezTo>
                <a:cubicBezTo>
                  <a:pt x="294" y="48"/>
                  <a:pt x="294" y="48"/>
                  <a:pt x="294" y="48"/>
                </a:cubicBezTo>
                <a:cubicBezTo>
                  <a:pt x="292" y="47"/>
                  <a:pt x="292" y="47"/>
                  <a:pt x="292" y="47"/>
                </a:cubicBezTo>
                <a:cubicBezTo>
                  <a:pt x="284" y="39"/>
                  <a:pt x="280" y="36"/>
                  <a:pt x="276" y="38"/>
                </a:cubicBezTo>
                <a:cubicBezTo>
                  <a:pt x="255" y="48"/>
                  <a:pt x="243" y="53"/>
                  <a:pt x="239" y="51"/>
                </a:cubicBezTo>
                <a:cubicBezTo>
                  <a:pt x="237" y="52"/>
                  <a:pt x="234" y="54"/>
                  <a:pt x="230" y="58"/>
                </a:cubicBezTo>
                <a:cubicBezTo>
                  <a:pt x="228" y="61"/>
                  <a:pt x="228" y="61"/>
                  <a:pt x="228" y="61"/>
                </a:cubicBezTo>
                <a:cubicBezTo>
                  <a:pt x="225" y="58"/>
                  <a:pt x="225" y="58"/>
                  <a:pt x="225" y="58"/>
                </a:cubicBezTo>
                <a:cubicBezTo>
                  <a:pt x="219" y="53"/>
                  <a:pt x="216" y="48"/>
                  <a:pt x="216" y="44"/>
                </a:cubicBezTo>
                <a:cubicBezTo>
                  <a:pt x="216" y="42"/>
                  <a:pt x="221" y="37"/>
                  <a:pt x="228" y="29"/>
                </a:cubicBezTo>
                <a:cubicBezTo>
                  <a:pt x="236" y="19"/>
                  <a:pt x="241" y="14"/>
                  <a:pt x="241" y="13"/>
                </a:cubicBezTo>
                <a:cubicBezTo>
                  <a:pt x="239" y="10"/>
                  <a:pt x="239" y="10"/>
                  <a:pt x="239" y="10"/>
                </a:cubicBezTo>
                <a:cubicBezTo>
                  <a:pt x="236" y="8"/>
                  <a:pt x="232" y="11"/>
                  <a:pt x="225" y="16"/>
                </a:cubicBezTo>
                <a:cubicBezTo>
                  <a:pt x="219" y="20"/>
                  <a:pt x="216" y="22"/>
                  <a:pt x="213" y="21"/>
                </a:cubicBezTo>
                <a:cubicBezTo>
                  <a:pt x="212" y="21"/>
                  <a:pt x="211" y="19"/>
                  <a:pt x="210" y="16"/>
                </a:cubicBezTo>
                <a:cubicBezTo>
                  <a:pt x="210" y="15"/>
                  <a:pt x="210" y="15"/>
                  <a:pt x="210" y="15"/>
                </a:cubicBezTo>
                <a:cubicBezTo>
                  <a:pt x="204" y="5"/>
                  <a:pt x="204" y="5"/>
                  <a:pt x="204" y="5"/>
                </a:cubicBezTo>
                <a:cubicBezTo>
                  <a:pt x="193" y="13"/>
                  <a:pt x="193" y="13"/>
                  <a:pt x="193" y="13"/>
                </a:cubicBezTo>
                <a:cubicBezTo>
                  <a:pt x="191" y="14"/>
                  <a:pt x="191" y="14"/>
                  <a:pt x="191" y="14"/>
                </a:cubicBezTo>
                <a:cubicBezTo>
                  <a:pt x="191" y="13"/>
                  <a:pt x="191" y="13"/>
                  <a:pt x="191" y="13"/>
                </a:cubicBezTo>
                <a:cubicBezTo>
                  <a:pt x="190" y="13"/>
                  <a:pt x="190" y="13"/>
                  <a:pt x="190" y="13"/>
                </a:cubicBezTo>
                <a:cubicBezTo>
                  <a:pt x="182" y="8"/>
                  <a:pt x="174" y="5"/>
                  <a:pt x="166" y="2"/>
                </a:cubicBezTo>
                <a:cubicBezTo>
                  <a:pt x="161" y="0"/>
                  <a:pt x="155" y="2"/>
                  <a:pt x="150" y="9"/>
                </a:cubicBezTo>
                <a:cubicBezTo>
                  <a:pt x="155" y="18"/>
                  <a:pt x="155" y="18"/>
                  <a:pt x="155" y="18"/>
                </a:cubicBezTo>
                <a:cubicBezTo>
                  <a:pt x="159" y="27"/>
                  <a:pt x="161" y="33"/>
                  <a:pt x="159" y="38"/>
                </a:cubicBezTo>
                <a:cubicBezTo>
                  <a:pt x="158" y="39"/>
                  <a:pt x="156" y="41"/>
                  <a:pt x="154" y="41"/>
                </a:cubicBezTo>
                <a:cubicBezTo>
                  <a:pt x="150" y="42"/>
                  <a:pt x="145" y="41"/>
                  <a:pt x="138" y="36"/>
                </a:cubicBezTo>
                <a:cubicBezTo>
                  <a:pt x="133" y="32"/>
                  <a:pt x="128" y="29"/>
                  <a:pt x="125" y="27"/>
                </a:cubicBezTo>
                <a:cubicBezTo>
                  <a:pt x="117" y="24"/>
                  <a:pt x="117" y="24"/>
                  <a:pt x="117" y="24"/>
                </a:cubicBezTo>
                <a:cubicBezTo>
                  <a:pt x="117" y="25"/>
                  <a:pt x="117" y="25"/>
                  <a:pt x="117" y="25"/>
                </a:cubicBezTo>
                <a:cubicBezTo>
                  <a:pt x="117" y="25"/>
                  <a:pt x="117" y="25"/>
                  <a:pt x="117" y="25"/>
                </a:cubicBezTo>
                <a:cubicBezTo>
                  <a:pt x="118" y="26"/>
                  <a:pt x="118" y="26"/>
                  <a:pt x="118" y="26"/>
                </a:cubicBezTo>
                <a:cubicBezTo>
                  <a:pt x="118" y="39"/>
                  <a:pt x="118" y="39"/>
                  <a:pt x="118" y="39"/>
                </a:cubicBezTo>
                <a:cubicBezTo>
                  <a:pt x="108" y="50"/>
                  <a:pt x="108" y="50"/>
                  <a:pt x="108" y="50"/>
                </a:cubicBezTo>
                <a:cubicBezTo>
                  <a:pt x="108" y="61"/>
                  <a:pt x="108" y="61"/>
                  <a:pt x="108" y="61"/>
                </a:cubicBezTo>
                <a:cubicBezTo>
                  <a:pt x="113" y="72"/>
                  <a:pt x="113" y="72"/>
                  <a:pt x="113" y="72"/>
                </a:cubicBezTo>
                <a:cubicBezTo>
                  <a:pt x="113" y="72"/>
                  <a:pt x="113" y="72"/>
                  <a:pt x="113" y="72"/>
                </a:cubicBezTo>
                <a:cubicBezTo>
                  <a:pt x="107" y="82"/>
                  <a:pt x="107" y="82"/>
                  <a:pt x="107" y="82"/>
                </a:cubicBezTo>
                <a:cubicBezTo>
                  <a:pt x="102" y="92"/>
                  <a:pt x="102" y="92"/>
                  <a:pt x="102" y="92"/>
                </a:cubicBezTo>
                <a:cubicBezTo>
                  <a:pt x="102" y="93"/>
                  <a:pt x="102" y="93"/>
                  <a:pt x="102" y="93"/>
                </a:cubicBezTo>
                <a:cubicBezTo>
                  <a:pt x="93" y="102"/>
                  <a:pt x="93" y="102"/>
                  <a:pt x="93" y="102"/>
                </a:cubicBezTo>
                <a:cubicBezTo>
                  <a:pt x="78" y="136"/>
                  <a:pt x="78" y="136"/>
                  <a:pt x="78" y="136"/>
                </a:cubicBezTo>
                <a:cubicBezTo>
                  <a:pt x="79" y="155"/>
                  <a:pt x="79" y="155"/>
                  <a:pt x="79" y="155"/>
                </a:cubicBezTo>
                <a:cubicBezTo>
                  <a:pt x="78" y="156"/>
                  <a:pt x="78" y="156"/>
                  <a:pt x="78" y="156"/>
                </a:cubicBezTo>
                <a:cubicBezTo>
                  <a:pt x="45" y="175"/>
                  <a:pt x="45" y="175"/>
                  <a:pt x="45" y="175"/>
                </a:cubicBezTo>
                <a:cubicBezTo>
                  <a:pt x="43" y="178"/>
                  <a:pt x="43" y="178"/>
                  <a:pt x="43" y="178"/>
                </a:cubicBezTo>
                <a:cubicBezTo>
                  <a:pt x="48" y="188"/>
                  <a:pt x="48" y="188"/>
                  <a:pt x="48" y="188"/>
                </a:cubicBezTo>
                <a:cubicBezTo>
                  <a:pt x="48" y="189"/>
                  <a:pt x="48" y="189"/>
                  <a:pt x="48" y="189"/>
                </a:cubicBezTo>
                <a:cubicBezTo>
                  <a:pt x="48" y="189"/>
                  <a:pt x="48" y="189"/>
                  <a:pt x="48" y="189"/>
                </a:cubicBezTo>
                <a:cubicBezTo>
                  <a:pt x="45" y="202"/>
                  <a:pt x="45" y="202"/>
                  <a:pt x="45" y="202"/>
                </a:cubicBezTo>
                <a:cubicBezTo>
                  <a:pt x="31" y="200"/>
                  <a:pt x="31" y="200"/>
                  <a:pt x="31" y="200"/>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1"/>
                  <a:pt x="0" y="271"/>
                  <a:pt x="0" y="271"/>
                </a:cubicBezTo>
                <a:cubicBezTo>
                  <a:pt x="3" y="279"/>
                  <a:pt x="3" y="279"/>
                  <a:pt x="3" y="279"/>
                </a:cubicBezTo>
                <a:cubicBezTo>
                  <a:pt x="4" y="280"/>
                  <a:pt x="4" y="280"/>
                  <a:pt x="4" y="280"/>
                </a:cubicBezTo>
                <a:cubicBezTo>
                  <a:pt x="4" y="288"/>
                  <a:pt x="4" y="288"/>
                  <a:pt x="4" y="288"/>
                </a:cubicBezTo>
                <a:cubicBezTo>
                  <a:pt x="11" y="297"/>
                  <a:pt x="11" y="297"/>
                  <a:pt x="11" y="297"/>
                </a:cubicBezTo>
                <a:cubicBezTo>
                  <a:pt x="12" y="299"/>
                  <a:pt x="12" y="299"/>
                  <a:pt x="12" y="299"/>
                </a:cubicBezTo>
                <a:cubicBezTo>
                  <a:pt x="12" y="306"/>
                  <a:pt x="12" y="306"/>
                  <a:pt x="12" y="306"/>
                </a:cubicBezTo>
                <a:cubicBezTo>
                  <a:pt x="31" y="305"/>
                  <a:pt x="31" y="305"/>
                  <a:pt x="31" y="305"/>
                </a:cubicBezTo>
                <a:cubicBezTo>
                  <a:pt x="32" y="303"/>
                  <a:pt x="32" y="303"/>
                  <a:pt x="32" y="303"/>
                </a:cubicBezTo>
                <a:cubicBezTo>
                  <a:pt x="32" y="302"/>
                  <a:pt x="32" y="302"/>
                  <a:pt x="32" y="302"/>
                </a:cubicBezTo>
                <a:cubicBezTo>
                  <a:pt x="33" y="302"/>
                  <a:pt x="33" y="302"/>
                  <a:pt x="33" y="302"/>
                </a:cubicBezTo>
                <a:cubicBezTo>
                  <a:pt x="33" y="302"/>
                  <a:pt x="33" y="302"/>
                  <a:pt x="33" y="302"/>
                </a:cubicBezTo>
                <a:cubicBezTo>
                  <a:pt x="39" y="294"/>
                  <a:pt x="39" y="294"/>
                  <a:pt x="39" y="294"/>
                </a:cubicBezTo>
                <a:cubicBezTo>
                  <a:pt x="26" y="283"/>
                  <a:pt x="26" y="283"/>
                  <a:pt x="26" y="283"/>
                </a:cubicBezTo>
                <a:cubicBezTo>
                  <a:pt x="25" y="282"/>
                  <a:pt x="25" y="282"/>
                  <a:pt x="25" y="282"/>
                </a:cubicBezTo>
                <a:cubicBezTo>
                  <a:pt x="18" y="277"/>
                  <a:pt x="18" y="277"/>
                  <a:pt x="18" y="277"/>
                </a:cubicBezTo>
                <a:cubicBezTo>
                  <a:pt x="18" y="276"/>
                  <a:pt x="18" y="276"/>
                  <a:pt x="18" y="276"/>
                </a:cubicBezTo>
                <a:cubicBezTo>
                  <a:pt x="17" y="275"/>
                  <a:pt x="17" y="275"/>
                  <a:pt x="17" y="275"/>
                </a:cubicBezTo>
                <a:cubicBezTo>
                  <a:pt x="17" y="263"/>
                  <a:pt x="17" y="263"/>
                  <a:pt x="17" y="263"/>
                </a:cubicBezTo>
                <a:cubicBezTo>
                  <a:pt x="28" y="263"/>
                  <a:pt x="28" y="263"/>
                  <a:pt x="28" y="263"/>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8"/>
                  <a:pt x="105" y="218"/>
                  <a:pt x="105" y="218"/>
                </a:cubicBezTo>
                <a:cubicBezTo>
                  <a:pt x="106" y="218"/>
                  <a:pt x="106" y="218"/>
                  <a:pt x="106" y="218"/>
                </a:cubicBezTo>
                <a:cubicBezTo>
                  <a:pt x="107" y="220"/>
                  <a:pt x="107" y="220"/>
                  <a:pt x="107" y="220"/>
                </a:cubicBezTo>
                <a:cubicBezTo>
                  <a:pt x="110" y="224"/>
                  <a:pt x="110" y="224"/>
                  <a:pt x="110" y="224"/>
                </a:cubicBezTo>
                <a:cubicBezTo>
                  <a:pt x="114" y="224"/>
                  <a:pt x="114" y="224"/>
                  <a:pt x="114" y="224"/>
                </a:cubicBezTo>
                <a:cubicBezTo>
                  <a:pt x="113" y="215"/>
                  <a:pt x="113" y="215"/>
                  <a:pt x="113" y="215"/>
                </a:cubicBezTo>
                <a:cubicBezTo>
                  <a:pt x="127" y="215"/>
                  <a:pt x="127" y="215"/>
                  <a:pt x="127" y="215"/>
                </a:cubicBezTo>
                <a:cubicBezTo>
                  <a:pt x="141" y="217"/>
                  <a:pt x="141" y="217"/>
                  <a:pt x="141" y="217"/>
                </a:cubicBezTo>
                <a:cubicBezTo>
                  <a:pt x="146" y="208"/>
                  <a:pt x="146" y="208"/>
                  <a:pt x="146" y="208"/>
                </a:cubicBezTo>
                <a:cubicBezTo>
                  <a:pt x="147" y="208"/>
                  <a:pt x="147" y="208"/>
                  <a:pt x="147" y="208"/>
                </a:cubicBezTo>
                <a:cubicBezTo>
                  <a:pt x="147" y="207"/>
                  <a:pt x="147" y="207"/>
                  <a:pt x="147" y="207"/>
                </a:cubicBezTo>
                <a:cubicBezTo>
                  <a:pt x="148" y="206"/>
                  <a:pt x="148" y="206"/>
                  <a:pt x="148" y="206"/>
                </a:cubicBezTo>
                <a:cubicBezTo>
                  <a:pt x="162" y="202"/>
                  <a:pt x="162" y="202"/>
                  <a:pt x="162" y="202"/>
                </a:cubicBezTo>
                <a:cubicBezTo>
                  <a:pt x="165" y="181"/>
                  <a:pt x="165" y="181"/>
                  <a:pt x="165" y="181"/>
                </a:cubicBezTo>
                <a:cubicBezTo>
                  <a:pt x="180" y="194"/>
                  <a:pt x="180" y="194"/>
                  <a:pt x="180" y="194"/>
                </a:cubicBezTo>
                <a:cubicBezTo>
                  <a:pt x="186" y="195"/>
                  <a:pt x="186" y="195"/>
                  <a:pt x="186" y="195"/>
                </a:cubicBezTo>
                <a:cubicBezTo>
                  <a:pt x="189" y="192"/>
                  <a:pt x="189" y="192"/>
                  <a:pt x="189" y="192"/>
                </a:cubicBezTo>
                <a:cubicBezTo>
                  <a:pt x="187" y="146"/>
                  <a:pt x="187" y="146"/>
                  <a:pt x="187" y="146"/>
                </a:cubicBezTo>
                <a:cubicBezTo>
                  <a:pt x="187" y="144"/>
                  <a:pt x="187" y="144"/>
                  <a:pt x="187" y="144"/>
                </a:cubicBezTo>
                <a:cubicBezTo>
                  <a:pt x="187" y="142"/>
                  <a:pt x="187" y="142"/>
                  <a:pt x="187" y="142"/>
                </a:cubicBezTo>
                <a:cubicBezTo>
                  <a:pt x="198" y="144"/>
                  <a:pt x="198" y="144"/>
                  <a:pt x="198" y="144"/>
                </a:cubicBezTo>
                <a:cubicBezTo>
                  <a:pt x="198" y="144"/>
                  <a:pt x="198" y="144"/>
                  <a:pt x="198" y="144"/>
                </a:cubicBezTo>
                <a:cubicBezTo>
                  <a:pt x="199" y="144"/>
                  <a:pt x="199" y="144"/>
                  <a:pt x="199" y="144"/>
                </a:cubicBezTo>
                <a:cubicBezTo>
                  <a:pt x="200" y="145"/>
                  <a:pt x="200" y="145"/>
                  <a:pt x="200" y="145"/>
                </a:cubicBezTo>
                <a:cubicBezTo>
                  <a:pt x="216" y="175"/>
                  <a:pt x="216" y="175"/>
                  <a:pt x="216" y="175"/>
                </a:cubicBezTo>
                <a:cubicBezTo>
                  <a:pt x="237" y="172"/>
                  <a:pt x="237" y="172"/>
                  <a:pt x="237" y="172"/>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0"/>
                  <a:pt x="252" y="150"/>
                  <a:pt x="252" y="150"/>
                </a:cubicBezTo>
                <a:cubicBezTo>
                  <a:pt x="257" y="157"/>
                  <a:pt x="257" y="157"/>
                  <a:pt x="257" y="157"/>
                </a:cubicBezTo>
                <a:cubicBezTo>
                  <a:pt x="262" y="154"/>
                  <a:pt x="262" y="154"/>
                  <a:pt x="262" y="154"/>
                </a:cubicBezTo>
                <a:cubicBezTo>
                  <a:pt x="262" y="145"/>
                  <a:pt x="262" y="145"/>
                  <a:pt x="262" y="145"/>
                </a:cubicBezTo>
                <a:cubicBezTo>
                  <a:pt x="265" y="144"/>
                  <a:pt x="265" y="144"/>
                  <a:pt x="265" y="144"/>
                </a:cubicBezTo>
                <a:cubicBezTo>
                  <a:pt x="275" y="144"/>
                  <a:pt x="275" y="144"/>
                  <a:pt x="275" y="144"/>
                </a:cubicBezTo>
                <a:cubicBezTo>
                  <a:pt x="283" y="145"/>
                  <a:pt x="288" y="149"/>
                  <a:pt x="292" y="154"/>
                </a:cubicBezTo>
                <a:cubicBezTo>
                  <a:pt x="293" y="157"/>
                  <a:pt x="293" y="157"/>
                  <a:pt x="293" y="157"/>
                </a:cubicBezTo>
                <a:cubicBezTo>
                  <a:pt x="298" y="142"/>
                  <a:pt x="298" y="142"/>
                  <a:pt x="298" y="142"/>
                </a:cubicBezTo>
                <a:cubicBezTo>
                  <a:pt x="300" y="138"/>
                  <a:pt x="305" y="138"/>
                  <a:pt x="312" y="141"/>
                </a:cubicBezTo>
                <a:cubicBezTo>
                  <a:pt x="314" y="141"/>
                  <a:pt x="314" y="141"/>
                  <a:pt x="314" y="141"/>
                </a:cubicBezTo>
                <a:cubicBezTo>
                  <a:pt x="314" y="142"/>
                  <a:pt x="314" y="142"/>
                  <a:pt x="314" y="142"/>
                </a:cubicBezTo>
                <a:cubicBezTo>
                  <a:pt x="314" y="143"/>
                  <a:pt x="314" y="143"/>
                  <a:pt x="314" y="143"/>
                </a:cubicBezTo>
                <a:cubicBezTo>
                  <a:pt x="315" y="143"/>
                  <a:pt x="316" y="144"/>
                  <a:pt x="317" y="144"/>
                </a:cubicBezTo>
                <a:cubicBezTo>
                  <a:pt x="320" y="143"/>
                  <a:pt x="331" y="135"/>
                  <a:pt x="348" y="121"/>
                </a:cubicBezTo>
                <a:cubicBezTo>
                  <a:pt x="348" y="112"/>
                  <a:pt x="353" y="107"/>
                  <a:pt x="361" y="105"/>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2" name="Freeform 25"/>
          <p:cNvSpPr>
            <a:spLocks/>
          </p:cNvSpPr>
          <p:nvPr/>
        </p:nvSpPr>
        <p:spPr bwMode="auto">
          <a:xfrm>
            <a:off x="4976813" y="4535488"/>
            <a:ext cx="577850" cy="781050"/>
          </a:xfrm>
          <a:custGeom>
            <a:avLst/>
            <a:gdLst>
              <a:gd name="T0" fmla="*/ 453313 w 232"/>
              <a:gd name="T1" fmla="*/ 29849 h 314"/>
              <a:gd name="T2" fmla="*/ 401008 w 232"/>
              <a:gd name="T3" fmla="*/ 9950 h 314"/>
              <a:gd name="T4" fmla="*/ 333758 w 232"/>
              <a:gd name="T5" fmla="*/ 57211 h 314"/>
              <a:gd name="T6" fmla="*/ 291416 w 232"/>
              <a:gd name="T7" fmla="*/ 39799 h 314"/>
              <a:gd name="T8" fmla="*/ 288925 w 232"/>
              <a:gd name="T9" fmla="*/ 42286 h 314"/>
              <a:gd name="T10" fmla="*/ 204240 w 232"/>
              <a:gd name="T11" fmla="*/ 62186 h 314"/>
              <a:gd name="T12" fmla="*/ 161898 w 232"/>
              <a:gd name="T13" fmla="*/ 67160 h 314"/>
              <a:gd name="T14" fmla="*/ 129518 w 232"/>
              <a:gd name="T15" fmla="*/ 99497 h 314"/>
              <a:gd name="T16" fmla="*/ 77213 w 232"/>
              <a:gd name="T17" fmla="*/ 101984 h 314"/>
              <a:gd name="T18" fmla="*/ 42342 w 232"/>
              <a:gd name="T19" fmla="*/ 166657 h 314"/>
              <a:gd name="T20" fmla="*/ 42342 w 232"/>
              <a:gd name="T21" fmla="*/ 174119 h 314"/>
              <a:gd name="T22" fmla="*/ 64759 w 232"/>
              <a:gd name="T23" fmla="*/ 258692 h 314"/>
              <a:gd name="T24" fmla="*/ 67250 w 232"/>
              <a:gd name="T25" fmla="*/ 268641 h 314"/>
              <a:gd name="T26" fmla="*/ 62268 w 232"/>
              <a:gd name="T27" fmla="*/ 271129 h 314"/>
              <a:gd name="T28" fmla="*/ 0 w 232"/>
              <a:gd name="T29" fmla="*/ 353214 h 314"/>
              <a:gd name="T30" fmla="*/ 24907 w 232"/>
              <a:gd name="T31" fmla="*/ 368138 h 314"/>
              <a:gd name="T32" fmla="*/ 49815 w 232"/>
              <a:gd name="T33" fmla="*/ 492509 h 314"/>
              <a:gd name="T34" fmla="*/ 79703 w 232"/>
              <a:gd name="T35" fmla="*/ 537283 h 314"/>
              <a:gd name="T36" fmla="*/ 82194 w 232"/>
              <a:gd name="T37" fmla="*/ 572107 h 314"/>
              <a:gd name="T38" fmla="*/ 84685 w 232"/>
              <a:gd name="T39" fmla="*/ 681553 h 314"/>
              <a:gd name="T40" fmla="*/ 99629 w 232"/>
              <a:gd name="T41" fmla="*/ 681553 h 314"/>
              <a:gd name="T42" fmla="*/ 164388 w 232"/>
              <a:gd name="T43" fmla="*/ 681553 h 314"/>
              <a:gd name="T44" fmla="*/ 107102 w 232"/>
              <a:gd name="T45" fmla="*/ 763638 h 314"/>
              <a:gd name="T46" fmla="*/ 151935 w 232"/>
              <a:gd name="T47" fmla="*/ 766125 h 314"/>
              <a:gd name="T48" fmla="*/ 283944 w 232"/>
              <a:gd name="T49" fmla="*/ 756176 h 314"/>
              <a:gd name="T50" fmla="*/ 291416 w 232"/>
              <a:gd name="T51" fmla="*/ 733789 h 314"/>
              <a:gd name="T52" fmla="*/ 291416 w 232"/>
              <a:gd name="T53" fmla="*/ 716377 h 314"/>
              <a:gd name="T54" fmla="*/ 283944 w 232"/>
              <a:gd name="T55" fmla="*/ 674091 h 314"/>
              <a:gd name="T56" fmla="*/ 313832 w 232"/>
              <a:gd name="T57" fmla="*/ 651704 h 314"/>
              <a:gd name="T58" fmla="*/ 306360 w 232"/>
              <a:gd name="T59" fmla="*/ 631805 h 314"/>
              <a:gd name="T60" fmla="*/ 308851 w 232"/>
              <a:gd name="T61" fmla="*/ 629317 h 314"/>
              <a:gd name="T62" fmla="*/ 323795 w 232"/>
              <a:gd name="T63" fmla="*/ 579569 h 314"/>
              <a:gd name="T64" fmla="*/ 338740 w 232"/>
              <a:gd name="T65" fmla="*/ 562157 h 314"/>
              <a:gd name="T66" fmla="*/ 353684 w 232"/>
              <a:gd name="T67" fmla="*/ 547232 h 314"/>
              <a:gd name="T68" fmla="*/ 381082 w 232"/>
              <a:gd name="T69" fmla="*/ 487534 h 314"/>
              <a:gd name="T70" fmla="*/ 391045 w 232"/>
              <a:gd name="T71" fmla="*/ 480072 h 314"/>
              <a:gd name="T72" fmla="*/ 376101 w 232"/>
              <a:gd name="T73" fmla="*/ 417887 h 314"/>
              <a:gd name="T74" fmla="*/ 423425 w 232"/>
              <a:gd name="T75" fmla="*/ 375600 h 314"/>
              <a:gd name="T76" fmla="*/ 418443 w 232"/>
              <a:gd name="T77" fmla="*/ 318390 h 314"/>
              <a:gd name="T78" fmla="*/ 473239 w 232"/>
              <a:gd name="T79" fmla="*/ 253717 h 314"/>
              <a:gd name="T80" fmla="*/ 495656 w 232"/>
              <a:gd name="T81" fmla="*/ 263667 h 314"/>
              <a:gd name="T82" fmla="*/ 537998 w 232"/>
              <a:gd name="T83" fmla="*/ 241280 h 314"/>
              <a:gd name="T84" fmla="*/ 537998 w 232"/>
              <a:gd name="T85" fmla="*/ 241280 h 314"/>
              <a:gd name="T86" fmla="*/ 562906 w 232"/>
              <a:gd name="T87" fmla="*/ 223868 h 314"/>
              <a:gd name="T88" fmla="*/ 560415 w 232"/>
              <a:gd name="T89" fmla="*/ 198994 h 314"/>
              <a:gd name="T90" fmla="*/ 567887 w 232"/>
              <a:gd name="T91" fmla="*/ 191531 h 314"/>
              <a:gd name="T92" fmla="*/ 577850 w 232"/>
              <a:gd name="T93" fmla="*/ 181582 h 314"/>
              <a:gd name="T94" fmla="*/ 525545 w 232"/>
              <a:gd name="T95" fmla="*/ 97009 h 314"/>
              <a:gd name="T96" fmla="*/ 503128 w 232"/>
              <a:gd name="T97" fmla="*/ 34824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314">
                <a:moveTo>
                  <a:pt x="182" y="12"/>
                </a:moveTo>
                <a:cubicBezTo>
                  <a:pt x="182" y="12"/>
                  <a:pt x="182" y="12"/>
                  <a:pt x="182" y="12"/>
                </a:cubicBezTo>
                <a:cubicBezTo>
                  <a:pt x="168" y="0"/>
                  <a:pt x="168" y="0"/>
                  <a:pt x="168" y="0"/>
                </a:cubicBezTo>
                <a:cubicBezTo>
                  <a:pt x="161" y="4"/>
                  <a:pt x="161" y="4"/>
                  <a:pt x="161" y="4"/>
                </a:cubicBezTo>
                <a:cubicBezTo>
                  <a:pt x="156" y="15"/>
                  <a:pt x="150" y="21"/>
                  <a:pt x="141" y="24"/>
                </a:cubicBezTo>
                <a:cubicBezTo>
                  <a:pt x="139" y="26"/>
                  <a:pt x="136" y="25"/>
                  <a:pt x="134" y="23"/>
                </a:cubicBezTo>
                <a:cubicBezTo>
                  <a:pt x="131" y="20"/>
                  <a:pt x="133" y="13"/>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6"/>
                  <a:pt x="82" y="26"/>
                  <a:pt x="82" y="26"/>
                </a:cubicBezTo>
                <a:cubicBezTo>
                  <a:pt x="65" y="27"/>
                  <a:pt x="65" y="27"/>
                  <a:pt x="65" y="27"/>
                </a:cubicBezTo>
                <a:cubicBezTo>
                  <a:pt x="56" y="32"/>
                  <a:pt x="56" y="32"/>
                  <a:pt x="56" y="32"/>
                </a:cubicBezTo>
                <a:cubicBezTo>
                  <a:pt x="52" y="40"/>
                  <a:pt x="52" y="40"/>
                  <a:pt x="52" y="40"/>
                </a:cubicBezTo>
                <a:cubicBezTo>
                  <a:pt x="51" y="41"/>
                  <a:pt x="51" y="41"/>
                  <a:pt x="51" y="41"/>
                </a:cubicBezTo>
                <a:cubicBezTo>
                  <a:pt x="31" y="41"/>
                  <a:pt x="31" y="41"/>
                  <a:pt x="31" y="41"/>
                </a:cubicBezTo>
                <a:cubicBezTo>
                  <a:pt x="27" y="41"/>
                  <a:pt x="19" y="47"/>
                  <a:pt x="6" y="60"/>
                </a:cubicBezTo>
                <a:cubicBezTo>
                  <a:pt x="12" y="63"/>
                  <a:pt x="15" y="65"/>
                  <a:pt x="17" y="67"/>
                </a:cubicBezTo>
                <a:cubicBezTo>
                  <a:pt x="17" y="70"/>
                  <a:pt x="17" y="70"/>
                  <a:pt x="17" y="70"/>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4" y="109"/>
                  <a:pt x="24" y="109"/>
                  <a:pt x="24" y="109"/>
                </a:cubicBezTo>
                <a:cubicBezTo>
                  <a:pt x="0" y="142"/>
                  <a:pt x="0" y="142"/>
                  <a:pt x="0" y="142"/>
                </a:cubicBezTo>
                <a:cubicBezTo>
                  <a:pt x="1" y="151"/>
                  <a:pt x="1" y="151"/>
                  <a:pt x="1" y="151"/>
                </a:cubicBezTo>
                <a:cubicBezTo>
                  <a:pt x="5" y="148"/>
                  <a:pt x="8" y="147"/>
                  <a:pt x="10" y="148"/>
                </a:cubicBezTo>
                <a:cubicBezTo>
                  <a:pt x="14" y="149"/>
                  <a:pt x="15" y="154"/>
                  <a:pt x="14" y="162"/>
                </a:cubicBezTo>
                <a:cubicBezTo>
                  <a:pt x="12" y="173"/>
                  <a:pt x="14" y="186"/>
                  <a:pt x="20" y="198"/>
                </a:cubicBezTo>
                <a:cubicBezTo>
                  <a:pt x="28" y="207"/>
                  <a:pt x="28" y="207"/>
                  <a:pt x="28" y="207"/>
                </a:cubicBezTo>
                <a:cubicBezTo>
                  <a:pt x="31" y="210"/>
                  <a:pt x="32" y="213"/>
                  <a:pt x="32" y="216"/>
                </a:cubicBezTo>
                <a:cubicBezTo>
                  <a:pt x="27" y="222"/>
                  <a:pt x="27" y="222"/>
                  <a:pt x="27" y="222"/>
                </a:cubicBezTo>
                <a:cubicBezTo>
                  <a:pt x="33" y="230"/>
                  <a:pt x="33" y="230"/>
                  <a:pt x="33" y="230"/>
                </a:cubicBezTo>
                <a:cubicBezTo>
                  <a:pt x="36" y="236"/>
                  <a:pt x="34" y="246"/>
                  <a:pt x="26" y="260"/>
                </a:cubicBezTo>
                <a:cubicBezTo>
                  <a:pt x="34" y="274"/>
                  <a:pt x="34" y="274"/>
                  <a:pt x="34" y="274"/>
                </a:cubicBezTo>
                <a:cubicBezTo>
                  <a:pt x="35" y="277"/>
                  <a:pt x="35" y="277"/>
                  <a:pt x="35" y="277"/>
                </a:cubicBezTo>
                <a:cubicBezTo>
                  <a:pt x="40" y="274"/>
                  <a:pt x="40" y="274"/>
                  <a:pt x="40" y="274"/>
                </a:cubicBezTo>
                <a:cubicBezTo>
                  <a:pt x="48" y="267"/>
                  <a:pt x="55" y="265"/>
                  <a:pt x="60" y="267"/>
                </a:cubicBezTo>
                <a:cubicBezTo>
                  <a:pt x="64" y="268"/>
                  <a:pt x="66" y="271"/>
                  <a:pt x="66" y="274"/>
                </a:cubicBezTo>
                <a:cubicBezTo>
                  <a:pt x="67" y="278"/>
                  <a:pt x="62" y="285"/>
                  <a:pt x="51" y="296"/>
                </a:cubicBezTo>
                <a:cubicBezTo>
                  <a:pt x="43" y="307"/>
                  <a:pt x="43" y="307"/>
                  <a:pt x="43" y="307"/>
                </a:cubicBezTo>
                <a:cubicBezTo>
                  <a:pt x="47" y="314"/>
                  <a:pt x="47" y="314"/>
                  <a:pt x="47" y="314"/>
                </a:cubicBezTo>
                <a:cubicBezTo>
                  <a:pt x="53" y="308"/>
                  <a:pt x="58" y="307"/>
                  <a:pt x="61" y="308"/>
                </a:cubicBezTo>
                <a:cubicBezTo>
                  <a:pt x="65" y="308"/>
                  <a:pt x="75" y="304"/>
                  <a:pt x="92" y="295"/>
                </a:cubicBezTo>
                <a:cubicBezTo>
                  <a:pt x="98" y="292"/>
                  <a:pt x="105" y="295"/>
                  <a:pt x="114" y="304"/>
                </a:cubicBezTo>
                <a:cubicBezTo>
                  <a:pt x="118" y="302"/>
                  <a:pt x="118" y="302"/>
                  <a:pt x="118" y="302"/>
                </a:cubicBezTo>
                <a:cubicBezTo>
                  <a:pt x="117" y="295"/>
                  <a:pt x="117" y="295"/>
                  <a:pt x="117" y="295"/>
                </a:cubicBezTo>
                <a:cubicBezTo>
                  <a:pt x="116" y="294"/>
                  <a:pt x="116" y="294"/>
                  <a:pt x="116" y="294"/>
                </a:cubicBezTo>
                <a:cubicBezTo>
                  <a:pt x="114" y="292"/>
                  <a:pt x="116" y="290"/>
                  <a:pt x="117" y="288"/>
                </a:cubicBezTo>
                <a:cubicBezTo>
                  <a:pt x="114" y="277"/>
                  <a:pt x="114" y="277"/>
                  <a:pt x="114" y="277"/>
                </a:cubicBezTo>
                <a:cubicBezTo>
                  <a:pt x="114" y="275"/>
                  <a:pt x="114" y="273"/>
                  <a:pt x="114" y="271"/>
                </a:cubicBezTo>
                <a:cubicBezTo>
                  <a:pt x="116" y="269"/>
                  <a:pt x="119" y="268"/>
                  <a:pt x="121" y="267"/>
                </a:cubicBezTo>
                <a:cubicBezTo>
                  <a:pt x="126" y="262"/>
                  <a:pt x="126" y="262"/>
                  <a:pt x="126" y="262"/>
                </a:cubicBezTo>
                <a:cubicBezTo>
                  <a:pt x="123" y="254"/>
                  <a:pt x="123" y="254"/>
                  <a:pt x="123" y="254"/>
                </a:cubicBezTo>
                <a:cubicBezTo>
                  <a:pt x="123" y="254"/>
                  <a:pt x="123" y="254"/>
                  <a:pt x="123" y="254"/>
                </a:cubicBezTo>
                <a:cubicBezTo>
                  <a:pt x="124" y="254"/>
                  <a:pt x="124" y="254"/>
                  <a:pt x="124" y="254"/>
                </a:cubicBezTo>
                <a:cubicBezTo>
                  <a:pt x="124" y="253"/>
                  <a:pt x="124" y="253"/>
                  <a:pt x="124" y="253"/>
                </a:cubicBezTo>
                <a:cubicBezTo>
                  <a:pt x="126" y="250"/>
                  <a:pt x="126" y="247"/>
                  <a:pt x="126" y="245"/>
                </a:cubicBezTo>
                <a:cubicBezTo>
                  <a:pt x="123" y="240"/>
                  <a:pt x="125" y="237"/>
                  <a:pt x="130" y="233"/>
                </a:cubicBezTo>
                <a:cubicBezTo>
                  <a:pt x="137" y="227"/>
                  <a:pt x="137" y="227"/>
                  <a:pt x="137" y="227"/>
                </a:cubicBezTo>
                <a:cubicBezTo>
                  <a:pt x="136" y="226"/>
                  <a:pt x="136" y="226"/>
                  <a:pt x="136" y="226"/>
                </a:cubicBezTo>
                <a:cubicBezTo>
                  <a:pt x="134" y="224"/>
                  <a:pt x="134" y="224"/>
                  <a:pt x="134" y="224"/>
                </a:cubicBezTo>
                <a:cubicBezTo>
                  <a:pt x="142" y="220"/>
                  <a:pt x="142" y="220"/>
                  <a:pt x="142" y="220"/>
                </a:cubicBezTo>
                <a:cubicBezTo>
                  <a:pt x="142" y="211"/>
                  <a:pt x="142" y="211"/>
                  <a:pt x="142" y="211"/>
                </a:cubicBezTo>
                <a:cubicBezTo>
                  <a:pt x="142" y="207"/>
                  <a:pt x="145" y="202"/>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6"/>
                  <a:pt x="151" y="166"/>
                  <a:pt x="151" y="166"/>
                </a:cubicBezTo>
                <a:cubicBezTo>
                  <a:pt x="170" y="151"/>
                  <a:pt x="170" y="151"/>
                  <a:pt x="170" y="151"/>
                </a:cubicBezTo>
                <a:cubicBezTo>
                  <a:pt x="171" y="146"/>
                  <a:pt x="171" y="146"/>
                  <a:pt x="171" y="146"/>
                </a:cubicBezTo>
                <a:cubicBezTo>
                  <a:pt x="167" y="145"/>
                  <a:pt x="166" y="138"/>
                  <a:pt x="168" y="128"/>
                </a:cubicBezTo>
                <a:cubicBezTo>
                  <a:pt x="170" y="112"/>
                  <a:pt x="177" y="104"/>
                  <a:pt x="190" y="102"/>
                </a:cubicBezTo>
                <a:cubicBezTo>
                  <a:pt x="190" y="102"/>
                  <a:pt x="190" y="102"/>
                  <a:pt x="190" y="102"/>
                </a:cubicBezTo>
                <a:cubicBezTo>
                  <a:pt x="191" y="102"/>
                  <a:pt x="191" y="102"/>
                  <a:pt x="191" y="102"/>
                </a:cubicBezTo>
                <a:cubicBezTo>
                  <a:pt x="199" y="106"/>
                  <a:pt x="199" y="106"/>
                  <a:pt x="199" y="106"/>
                </a:cubicBezTo>
                <a:cubicBezTo>
                  <a:pt x="208" y="106"/>
                  <a:pt x="208" y="106"/>
                  <a:pt x="208" y="106"/>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1"/>
                  <a:pt x="225" y="81"/>
                  <a:pt x="225" y="81"/>
                </a:cubicBezTo>
                <a:cubicBezTo>
                  <a:pt x="225" y="80"/>
                  <a:pt x="225" y="80"/>
                  <a:pt x="225" y="80"/>
                </a:cubicBezTo>
                <a:cubicBezTo>
                  <a:pt x="226" y="78"/>
                  <a:pt x="226" y="78"/>
                  <a:pt x="226" y="78"/>
                </a:cubicBezTo>
                <a:cubicBezTo>
                  <a:pt x="228" y="77"/>
                  <a:pt x="228" y="77"/>
                  <a:pt x="228" y="77"/>
                </a:cubicBezTo>
                <a:cubicBezTo>
                  <a:pt x="231" y="74"/>
                  <a:pt x="231" y="74"/>
                  <a:pt x="231" y="74"/>
                </a:cubicBezTo>
                <a:cubicBezTo>
                  <a:pt x="232" y="73"/>
                  <a:pt x="232" y="73"/>
                  <a:pt x="232" y="73"/>
                </a:cubicBezTo>
                <a:cubicBezTo>
                  <a:pt x="226" y="63"/>
                  <a:pt x="226" y="63"/>
                  <a:pt x="226" y="63"/>
                </a:cubicBezTo>
                <a:cubicBezTo>
                  <a:pt x="220" y="55"/>
                  <a:pt x="214" y="47"/>
                  <a:pt x="211" y="39"/>
                </a:cubicBezTo>
                <a:cubicBezTo>
                  <a:pt x="208" y="33"/>
                  <a:pt x="208" y="27"/>
                  <a:pt x="213" y="21"/>
                </a:cubicBezTo>
                <a:cubicBezTo>
                  <a:pt x="202" y="14"/>
                  <a:pt x="202" y="14"/>
                  <a:pt x="202" y="14"/>
                </a:cubicBezTo>
                <a:lnTo>
                  <a:pt x="18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3" name="Freeform 26"/>
          <p:cNvSpPr>
            <a:spLocks/>
          </p:cNvSpPr>
          <p:nvPr/>
        </p:nvSpPr>
        <p:spPr bwMode="auto">
          <a:xfrm>
            <a:off x="5275263" y="4738688"/>
            <a:ext cx="533400" cy="652462"/>
          </a:xfrm>
          <a:custGeom>
            <a:avLst/>
            <a:gdLst>
              <a:gd name="T0" fmla="*/ 276670 w 214"/>
              <a:gd name="T1" fmla="*/ 29884 h 262"/>
              <a:gd name="T2" fmla="*/ 226820 w 214"/>
              <a:gd name="T3" fmla="*/ 74709 h 262"/>
              <a:gd name="T4" fmla="*/ 226820 w 214"/>
              <a:gd name="T5" fmla="*/ 77200 h 262"/>
              <a:gd name="T6" fmla="*/ 191924 w 214"/>
              <a:gd name="T7" fmla="*/ 77200 h 262"/>
              <a:gd name="T8" fmla="*/ 134596 w 214"/>
              <a:gd name="T9" fmla="*/ 117045 h 262"/>
              <a:gd name="T10" fmla="*/ 152044 w 214"/>
              <a:gd name="T11" fmla="*/ 124516 h 262"/>
              <a:gd name="T12" fmla="*/ 139581 w 214"/>
              <a:gd name="T13" fmla="*/ 176812 h 262"/>
              <a:gd name="T14" fmla="*/ 89731 w 214"/>
              <a:gd name="T15" fmla="*/ 221638 h 262"/>
              <a:gd name="T16" fmla="*/ 92223 w 214"/>
              <a:gd name="T17" fmla="*/ 254012 h 262"/>
              <a:gd name="T18" fmla="*/ 102193 w 214"/>
              <a:gd name="T19" fmla="*/ 288876 h 262"/>
              <a:gd name="T20" fmla="*/ 69791 w 214"/>
              <a:gd name="T21" fmla="*/ 348644 h 262"/>
              <a:gd name="T22" fmla="*/ 69791 w 214"/>
              <a:gd name="T23" fmla="*/ 356115 h 262"/>
              <a:gd name="T24" fmla="*/ 47358 w 214"/>
              <a:gd name="T25" fmla="*/ 378528 h 262"/>
              <a:gd name="T26" fmla="*/ 29910 w 214"/>
              <a:gd name="T27" fmla="*/ 398450 h 262"/>
              <a:gd name="T28" fmla="*/ 27418 w 214"/>
              <a:gd name="T29" fmla="*/ 458218 h 262"/>
              <a:gd name="T30" fmla="*/ 7478 w 214"/>
              <a:gd name="T31" fmla="*/ 475650 h 262"/>
              <a:gd name="T32" fmla="*/ 0 w 214"/>
              <a:gd name="T33" fmla="*/ 480630 h 262"/>
              <a:gd name="T34" fmla="*/ 14955 w 214"/>
              <a:gd name="T35" fmla="*/ 517985 h 262"/>
              <a:gd name="T36" fmla="*/ 99701 w 214"/>
              <a:gd name="T37" fmla="*/ 517985 h 262"/>
              <a:gd name="T38" fmla="*/ 134596 w 214"/>
              <a:gd name="T39" fmla="*/ 552849 h 262"/>
              <a:gd name="T40" fmla="*/ 134596 w 214"/>
              <a:gd name="T41" fmla="*/ 552849 h 262"/>
              <a:gd name="T42" fmla="*/ 196909 w 214"/>
              <a:gd name="T43" fmla="*/ 647481 h 262"/>
              <a:gd name="T44" fmla="*/ 214357 w 214"/>
              <a:gd name="T45" fmla="*/ 605146 h 262"/>
              <a:gd name="T46" fmla="*/ 259222 w 214"/>
              <a:gd name="T47" fmla="*/ 637520 h 262"/>
              <a:gd name="T48" fmla="*/ 289133 w 214"/>
              <a:gd name="T49" fmla="*/ 550359 h 262"/>
              <a:gd name="T50" fmla="*/ 296610 w 214"/>
              <a:gd name="T51" fmla="*/ 552849 h 262"/>
              <a:gd name="T52" fmla="*/ 324028 w 214"/>
              <a:gd name="T53" fmla="*/ 530437 h 262"/>
              <a:gd name="T54" fmla="*/ 324028 w 214"/>
              <a:gd name="T55" fmla="*/ 522966 h 262"/>
              <a:gd name="T56" fmla="*/ 366401 w 214"/>
              <a:gd name="T57" fmla="*/ 525456 h 262"/>
              <a:gd name="T58" fmla="*/ 388834 w 214"/>
              <a:gd name="T59" fmla="*/ 420863 h 262"/>
              <a:gd name="T60" fmla="*/ 431207 w 214"/>
              <a:gd name="T61" fmla="*/ 415882 h 262"/>
              <a:gd name="T62" fmla="*/ 411266 w 214"/>
              <a:gd name="T63" fmla="*/ 393469 h 262"/>
              <a:gd name="T64" fmla="*/ 443669 w 214"/>
              <a:gd name="T65" fmla="*/ 368566 h 262"/>
              <a:gd name="T66" fmla="*/ 466102 w 214"/>
              <a:gd name="T67" fmla="*/ 378528 h 262"/>
              <a:gd name="T68" fmla="*/ 453639 w 214"/>
              <a:gd name="T69" fmla="*/ 346154 h 262"/>
              <a:gd name="T70" fmla="*/ 466102 w 214"/>
              <a:gd name="T71" fmla="*/ 336192 h 262"/>
              <a:gd name="T72" fmla="*/ 446162 w 214"/>
              <a:gd name="T73" fmla="*/ 298838 h 262"/>
              <a:gd name="T74" fmla="*/ 453639 w 214"/>
              <a:gd name="T75" fmla="*/ 293857 h 262"/>
              <a:gd name="T76" fmla="*/ 496012 w 214"/>
              <a:gd name="T77" fmla="*/ 254012 h 262"/>
              <a:gd name="T78" fmla="*/ 458624 w 214"/>
              <a:gd name="T79" fmla="*/ 206696 h 262"/>
              <a:gd name="T80" fmla="*/ 505982 w 214"/>
              <a:gd name="T81" fmla="*/ 186773 h 262"/>
              <a:gd name="T82" fmla="*/ 528415 w 214"/>
              <a:gd name="T83" fmla="*/ 159380 h 262"/>
              <a:gd name="T84" fmla="*/ 513460 w 214"/>
              <a:gd name="T85" fmla="*/ 129496 h 262"/>
              <a:gd name="T86" fmla="*/ 510967 w 214"/>
              <a:gd name="T87" fmla="*/ 122025 h 262"/>
              <a:gd name="T88" fmla="*/ 510967 w 214"/>
              <a:gd name="T89" fmla="*/ 112064 h 262"/>
              <a:gd name="T90" fmla="*/ 505982 w 214"/>
              <a:gd name="T91" fmla="*/ 112064 h 262"/>
              <a:gd name="T92" fmla="*/ 443669 w 214"/>
              <a:gd name="T93" fmla="*/ 104593 h 262"/>
              <a:gd name="T94" fmla="*/ 443669 w 214"/>
              <a:gd name="T95" fmla="*/ 102103 h 262"/>
              <a:gd name="T96" fmla="*/ 428714 w 214"/>
              <a:gd name="T97" fmla="*/ 84671 h 262"/>
              <a:gd name="T98" fmla="*/ 353938 w 214"/>
              <a:gd name="T99" fmla="*/ 114554 h 262"/>
              <a:gd name="T100" fmla="*/ 324028 w 214"/>
              <a:gd name="T101" fmla="*/ 57277 h 262"/>
              <a:gd name="T102" fmla="*/ 279163 w 214"/>
              <a:gd name="T103" fmla="*/ 2490 h 262"/>
              <a:gd name="T104" fmla="*/ 279163 w 214"/>
              <a:gd name="T105" fmla="*/ 29884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4" h="262">
                <a:moveTo>
                  <a:pt x="112" y="12"/>
                </a:moveTo>
                <a:cubicBezTo>
                  <a:pt x="111" y="12"/>
                  <a:pt x="111" y="12"/>
                  <a:pt x="111" y="12"/>
                </a:cubicBezTo>
                <a:cubicBezTo>
                  <a:pt x="101" y="19"/>
                  <a:pt x="101" y="19"/>
                  <a:pt x="101" y="19"/>
                </a:cubicBezTo>
                <a:cubicBezTo>
                  <a:pt x="91" y="30"/>
                  <a:pt x="91" y="30"/>
                  <a:pt x="91" y="30"/>
                </a:cubicBezTo>
                <a:cubicBezTo>
                  <a:pt x="91" y="30"/>
                  <a:pt x="91" y="30"/>
                  <a:pt x="91" y="30"/>
                </a:cubicBezTo>
                <a:cubicBezTo>
                  <a:pt x="91" y="31"/>
                  <a:pt x="91" y="31"/>
                  <a:pt x="91" y="31"/>
                </a:cubicBezTo>
                <a:cubicBezTo>
                  <a:pt x="77" y="31"/>
                  <a:pt x="77" y="31"/>
                  <a:pt x="77" y="31"/>
                </a:cubicBezTo>
                <a:cubicBezTo>
                  <a:pt x="77" y="31"/>
                  <a:pt x="77" y="31"/>
                  <a:pt x="77" y="31"/>
                </a:cubicBezTo>
                <a:cubicBezTo>
                  <a:pt x="70" y="27"/>
                  <a:pt x="70" y="27"/>
                  <a:pt x="70" y="27"/>
                </a:cubicBezTo>
                <a:cubicBezTo>
                  <a:pt x="61" y="29"/>
                  <a:pt x="56" y="35"/>
                  <a:pt x="54" y="47"/>
                </a:cubicBezTo>
                <a:cubicBezTo>
                  <a:pt x="54" y="57"/>
                  <a:pt x="54" y="57"/>
                  <a:pt x="54" y="57"/>
                </a:cubicBezTo>
                <a:cubicBezTo>
                  <a:pt x="61" y="50"/>
                  <a:pt x="61" y="50"/>
                  <a:pt x="61" y="50"/>
                </a:cubicBezTo>
                <a:cubicBezTo>
                  <a:pt x="56" y="70"/>
                  <a:pt x="56" y="70"/>
                  <a:pt x="56" y="70"/>
                </a:cubicBezTo>
                <a:cubicBezTo>
                  <a:pt x="56" y="71"/>
                  <a:pt x="56" y="71"/>
                  <a:pt x="56" y="71"/>
                </a:cubicBezTo>
                <a:cubicBezTo>
                  <a:pt x="56" y="72"/>
                  <a:pt x="56" y="72"/>
                  <a:pt x="56" y="72"/>
                </a:cubicBezTo>
                <a:cubicBezTo>
                  <a:pt x="36" y="89"/>
                  <a:pt x="36" y="89"/>
                  <a:pt x="36" y="89"/>
                </a:cubicBezTo>
                <a:cubicBezTo>
                  <a:pt x="33" y="93"/>
                  <a:pt x="32" y="96"/>
                  <a:pt x="33" y="98"/>
                </a:cubicBezTo>
                <a:cubicBezTo>
                  <a:pt x="37" y="102"/>
                  <a:pt x="37" y="102"/>
                  <a:pt x="37" y="102"/>
                </a:cubicBezTo>
                <a:cubicBezTo>
                  <a:pt x="41" y="106"/>
                  <a:pt x="43" y="109"/>
                  <a:pt x="43" y="111"/>
                </a:cubicBezTo>
                <a:cubicBezTo>
                  <a:pt x="43" y="113"/>
                  <a:pt x="42" y="115"/>
                  <a:pt x="41" y="116"/>
                </a:cubicBezTo>
                <a:cubicBezTo>
                  <a:pt x="28" y="127"/>
                  <a:pt x="28" y="127"/>
                  <a:pt x="28" y="127"/>
                </a:cubicBezTo>
                <a:cubicBezTo>
                  <a:pt x="29" y="130"/>
                  <a:pt x="29" y="135"/>
                  <a:pt x="28" y="140"/>
                </a:cubicBezTo>
                <a:cubicBezTo>
                  <a:pt x="28" y="142"/>
                  <a:pt x="28" y="142"/>
                  <a:pt x="28" y="142"/>
                </a:cubicBezTo>
                <a:cubicBezTo>
                  <a:pt x="28" y="143"/>
                  <a:pt x="28" y="143"/>
                  <a:pt x="28" y="143"/>
                </a:cubicBezTo>
                <a:cubicBezTo>
                  <a:pt x="23" y="144"/>
                  <a:pt x="23" y="144"/>
                  <a:pt x="23" y="144"/>
                </a:cubicBezTo>
                <a:cubicBezTo>
                  <a:pt x="23" y="148"/>
                  <a:pt x="22" y="149"/>
                  <a:pt x="19" y="152"/>
                </a:cubicBezTo>
                <a:cubicBezTo>
                  <a:pt x="12" y="159"/>
                  <a:pt x="12" y="159"/>
                  <a:pt x="12" y="159"/>
                </a:cubicBezTo>
                <a:cubicBezTo>
                  <a:pt x="12" y="160"/>
                  <a:pt x="12" y="160"/>
                  <a:pt x="12" y="160"/>
                </a:cubicBezTo>
                <a:cubicBezTo>
                  <a:pt x="13" y="163"/>
                  <a:pt x="13" y="166"/>
                  <a:pt x="11" y="172"/>
                </a:cubicBezTo>
                <a:cubicBezTo>
                  <a:pt x="14" y="178"/>
                  <a:pt x="14" y="182"/>
                  <a:pt x="11" y="184"/>
                </a:cubicBezTo>
                <a:cubicBezTo>
                  <a:pt x="5" y="190"/>
                  <a:pt x="5" y="190"/>
                  <a:pt x="5" y="190"/>
                </a:cubicBezTo>
                <a:cubicBezTo>
                  <a:pt x="3" y="191"/>
                  <a:pt x="3" y="191"/>
                  <a:pt x="3" y="191"/>
                </a:cubicBezTo>
                <a:cubicBezTo>
                  <a:pt x="0" y="192"/>
                  <a:pt x="0" y="192"/>
                  <a:pt x="0" y="192"/>
                </a:cubicBezTo>
                <a:cubicBezTo>
                  <a:pt x="0" y="193"/>
                  <a:pt x="0" y="193"/>
                  <a:pt x="0" y="193"/>
                </a:cubicBezTo>
                <a:cubicBezTo>
                  <a:pt x="5" y="208"/>
                  <a:pt x="5" y="208"/>
                  <a:pt x="5" y="208"/>
                </a:cubicBezTo>
                <a:cubicBezTo>
                  <a:pt x="6" y="208"/>
                  <a:pt x="6" y="208"/>
                  <a:pt x="6" y="208"/>
                </a:cubicBezTo>
                <a:cubicBezTo>
                  <a:pt x="16" y="206"/>
                  <a:pt x="27" y="206"/>
                  <a:pt x="39" y="208"/>
                </a:cubicBezTo>
                <a:cubicBezTo>
                  <a:pt x="40" y="208"/>
                  <a:pt x="40" y="208"/>
                  <a:pt x="40" y="208"/>
                </a:cubicBezTo>
                <a:cubicBezTo>
                  <a:pt x="40" y="208"/>
                  <a:pt x="40" y="208"/>
                  <a:pt x="40" y="208"/>
                </a:cubicBezTo>
                <a:cubicBezTo>
                  <a:pt x="54" y="222"/>
                  <a:pt x="54" y="222"/>
                  <a:pt x="54" y="222"/>
                </a:cubicBezTo>
                <a:cubicBezTo>
                  <a:pt x="54" y="222"/>
                  <a:pt x="54" y="222"/>
                  <a:pt x="54" y="222"/>
                </a:cubicBezTo>
                <a:cubicBezTo>
                  <a:pt x="54" y="222"/>
                  <a:pt x="54" y="222"/>
                  <a:pt x="54" y="222"/>
                </a:cubicBezTo>
                <a:cubicBezTo>
                  <a:pt x="62" y="245"/>
                  <a:pt x="62" y="245"/>
                  <a:pt x="62" y="245"/>
                </a:cubicBezTo>
                <a:cubicBezTo>
                  <a:pt x="79" y="260"/>
                  <a:pt x="79" y="260"/>
                  <a:pt x="79" y="260"/>
                </a:cubicBezTo>
                <a:cubicBezTo>
                  <a:pt x="85" y="262"/>
                  <a:pt x="85" y="262"/>
                  <a:pt x="85" y="262"/>
                </a:cubicBezTo>
                <a:cubicBezTo>
                  <a:pt x="86" y="243"/>
                  <a:pt x="86" y="243"/>
                  <a:pt x="86" y="243"/>
                </a:cubicBezTo>
                <a:cubicBezTo>
                  <a:pt x="101" y="259"/>
                  <a:pt x="101" y="259"/>
                  <a:pt x="101" y="259"/>
                </a:cubicBezTo>
                <a:cubicBezTo>
                  <a:pt x="104" y="256"/>
                  <a:pt x="104" y="256"/>
                  <a:pt x="104" y="256"/>
                </a:cubicBezTo>
                <a:cubicBezTo>
                  <a:pt x="114" y="234"/>
                  <a:pt x="114" y="234"/>
                  <a:pt x="114" y="234"/>
                </a:cubicBezTo>
                <a:cubicBezTo>
                  <a:pt x="116" y="221"/>
                  <a:pt x="116" y="221"/>
                  <a:pt x="116" y="221"/>
                </a:cubicBezTo>
                <a:cubicBezTo>
                  <a:pt x="118" y="222"/>
                  <a:pt x="118" y="222"/>
                  <a:pt x="118" y="222"/>
                </a:cubicBezTo>
                <a:cubicBezTo>
                  <a:pt x="119" y="222"/>
                  <a:pt x="119" y="222"/>
                  <a:pt x="119" y="222"/>
                </a:cubicBezTo>
                <a:cubicBezTo>
                  <a:pt x="131" y="222"/>
                  <a:pt x="131" y="222"/>
                  <a:pt x="131" y="222"/>
                </a:cubicBezTo>
                <a:cubicBezTo>
                  <a:pt x="130" y="213"/>
                  <a:pt x="130" y="213"/>
                  <a:pt x="130" y="213"/>
                </a:cubicBezTo>
                <a:cubicBezTo>
                  <a:pt x="130" y="211"/>
                  <a:pt x="130" y="211"/>
                  <a:pt x="130" y="211"/>
                </a:cubicBezTo>
                <a:cubicBezTo>
                  <a:pt x="130" y="210"/>
                  <a:pt x="130" y="210"/>
                  <a:pt x="130" y="210"/>
                </a:cubicBezTo>
                <a:cubicBezTo>
                  <a:pt x="132" y="210"/>
                  <a:pt x="132" y="210"/>
                  <a:pt x="132" y="210"/>
                </a:cubicBezTo>
                <a:cubicBezTo>
                  <a:pt x="147" y="211"/>
                  <a:pt x="147" y="211"/>
                  <a:pt x="147" y="211"/>
                </a:cubicBezTo>
                <a:cubicBezTo>
                  <a:pt x="155" y="203"/>
                  <a:pt x="159" y="196"/>
                  <a:pt x="159" y="191"/>
                </a:cubicBezTo>
                <a:cubicBezTo>
                  <a:pt x="156" y="169"/>
                  <a:pt x="156" y="169"/>
                  <a:pt x="156" y="169"/>
                </a:cubicBezTo>
                <a:cubicBezTo>
                  <a:pt x="170" y="173"/>
                  <a:pt x="170" y="173"/>
                  <a:pt x="170" y="173"/>
                </a:cubicBezTo>
                <a:cubicBezTo>
                  <a:pt x="173" y="167"/>
                  <a:pt x="173" y="167"/>
                  <a:pt x="173" y="167"/>
                </a:cubicBezTo>
                <a:cubicBezTo>
                  <a:pt x="167" y="161"/>
                  <a:pt x="167" y="161"/>
                  <a:pt x="167" y="161"/>
                </a:cubicBezTo>
                <a:cubicBezTo>
                  <a:pt x="165" y="158"/>
                  <a:pt x="165" y="158"/>
                  <a:pt x="165" y="158"/>
                </a:cubicBezTo>
                <a:cubicBezTo>
                  <a:pt x="178" y="146"/>
                  <a:pt x="178" y="146"/>
                  <a:pt x="178" y="146"/>
                </a:cubicBezTo>
                <a:cubicBezTo>
                  <a:pt x="178" y="148"/>
                  <a:pt x="178" y="148"/>
                  <a:pt x="178" y="148"/>
                </a:cubicBezTo>
                <a:cubicBezTo>
                  <a:pt x="179" y="148"/>
                  <a:pt x="179" y="148"/>
                  <a:pt x="179" y="148"/>
                </a:cubicBezTo>
                <a:cubicBezTo>
                  <a:pt x="187" y="152"/>
                  <a:pt x="187" y="152"/>
                  <a:pt x="187" y="152"/>
                </a:cubicBezTo>
                <a:cubicBezTo>
                  <a:pt x="187" y="150"/>
                  <a:pt x="187" y="150"/>
                  <a:pt x="187" y="150"/>
                </a:cubicBezTo>
                <a:cubicBezTo>
                  <a:pt x="182" y="139"/>
                  <a:pt x="182" y="139"/>
                  <a:pt x="182" y="139"/>
                </a:cubicBezTo>
                <a:cubicBezTo>
                  <a:pt x="184" y="137"/>
                  <a:pt x="184" y="137"/>
                  <a:pt x="184" y="137"/>
                </a:cubicBezTo>
                <a:cubicBezTo>
                  <a:pt x="187" y="135"/>
                  <a:pt x="187" y="135"/>
                  <a:pt x="187" y="135"/>
                </a:cubicBezTo>
                <a:cubicBezTo>
                  <a:pt x="186" y="131"/>
                  <a:pt x="186" y="131"/>
                  <a:pt x="186" y="131"/>
                </a:cubicBezTo>
                <a:cubicBezTo>
                  <a:pt x="179" y="120"/>
                  <a:pt x="179" y="120"/>
                  <a:pt x="179" y="120"/>
                </a:cubicBezTo>
                <a:cubicBezTo>
                  <a:pt x="181" y="119"/>
                  <a:pt x="181" y="119"/>
                  <a:pt x="181" y="119"/>
                </a:cubicBezTo>
                <a:cubicBezTo>
                  <a:pt x="182" y="118"/>
                  <a:pt x="182" y="118"/>
                  <a:pt x="182" y="118"/>
                </a:cubicBezTo>
                <a:cubicBezTo>
                  <a:pt x="198" y="109"/>
                  <a:pt x="198" y="109"/>
                  <a:pt x="198" y="109"/>
                </a:cubicBezTo>
                <a:cubicBezTo>
                  <a:pt x="199" y="102"/>
                  <a:pt x="199" y="102"/>
                  <a:pt x="199" y="102"/>
                </a:cubicBezTo>
                <a:cubicBezTo>
                  <a:pt x="185" y="95"/>
                  <a:pt x="178" y="89"/>
                  <a:pt x="179" y="86"/>
                </a:cubicBezTo>
                <a:cubicBezTo>
                  <a:pt x="179" y="83"/>
                  <a:pt x="181" y="83"/>
                  <a:pt x="184" y="83"/>
                </a:cubicBezTo>
                <a:cubicBezTo>
                  <a:pt x="202" y="86"/>
                  <a:pt x="202" y="86"/>
                  <a:pt x="202" y="86"/>
                </a:cubicBezTo>
                <a:cubicBezTo>
                  <a:pt x="203" y="75"/>
                  <a:pt x="203" y="75"/>
                  <a:pt x="203" y="75"/>
                </a:cubicBezTo>
                <a:cubicBezTo>
                  <a:pt x="203" y="73"/>
                  <a:pt x="203" y="73"/>
                  <a:pt x="203" y="73"/>
                </a:cubicBezTo>
                <a:cubicBezTo>
                  <a:pt x="212" y="64"/>
                  <a:pt x="212" y="64"/>
                  <a:pt x="212" y="64"/>
                </a:cubicBezTo>
                <a:cubicBezTo>
                  <a:pt x="214" y="58"/>
                  <a:pt x="214" y="58"/>
                  <a:pt x="214" y="58"/>
                </a:cubicBezTo>
                <a:cubicBezTo>
                  <a:pt x="210" y="56"/>
                  <a:pt x="208" y="54"/>
                  <a:pt x="206" y="52"/>
                </a:cubicBezTo>
                <a:cubicBezTo>
                  <a:pt x="205" y="50"/>
                  <a:pt x="205" y="50"/>
                  <a:pt x="205" y="50"/>
                </a:cubicBezTo>
                <a:cubicBezTo>
                  <a:pt x="205" y="49"/>
                  <a:pt x="205" y="49"/>
                  <a:pt x="205" y="49"/>
                </a:cubicBezTo>
                <a:cubicBezTo>
                  <a:pt x="206" y="46"/>
                  <a:pt x="206" y="46"/>
                  <a:pt x="206" y="46"/>
                </a:cubicBezTo>
                <a:cubicBezTo>
                  <a:pt x="205" y="45"/>
                  <a:pt x="205" y="45"/>
                  <a:pt x="205" y="45"/>
                </a:cubicBezTo>
                <a:cubicBezTo>
                  <a:pt x="204" y="44"/>
                  <a:pt x="204" y="44"/>
                  <a:pt x="204" y="44"/>
                </a:cubicBezTo>
                <a:cubicBezTo>
                  <a:pt x="203" y="45"/>
                  <a:pt x="203" y="45"/>
                  <a:pt x="203" y="45"/>
                </a:cubicBezTo>
                <a:cubicBezTo>
                  <a:pt x="202" y="47"/>
                  <a:pt x="199" y="49"/>
                  <a:pt x="195" y="49"/>
                </a:cubicBezTo>
                <a:cubicBezTo>
                  <a:pt x="188" y="49"/>
                  <a:pt x="182" y="46"/>
                  <a:pt x="178" y="42"/>
                </a:cubicBezTo>
                <a:cubicBezTo>
                  <a:pt x="178" y="41"/>
                  <a:pt x="178" y="41"/>
                  <a:pt x="178" y="41"/>
                </a:cubicBezTo>
                <a:cubicBezTo>
                  <a:pt x="178" y="41"/>
                  <a:pt x="178" y="41"/>
                  <a:pt x="178" y="41"/>
                </a:cubicBezTo>
                <a:cubicBezTo>
                  <a:pt x="173" y="33"/>
                  <a:pt x="173" y="33"/>
                  <a:pt x="173" y="33"/>
                </a:cubicBezTo>
                <a:cubicBezTo>
                  <a:pt x="172" y="34"/>
                  <a:pt x="172" y="34"/>
                  <a:pt x="172" y="34"/>
                </a:cubicBezTo>
                <a:cubicBezTo>
                  <a:pt x="171" y="38"/>
                  <a:pt x="169" y="41"/>
                  <a:pt x="164" y="44"/>
                </a:cubicBezTo>
                <a:cubicBezTo>
                  <a:pt x="156" y="48"/>
                  <a:pt x="149" y="49"/>
                  <a:pt x="142" y="46"/>
                </a:cubicBezTo>
                <a:cubicBezTo>
                  <a:pt x="137" y="44"/>
                  <a:pt x="134" y="41"/>
                  <a:pt x="132" y="35"/>
                </a:cubicBezTo>
                <a:cubicBezTo>
                  <a:pt x="130" y="23"/>
                  <a:pt x="130" y="23"/>
                  <a:pt x="130" y="23"/>
                </a:cubicBezTo>
                <a:cubicBezTo>
                  <a:pt x="128" y="12"/>
                  <a:pt x="126" y="5"/>
                  <a:pt x="122" y="3"/>
                </a:cubicBezTo>
                <a:cubicBezTo>
                  <a:pt x="119" y="1"/>
                  <a:pt x="115" y="0"/>
                  <a:pt x="112" y="1"/>
                </a:cubicBezTo>
                <a:cubicBezTo>
                  <a:pt x="113" y="11"/>
                  <a:pt x="113" y="11"/>
                  <a:pt x="113" y="11"/>
                </a:cubicBezTo>
                <a:lnTo>
                  <a:pt x="11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4" name="Freeform 27"/>
          <p:cNvSpPr>
            <a:spLocks/>
          </p:cNvSpPr>
          <p:nvPr/>
        </p:nvSpPr>
        <p:spPr bwMode="auto">
          <a:xfrm>
            <a:off x="5510213" y="4329113"/>
            <a:ext cx="461962" cy="533400"/>
          </a:xfrm>
          <a:custGeom>
            <a:avLst/>
            <a:gdLst>
              <a:gd name="T0" fmla="*/ 243399 w 186"/>
              <a:gd name="T1" fmla="*/ 22433 h 214"/>
              <a:gd name="T2" fmla="*/ 161438 w 186"/>
              <a:gd name="T3" fmla="*/ 7478 h 214"/>
              <a:gd name="T4" fmla="*/ 146536 w 186"/>
              <a:gd name="T5" fmla="*/ 102193 h 214"/>
              <a:gd name="T6" fmla="*/ 106798 w 186"/>
              <a:gd name="T7" fmla="*/ 122134 h 214"/>
              <a:gd name="T8" fmla="*/ 86928 w 186"/>
              <a:gd name="T9" fmla="*/ 154536 h 214"/>
              <a:gd name="T10" fmla="*/ 64575 w 186"/>
              <a:gd name="T11" fmla="*/ 201894 h 214"/>
              <a:gd name="T12" fmla="*/ 24837 w 186"/>
              <a:gd name="T13" fmla="*/ 256730 h 214"/>
              <a:gd name="T14" fmla="*/ 7451 w 186"/>
              <a:gd name="T15" fmla="*/ 296610 h 214"/>
              <a:gd name="T16" fmla="*/ 44706 w 186"/>
              <a:gd name="T17" fmla="*/ 351446 h 214"/>
              <a:gd name="T18" fmla="*/ 62092 w 186"/>
              <a:gd name="T19" fmla="*/ 383849 h 214"/>
              <a:gd name="T20" fmla="*/ 62092 w 186"/>
              <a:gd name="T21" fmla="*/ 386341 h 214"/>
              <a:gd name="T22" fmla="*/ 62092 w 186"/>
              <a:gd name="T23" fmla="*/ 393819 h 214"/>
              <a:gd name="T24" fmla="*/ 59608 w 186"/>
              <a:gd name="T25" fmla="*/ 398804 h 214"/>
              <a:gd name="T26" fmla="*/ 104314 w 186"/>
              <a:gd name="T27" fmla="*/ 466102 h 214"/>
              <a:gd name="T28" fmla="*/ 124183 w 186"/>
              <a:gd name="T29" fmla="*/ 510967 h 214"/>
              <a:gd name="T30" fmla="*/ 176340 w 186"/>
              <a:gd name="T31" fmla="*/ 493520 h 214"/>
              <a:gd name="T32" fmla="*/ 173857 w 186"/>
              <a:gd name="T33" fmla="*/ 488535 h 214"/>
              <a:gd name="T34" fmla="*/ 203661 w 186"/>
              <a:gd name="T35" fmla="*/ 473579 h 214"/>
              <a:gd name="T36" fmla="*/ 250850 w 186"/>
              <a:gd name="T37" fmla="*/ 515952 h 214"/>
              <a:gd name="T38" fmla="*/ 258301 w 186"/>
              <a:gd name="T39" fmla="*/ 513460 h 214"/>
              <a:gd name="T40" fmla="*/ 280654 w 186"/>
              <a:gd name="T41" fmla="*/ 508475 h 214"/>
              <a:gd name="T42" fmla="*/ 288105 w 186"/>
              <a:gd name="T43" fmla="*/ 508475 h 214"/>
              <a:gd name="T44" fmla="*/ 317909 w 186"/>
              <a:gd name="T45" fmla="*/ 533400 h 214"/>
              <a:gd name="T46" fmla="*/ 322877 w 186"/>
              <a:gd name="T47" fmla="*/ 468594 h 214"/>
              <a:gd name="T48" fmla="*/ 325360 w 186"/>
              <a:gd name="T49" fmla="*/ 466102 h 214"/>
              <a:gd name="T50" fmla="*/ 335295 w 186"/>
              <a:gd name="T51" fmla="*/ 428714 h 214"/>
              <a:gd name="T52" fmla="*/ 335295 w 186"/>
              <a:gd name="T53" fmla="*/ 421236 h 214"/>
              <a:gd name="T54" fmla="*/ 340262 w 186"/>
              <a:gd name="T55" fmla="*/ 416251 h 214"/>
              <a:gd name="T56" fmla="*/ 380001 w 186"/>
              <a:gd name="T57" fmla="*/ 356431 h 214"/>
              <a:gd name="T58" fmla="*/ 392419 w 186"/>
              <a:gd name="T59" fmla="*/ 358923 h 214"/>
              <a:gd name="T60" fmla="*/ 387452 w 186"/>
              <a:gd name="T61" fmla="*/ 386341 h 214"/>
              <a:gd name="T62" fmla="*/ 434642 w 186"/>
              <a:gd name="T63" fmla="*/ 348953 h 214"/>
              <a:gd name="T64" fmla="*/ 422223 w 186"/>
              <a:gd name="T65" fmla="*/ 329013 h 214"/>
              <a:gd name="T66" fmla="*/ 434642 w 186"/>
              <a:gd name="T67" fmla="*/ 259222 h 214"/>
              <a:gd name="T68" fmla="*/ 412289 w 186"/>
              <a:gd name="T69" fmla="*/ 256730 h 214"/>
              <a:gd name="T70" fmla="*/ 407321 w 186"/>
              <a:gd name="T71" fmla="*/ 254237 h 214"/>
              <a:gd name="T72" fmla="*/ 402354 w 186"/>
              <a:gd name="T73" fmla="*/ 221835 h 214"/>
              <a:gd name="T74" fmla="*/ 461962 w 186"/>
              <a:gd name="T75" fmla="*/ 219342 h 214"/>
              <a:gd name="T76" fmla="*/ 412289 w 186"/>
              <a:gd name="T77" fmla="*/ 164507 h 214"/>
              <a:gd name="T78" fmla="*/ 444576 w 186"/>
              <a:gd name="T79" fmla="*/ 124626 h 214"/>
              <a:gd name="T80" fmla="*/ 422223 w 186"/>
              <a:gd name="T81" fmla="*/ 129611 h 214"/>
              <a:gd name="T82" fmla="*/ 419740 w 186"/>
              <a:gd name="T83" fmla="*/ 124626 h 214"/>
              <a:gd name="T84" fmla="*/ 392419 w 186"/>
              <a:gd name="T85" fmla="*/ 89731 h 214"/>
              <a:gd name="T86" fmla="*/ 305491 w 186"/>
              <a:gd name="T87" fmla="*/ 122134 h 214"/>
              <a:gd name="T88" fmla="*/ 298040 w 186"/>
              <a:gd name="T89" fmla="*/ 122134 h 214"/>
              <a:gd name="T90" fmla="*/ 295556 w 186"/>
              <a:gd name="T91" fmla="*/ 67298 h 214"/>
              <a:gd name="T92" fmla="*/ 310458 w 186"/>
              <a:gd name="T93" fmla="*/ 0 h 2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6" h="214">
                <a:moveTo>
                  <a:pt x="114" y="3"/>
                </a:moveTo>
                <a:cubicBezTo>
                  <a:pt x="107" y="6"/>
                  <a:pt x="102" y="8"/>
                  <a:pt x="98" y="9"/>
                </a:cubicBezTo>
                <a:cubicBezTo>
                  <a:pt x="94" y="9"/>
                  <a:pt x="88" y="8"/>
                  <a:pt x="79" y="5"/>
                </a:cubicBezTo>
                <a:cubicBezTo>
                  <a:pt x="65" y="3"/>
                  <a:pt x="65" y="3"/>
                  <a:pt x="65" y="3"/>
                </a:cubicBezTo>
                <a:cubicBezTo>
                  <a:pt x="61" y="5"/>
                  <a:pt x="56" y="11"/>
                  <a:pt x="50" y="21"/>
                </a:cubicBezTo>
                <a:cubicBezTo>
                  <a:pt x="59" y="41"/>
                  <a:pt x="59" y="41"/>
                  <a:pt x="59" y="41"/>
                </a:cubicBezTo>
                <a:cubicBezTo>
                  <a:pt x="44" y="49"/>
                  <a:pt x="44" y="49"/>
                  <a:pt x="44" y="49"/>
                </a:cubicBezTo>
                <a:cubicBezTo>
                  <a:pt x="43" y="49"/>
                  <a:pt x="43" y="49"/>
                  <a:pt x="43" y="49"/>
                </a:cubicBezTo>
                <a:cubicBezTo>
                  <a:pt x="31" y="45"/>
                  <a:pt x="31" y="45"/>
                  <a:pt x="31" y="45"/>
                </a:cubicBezTo>
                <a:cubicBezTo>
                  <a:pt x="36" y="55"/>
                  <a:pt x="37" y="60"/>
                  <a:pt x="35" y="62"/>
                </a:cubicBezTo>
                <a:cubicBezTo>
                  <a:pt x="34" y="67"/>
                  <a:pt x="34" y="67"/>
                  <a:pt x="34" y="67"/>
                </a:cubicBezTo>
                <a:cubicBezTo>
                  <a:pt x="31" y="75"/>
                  <a:pt x="28" y="79"/>
                  <a:pt x="26" y="81"/>
                </a:cubicBezTo>
                <a:cubicBezTo>
                  <a:pt x="5" y="100"/>
                  <a:pt x="5" y="100"/>
                  <a:pt x="5" y="100"/>
                </a:cubicBezTo>
                <a:cubicBezTo>
                  <a:pt x="10" y="103"/>
                  <a:pt x="10" y="103"/>
                  <a:pt x="10" y="103"/>
                </a:cubicBezTo>
                <a:cubicBezTo>
                  <a:pt x="7" y="106"/>
                  <a:pt x="7" y="106"/>
                  <a:pt x="7" y="106"/>
                </a:cubicBezTo>
                <a:cubicBezTo>
                  <a:pt x="2" y="110"/>
                  <a:pt x="0" y="115"/>
                  <a:pt x="3" y="119"/>
                </a:cubicBezTo>
                <a:cubicBezTo>
                  <a:pt x="17" y="141"/>
                  <a:pt x="17" y="141"/>
                  <a:pt x="17" y="141"/>
                </a:cubicBezTo>
                <a:cubicBezTo>
                  <a:pt x="18" y="141"/>
                  <a:pt x="18" y="141"/>
                  <a:pt x="18" y="141"/>
                </a:cubicBezTo>
                <a:cubicBezTo>
                  <a:pt x="18" y="142"/>
                  <a:pt x="18" y="142"/>
                  <a:pt x="18" y="142"/>
                </a:cubicBezTo>
                <a:cubicBezTo>
                  <a:pt x="25" y="154"/>
                  <a:pt x="25" y="154"/>
                  <a:pt x="25" y="154"/>
                </a:cubicBezTo>
                <a:cubicBezTo>
                  <a:pt x="25" y="155"/>
                  <a:pt x="25" y="155"/>
                  <a:pt x="25" y="155"/>
                </a:cubicBezTo>
                <a:cubicBezTo>
                  <a:pt x="25" y="155"/>
                  <a:pt x="25" y="155"/>
                  <a:pt x="25" y="155"/>
                </a:cubicBezTo>
                <a:cubicBezTo>
                  <a:pt x="25" y="157"/>
                  <a:pt x="25" y="157"/>
                  <a:pt x="25" y="157"/>
                </a:cubicBezTo>
                <a:cubicBezTo>
                  <a:pt x="25" y="158"/>
                  <a:pt x="25" y="158"/>
                  <a:pt x="25" y="158"/>
                </a:cubicBezTo>
                <a:cubicBezTo>
                  <a:pt x="25" y="158"/>
                  <a:pt x="25" y="158"/>
                  <a:pt x="25" y="158"/>
                </a:cubicBezTo>
                <a:cubicBezTo>
                  <a:pt x="24" y="160"/>
                  <a:pt x="24" y="160"/>
                  <a:pt x="24" y="160"/>
                </a:cubicBezTo>
                <a:cubicBezTo>
                  <a:pt x="27" y="160"/>
                  <a:pt x="29" y="161"/>
                  <a:pt x="32" y="163"/>
                </a:cubicBezTo>
                <a:cubicBezTo>
                  <a:pt x="37" y="166"/>
                  <a:pt x="41" y="174"/>
                  <a:pt x="42" y="187"/>
                </a:cubicBezTo>
                <a:cubicBezTo>
                  <a:pt x="45" y="199"/>
                  <a:pt x="45" y="199"/>
                  <a:pt x="45" y="199"/>
                </a:cubicBezTo>
                <a:cubicBezTo>
                  <a:pt x="46" y="202"/>
                  <a:pt x="47" y="204"/>
                  <a:pt x="50" y="205"/>
                </a:cubicBezTo>
                <a:cubicBezTo>
                  <a:pt x="55" y="208"/>
                  <a:pt x="61" y="207"/>
                  <a:pt x="67" y="203"/>
                </a:cubicBezTo>
                <a:cubicBezTo>
                  <a:pt x="70" y="201"/>
                  <a:pt x="71" y="200"/>
                  <a:pt x="71" y="198"/>
                </a:cubicBezTo>
                <a:cubicBezTo>
                  <a:pt x="70" y="197"/>
                  <a:pt x="70" y="197"/>
                  <a:pt x="70" y="197"/>
                </a:cubicBezTo>
                <a:cubicBezTo>
                  <a:pt x="70" y="196"/>
                  <a:pt x="70" y="196"/>
                  <a:pt x="70" y="196"/>
                </a:cubicBezTo>
                <a:cubicBezTo>
                  <a:pt x="81" y="189"/>
                  <a:pt x="81" y="189"/>
                  <a:pt x="81" y="189"/>
                </a:cubicBezTo>
                <a:cubicBezTo>
                  <a:pt x="82" y="190"/>
                  <a:pt x="82" y="190"/>
                  <a:pt x="82" y="190"/>
                </a:cubicBezTo>
                <a:cubicBezTo>
                  <a:pt x="90" y="203"/>
                  <a:pt x="90" y="203"/>
                  <a:pt x="90" y="203"/>
                </a:cubicBezTo>
                <a:cubicBezTo>
                  <a:pt x="93" y="206"/>
                  <a:pt x="96" y="207"/>
                  <a:pt x="101" y="207"/>
                </a:cubicBezTo>
                <a:cubicBezTo>
                  <a:pt x="104" y="206"/>
                  <a:pt x="104" y="206"/>
                  <a:pt x="104" y="206"/>
                </a:cubicBezTo>
                <a:cubicBezTo>
                  <a:pt x="104" y="206"/>
                  <a:pt x="104" y="206"/>
                  <a:pt x="104" y="206"/>
                </a:cubicBezTo>
                <a:cubicBezTo>
                  <a:pt x="101" y="199"/>
                  <a:pt x="101" y="199"/>
                  <a:pt x="101" y="199"/>
                </a:cubicBezTo>
                <a:cubicBezTo>
                  <a:pt x="113" y="204"/>
                  <a:pt x="113" y="204"/>
                  <a:pt x="113" y="204"/>
                </a:cubicBezTo>
                <a:cubicBezTo>
                  <a:pt x="116" y="204"/>
                  <a:pt x="116" y="204"/>
                  <a:pt x="116" y="204"/>
                </a:cubicBezTo>
                <a:cubicBezTo>
                  <a:pt x="116" y="204"/>
                  <a:pt x="116" y="204"/>
                  <a:pt x="116" y="204"/>
                </a:cubicBezTo>
                <a:cubicBezTo>
                  <a:pt x="117" y="205"/>
                  <a:pt x="117" y="205"/>
                  <a:pt x="117" y="205"/>
                </a:cubicBezTo>
                <a:cubicBezTo>
                  <a:pt x="128" y="214"/>
                  <a:pt x="128" y="214"/>
                  <a:pt x="128" y="214"/>
                </a:cubicBezTo>
                <a:cubicBezTo>
                  <a:pt x="131" y="209"/>
                  <a:pt x="131" y="209"/>
                  <a:pt x="131" y="209"/>
                </a:cubicBezTo>
                <a:cubicBezTo>
                  <a:pt x="130" y="188"/>
                  <a:pt x="130" y="188"/>
                  <a:pt x="130" y="188"/>
                </a:cubicBezTo>
                <a:cubicBezTo>
                  <a:pt x="131" y="187"/>
                  <a:pt x="131" y="187"/>
                  <a:pt x="131" y="187"/>
                </a:cubicBezTo>
                <a:cubicBezTo>
                  <a:pt x="131" y="187"/>
                  <a:pt x="131" y="187"/>
                  <a:pt x="131" y="187"/>
                </a:cubicBezTo>
                <a:cubicBezTo>
                  <a:pt x="138" y="178"/>
                  <a:pt x="138" y="178"/>
                  <a:pt x="138" y="178"/>
                </a:cubicBezTo>
                <a:cubicBezTo>
                  <a:pt x="139" y="177"/>
                  <a:pt x="138" y="175"/>
                  <a:pt x="135" y="172"/>
                </a:cubicBezTo>
                <a:cubicBezTo>
                  <a:pt x="133" y="170"/>
                  <a:pt x="133" y="170"/>
                  <a:pt x="133" y="170"/>
                </a:cubicBezTo>
                <a:cubicBezTo>
                  <a:pt x="135" y="169"/>
                  <a:pt x="135" y="169"/>
                  <a:pt x="135" y="169"/>
                </a:cubicBezTo>
                <a:cubicBezTo>
                  <a:pt x="135" y="167"/>
                  <a:pt x="135" y="167"/>
                  <a:pt x="135" y="167"/>
                </a:cubicBezTo>
                <a:cubicBezTo>
                  <a:pt x="137" y="167"/>
                  <a:pt x="137" y="167"/>
                  <a:pt x="137" y="167"/>
                </a:cubicBezTo>
                <a:cubicBezTo>
                  <a:pt x="152" y="142"/>
                  <a:pt x="152" y="142"/>
                  <a:pt x="152" y="142"/>
                </a:cubicBezTo>
                <a:cubicBezTo>
                  <a:pt x="153" y="143"/>
                  <a:pt x="153" y="143"/>
                  <a:pt x="153" y="143"/>
                </a:cubicBezTo>
                <a:cubicBezTo>
                  <a:pt x="156" y="143"/>
                  <a:pt x="156" y="143"/>
                  <a:pt x="156" y="143"/>
                </a:cubicBezTo>
                <a:cubicBezTo>
                  <a:pt x="158" y="144"/>
                  <a:pt x="158" y="144"/>
                  <a:pt x="158" y="144"/>
                </a:cubicBezTo>
                <a:cubicBezTo>
                  <a:pt x="158" y="145"/>
                  <a:pt x="158" y="145"/>
                  <a:pt x="158" y="145"/>
                </a:cubicBezTo>
                <a:cubicBezTo>
                  <a:pt x="156" y="155"/>
                  <a:pt x="156" y="155"/>
                  <a:pt x="156" y="155"/>
                </a:cubicBezTo>
                <a:cubicBezTo>
                  <a:pt x="158" y="155"/>
                  <a:pt x="158" y="155"/>
                  <a:pt x="158" y="155"/>
                </a:cubicBezTo>
                <a:cubicBezTo>
                  <a:pt x="175" y="140"/>
                  <a:pt x="175" y="140"/>
                  <a:pt x="175" y="140"/>
                </a:cubicBezTo>
                <a:cubicBezTo>
                  <a:pt x="173" y="132"/>
                  <a:pt x="173" y="132"/>
                  <a:pt x="173" y="132"/>
                </a:cubicBezTo>
                <a:cubicBezTo>
                  <a:pt x="170" y="132"/>
                  <a:pt x="170" y="132"/>
                  <a:pt x="170" y="132"/>
                </a:cubicBezTo>
                <a:cubicBezTo>
                  <a:pt x="164" y="132"/>
                  <a:pt x="164" y="132"/>
                  <a:pt x="164" y="132"/>
                </a:cubicBezTo>
                <a:cubicBezTo>
                  <a:pt x="175" y="104"/>
                  <a:pt x="175" y="104"/>
                  <a:pt x="175" y="104"/>
                </a:cubicBezTo>
                <a:cubicBezTo>
                  <a:pt x="166" y="103"/>
                  <a:pt x="166" y="103"/>
                  <a:pt x="166" y="103"/>
                </a:cubicBezTo>
                <a:cubicBezTo>
                  <a:pt x="166" y="103"/>
                  <a:pt x="166" y="103"/>
                  <a:pt x="166" y="103"/>
                </a:cubicBezTo>
                <a:cubicBezTo>
                  <a:pt x="164" y="103"/>
                  <a:pt x="164" y="103"/>
                  <a:pt x="164" y="103"/>
                </a:cubicBezTo>
                <a:cubicBezTo>
                  <a:pt x="164" y="102"/>
                  <a:pt x="164" y="102"/>
                  <a:pt x="164" y="102"/>
                </a:cubicBezTo>
                <a:cubicBezTo>
                  <a:pt x="161" y="98"/>
                  <a:pt x="161" y="98"/>
                  <a:pt x="161" y="98"/>
                </a:cubicBezTo>
                <a:cubicBezTo>
                  <a:pt x="159" y="95"/>
                  <a:pt x="159" y="92"/>
                  <a:pt x="162" y="89"/>
                </a:cubicBezTo>
                <a:cubicBezTo>
                  <a:pt x="176" y="88"/>
                  <a:pt x="176" y="88"/>
                  <a:pt x="176" y="88"/>
                </a:cubicBezTo>
                <a:cubicBezTo>
                  <a:pt x="186" y="88"/>
                  <a:pt x="186" y="88"/>
                  <a:pt x="186" y="88"/>
                </a:cubicBezTo>
                <a:cubicBezTo>
                  <a:pt x="186" y="85"/>
                  <a:pt x="184" y="79"/>
                  <a:pt x="178" y="70"/>
                </a:cubicBezTo>
                <a:cubicBezTo>
                  <a:pt x="166" y="66"/>
                  <a:pt x="166" y="66"/>
                  <a:pt x="166" y="66"/>
                </a:cubicBezTo>
                <a:cubicBezTo>
                  <a:pt x="179" y="53"/>
                  <a:pt x="179" y="53"/>
                  <a:pt x="179" y="53"/>
                </a:cubicBezTo>
                <a:cubicBezTo>
                  <a:pt x="179" y="50"/>
                  <a:pt x="179" y="50"/>
                  <a:pt x="179" y="50"/>
                </a:cubicBezTo>
                <a:cubicBezTo>
                  <a:pt x="172" y="52"/>
                  <a:pt x="172" y="52"/>
                  <a:pt x="172" y="52"/>
                </a:cubicBezTo>
                <a:cubicBezTo>
                  <a:pt x="170" y="52"/>
                  <a:pt x="170" y="52"/>
                  <a:pt x="170" y="52"/>
                </a:cubicBezTo>
                <a:cubicBezTo>
                  <a:pt x="170" y="51"/>
                  <a:pt x="170" y="51"/>
                  <a:pt x="170" y="51"/>
                </a:cubicBezTo>
                <a:cubicBezTo>
                  <a:pt x="169" y="50"/>
                  <a:pt x="169" y="50"/>
                  <a:pt x="169" y="50"/>
                </a:cubicBezTo>
                <a:cubicBezTo>
                  <a:pt x="169" y="49"/>
                  <a:pt x="169" y="49"/>
                  <a:pt x="169" y="49"/>
                </a:cubicBezTo>
                <a:cubicBezTo>
                  <a:pt x="167" y="43"/>
                  <a:pt x="163" y="38"/>
                  <a:pt x="158" y="36"/>
                </a:cubicBezTo>
                <a:cubicBezTo>
                  <a:pt x="133" y="37"/>
                  <a:pt x="133" y="37"/>
                  <a:pt x="133" y="37"/>
                </a:cubicBezTo>
                <a:cubicBezTo>
                  <a:pt x="123" y="49"/>
                  <a:pt x="123" y="49"/>
                  <a:pt x="123" y="49"/>
                </a:cubicBezTo>
                <a:cubicBezTo>
                  <a:pt x="123" y="50"/>
                  <a:pt x="123" y="50"/>
                  <a:pt x="123" y="50"/>
                </a:cubicBezTo>
                <a:cubicBezTo>
                  <a:pt x="120" y="49"/>
                  <a:pt x="120" y="49"/>
                  <a:pt x="120" y="49"/>
                </a:cubicBezTo>
                <a:cubicBezTo>
                  <a:pt x="82" y="37"/>
                  <a:pt x="82" y="37"/>
                  <a:pt x="82" y="37"/>
                </a:cubicBezTo>
                <a:cubicBezTo>
                  <a:pt x="119" y="27"/>
                  <a:pt x="119" y="27"/>
                  <a:pt x="119" y="27"/>
                </a:cubicBezTo>
                <a:cubicBezTo>
                  <a:pt x="121" y="27"/>
                  <a:pt x="127" y="21"/>
                  <a:pt x="138" y="9"/>
                </a:cubicBezTo>
                <a:cubicBezTo>
                  <a:pt x="125" y="0"/>
                  <a:pt x="125" y="0"/>
                  <a:pt x="125" y="0"/>
                </a:cubicBezTo>
                <a:lnTo>
                  <a:pt x="114" y="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5" name="Freeform 28"/>
          <p:cNvSpPr>
            <a:spLocks/>
          </p:cNvSpPr>
          <p:nvPr/>
        </p:nvSpPr>
        <p:spPr bwMode="auto">
          <a:xfrm>
            <a:off x="5068888" y="3871913"/>
            <a:ext cx="577850" cy="708025"/>
          </a:xfrm>
          <a:custGeom>
            <a:avLst/>
            <a:gdLst>
              <a:gd name="T0" fmla="*/ 363647 w 232"/>
              <a:gd name="T1" fmla="*/ 199444 h 284"/>
              <a:gd name="T2" fmla="*/ 321305 w 232"/>
              <a:gd name="T3" fmla="*/ 104708 h 284"/>
              <a:gd name="T4" fmla="*/ 206731 w 232"/>
              <a:gd name="T5" fmla="*/ 64819 h 284"/>
              <a:gd name="T6" fmla="*/ 141972 w 232"/>
              <a:gd name="T7" fmla="*/ 0 h 284"/>
              <a:gd name="T8" fmla="*/ 184314 w 232"/>
              <a:gd name="T9" fmla="*/ 64819 h 284"/>
              <a:gd name="T10" fmla="*/ 186805 w 232"/>
              <a:gd name="T11" fmla="*/ 69805 h 284"/>
              <a:gd name="T12" fmla="*/ 134500 w 232"/>
              <a:gd name="T13" fmla="*/ 134624 h 284"/>
              <a:gd name="T14" fmla="*/ 72231 w 232"/>
              <a:gd name="T15" fmla="*/ 84764 h 284"/>
              <a:gd name="T16" fmla="*/ 87176 w 232"/>
              <a:gd name="T17" fmla="*/ 134624 h 284"/>
              <a:gd name="T18" fmla="*/ 87176 w 232"/>
              <a:gd name="T19" fmla="*/ 137118 h 284"/>
              <a:gd name="T20" fmla="*/ 82194 w 232"/>
              <a:gd name="T21" fmla="*/ 154569 h 284"/>
              <a:gd name="T22" fmla="*/ 54796 w 232"/>
              <a:gd name="T23" fmla="*/ 167034 h 284"/>
              <a:gd name="T24" fmla="*/ 42342 w 232"/>
              <a:gd name="T25" fmla="*/ 191965 h 284"/>
              <a:gd name="T26" fmla="*/ 32380 w 232"/>
              <a:gd name="T27" fmla="*/ 236839 h 284"/>
              <a:gd name="T28" fmla="*/ 29889 w 232"/>
              <a:gd name="T29" fmla="*/ 236839 h 284"/>
              <a:gd name="T30" fmla="*/ 14944 w 232"/>
              <a:gd name="T31" fmla="*/ 246812 h 284"/>
              <a:gd name="T32" fmla="*/ 54796 w 232"/>
              <a:gd name="T33" fmla="*/ 306645 h 284"/>
              <a:gd name="T34" fmla="*/ 69741 w 232"/>
              <a:gd name="T35" fmla="*/ 304152 h 284"/>
              <a:gd name="T36" fmla="*/ 132009 w 232"/>
              <a:gd name="T37" fmla="*/ 334068 h 284"/>
              <a:gd name="T38" fmla="*/ 134500 w 232"/>
              <a:gd name="T39" fmla="*/ 339054 h 284"/>
              <a:gd name="T40" fmla="*/ 129518 w 232"/>
              <a:gd name="T41" fmla="*/ 376450 h 284"/>
              <a:gd name="T42" fmla="*/ 114574 w 232"/>
              <a:gd name="T43" fmla="*/ 411353 h 284"/>
              <a:gd name="T44" fmla="*/ 94648 w 232"/>
              <a:gd name="T45" fmla="*/ 433790 h 284"/>
              <a:gd name="T46" fmla="*/ 94648 w 232"/>
              <a:gd name="T47" fmla="*/ 433790 h 284"/>
              <a:gd name="T48" fmla="*/ 99629 w 232"/>
              <a:gd name="T49" fmla="*/ 478665 h 284"/>
              <a:gd name="T50" fmla="*/ 141972 w 232"/>
              <a:gd name="T51" fmla="*/ 486144 h 284"/>
              <a:gd name="T52" fmla="*/ 161898 w 232"/>
              <a:gd name="T53" fmla="*/ 508581 h 284"/>
              <a:gd name="T54" fmla="*/ 194277 w 232"/>
              <a:gd name="T55" fmla="*/ 665643 h 284"/>
              <a:gd name="T56" fmla="*/ 186805 w 232"/>
              <a:gd name="T57" fmla="*/ 678108 h 284"/>
              <a:gd name="T58" fmla="*/ 191786 w 232"/>
              <a:gd name="T59" fmla="*/ 688081 h 284"/>
              <a:gd name="T60" fmla="*/ 276471 w 232"/>
              <a:gd name="T61" fmla="*/ 653178 h 284"/>
              <a:gd name="T62" fmla="*/ 296397 w 232"/>
              <a:gd name="T63" fmla="*/ 663150 h 284"/>
              <a:gd name="T64" fmla="*/ 298888 w 232"/>
              <a:gd name="T65" fmla="*/ 660657 h 284"/>
              <a:gd name="T66" fmla="*/ 328777 w 232"/>
              <a:gd name="T67" fmla="*/ 643206 h 284"/>
              <a:gd name="T68" fmla="*/ 415952 w 232"/>
              <a:gd name="T69" fmla="*/ 680601 h 284"/>
              <a:gd name="T70" fmla="*/ 438369 w 232"/>
              <a:gd name="T71" fmla="*/ 695560 h 284"/>
              <a:gd name="T72" fmla="*/ 508109 w 232"/>
              <a:gd name="T73" fmla="*/ 618275 h 284"/>
              <a:gd name="T74" fmla="*/ 493165 w 232"/>
              <a:gd name="T75" fmla="*/ 558442 h 284"/>
              <a:gd name="T76" fmla="*/ 545470 w 232"/>
              <a:gd name="T77" fmla="*/ 560935 h 284"/>
              <a:gd name="T78" fmla="*/ 545470 w 232"/>
              <a:gd name="T79" fmla="*/ 508581 h 284"/>
              <a:gd name="T80" fmla="*/ 577850 w 232"/>
              <a:gd name="T81" fmla="*/ 463707 h 284"/>
              <a:gd name="T82" fmla="*/ 535508 w 232"/>
              <a:gd name="T83" fmla="*/ 418832 h 284"/>
              <a:gd name="T84" fmla="*/ 515582 w 232"/>
              <a:gd name="T85" fmla="*/ 438776 h 284"/>
              <a:gd name="T86" fmla="*/ 510600 w 232"/>
              <a:gd name="T87" fmla="*/ 436283 h 284"/>
              <a:gd name="T88" fmla="*/ 475730 w 232"/>
              <a:gd name="T89" fmla="*/ 403873 h 284"/>
              <a:gd name="T90" fmla="*/ 428406 w 232"/>
              <a:gd name="T91" fmla="*/ 373957 h 284"/>
              <a:gd name="T92" fmla="*/ 415952 w 232"/>
              <a:gd name="T93" fmla="*/ 319110 h 284"/>
              <a:gd name="T94" fmla="*/ 440860 w 232"/>
              <a:gd name="T95" fmla="*/ 241825 h 284"/>
              <a:gd name="T96" fmla="*/ 488184 w 232"/>
              <a:gd name="T97" fmla="*/ 244318 h 284"/>
              <a:gd name="T98" fmla="*/ 490674 w 232"/>
              <a:gd name="T99" fmla="*/ 196951 h 284"/>
              <a:gd name="T100" fmla="*/ 366138 w 232"/>
              <a:gd name="T101" fmla="*/ 204430 h 284"/>
              <a:gd name="T102" fmla="*/ 363647 w 232"/>
              <a:gd name="T103" fmla="*/ 199444 h 2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2" h="284">
                <a:moveTo>
                  <a:pt x="146" y="80"/>
                </a:moveTo>
                <a:cubicBezTo>
                  <a:pt x="146" y="80"/>
                  <a:pt x="146" y="80"/>
                  <a:pt x="146" y="80"/>
                </a:cubicBezTo>
                <a:cubicBezTo>
                  <a:pt x="146" y="80"/>
                  <a:pt x="146" y="80"/>
                  <a:pt x="146" y="80"/>
                </a:cubicBezTo>
                <a:cubicBezTo>
                  <a:pt x="139" y="57"/>
                  <a:pt x="133" y="44"/>
                  <a:pt x="129" y="42"/>
                </a:cubicBezTo>
                <a:cubicBezTo>
                  <a:pt x="108" y="35"/>
                  <a:pt x="108" y="35"/>
                  <a:pt x="108" y="35"/>
                </a:cubicBezTo>
                <a:cubicBezTo>
                  <a:pt x="96" y="31"/>
                  <a:pt x="87" y="29"/>
                  <a:pt x="83" y="26"/>
                </a:cubicBezTo>
                <a:cubicBezTo>
                  <a:pt x="77" y="23"/>
                  <a:pt x="69" y="14"/>
                  <a:pt x="60" y="0"/>
                </a:cubicBezTo>
                <a:cubicBezTo>
                  <a:pt x="57" y="0"/>
                  <a:pt x="57" y="0"/>
                  <a:pt x="57" y="0"/>
                </a:cubicBezTo>
                <a:cubicBezTo>
                  <a:pt x="57" y="1"/>
                  <a:pt x="57" y="1"/>
                  <a:pt x="57" y="1"/>
                </a:cubicBezTo>
                <a:cubicBezTo>
                  <a:pt x="58" y="6"/>
                  <a:pt x="63" y="14"/>
                  <a:pt x="74" y="26"/>
                </a:cubicBezTo>
                <a:cubicBezTo>
                  <a:pt x="74" y="27"/>
                  <a:pt x="74" y="27"/>
                  <a:pt x="74" y="27"/>
                </a:cubicBezTo>
                <a:cubicBezTo>
                  <a:pt x="75" y="28"/>
                  <a:pt x="75" y="28"/>
                  <a:pt x="75" y="28"/>
                </a:cubicBezTo>
                <a:cubicBezTo>
                  <a:pt x="65" y="46"/>
                  <a:pt x="65" y="46"/>
                  <a:pt x="65" y="46"/>
                </a:cubicBezTo>
                <a:cubicBezTo>
                  <a:pt x="62" y="52"/>
                  <a:pt x="58" y="55"/>
                  <a:pt x="54" y="54"/>
                </a:cubicBezTo>
                <a:cubicBezTo>
                  <a:pt x="52" y="53"/>
                  <a:pt x="47" y="48"/>
                  <a:pt x="39" y="37"/>
                </a:cubicBezTo>
                <a:cubicBezTo>
                  <a:pt x="29" y="34"/>
                  <a:pt x="29" y="34"/>
                  <a:pt x="29" y="34"/>
                </a:cubicBezTo>
                <a:cubicBezTo>
                  <a:pt x="29" y="37"/>
                  <a:pt x="31" y="43"/>
                  <a:pt x="35" y="53"/>
                </a:cubicBezTo>
                <a:cubicBezTo>
                  <a:pt x="35" y="54"/>
                  <a:pt x="35" y="54"/>
                  <a:pt x="35" y="54"/>
                </a:cubicBezTo>
                <a:cubicBezTo>
                  <a:pt x="35" y="54"/>
                  <a:pt x="35" y="54"/>
                  <a:pt x="35" y="54"/>
                </a:cubicBezTo>
                <a:cubicBezTo>
                  <a:pt x="35" y="55"/>
                  <a:pt x="35" y="55"/>
                  <a:pt x="35" y="55"/>
                </a:cubicBezTo>
                <a:cubicBezTo>
                  <a:pt x="35" y="55"/>
                  <a:pt x="35" y="55"/>
                  <a:pt x="35" y="55"/>
                </a:cubicBezTo>
                <a:cubicBezTo>
                  <a:pt x="33" y="62"/>
                  <a:pt x="33" y="62"/>
                  <a:pt x="33" y="62"/>
                </a:cubicBezTo>
                <a:cubicBezTo>
                  <a:pt x="22" y="67"/>
                  <a:pt x="22" y="67"/>
                  <a:pt x="22" y="67"/>
                </a:cubicBezTo>
                <a:cubicBezTo>
                  <a:pt x="22" y="67"/>
                  <a:pt x="22" y="67"/>
                  <a:pt x="22" y="67"/>
                </a:cubicBezTo>
                <a:cubicBezTo>
                  <a:pt x="18" y="68"/>
                  <a:pt x="18" y="68"/>
                  <a:pt x="18" y="68"/>
                </a:cubicBezTo>
                <a:cubicBezTo>
                  <a:pt x="17" y="70"/>
                  <a:pt x="17" y="73"/>
                  <a:pt x="17" y="77"/>
                </a:cubicBezTo>
                <a:cubicBezTo>
                  <a:pt x="18" y="86"/>
                  <a:pt x="18" y="91"/>
                  <a:pt x="16" y="94"/>
                </a:cubicBezTo>
                <a:cubicBezTo>
                  <a:pt x="15" y="95"/>
                  <a:pt x="14" y="95"/>
                  <a:pt x="13" y="95"/>
                </a:cubicBezTo>
                <a:cubicBezTo>
                  <a:pt x="12" y="95"/>
                  <a:pt x="12" y="95"/>
                  <a:pt x="12" y="95"/>
                </a:cubicBezTo>
                <a:cubicBezTo>
                  <a:pt x="12" y="95"/>
                  <a:pt x="12" y="95"/>
                  <a:pt x="12" y="95"/>
                </a:cubicBezTo>
                <a:cubicBezTo>
                  <a:pt x="0" y="92"/>
                  <a:pt x="0" y="92"/>
                  <a:pt x="0" y="92"/>
                </a:cubicBezTo>
                <a:cubicBezTo>
                  <a:pt x="1" y="95"/>
                  <a:pt x="3" y="97"/>
                  <a:pt x="6" y="99"/>
                </a:cubicBezTo>
                <a:cubicBezTo>
                  <a:pt x="12" y="105"/>
                  <a:pt x="17" y="112"/>
                  <a:pt x="21" y="122"/>
                </a:cubicBezTo>
                <a:cubicBezTo>
                  <a:pt x="22" y="123"/>
                  <a:pt x="22" y="123"/>
                  <a:pt x="22" y="123"/>
                </a:cubicBezTo>
                <a:cubicBezTo>
                  <a:pt x="22" y="123"/>
                  <a:pt x="22" y="123"/>
                  <a:pt x="22" y="123"/>
                </a:cubicBezTo>
                <a:cubicBezTo>
                  <a:pt x="28" y="122"/>
                  <a:pt x="28" y="122"/>
                  <a:pt x="28" y="122"/>
                </a:cubicBezTo>
                <a:cubicBezTo>
                  <a:pt x="34" y="121"/>
                  <a:pt x="40" y="122"/>
                  <a:pt x="46" y="126"/>
                </a:cubicBezTo>
                <a:cubicBezTo>
                  <a:pt x="53" y="134"/>
                  <a:pt x="53" y="134"/>
                  <a:pt x="53" y="134"/>
                </a:cubicBezTo>
                <a:cubicBezTo>
                  <a:pt x="54" y="135"/>
                  <a:pt x="54" y="135"/>
                  <a:pt x="54" y="135"/>
                </a:cubicBezTo>
                <a:cubicBezTo>
                  <a:pt x="54" y="136"/>
                  <a:pt x="54" y="136"/>
                  <a:pt x="54" y="136"/>
                </a:cubicBezTo>
                <a:cubicBezTo>
                  <a:pt x="53" y="136"/>
                  <a:pt x="53" y="136"/>
                  <a:pt x="53" y="136"/>
                </a:cubicBezTo>
                <a:cubicBezTo>
                  <a:pt x="52" y="151"/>
                  <a:pt x="52" y="151"/>
                  <a:pt x="52" y="151"/>
                </a:cubicBezTo>
                <a:cubicBezTo>
                  <a:pt x="54" y="154"/>
                  <a:pt x="55" y="157"/>
                  <a:pt x="54" y="159"/>
                </a:cubicBezTo>
                <a:cubicBezTo>
                  <a:pt x="53" y="162"/>
                  <a:pt x="51" y="164"/>
                  <a:pt x="46" y="165"/>
                </a:cubicBezTo>
                <a:cubicBezTo>
                  <a:pt x="41" y="165"/>
                  <a:pt x="39" y="168"/>
                  <a:pt x="38" y="174"/>
                </a:cubicBezTo>
                <a:cubicBezTo>
                  <a:pt x="38" y="174"/>
                  <a:pt x="38" y="174"/>
                  <a:pt x="38" y="174"/>
                </a:cubicBezTo>
                <a:cubicBezTo>
                  <a:pt x="38" y="174"/>
                  <a:pt x="38" y="174"/>
                  <a:pt x="38" y="174"/>
                </a:cubicBezTo>
                <a:cubicBezTo>
                  <a:pt x="38" y="174"/>
                  <a:pt x="38" y="174"/>
                  <a:pt x="38" y="174"/>
                </a:cubicBezTo>
                <a:cubicBezTo>
                  <a:pt x="33" y="185"/>
                  <a:pt x="33" y="185"/>
                  <a:pt x="33" y="185"/>
                </a:cubicBezTo>
                <a:cubicBezTo>
                  <a:pt x="40" y="192"/>
                  <a:pt x="40" y="192"/>
                  <a:pt x="40" y="192"/>
                </a:cubicBezTo>
                <a:cubicBezTo>
                  <a:pt x="56" y="195"/>
                  <a:pt x="56" y="195"/>
                  <a:pt x="56" y="195"/>
                </a:cubicBezTo>
                <a:cubicBezTo>
                  <a:pt x="57" y="195"/>
                  <a:pt x="57" y="195"/>
                  <a:pt x="57" y="195"/>
                </a:cubicBezTo>
                <a:cubicBezTo>
                  <a:pt x="57" y="195"/>
                  <a:pt x="57" y="195"/>
                  <a:pt x="57" y="195"/>
                </a:cubicBezTo>
                <a:cubicBezTo>
                  <a:pt x="65" y="204"/>
                  <a:pt x="65" y="204"/>
                  <a:pt x="65" y="204"/>
                </a:cubicBezTo>
                <a:cubicBezTo>
                  <a:pt x="55" y="218"/>
                  <a:pt x="55" y="218"/>
                  <a:pt x="55" y="218"/>
                </a:cubicBezTo>
                <a:cubicBezTo>
                  <a:pt x="78" y="267"/>
                  <a:pt x="78" y="267"/>
                  <a:pt x="78" y="267"/>
                </a:cubicBezTo>
                <a:cubicBezTo>
                  <a:pt x="79" y="268"/>
                  <a:pt x="79" y="268"/>
                  <a:pt x="79" y="268"/>
                </a:cubicBezTo>
                <a:cubicBezTo>
                  <a:pt x="75" y="272"/>
                  <a:pt x="75" y="272"/>
                  <a:pt x="75" y="272"/>
                </a:cubicBezTo>
                <a:cubicBezTo>
                  <a:pt x="76" y="276"/>
                  <a:pt x="76" y="276"/>
                  <a:pt x="76" y="276"/>
                </a:cubicBezTo>
                <a:cubicBezTo>
                  <a:pt x="77" y="276"/>
                  <a:pt x="77" y="276"/>
                  <a:pt x="77" y="276"/>
                </a:cubicBezTo>
                <a:cubicBezTo>
                  <a:pt x="118" y="250"/>
                  <a:pt x="118" y="250"/>
                  <a:pt x="118" y="250"/>
                </a:cubicBezTo>
                <a:cubicBezTo>
                  <a:pt x="111" y="262"/>
                  <a:pt x="111" y="262"/>
                  <a:pt x="111" y="262"/>
                </a:cubicBezTo>
                <a:cubicBezTo>
                  <a:pt x="106" y="271"/>
                  <a:pt x="103" y="279"/>
                  <a:pt x="102" y="284"/>
                </a:cubicBezTo>
                <a:cubicBezTo>
                  <a:pt x="109" y="281"/>
                  <a:pt x="115" y="276"/>
                  <a:pt x="119" y="266"/>
                </a:cubicBezTo>
                <a:cubicBezTo>
                  <a:pt x="119" y="265"/>
                  <a:pt x="119" y="265"/>
                  <a:pt x="119" y="265"/>
                </a:cubicBezTo>
                <a:cubicBezTo>
                  <a:pt x="120" y="265"/>
                  <a:pt x="120" y="265"/>
                  <a:pt x="120" y="265"/>
                </a:cubicBezTo>
                <a:cubicBezTo>
                  <a:pt x="131" y="259"/>
                  <a:pt x="131" y="259"/>
                  <a:pt x="131" y="259"/>
                </a:cubicBezTo>
                <a:cubicBezTo>
                  <a:pt x="132" y="258"/>
                  <a:pt x="132" y="258"/>
                  <a:pt x="132" y="258"/>
                </a:cubicBezTo>
                <a:cubicBezTo>
                  <a:pt x="148" y="272"/>
                  <a:pt x="148" y="272"/>
                  <a:pt x="148" y="272"/>
                </a:cubicBezTo>
                <a:cubicBezTo>
                  <a:pt x="167" y="273"/>
                  <a:pt x="167" y="273"/>
                  <a:pt x="167" y="273"/>
                </a:cubicBezTo>
                <a:cubicBezTo>
                  <a:pt x="167" y="273"/>
                  <a:pt x="167" y="273"/>
                  <a:pt x="167" y="273"/>
                </a:cubicBezTo>
                <a:cubicBezTo>
                  <a:pt x="176" y="279"/>
                  <a:pt x="176" y="279"/>
                  <a:pt x="176" y="279"/>
                </a:cubicBezTo>
                <a:cubicBezTo>
                  <a:pt x="198" y="259"/>
                  <a:pt x="198" y="259"/>
                  <a:pt x="198" y="259"/>
                </a:cubicBezTo>
                <a:cubicBezTo>
                  <a:pt x="200" y="258"/>
                  <a:pt x="202" y="254"/>
                  <a:pt x="204" y="248"/>
                </a:cubicBezTo>
                <a:cubicBezTo>
                  <a:pt x="207" y="243"/>
                  <a:pt x="207" y="243"/>
                  <a:pt x="207" y="243"/>
                </a:cubicBezTo>
                <a:cubicBezTo>
                  <a:pt x="207" y="241"/>
                  <a:pt x="204" y="235"/>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4"/>
                  <a:pt x="219" y="204"/>
                  <a:pt x="219" y="204"/>
                </a:cubicBezTo>
                <a:cubicBezTo>
                  <a:pt x="232" y="186"/>
                  <a:pt x="232" y="186"/>
                  <a:pt x="232" y="186"/>
                </a:cubicBezTo>
                <a:cubicBezTo>
                  <a:pt x="227" y="177"/>
                  <a:pt x="227" y="177"/>
                  <a:pt x="227" y="177"/>
                </a:cubicBezTo>
                <a:cubicBezTo>
                  <a:pt x="221" y="171"/>
                  <a:pt x="218" y="168"/>
                  <a:pt x="215" y="168"/>
                </a:cubicBezTo>
                <a:cubicBezTo>
                  <a:pt x="214" y="169"/>
                  <a:pt x="214" y="169"/>
                  <a:pt x="214" y="169"/>
                </a:cubicBezTo>
                <a:cubicBezTo>
                  <a:pt x="207" y="176"/>
                  <a:pt x="207" y="176"/>
                  <a:pt x="207" y="176"/>
                </a:cubicBezTo>
                <a:cubicBezTo>
                  <a:pt x="206" y="175"/>
                  <a:pt x="206" y="175"/>
                  <a:pt x="206" y="175"/>
                </a:cubicBezTo>
                <a:cubicBezTo>
                  <a:pt x="205" y="175"/>
                  <a:pt x="205" y="175"/>
                  <a:pt x="205" y="175"/>
                </a:cubicBezTo>
                <a:cubicBezTo>
                  <a:pt x="194" y="171"/>
                  <a:pt x="194" y="171"/>
                  <a:pt x="194" y="171"/>
                </a:cubicBezTo>
                <a:cubicBezTo>
                  <a:pt x="191" y="162"/>
                  <a:pt x="191" y="162"/>
                  <a:pt x="191" y="162"/>
                </a:cubicBezTo>
                <a:cubicBezTo>
                  <a:pt x="187" y="161"/>
                  <a:pt x="182" y="159"/>
                  <a:pt x="179" y="154"/>
                </a:cubicBezTo>
                <a:cubicBezTo>
                  <a:pt x="172" y="150"/>
                  <a:pt x="172" y="150"/>
                  <a:pt x="172" y="150"/>
                </a:cubicBezTo>
                <a:cubicBezTo>
                  <a:pt x="167" y="148"/>
                  <a:pt x="163" y="145"/>
                  <a:pt x="163" y="142"/>
                </a:cubicBezTo>
                <a:cubicBezTo>
                  <a:pt x="162" y="138"/>
                  <a:pt x="163" y="134"/>
                  <a:pt x="167" y="128"/>
                </a:cubicBezTo>
                <a:cubicBezTo>
                  <a:pt x="174" y="119"/>
                  <a:pt x="177" y="111"/>
                  <a:pt x="177" y="105"/>
                </a:cubicBezTo>
                <a:cubicBezTo>
                  <a:pt x="177" y="97"/>
                  <a:pt x="177" y="97"/>
                  <a:pt x="177" y="97"/>
                </a:cubicBezTo>
                <a:cubicBezTo>
                  <a:pt x="182" y="97"/>
                  <a:pt x="182" y="97"/>
                  <a:pt x="182" y="97"/>
                </a:cubicBezTo>
                <a:cubicBezTo>
                  <a:pt x="196" y="98"/>
                  <a:pt x="196" y="98"/>
                  <a:pt x="196" y="98"/>
                </a:cubicBezTo>
                <a:cubicBezTo>
                  <a:pt x="197" y="97"/>
                  <a:pt x="199" y="91"/>
                  <a:pt x="201" y="80"/>
                </a:cubicBezTo>
                <a:cubicBezTo>
                  <a:pt x="197" y="79"/>
                  <a:pt x="197" y="79"/>
                  <a:pt x="197" y="79"/>
                </a:cubicBezTo>
                <a:cubicBezTo>
                  <a:pt x="187" y="86"/>
                  <a:pt x="180" y="90"/>
                  <a:pt x="174" y="92"/>
                </a:cubicBezTo>
                <a:cubicBezTo>
                  <a:pt x="168" y="94"/>
                  <a:pt x="159" y="90"/>
                  <a:pt x="147" y="82"/>
                </a:cubicBezTo>
                <a:cubicBezTo>
                  <a:pt x="147" y="81"/>
                  <a:pt x="147" y="81"/>
                  <a:pt x="147" y="81"/>
                </a:cubicBezTo>
                <a:lnTo>
                  <a:pt x="146" y="8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6" name="Freeform 29"/>
          <p:cNvSpPr>
            <a:spLocks/>
          </p:cNvSpPr>
          <p:nvPr/>
        </p:nvSpPr>
        <p:spPr bwMode="auto">
          <a:xfrm>
            <a:off x="5370513" y="2530475"/>
            <a:ext cx="709612" cy="674688"/>
          </a:xfrm>
          <a:custGeom>
            <a:avLst/>
            <a:gdLst>
              <a:gd name="T0" fmla="*/ 306254 w 285"/>
              <a:gd name="T1" fmla="*/ 141909 h 271"/>
              <a:gd name="T2" fmla="*/ 266416 w 285"/>
              <a:gd name="T3" fmla="*/ 149377 h 271"/>
              <a:gd name="T4" fmla="*/ 221598 w 285"/>
              <a:gd name="T5" fmla="*/ 171784 h 271"/>
              <a:gd name="T6" fmla="*/ 174291 w 285"/>
              <a:gd name="T7" fmla="*/ 214108 h 271"/>
              <a:gd name="T8" fmla="*/ 171801 w 285"/>
              <a:gd name="T9" fmla="*/ 219087 h 271"/>
              <a:gd name="T10" fmla="*/ 131963 w 285"/>
              <a:gd name="T11" fmla="*/ 263900 h 271"/>
              <a:gd name="T12" fmla="*/ 79676 w 285"/>
              <a:gd name="T13" fmla="*/ 261410 h 271"/>
              <a:gd name="T14" fmla="*/ 59757 w 285"/>
              <a:gd name="T15" fmla="*/ 239004 h 271"/>
              <a:gd name="T16" fmla="*/ 64737 w 285"/>
              <a:gd name="T17" fmla="*/ 326141 h 271"/>
              <a:gd name="T18" fmla="*/ 9959 w 285"/>
              <a:gd name="T19" fmla="*/ 413278 h 271"/>
              <a:gd name="T20" fmla="*/ 0 w 285"/>
              <a:gd name="T21" fmla="*/ 428215 h 271"/>
              <a:gd name="T22" fmla="*/ 62247 w 285"/>
              <a:gd name="T23" fmla="*/ 450622 h 271"/>
              <a:gd name="T24" fmla="*/ 64737 w 285"/>
              <a:gd name="T25" fmla="*/ 453111 h 271"/>
              <a:gd name="T26" fmla="*/ 87145 w 285"/>
              <a:gd name="T27" fmla="*/ 468049 h 271"/>
              <a:gd name="T28" fmla="*/ 89635 w 285"/>
              <a:gd name="T29" fmla="*/ 468049 h 271"/>
              <a:gd name="T30" fmla="*/ 149392 w 285"/>
              <a:gd name="T31" fmla="*/ 515352 h 271"/>
              <a:gd name="T32" fmla="*/ 214129 w 285"/>
              <a:gd name="T33" fmla="*/ 423236 h 271"/>
              <a:gd name="T34" fmla="*/ 231558 w 285"/>
              <a:gd name="T35" fmla="*/ 398340 h 271"/>
              <a:gd name="T36" fmla="*/ 281355 w 285"/>
              <a:gd name="T37" fmla="*/ 383402 h 271"/>
              <a:gd name="T38" fmla="*/ 328662 w 285"/>
              <a:gd name="T39" fmla="*/ 375933 h 271"/>
              <a:gd name="T40" fmla="*/ 356051 w 285"/>
              <a:gd name="T41" fmla="*/ 418257 h 271"/>
              <a:gd name="T42" fmla="*/ 358541 w 285"/>
              <a:gd name="T43" fmla="*/ 448132 h 271"/>
              <a:gd name="T44" fmla="*/ 351071 w 285"/>
              <a:gd name="T45" fmla="*/ 507883 h 271"/>
              <a:gd name="T46" fmla="*/ 348581 w 285"/>
              <a:gd name="T47" fmla="*/ 510373 h 271"/>
              <a:gd name="T48" fmla="*/ 321193 w 285"/>
              <a:gd name="T49" fmla="*/ 587551 h 271"/>
              <a:gd name="T50" fmla="*/ 348581 w 285"/>
              <a:gd name="T51" fmla="*/ 572613 h 271"/>
              <a:gd name="T52" fmla="*/ 368500 w 285"/>
              <a:gd name="T53" fmla="*/ 580082 h 271"/>
              <a:gd name="T54" fmla="*/ 366010 w 285"/>
              <a:gd name="T55" fmla="*/ 607468 h 271"/>
              <a:gd name="T56" fmla="*/ 348581 w 285"/>
              <a:gd name="T57" fmla="*/ 632364 h 271"/>
              <a:gd name="T58" fmla="*/ 336132 w 285"/>
              <a:gd name="T59" fmla="*/ 649792 h 271"/>
              <a:gd name="T60" fmla="*/ 321193 w 285"/>
              <a:gd name="T61" fmla="*/ 652281 h 271"/>
              <a:gd name="T62" fmla="*/ 301274 w 285"/>
              <a:gd name="T63" fmla="*/ 674688 h 271"/>
              <a:gd name="T64" fmla="*/ 375970 w 285"/>
              <a:gd name="T65" fmla="*/ 617427 h 271"/>
              <a:gd name="T66" fmla="*/ 490504 w 285"/>
              <a:gd name="T67" fmla="*/ 502904 h 271"/>
              <a:gd name="T68" fmla="*/ 517892 w 285"/>
              <a:gd name="T69" fmla="*/ 490456 h 271"/>
              <a:gd name="T70" fmla="*/ 577649 w 285"/>
              <a:gd name="T71" fmla="*/ 478008 h 271"/>
              <a:gd name="T72" fmla="*/ 617487 w 285"/>
              <a:gd name="T73" fmla="*/ 395850 h 271"/>
              <a:gd name="T74" fmla="*/ 709612 w 285"/>
              <a:gd name="T75" fmla="*/ 293776 h 271"/>
              <a:gd name="T76" fmla="*/ 687203 w 285"/>
              <a:gd name="T77" fmla="*/ 229045 h 271"/>
              <a:gd name="T78" fmla="*/ 654835 w 285"/>
              <a:gd name="T79" fmla="*/ 219087 h 271"/>
              <a:gd name="T80" fmla="*/ 647365 w 285"/>
              <a:gd name="T81" fmla="*/ 206639 h 271"/>
              <a:gd name="T82" fmla="*/ 600058 w 285"/>
              <a:gd name="T83" fmla="*/ 84647 h 271"/>
              <a:gd name="T84" fmla="*/ 582629 w 285"/>
              <a:gd name="T85" fmla="*/ 22407 h 271"/>
              <a:gd name="T86" fmla="*/ 555240 w 285"/>
              <a:gd name="T87" fmla="*/ 44813 h 271"/>
              <a:gd name="T88" fmla="*/ 505443 w 285"/>
              <a:gd name="T89" fmla="*/ 19917 h 271"/>
              <a:gd name="T90" fmla="*/ 470585 w 285"/>
              <a:gd name="T91" fmla="*/ 22407 h 271"/>
              <a:gd name="T92" fmla="*/ 433237 w 285"/>
              <a:gd name="T93" fmla="*/ 7469 h 271"/>
              <a:gd name="T94" fmla="*/ 430747 w 285"/>
              <a:gd name="T95" fmla="*/ 57261 h 271"/>
              <a:gd name="T96" fmla="*/ 428257 w 285"/>
              <a:gd name="T97" fmla="*/ 59751 h 271"/>
              <a:gd name="T98" fmla="*/ 395889 w 285"/>
              <a:gd name="T99" fmla="*/ 92116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5" h="271">
                <a:moveTo>
                  <a:pt x="131" y="35"/>
                </a:moveTo>
                <a:cubicBezTo>
                  <a:pt x="123" y="45"/>
                  <a:pt x="123" y="45"/>
                  <a:pt x="123" y="45"/>
                </a:cubicBezTo>
                <a:cubicBezTo>
                  <a:pt x="122" y="47"/>
                  <a:pt x="121" y="51"/>
                  <a:pt x="123" y="57"/>
                </a:cubicBezTo>
                <a:cubicBezTo>
                  <a:pt x="123" y="60"/>
                  <a:pt x="123" y="60"/>
                  <a:pt x="123" y="60"/>
                </a:cubicBezTo>
                <a:cubicBezTo>
                  <a:pt x="108" y="60"/>
                  <a:pt x="108" y="60"/>
                  <a:pt x="108" y="60"/>
                </a:cubicBezTo>
                <a:cubicBezTo>
                  <a:pt x="107" y="60"/>
                  <a:pt x="107" y="60"/>
                  <a:pt x="107" y="60"/>
                </a:cubicBezTo>
                <a:cubicBezTo>
                  <a:pt x="107" y="60"/>
                  <a:pt x="107" y="60"/>
                  <a:pt x="107" y="60"/>
                </a:cubicBezTo>
                <a:cubicBezTo>
                  <a:pt x="97" y="57"/>
                  <a:pt x="97" y="57"/>
                  <a:pt x="97" y="57"/>
                </a:cubicBezTo>
                <a:cubicBezTo>
                  <a:pt x="89" y="69"/>
                  <a:pt x="89" y="69"/>
                  <a:pt x="89" y="69"/>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3" y="105"/>
                  <a:pt x="53" y="105"/>
                  <a:pt x="53" y="105"/>
                </a:cubicBezTo>
                <a:cubicBezTo>
                  <a:pt x="53" y="106"/>
                  <a:pt x="53" y="106"/>
                  <a:pt x="53" y="106"/>
                </a:cubicBezTo>
                <a:cubicBezTo>
                  <a:pt x="53" y="106"/>
                  <a:pt x="53" y="106"/>
                  <a:pt x="53" y="106"/>
                </a:cubicBezTo>
                <a:cubicBezTo>
                  <a:pt x="41" y="112"/>
                  <a:pt x="41" y="112"/>
                  <a:pt x="41" y="112"/>
                </a:cubicBezTo>
                <a:cubicBezTo>
                  <a:pt x="32" y="106"/>
                  <a:pt x="32" y="106"/>
                  <a:pt x="32" y="106"/>
                </a:cubicBezTo>
                <a:cubicBezTo>
                  <a:pt x="32" y="105"/>
                  <a:pt x="32" y="105"/>
                  <a:pt x="32" y="105"/>
                </a:cubicBezTo>
                <a:cubicBezTo>
                  <a:pt x="32" y="105"/>
                  <a:pt x="32" y="105"/>
                  <a:pt x="32" y="105"/>
                </a:cubicBezTo>
                <a:cubicBezTo>
                  <a:pt x="32" y="105"/>
                  <a:pt x="32" y="105"/>
                  <a:pt x="32" y="105"/>
                </a:cubicBezTo>
                <a:cubicBezTo>
                  <a:pt x="24" y="96"/>
                  <a:pt x="24" y="96"/>
                  <a:pt x="24" y="96"/>
                </a:cubicBezTo>
                <a:cubicBezTo>
                  <a:pt x="18" y="93"/>
                  <a:pt x="18" y="93"/>
                  <a:pt x="18" y="93"/>
                </a:cubicBezTo>
                <a:cubicBezTo>
                  <a:pt x="22" y="118"/>
                  <a:pt x="22" y="118"/>
                  <a:pt x="22" y="118"/>
                </a:cubicBezTo>
                <a:cubicBezTo>
                  <a:pt x="26" y="131"/>
                  <a:pt x="26" y="131"/>
                  <a:pt x="26" y="131"/>
                </a:cubicBezTo>
                <a:cubicBezTo>
                  <a:pt x="17" y="140"/>
                  <a:pt x="17" y="140"/>
                  <a:pt x="17" y="140"/>
                </a:cubicBezTo>
                <a:cubicBezTo>
                  <a:pt x="4" y="159"/>
                  <a:pt x="4" y="159"/>
                  <a:pt x="4" y="159"/>
                </a:cubicBezTo>
                <a:cubicBezTo>
                  <a:pt x="4" y="166"/>
                  <a:pt x="4" y="166"/>
                  <a:pt x="4" y="166"/>
                </a:cubicBezTo>
                <a:cubicBezTo>
                  <a:pt x="4" y="167"/>
                  <a:pt x="4" y="167"/>
                  <a:pt x="4" y="167"/>
                </a:cubicBezTo>
                <a:cubicBezTo>
                  <a:pt x="3" y="167"/>
                  <a:pt x="3" y="167"/>
                  <a:pt x="3" y="167"/>
                </a:cubicBezTo>
                <a:cubicBezTo>
                  <a:pt x="0" y="172"/>
                  <a:pt x="0" y="172"/>
                  <a:pt x="0" y="172"/>
                </a:cubicBezTo>
                <a:cubicBezTo>
                  <a:pt x="2" y="176"/>
                  <a:pt x="2" y="176"/>
                  <a:pt x="2" y="176"/>
                </a:cubicBezTo>
                <a:cubicBezTo>
                  <a:pt x="7" y="176"/>
                  <a:pt x="7" y="176"/>
                  <a:pt x="7" y="176"/>
                </a:cubicBezTo>
                <a:cubicBezTo>
                  <a:pt x="25" y="181"/>
                  <a:pt x="25" y="181"/>
                  <a:pt x="25" y="181"/>
                </a:cubicBezTo>
                <a:cubicBezTo>
                  <a:pt x="25" y="181"/>
                  <a:pt x="25" y="181"/>
                  <a:pt x="25" y="181"/>
                </a:cubicBezTo>
                <a:cubicBezTo>
                  <a:pt x="26" y="181"/>
                  <a:pt x="26" y="181"/>
                  <a:pt x="26" y="181"/>
                </a:cubicBezTo>
                <a:cubicBezTo>
                  <a:pt x="26" y="182"/>
                  <a:pt x="26" y="182"/>
                  <a:pt x="26" y="182"/>
                </a:cubicBezTo>
                <a:cubicBezTo>
                  <a:pt x="27" y="182"/>
                  <a:pt x="27" y="182"/>
                  <a:pt x="27" y="182"/>
                </a:cubicBezTo>
                <a:cubicBezTo>
                  <a:pt x="30" y="185"/>
                  <a:pt x="30" y="185"/>
                  <a:pt x="30" y="185"/>
                </a:cubicBezTo>
                <a:cubicBezTo>
                  <a:pt x="35" y="188"/>
                  <a:pt x="35" y="188"/>
                  <a:pt x="35" y="188"/>
                </a:cubicBezTo>
                <a:cubicBezTo>
                  <a:pt x="35" y="188"/>
                  <a:pt x="35" y="188"/>
                  <a:pt x="35" y="188"/>
                </a:cubicBezTo>
                <a:cubicBezTo>
                  <a:pt x="36" y="188"/>
                  <a:pt x="36" y="188"/>
                  <a:pt x="36" y="188"/>
                </a:cubicBezTo>
                <a:cubicBezTo>
                  <a:pt x="36" y="188"/>
                  <a:pt x="36" y="188"/>
                  <a:pt x="36" y="188"/>
                </a:cubicBezTo>
                <a:cubicBezTo>
                  <a:pt x="38" y="191"/>
                  <a:pt x="39" y="193"/>
                  <a:pt x="39" y="196"/>
                </a:cubicBezTo>
                <a:cubicBezTo>
                  <a:pt x="41" y="201"/>
                  <a:pt x="41" y="201"/>
                  <a:pt x="41" y="201"/>
                </a:cubicBezTo>
                <a:cubicBezTo>
                  <a:pt x="60" y="207"/>
                  <a:pt x="60" y="207"/>
                  <a:pt x="60" y="207"/>
                </a:cubicBezTo>
                <a:cubicBezTo>
                  <a:pt x="66" y="205"/>
                  <a:pt x="66" y="205"/>
                  <a:pt x="66" y="205"/>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0"/>
                  <a:pt x="93" y="160"/>
                  <a:pt x="93" y="160"/>
                </a:cubicBezTo>
                <a:cubicBezTo>
                  <a:pt x="93" y="160"/>
                  <a:pt x="93" y="160"/>
                  <a:pt x="93" y="160"/>
                </a:cubicBezTo>
                <a:cubicBezTo>
                  <a:pt x="105" y="154"/>
                  <a:pt x="105" y="154"/>
                  <a:pt x="105" y="154"/>
                </a:cubicBezTo>
                <a:cubicBezTo>
                  <a:pt x="113" y="154"/>
                  <a:pt x="113" y="154"/>
                  <a:pt x="113" y="154"/>
                </a:cubicBezTo>
                <a:cubicBezTo>
                  <a:pt x="116" y="149"/>
                  <a:pt x="118" y="146"/>
                  <a:pt x="121" y="146"/>
                </a:cubicBezTo>
                <a:cubicBezTo>
                  <a:pt x="123" y="146"/>
                  <a:pt x="126" y="148"/>
                  <a:pt x="131" y="150"/>
                </a:cubicBezTo>
                <a:cubicBezTo>
                  <a:pt x="132" y="151"/>
                  <a:pt x="132" y="151"/>
                  <a:pt x="132" y="151"/>
                </a:cubicBezTo>
                <a:cubicBezTo>
                  <a:pt x="132" y="151"/>
                  <a:pt x="132" y="151"/>
                  <a:pt x="132" y="151"/>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4" y="180"/>
                  <a:pt x="144" y="180"/>
                  <a:pt x="144" y="180"/>
                </a:cubicBezTo>
                <a:cubicBezTo>
                  <a:pt x="144" y="193"/>
                  <a:pt x="144" y="193"/>
                  <a:pt x="144" y="193"/>
                </a:cubicBezTo>
                <a:cubicBezTo>
                  <a:pt x="144" y="193"/>
                  <a:pt x="144" y="193"/>
                  <a:pt x="144" y="193"/>
                </a:cubicBezTo>
                <a:cubicBezTo>
                  <a:pt x="141" y="204"/>
                  <a:pt x="141" y="204"/>
                  <a:pt x="141" y="204"/>
                </a:cubicBezTo>
                <a:cubicBezTo>
                  <a:pt x="141" y="204"/>
                  <a:pt x="141" y="204"/>
                  <a:pt x="141" y="204"/>
                </a:cubicBezTo>
                <a:cubicBezTo>
                  <a:pt x="141" y="205"/>
                  <a:pt x="141" y="205"/>
                  <a:pt x="141" y="205"/>
                </a:cubicBezTo>
                <a:cubicBezTo>
                  <a:pt x="140" y="205"/>
                  <a:pt x="140" y="205"/>
                  <a:pt x="140" y="205"/>
                </a:cubicBezTo>
                <a:cubicBezTo>
                  <a:pt x="132" y="215"/>
                  <a:pt x="132" y="215"/>
                  <a:pt x="132" y="215"/>
                </a:cubicBezTo>
                <a:cubicBezTo>
                  <a:pt x="129" y="223"/>
                  <a:pt x="129" y="223"/>
                  <a:pt x="129" y="223"/>
                </a:cubicBezTo>
                <a:cubicBezTo>
                  <a:pt x="129" y="236"/>
                  <a:pt x="129" y="236"/>
                  <a:pt x="129" y="236"/>
                </a:cubicBezTo>
                <a:cubicBezTo>
                  <a:pt x="131" y="236"/>
                  <a:pt x="131" y="236"/>
                  <a:pt x="131" y="236"/>
                </a:cubicBezTo>
                <a:cubicBezTo>
                  <a:pt x="135" y="234"/>
                  <a:pt x="135" y="234"/>
                  <a:pt x="135" y="234"/>
                </a:cubicBezTo>
                <a:cubicBezTo>
                  <a:pt x="140" y="230"/>
                  <a:pt x="140" y="230"/>
                  <a:pt x="140" y="230"/>
                </a:cubicBezTo>
                <a:cubicBezTo>
                  <a:pt x="141" y="229"/>
                  <a:pt x="141" y="229"/>
                  <a:pt x="141" y="229"/>
                </a:cubicBezTo>
                <a:cubicBezTo>
                  <a:pt x="141" y="228"/>
                  <a:pt x="141" y="228"/>
                  <a:pt x="141" y="228"/>
                </a:cubicBezTo>
                <a:cubicBezTo>
                  <a:pt x="148" y="233"/>
                  <a:pt x="148" y="233"/>
                  <a:pt x="148" y="233"/>
                </a:cubicBezTo>
                <a:cubicBezTo>
                  <a:pt x="148" y="234"/>
                  <a:pt x="148" y="234"/>
                  <a:pt x="148" y="234"/>
                </a:cubicBezTo>
                <a:cubicBezTo>
                  <a:pt x="148" y="244"/>
                  <a:pt x="148" y="244"/>
                  <a:pt x="148" y="244"/>
                </a:cubicBezTo>
                <a:cubicBezTo>
                  <a:pt x="147" y="244"/>
                  <a:pt x="147" y="244"/>
                  <a:pt x="147" y="244"/>
                </a:cubicBezTo>
                <a:cubicBezTo>
                  <a:pt x="141" y="246"/>
                  <a:pt x="141" y="246"/>
                  <a:pt x="141" y="246"/>
                </a:cubicBezTo>
                <a:cubicBezTo>
                  <a:pt x="140" y="248"/>
                  <a:pt x="140" y="248"/>
                  <a:pt x="140" y="248"/>
                </a:cubicBezTo>
                <a:cubicBezTo>
                  <a:pt x="140" y="254"/>
                  <a:pt x="140" y="254"/>
                  <a:pt x="140" y="254"/>
                </a:cubicBezTo>
                <a:cubicBezTo>
                  <a:pt x="139" y="255"/>
                  <a:pt x="139" y="255"/>
                  <a:pt x="139" y="255"/>
                </a:cubicBezTo>
                <a:cubicBezTo>
                  <a:pt x="139" y="255"/>
                  <a:pt x="139" y="255"/>
                  <a:pt x="139" y="255"/>
                </a:cubicBezTo>
                <a:cubicBezTo>
                  <a:pt x="135" y="261"/>
                  <a:pt x="135" y="261"/>
                  <a:pt x="135" y="261"/>
                </a:cubicBezTo>
                <a:cubicBezTo>
                  <a:pt x="135" y="261"/>
                  <a:pt x="135" y="261"/>
                  <a:pt x="135" y="261"/>
                </a:cubicBezTo>
                <a:cubicBezTo>
                  <a:pt x="134" y="262"/>
                  <a:pt x="134" y="262"/>
                  <a:pt x="134" y="262"/>
                </a:cubicBezTo>
                <a:cubicBezTo>
                  <a:pt x="129" y="262"/>
                  <a:pt x="129" y="262"/>
                  <a:pt x="129" y="262"/>
                </a:cubicBezTo>
                <a:cubicBezTo>
                  <a:pt x="124" y="264"/>
                  <a:pt x="124" y="264"/>
                  <a:pt x="124" y="264"/>
                </a:cubicBezTo>
                <a:cubicBezTo>
                  <a:pt x="120" y="270"/>
                  <a:pt x="120" y="270"/>
                  <a:pt x="120" y="270"/>
                </a:cubicBezTo>
                <a:cubicBezTo>
                  <a:pt x="121" y="271"/>
                  <a:pt x="121" y="271"/>
                  <a:pt x="121" y="271"/>
                </a:cubicBezTo>
                <a:cubicBezTo>
                  <a:pt x="141" y="269"/>
                  <a:pt x="141" y="269"/>
                  <a:pt x="141" y="269"/>
                </a:cubicBezTo>
                <a:cubicBezTo>
                  <a:pt x="144" y="266"/>
                  <a:pt x="144" y="266"/>
                  <a:pt x="144" y="266"/>
                </a:cubicBezTo>
                <a:cubicBezTo>
                  <a:pt x="151" y="248"/>
                  <a:pt x="151" y="248"/>
                  <a:pt x="151" y="248"/>
                </a:cubicBezTo>
                <a:cubicBezTo>
                  <a:pt x="151" y="248"/>
                  <a:pt x="151" y="248"/>
                  <a:pt x="151" y="248"/>
                </a:cubicBezTo>
                <a:cubicBezTo>
                  <a:pt x="196" y="202"/>
                  <a:pt x="196" y="202"/>
                  <a:pt x="196" y="202"/>
                </a:cubicBezTo>
                <a:cubicBezTo>
                  <a:pt x="197" y="202"/>
                  <a:pt x="197" y="202"/>
                  <a:pt x="197" y="202"/>
                </a:cubicBezTo>
                <a:cubicBezTo>
                  <a:pt x="207" y="197"/>
                  <a:pt x="207" y="197"/>
                  <a:pt x="207" y="197"/>
                </a:cubicBezTo>
                <a:cubicBezTo>
                  <a:pt x="208" y="197"/>
                  <a:pt x="208" y="197"/>
                  <a:pt x="208" y="197"/>
                </a:cubicBezTo>
                <a:cubicBezTo>
                  <a:pt x="208" y="197"/>
                  <a:pt x="208" y="197"/>
                  <a:pt x="208" y="197"/>
                </a:cubicBezTo>
                <a:cubicBezTo>
                  <a:pt x="215" y="197"/>
                  <a:pt x="215" y="197"/>
                  <a:pt x="215" y="197"/>
                </a:cubicBezTo>
                <a:cubicBezTo>
                  <a:pt x="223" y="196"/>
                  <a:pt x="223" y="196"/>
                  <a:pt x="223" y="196"/>
                </a:cubicBezTo>
                <a:cubicBezTo>
                  <a:pt x="232" y="192"/>
                  <a:pt x="232" y="192"/>
                  <a:pt x="232" y="192"/>
                </a:cubicBezTo>
                <a:cubicBezTo>
                  <a:pt x="238" y="185"/>
                  <a:pt x="238" y="185"/>
                  <a:pt x="238" y="185"/>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7" y="93"/>
                </a:cubicBezTo>
                <a:cubicBezTo>
                  <a:pt x="276" y="92"/>
                  <a:pt x="276" y="92"/>
                  <a:pt x="276" y="92"/>
                </a:cubicBezTo>
                <a:cubicBezTo>
                  <a:pt x="276" y="92"/>
                  <a:pt x="276" y="92"/>
                  <a:pt x="276" y="92"/>
                </a:cubicBezTo>
                <a:cubicBezTo>
                  <a:pt x="270" y="93"/>
                  <a:pt x="270" y="93"/>
                  <a:pt x="270" y="93"/>
                </a:cubicBezTo>
                <a:cubicBezTo>
                  <a:pt x="267" y="92"/>
                  <a:pt x="265" y="91"/>
                  <a:pt x="263" y="88"/>
                </a:cubicBezTo>
                <a:cubicBezTo>
                  <a:pt x="261" y="84"/>
                  <a:pt x="261" y="84"/>
                  <a:pt x="261" y="84"/>
                </a:cubicBezTo>
                <a:cubicBezTo>
                  <a:pt x="261" y="83"/>
                  <a:pt x="261" y="83"/>
                  <a:pt x="261" y="83"/>
                </a:cubicBezTo>
                <a:cubicBezTo>
                  <a:pt x="260" y="83"/>
                  <a:pt x="260" y="83"/>
                  <a:pt x="260" y="83"/>
                </a:cubicBezTo>
                <a:cubicBezTo>
                  <a:pt x="260" y="50"/>
                  <a:pt x="260" y="50"/>
                  <a:pt x="260" y="50"/>
                </a:cubicBezTo>
                <a:cubicBezTo>
                  <a:pt x="257" y="49"/>
                  <a:pt x="253" y="46"/>
                  <a:pt x="249" y="42"/>
                </a:cubicBezTo>
                <a:cubicBezTo>
                  <a:pt x="241" y="34"/>
                  <a:pt x="241" y="34"/>
                  <a:pt x="241" y="34"/>
                </a:cubicBezTo>
                <a:cubicBezTo>
                  <a:pt x="234" y="23"/>
                  <a:pt x="234" y="23"/>
                  <a:pt x="234" y="23"/>
                </a:cubicBezTo>
                <a:cubicBezTo>
                  <a:pt x="232" y="21"/>
                  <a:pt x="232" y="17"/>
                  <a:pt x="233" y="12"/>
                </a:cubicBezTo>
                <a:cubicBezTo>
                  <a:pt x="234" y="9"/>
                  <a:pt x="234" y="9"/>
                  <a:pt x="234" y="9"/>
                </a:cubicBezTo>
                <a:cubicBezTo>
                  <a:pt x="229" y="3"/>
                  <a:pt x="229" y="3"/>
                  <a:pt x="229" y="3"/>
                </a:cubicBezTo>
                <a:cubicBezTo>
                  <a:pt x="229" y="8"/>
                  <a:pt x="229" y="8"/>
                  <a:pt x="229" y="8"/>
                </a:cubicBezTo>
                <a:cubicBezTo>
                  <a:pt x="223" y="18"/>
                  <a:pt x="223" y="18"/>
                  <a:pt x="223" y="18"/>
                </a:cubicBezTo>
                <a:cubicBezTo>
                  <a:pt x="222" y="18"/>
                  <a:pt x="222" y="18"/>
                  <a:pt x="222" y="18"/>
                </a:cubicBezTo>
                <a:cubicBezTo>
                  <a:pt x="217" y="18"/>
                  <a:pt x="212" y="18"/>
                  <a:pt x="209" y="16"/>
                </a:cubicBezTo>
                <a:cubicBezTo>
                  <a:pt x="205" y="15"/>
                  <a:pt x="203" y="12"/>
                  <a:pt x="203" y="8"/>
                </a:cubicBezTo>
                <a:cubicBezTo>
                  <a:pt x="203" y="6"/>
                  <a:pt x="203" y="6"/>
                  <a:pt x="203" y="6"/>
                </a:cubicBezTo>
                <a:cubicBezTo>
                  <a:pt x="200" y="6"/>
                  <a:pt x="200" y="6"/>
                  <a:pt x="200" y="6"/>
                </a:cubicBezTo>
                <a:cubicBezTo>
                  <a:pt x="189" y="9"/>
                  <a:pt x="189" y="9"/>
                  <a:pt x="189" y="9"/>
                </a:cubicBezTo>
                <a:cubicBezTo>
                  <a:pt x="180" y="0"/>
                  <a:pt x="180" y="0"/>
                  <a:pt x="180" y="0"/>
                </a:cubicBezTo>
                <a:cubicBezTo>
                  <a:pt x="177" y="0"/>
                  <a:pt x="177" y="0"/>
                  <a:pt x="177" y="0"/>
                </a:cubicBezTo>
                <a:cubicBezTo>
                  <a:pt x="174" y="3"/>
                  <a:pt x="174" y="3"/>
                  <a:pt x="174" y="3"/>
                </a:cubicBezTo>
                <a:cubicBezTo>
                  <a:pt x="178" y="9"/>
                  <a:pt x="178" y="9"/>
                  <a:pt x="178" y="9"/>
                </a:cubicBezTo>
                <a:cubicBezTo>
                  <a:pt x="179" y="10"/>
                  <a:pt x="179" y="10"/>
                  <a:pt x="179" y="10"/>
                </a:cubicBezTo>
                <a:cubicBezTo>
                  <a:pt x="173" y="23"/>
                  <a:pt x="173" y="23"/>
                  <a:pt x="173" y="23"/>
                </a:cubicBezTo>
                <a:cubicBezTo>
                  <a:pt x="172" y="23"/>
                  <a:pt x="172" y="23"/>
                  <a:pt x="172" y="23"/>
                </a:cubicBezTo>
                <a:cubicBezTo>
                  <a:pt x="172" y="24"/>
                  <a:pt x="172" y="24"/>
                  <a:pt x="172"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8"/>
                  <a:pt x="142" y="38"/>
                  <a:pt x="142" y="38"/>
                </a:cubicBezTo>
                <a:lnTo>
                  <a:pt x="131" y="3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7" name="Freeform 30"/>
          <p:cNvSpPr>
            <a:spLocks/>
          </p:cNvSpPr>
          <p:nvPr/>
        </p:nvSpPr>
        <p:spPr bwMode="auto">
          <a:xfrm>
            <a:off x="5532438" y="2124075"/>
            <a:ext cx="1012825" cy="687388"/>
          </a:xfrm>
          <a:custGeom>
            <a:avLst/>
            <a:gdLst>
              <a:gd name="T0" fmla="*/ 174196 w 407"/>
              <a:gd name="T1" fmla="*/ 9962 h 276"/>
              <a:gd name="T2" fmla="*/ 136868 w 407"/>
              <a:gd name="T3" fmla="*/ 19924 h 276"/>
              <a:gd name="T4" fmla="*/ 129403 w 407"/>
              <a:gd name="T5" fmla="*/ 34868 h 276"/>
              <a:gd name="T6" fmla="*/ 109495 w 407"/>
              <a:gd name="T7" fmla="*/ 64754 h 276"/>
              <a:gd name="T8" fmla="*/ 77144 w 407"/>
              <a:gd name="T9" fmla="*/ 87169 h 276"/>
              <a:gd name="T10" fmla="*/ 39816 w 407"/>
              <a:gd name="T11" fmla="*/ 62263 h 276"/>
              <a:gd name="T12" fmla="*/ 0 w 407"/>
              <a:gd name="T13" fmla="*/ 74716 h 276"/>
              <a:gd name="T14" fmla="*/ 59724 w 407"/>
              <a:gd name="T15" fmla="*/ 112074 h 276"/>
              <a:gd name="T16" fmla="*/ 62213 w 407"/>
              <a:gd name="T17" fmla="*/ 117055 h 276"/>
              <a:gd name="T18" fmla="*/ 67190 w 407"/>
              <a:gd name="T19" fmla="*/ 194262 h 276"/>
              <a:gd name="T20" fmla="*/ 111983 w 407"/>
              <a:gd name="T21" fmla="*/ 283921 h 276"/>
              <a:gd name="T22" fmla="*/ 141845 w 407"/>
              <a:gd name="T23" fmla="*/ 254035 h 276"/>
              <a:gd name="T24" fmla="*/ 181661 w 407"/>
              <a:gd name="T25" fmla="*/ 246563 h 276"/>
              <a:gd name="T26" fmla="*/ 181661 w 407"/>
              <a:gd name="T27" fmla="*/ 246563 h 276"/>
              <a:gd name="T28" fmla="*/ 223966 w 407"/>
              <a:gd name="T29" fmla="*/ 293883 h 276"/>
              <a:gd name="T30" fmla="*/ 236409 w 407"/>
              <a:gd name="T31" fmla="*/ 331241 h 276"/>
              <a:gd name="T32" fmla="*/ 231432 w 407"/>
              <a:gd name="T33" fmla="*/ 366109 h 276"/>
              <a:gd name="T34" fmla="*/ 258805 w 407"/>
              <a:gd name="T35" fmla="*/ 403467 h 276"/>
              <a:gd name="T36" fmla="*/ 296133 w 407"/>
              <a:gd name="T37" fmla="*/ 393505 h 276"/>
              <a:gd name="T38" fmla="*/ 313553 w 407"/>
              <a:gd name="T39" fmla="*/ 408448 h 276"/>
              <a:gd name="T40" fmla="*/ 360834 w 407"/>
              <a:gd name="T41" fmla="*/ 428372 h 276"/>
              <a:gd name="T42" fmla="*/ 393185 w 407"/>
              <a:gd name="T43" fmla="*/ 415920 h 276"/>
              <a:gd name="T44" fmla="*/ 413093 w 407"/>
              <a:gd name="T45" fmla="*/ 398486 h 276"/>
              <a:gd name="T46" fmla="*/ 435490 w 407"/>
              <a:gd name="T47" fmla="*/ 455768 h 276"/>
              <a:gd name="T48" fmla="*/ 492726 w 407"/>
              <a:gd name="T49" fmla="*/ 515541 h 276"/>
              <a:gd name="T50" fmla="*/ 502680 w 407"/>
              <a:gd name="T51" fmla="*/ 610181 h 276"/>
              <a:gd name="T52" fmla="*/ 540007 w 407"/>
              <a:gd name="T53" fmla="*/ 627615 h 276"/>
              <a:gd name="T54" fmla="*/ 562404 w 407"/>
              <a:gd name="T55" fmla="*/ 687388 h 276"/>
              <a:gd name="T56" fmla="*/ 699272 w 407"/>
              <a:gd name="T57" fmla="*/ 570333 h 276"/>
              <a:gd name="T58" fmla="*/ 754020 w 407"/>
              <a:gd name="T59" fmla="*/ 513050 h 276"/>
              <a:gd name="T60" fmla="*/ 853560 w 407"/>
              <a:gd name="T61" fmla="*/ 428372 h 276"/>
              <a:gd name="T62" fmla="*/ 888399 w 407"/>
              <a:gd name="T63" fmla="*/ 398486 h 276"/>
              <a:gd name="T64" fmla="*/ 898353 w 407"/>
              <a:gd name="T65" fmla="*/ 321279 h 276"/>
              <a:gd name="T66" fmla="*/ 930704 w 407"/>
              <a:gd name="T67" fmla="*/ 313808 h 276"/>
              <a:gd name="T68" fmla="*/ 985451 w 407"/>
              <a:gd name="T69" fmla="*/ 373580 h 276"/>
              <a:gd name="T70" fmla="*/ 975497 w 407"/>
              <a:gd name="T71" fmla="*/ 331241 h 276"/>
              <a:gd name="T72" fmla="*/ 1012825 w 407"/>
              <a:gd name="T73" fmla="*/ 296374 h 276"/>
              <a:gd name="T74" fmla="*/ 990428 w 407"/>
              <a:gd name="T75" fmla="*/ 236601 h 276"/>
              <a:gd name="T76" fmla="*/ 925727 w 407"/>
              <a:gd name="T77" fmla="*/ 206715 h 276"/>
              <a:gd name="T78" fmla="*/ 905819 w 407"/>
              <a:gd name="T79" fmla="*/ 204224 h 276"/>
              <a:gd name="T80" fmla="*/ 880934 w 407"/>
              <a:gd name="T81" fmla="*/ 206715 h 276"/>
              <a:gd name="T82" fmla="*/ 841118 w 407"/>
              <a:gd name="T83" fmla="*/ 206715 h 276"/>
              <a:gd name="T84" fmla="*/ 838629 w 407"/>
              <a:gd name="T85" fmla="*/ 259016 h 276"/>
              <a:gd name="T86" fmla="*/ 781393 w 407"/>
              <a:gd name="T87" fmla="*/ 268978 h 276"/>
              <a:gd name="T88" fmla="*/ 706738 w 407"/>
              <a:gd name="T89" fmla="*/ 201733 h 276"/>
              <a:gd name="T90" fmla="*/ 689318 w 407"/>
              <a:gd name="T91" fmla="*/ 166866 h 276"/>
              <a:gd name="T92" fmla="*/ 694295 w 407"/>
              <a:gd name="T93" fmla="*/ 186790 h 276"/>
              <a:gd name="T94" fmla="*/ 674387 w 407"/>
              <a:gd name="T95" fmla="*/ 226639 h 276"/>
              <a:gd name="T96" fmla="*/ 632082 w 407"/>
              <a:gd name="T97" fmla="*/ 214186 h 276"/>
              <a:gd name="T98" fmla="*/ 627105 w 407"/>
              <a:gd name="T99" fmla="*/ 176828 h 276"/>
              <a:gd name="T100" fmla="*/ 587289 w 407"/>
              <a:gd name="T101" fmla="*/ 159394 h 276"/>
              <a:gd name="T102" fmla="*/ 542496 w 407"/>
              <a:gd name="T103" fmla="*/ 131998 h 276"/>
              <a:gd name="T104" fmla="*/ 480283 w 407"/>
              <a:gd name="T105" fmla="*/ 109584 h 276"/>
              <a:gd name="T106" fmla="*/ 440467 w 407"/>
              <a:gd name="T107" fmla="*/ 124527 h 276"/>
              <a:gd name="T108" fmla="*/ 423047 w 407"/>
              <a:gd name="T109" fmla="*/ 89659 h 276"/>
              <a:gd name="T110" fmla="*/ 370789 w 407"/>
              <a:gd name="T111" fmla="*/ 87169 h 276"/>
              <a:gd name="T112" fmla="*/ 308576 w 407"/>
              <a:gd name="T113" fmla="*/ 102112 h 276"/>
              <a:gd name="T114" fmla="*/ 251340 w 407"/>
              <a:gd name="T115" fmla="*/ 97131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7" h="276">
                <a:moveTo>
                  <a:pt x="79" y="13"/>
                </a:moveTo>
                <a:cubicBezTo>
                  <a:pt x="76" y="0"/>
                  <a:pt x="76" y="0"/>
                  <a:pt x="76" y="0"/>
                </a:cubicBezTo>
                <a:cubicBezTo>
                  <a:pt x="70" y="4"/>
                  <a:pt x="70" y="4"/>
                  <a:pt x="70" y="4"/>
                </a:cubicBezTo>
                <a:cubicBezTo>
                  <a:pt x="70" y="4"/>
                  <a:pt x="70" y="4"/>
                  <a:pt x="70" y="4"/>
                </a:cubicBezTo>
                <a:cubicBezTo>
                  <a:pt x="55" y="9"/>
                  <a:pt x="55" y="9"/>
                  <a:pt x="55" y="9"/>
                </a:cubicBezTo>
                <a:cubicBezTo>
                  <a:pt x="55" y="8"/>
                  <a:pt x="55" y="8"/>
                  <a:pt x="55" y="8"/>
                </a:cubicBezTo>
                <a:cubicBezTo>
                  <a:pt x="52" y="7"/>
                  <a:pt x="52" y="7"/>
                  <a:pt x="52" y="7"/>
                </a:cubicBezTo>
                <a:cubicBezTo>
                  <a:pt x="52" y="14"/>
                  <a:pt x="52" y="14"/>
                  <a:pt x="52" y="14"/>
                </a:cubicBezTo>
                <a:cubicBezTo>
                  <a:pt x="52" y="14"/>
                  <a:pt x="52" y="14"/>
                  <a:pt x="52" y="14"/>
                </a:cubicBezTo>
                <a:cubicBezTo>
                  <a:pt x="44" y="25"/>
                  <a:pt x="44" y="25"/>
                  <a:pt x="44" y="25"/>
                </a:cubicBezTo>
                <a:cubicBezTo>
                  <a:pt x="44" y="25"/>
                  <a:pt x="44" y="25"/>
                  <a:pt x="44" y="25"/>
                </a:cubicBezTo>
                <a:cubicBezTo>
                  <a:pt x="44" y="26"/>
                  <a:pt x="44" y="26"/>
                  <a:pt x="44" y="26"/>
                </a:cubicBezTo>
                <a:cubicBezTo>
                  <a:pt x="43" y="26"/>
                  <a:pt x="43" y="26"/>
                  <a:pt x="43" y="26"/>
                </a:cubicBezTo>
                <a:cubicBezTo>
                  <a:pt x="32" y="35"/>
                  <a:pt x="32" y="35"/>
                  <a:pt x="32" y="35"/>
                </a:cubicBezTo>
                <a:cubicBezTo>
                  <a:pt x="31" y="35"/>
                  <a:pt x="31" y="35"/>
                  <a:pt x="31" y="35"/>
                </a:cubicBezTo>
                <a:cubicBezTo>
                  <a:pt x="31" y="36"/>
                  <a:pt x="31" y="36"/>
                  <a:pt x="31" y="36"/>
                </a:cubicBezTo>
                <a:cubicBezTo>
                  <a:pt x="29" y="35"/>
                  <a:pt x="29" y="35"/>
                  <a:pt x="29" y="35"/>
                </a:cubicBezTo>
                <a:cubicBezTo>
                  <a:pt x="22" y="32"/>
                  <a:pt x="17" y="28"/>
                  <a:pt x="16" y="25"/>
                </a:cubicBezTo>
                <a:cubicBezTo>
                  <a:pt x="15" y="24"/>
                  <a:pt x="14" y="24"/>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5"/>
                  <a:pt x="24" y="45"/>
                  <a:pt x="24" y="45"/>
                </a:cubicBezTo>
                <a:cubicBezTo>
                  <a:pt x="24" y="45"/>
                  <a:pt x="24" y="45"/>
                  <a:pt x="24" y="45"/>
                </a:cubicBezTo>
                <a:cubicBezTo>
                  <a:pt x="25" y="47"/>
                  <a:pt x="25" y="47"/>
                  <a:pt x="25" y="47"/>
                </a:cubicBezTo>
                <a:cubicBezTo>
                  <a:pt x="25" y="47"/>
                  <a:pt x="25" y="47"/>
                  <a:pt x="25" y="47"/>
                </a:cubicBezTo>
                <a:cubicBezTo>
                  <a:pt x="27" y="59"/>
                  <a:pt x="27" y="59"/>
                  <a:pt x="27" y="59"/>
                </a:cubicBezTo>
                <a:cubicBezTo>
                  <a:pt x="27" y="59"/>
                  <a:pt x="27" y="59"/>
                  <a:pt x="27" y="59"/>
                </a:cubicBezTo>
                <a:cubicBezTo>
                  <a:pt x="27" y="78"/>
                  <a:pt x="27" y="78"/>
                  <a:pt x="27" y="78"/>
                </a:cubicBezTo>
                <a:cubicBezTo>
                  <a:pt x="30" y="89"/>
                  <a:pt x="30" y="89"/>
                  <a:pt x="30" y="89"/>
                </a:cubicBezTo>
                <a:cubicBezTo>
                  <a:pt x="37" y="106"/>
                  <a:pt x="37" y="106"/>
                  <a:pt x="37" y="106"/>
                </a:cubicBezTo>
                <a:cubicBezTo>
                  <a:pt x="45" y="114"/>
                  <a:pt x="45" y="114"/>
                  <a:pt x="45" y="114"/>
                </a:cubicBezTo>
                <a:cubicBezTo>
                  <a:pt x="52" y="109"/>
                  <a:pt x="52" y="109"/>
                  <a:pt x="52" y="109"/>
                </a:cubicBezTo>
                <a:cubicBezTo>
                  <a:pt x="57" y="103"/>
                  <a:pt x="57" y="103"/>
                  <a:pt x="57" y="103"/>
                </a:cubicBezTo>
                <a:cubicBezTo>
                  <a:pt x="57" y="102"/>
                  <a:pt x="57" y="102"/>
                  <a:pt x="57" y="102"/>
                </a:cubicBezTo>
                <a:cubicBezTo>
                  <a:pt x="58" y="102"/>
                  <a:pt x="58" y="102"/>
                  <a:pt x="58" y="102"/>
                </a:cubicBezTo>
                <a:cubicBezTo>
                  <a:pt x="66" y="92"/>
                  <a:pt x="66" y="92"/>
                  <a:pt x="66" y="92"/>
                </a:cubicBezTo>
                <a:cubicBezTo>
                  <a:pt x="73" y="99"/>
                  <a:pt x="73" y="99"/>
                  <a:pt x="73" y="99"/>
                </a:cubicBezTo>
                <a:cubicBezTo>
                  <a:pt x="73" y="99"/>
                  <a:pt x="73" y="99"/>
                  <a:pt x="73" y="99"/>
                </a:cubicBezTo>
                <a:cubicBezTo>
                  <a:pt x="73" y="99"/>
                  <a:pt x="73" y="99"/>
                  <a:pt x="73" y="99"/>
                </a:cubicBezTo>
                <a:cubicBezTo>
                  <a:pt x="73" y="99"/>
                  <a:pt x="73" y="99"/>
                  <a:pt x="73" y="99"/>
                </a:cubicBezTo>
                <a:cubicBezTo>
                  <a:pt x="73" y="100"/>
                  <a:pt x="73" y="100"/>
                  <a:pt x="73" y="100"/>
                </a:cubicBezTo>
                <a:cubicBezTo>
                  <a:pt x="81" y="114"/>
                  <a:pt x="81" y="114"/>
                  <a:pt x="81" y="114"/>
                </a:cubicBezTo>
                <a:cubicBezTo>
                  <a:pt x="90" y="118"/>
                  <a:pt x="90" y="118"/>
                  <a:pt x="90" y="118"/>
                </a:cubicBezTo>
                <a:cubicBezTo>
                  <a:pt x="95" y="132"/>
                  <a:pt x="95" y="132"/>
                  <a:pt x="95" y="132"/>
                </a:cubicBezTo>
                <a:cubicBezTo>
                  <a:pt x="95" y="133"/>
                  <a:pt x="95" y="133"/>
                  <a:pt x="95" y="133"/>
                </a:cubicBezTo>
                <a:cubicBezTo>
                  <a:pt x="95" y="133"/>
                  <a:pt x="95" y="133"/>
                  <a:pt x="95" y="133"/>
                </a:cubicBezTo>
                <a:cubicBezTo>
                  <a:pt x="94" y="147"/>
                  <a:pt x="94" y="147"/>
                  <a:pt x="94" y="147"/>
                </a:cubicBezTo>
                <a:cubicBezTo>
                  <a:pt x="94" y="147"/>
                  <a:pt x="94" y="147"/>
                  <a:pt x="94" y="147"/>
                </a:cubicBezTo>
                <a:cubicBezTo>
                  <a:pt x="93" y="147"/>
                  <a:pt x="93" y="147"/>
                  <a:pt x="93" y="147"/>
                </a:cubicBezTo>
                <a:cubicBezTo>
                  <a:pt x="90" y="160"/>
                  <a:pt x="90" y="160"/>
                  <a:pt x="90" y="160"/>
                </a:cubicBezTo>
                <a:cubicBezTo>
                  <a:pt x="96" y="166"/>
                  <a:pt x="96" y="166"/>
                  <a:pt x="96"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4"/>
                  <a:pt x="126" y="164"/>
                  <a:pt x="126" y="164"/>
                </a:cubicBezTo>
                <a:cubicBezTo>
                  <a:pt x="134" y="163"/>
                  <a:pt x="134" y="163"/>
                  <a:pt x="134" y="163"/>
                </a:cubicBezTo>
                <a:cubicBezTo>
                  <a:pt x="140" y="161"/>
                  <a:pt x="143" y="163"/>
                  <a:pt x="145" y="167"/>
                </a:cubicBezTo>
                <a:cubicBezTo>
                  <a:pt x="145" y="172"/>
                  <a:pt x="145" y="172"/>
                  <a:pt x="145" y="172"/>
                </a:cubicBezTo>
                <a:cubicBezTo>
                  <a:pt x="146" y="173"/>
                  <a:pt x="146" y="173"/>
                  <a:pt x="146" y="173"/>
                </a:cubicBezTo>
                <a:cubicBezTo>
                  <a:pt x="155" y="175"/>
                  <a:pt x="155" y="175"/>
                  <a:pt x="155" y="175"/>
                </a:cubicBezTo>
                <a:cubicBezTo>
                  <a:pt x="158" y="167"/>
                  <a:pt x="158" y="167"/>
                  <a:pt x="158" y="167"/>
                </a:cubicBezTo>
                <a:cubicBezTo>
                  <a:pt x="158" y="164"/>
                  <a:pt x="158" y="164"/>
                  <a:pt x="158" y="164"/>
                </a:cubicBezTo>
                <a:cubicBezTo>
                  <a:pt x="158" y="162"/>
                  <a:pt x="159" y="160"/>
                  <a:pt x="161" y="159"/>
                </a:cubicBezTo>
                <a:cubicBezTo>
                  <a:pt x="166" y="160"/>
                  <a:pt x="166" y="160"/>
                  <a:pt x="166" y="160"/>
                </a:cubicBezTo>
                <a:cubicBezTo>
                  <a:pt x="172" y="163"/>
                  <a:pt x="175" y="167"/>
                  <a:pt x="175" y="172"/>
                </a:cubicBezTo>
                <a:cubicBezTo>
                  <a:pt x="175" y="176"/>
                  <a:pt x="175" y="176"/>
                  <a:pt x="175" y="176"/>
                </a:cubicBezTo>
                <a:cubicBezTo>
                  <a:pt x="175" y="183"/>
                  <a:pt x="175" y="183"/>
                  <a:pt x="175" y="183"/>
                </a:cubicBezTo>
                <a:cubicBezTo>
                  <a:pt x="181" y="193"/>
                  <a:pt x="181" y="193"/>
                  <a:pt x="181" y="193"/>
                </a:cubicBezTo>
                <a:cubicBezTo>
                  <a:pt x="189" y="201"/>
                  <a:pt x="189" y="201"/>
                  <a:pt x="189" y="201"/>
                </a:cubicBezTo>
                <a:cubicBezTo>
                  <a:pt x="192" y="204"/>
                  <a:pt x="195" y="206"/>
                  <a:pt x="198" y="207"/>
                </a:cubicBezTo>
                <a:cubicBezTo>
                  <a:pt x="199" y="207"/>
                  <a:pt x="199" y="207"/>
                  <a:pt x="199" y="207"/>
                </a:cubicBezTo>
                <a:cubicBezTo>
                  <a:pt x="201" y="208"/>
                  <a:pt x="202" y="211"/>
                  <a:pt x="202" y="218"/>
                </a:cubicBezTo>
                <a:cubicBezTo>
                  <a:pt x="202" y="245"/>
                  <a:pt x="202" y="245"/>
                  <a:pt x="202" y="245"/>
                </a:cubicBezTo>
                <a:cubicBezTo>
                  <a:pt x="203" y="248"/>
                  <a:pt x="205" y="249"/>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6" y="276"/>
                  <a:pt x="226" y="276"/>
                  <a:pt x="226" y="276"/>
                </a:cubicBezTo>
                <a:cubicBezTo>
                  <a:pt x="240" y="248"/>
                  <a:pt x="240" y="248"/>
                  <a:pt x="240" y="248"/>
                </a:cubicBezTo>
                <a:cubicBezTo>
                  <a:pt x="245" y="232"/>
                  <a:pt x="249" y="223"/>
                  <a:pt x="256" y="222"/>
                </a:cubicBezTo>
                <a:cubicBezTo>
                  <a:pt x="262" y="220"/>
                  <a:pt x="270" y="223"/>
                  <a:pt x="281" y="229"/>
                </a:cubicBezTo>
                <a:cubicBezTo>
                  <a:pt x="320" y="232"/>
                  <a:pt x="320" y="232"/>
                  <a:pt x="320" y="232"/>
                </a:cubicBezTo>
                <a:cubicBezTo>
                  <a:pt x="322" y="224"/>
                  <a:pt x="322" y="224"/>
                  <a:pt x="322" y="224"/>
                </a:cubicBezTo>
                <a:cubicBezTo>
                  <a:pt x="303" y="206"/>
                  <a:pt x="303" y="206"/>
                  <a:pt x="303" y="206"/>
                </a:cubicBezTo>
                <a:cubicBezTo>
                  <a:pt x="295" y="201"/>
                  <a:pt x="291" y="198"/>
                  <a:pt x="293" y="195"/>
                </a:cubicBezTo>
                <a:cubicBezTo>
                  <a:pt x="306" y="196"/>
                  <a:pt x="306" y="196"/>
                  <a:pt x="306" y="196"/>
                </a:cubicBezTo>
                <a:cubicBezTo>
                  <a:pt x="319" y="200"/>
                  <a:pt x="331" y="193"/>
                  <a:pt x="343" y="172"/>
                </a:cubicBezTo>
                <a:cubicBezTo>
                  <a:pt x="343" y="172"/>
                  <a:pt x="343" y="172"/>
                  <a:pt x="343" y="172"/>
                </a:cubicBezTo>
                <a:cubicBezTo>
                  <a:pt x="344" y="172"/>
                  <a:pt x="344" y="172"/>
                  <a:pt x="344" y="172"/>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7"/>
                  <a:pt x="375" y="127"/>
                  <a:pt x="375" y="127"/>
                </a:cubicBezTo>
                <a:cubicBezTo>
                  <a:pt x="396" y="150"/>
                  <a:pt x="396" y="150"/>
                  <a:pt x="396" y="150"/>
                </a:cubicBezTo>
                <a:cubicBezTo>
                  <a:pt x="402" y="147"/>
                  <a:pt x="402" y="147"/>
                  <a:pt x="402" y="147"/>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19"/>
                  <a:pt x="407" y="119"/>
                  <a:pt x="407" y="119"/>
                </a:cubicBezTo>
                <a:cubicBezTo>
                  <a:pt x="405" y="94"/>
                  <a:pt x="405" y="94"/>
                  <a:pt x="405" y="94"/>
                </a:cubicBezTo>
                <a:cubicBezTo>
                  <a:pt x="398" y="95"/>
                  <a:pt x="398" y="95"/>
                  <a:pt x="398" y="95"/>
                </a:cubicBezTo>
                <a:cubicBezTo>
                  <a:pt x="398" y="95"/>
                  <a:pt x="398" y="95"/>
                  <a:pt x="398" y="95"/>
                </a:cubicBezTo>
                <a:cubicBezTo>
                  <a:pt x="398" y="95"/>
                  <a:pt x="398" y="95"/>
                  <a:pt x="398" y="95"/>
                </a:cubicBezTo>
                <a:cubicBezTo>
                  <a:pt x="388" y="90"/>
                  <a:pt x="388" y="90"/>
                  <a:pt x="388" y="90"/>
                </a:cubicBezTo>
                <a:cubicBezTo>
                  <a:pt x="384" y="90"/>
                  <a:pt x="379" y="87"/>
                  <a:pt x="372" y="83"/>
                </a:cubicBezTo>
                <a:cubicBezTo>
                  <a:pt x="368" y="81"/>
                  <a:pt x="366" y="79"/>
                  <a:pt x="366" y="77"/>
                </a:cubicBezTo>
                <a:cubicBezTo>
                  <a:pt x="366" y="78"/>
                  <a:pt x="366" y="78"/>
                  <a:pt x="366" y="78"/>
                </a:cubicBezTo>
                <a:cubicBezTo>
                  <a:pt x="366" y="80"/>
                  <a:pt x="365" y="81"/>
                  <a:pt x="364" y="82"/>
                </a:cubicBezTo>
                <a:cubicBezTo>
                  <a:pt x="362" y="83"/>
                  <a:pt x="360" y="84"/>
                  <a:pt x="356" y="84"/>
                </a:cubicBezTo>
                <a:cubicBezTo>
                  <a:pt x="355" y="84"/>
                  <a:pt x="355" y="84"/>
                  <a:pt x="355" y="84"/>
                </a:cubicBezTo>
                <a:cubicBezTo>
                  <a:pt x="354" y="83"/>
                  <a:pt x="354" y="83"/>
                  <a:pt x="354" y="83"/>
                </a:cubicBezTo>
                <a:cubicBezTo>
                  <a:pt x="354" y="83"/>
                  <a:pt x="354" y="83"/>
                  <a:pt x="354" y="83"/>
                </a:cubicBezTo>
                <a:cubicBezTo>
                  <a:pt x="345" y="77"/>
                  <a:pt x="345" y="77"/>
                  <a:pt x="345" y="77"/>
                </a:cubicBezTo>
                <a:cubicBezTo>
                  <a:pt x="338" y="83"/>
                  <a:pt x="338" y="83"/>
                  <a:pt x="338" y="83"/>
                </a:cubicBezTo>
                <a:cubicBezTo>
                  <a:pt x="334" y="86"/>
                  <a:pt x="332" y="89"/>
                  <a:pt x="332" y="91"/>
                </a:cubicBezTo>
                <a:cubicBezTo>
                  <a:pt x="336" y="99"/>
                  <a:pt x="336" y="99"/>
                  <a:pt x="336" y="99"/>
                </a:cubicBezTo>
                <a:cubicBezTo>
                  <a:pt x="337" y="101"/>
                  <a:pt x="337" y="102"/>
                  <a:pt x="337" y="104"/>
                </a:cubicBezTo>
                <a:cubicBezTo>
                  <a:pt x="336" y="106"/>
                  <a:pt x="333" y="108"/>
                  <a:pt x="328" y="109"/>
                </a:cubicBezTo>
                <a:cubicBezTo>
                  <a:pt x="325" y="110"/>
                  <a:pt x="325" y="110"/>
                  <a:pt x="325" y="110"/>
                </a:cubicBezTo>
                <a:cubicBezTo>
                  <a:pt x="320" y="112"/>
                  <a:pt x="317" y="111"/>
                  <a:pt x="314" y="108"/>
                </a:cubicBezTo>
                <a:cubicBezTo>
                  <a:pt x="313" y="106"/>
                  <a:pt x="313" y="106"/>
                  <a:pt x="313" y="106"/>
                </a:cubicBezTo>
                <a:cubicBezTo>
                  <a:pt x="297" y="90"/>
                  <a:pt x="297" y="90"/>
                  <a:pt x="297" y="90"/>
                </a:cubicBezTo>
                <a:cubicBezTo>
                  <a:pt x="290" y="87"/>
                  <a:pt x="286" y="84"/>
                  <a:pt x="284" y="81"/>
                </a:cubicBezTo>
                <a:cubicBezTo>
                  <a:pt x="283" y="79"/>
                  <a:pt x="282" y="77"/>
                  <a:pt x="283" y="76"/>
                </a:cubicBezTo>
                <a:cubicBezTo>
                  <a:pt x="282" y="70"/>
                  <a:pt x="281" y="67"/>
                  <a:pt x="280" y="65"/>
                </a:cubicBezTo>
                <a:cubicBezTo>
                  <a:pt x="277" y="67"/>
                  <a:pt x="277" y="67"/>
                  <a:pt x="277" y="67"/>
                </a:cubicBezTo>
                <a:cubicBezTo>
                  <a:pt x="276" y="68"/>
                  <a:pt x="276" y="68"/>
                  <a:pt x="276" y="68"/>
                </a:cubicBezTo>
                <a:cubicBezTo>
                  <a:pt x="276" y="70"/>
                  <a:pt x="277" y="72"/>
                  <a:pt x="279" y="74"/>
                </a:cubicBezTo>
                <a:cubicBezTo>
                  <a:pt x="279" y="75"/>
                  <a:pt x="279" y="75"/>
                  <a:pt x="279" y="75"/>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4"/>
                  <a:pt x="254" y="84"/>
                  <a:pt x="254" y="84"/>
                </a:cubicBezTo>
                <a:cubicBezTo>
                  <a:pt x="255" y="82"/>
                  <a:pt x="255" y="79"/>
                  <a:pt x="254" y="76"/>
                </a:cubicBezTo>
                <a:cubicBezTo>
                  <a:pt x="252" y="71"/>
                  <a:pt x="252" y="71"/>
                  <a:pt x="252" y="71"/>
                </a:cubicBezTo>
                <a:cubicBezTo>
                  <a:pt x="240" y="62"/>
                  <a:pt x="240" y="62"/>
                  <a:pt x="240" y="62"/>
                </a:cubicBezTo>
                <a:cubicBezTo>
                  <a:pt x="240" y="62"/>
                  <a:pt x="240" y="62"/>
                  <a:pt x="240" y="62"/>
                </a:cubicBezTo>
                <a:cubicBezTo>
                  <a:pt x="239" y="64"/>
                  <a:pt x="237" y="64"/>
                  <a:pt x="236" y="64"/>
                </a:cubicBezTo>
                <a:cubicBezTo>
                  <a:pt x="225" y="63"/>
                  <a:pt x="225" y="63"/>
                  <a:pt x="225" y="63"/>
                </a:cubicBezTo>
                <a:cubicBezTo>
                  <a:pt x="222" y="62"/>
                  <a:pt x="219" y="62"/>
                  <a:pt x="218" y="59"/>
                </a:cubicBezTo>
                <a:cubicBezTo>
                  <a:pt x="217" y="58"/>
                  <a:pt x="217" y="56"/>
                  <a:pt x="218" y="53"/>
                </a:cubicBezTo>
                <a:cubicBezTo>
                  <a:pt x="219" y="51"/>
                  <a:pt x="219" y="51"/>
                  <a:pt x="219" y="51"/>
                </a:cubicBezTo>
                <a:cubicBezTo>
                  <a:pt x="214" y="42"/>
                  <a:pt x="214" y="42"/>
                  <a:pt x="214" y="42"/>
                </a:cubicBezTo>
                <a:cubicBezTo>
                  <a:pt x="193" y="44"/>
                  <a:pt x="193" y="44"/>
                  <a:pt x="193" y="44"/>
                </a:cubicBezTo>
                <a:cubicBezTo>
                  <a:pt x="194" y="47"/>
                  <a:pt x="193" y="48"/>
                  <a:pt x="192" y="51"/>
                </a:cubicBezTo>
                <a:cubicBezTo>
                  <a:pt x="191" y="53"/>
                  <a:pt x="189" y="53"/>
                  <a:pt x="187" y="53"/>
                </a:cubicBezTo>
                <a:cubicBezTo>
                  <a:pt x="184" y="55"/>
                  <a:pt x="180" y="53"/>
                  <a:pt x="177" y="50"/>
                </a:cubicBezTo>
                <a:cubicBezTo>
                  <a:pt x="177" y="50"/>
                  <a:pt x="177" y="50"/>
                  <a:pt x="177" y="50"/>
                </a:cubicBezTo>
                <a:cubicBezTo>
                  <a:pt x="177" y="50"/>
                  <a:pt x="177" y="50"/>
                  <a:pt x="177" y="50"/>
                </a:cubicBezTo>
                <a:cubicBezTo>
                  <a:pt x="172" y="44"/>
                  <a:pt x="170" y="40"/>
                  <a:pt x="170" y="36"/>
                </a:cubicBezTo>
                <a:cubicBezTo>
                  <a:pt x="166" y="30"/>
                  <a:pt x="166" y="30"/>
                  <a:pt x="166" y="30"/>
                </a:cubicBezTo>
                <a:cubicBezTo>
                  <a:pt x="160" y="34"/>
                  <a:pt x="160" y="34"/>
                  <a:pt x="160" y="34"/>
                </a:cubicBezTo>
                <a:cubicBezTo>
                  <a:pt x="154" y="38"/>
                  <a:pt x="150" y="38"/>
                  <a:pt x="149" y="35"/>
                </a:cubicBezTo>
                <a:cubicBezTo>
                  <a:pt x="146" y="34"/>
                  <a:pt x="146" y="34"/>
                  <a:pt x="146" y="34"/>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39"/>
                </a:cubicBezTo>
                <a:cubicBezTo>
                  <a:pt x="91" y="31"/>
                  <a:pt x="91" y="31"/>
                  <a:pt x="91" y="31"/>
                </a:cubicBezTo>
                <a:lnTo>
                  <a:pt x="79" y="1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8" name="Freeform 31"/>
          <p:cNvSpPr>
            <a:spLocks/>
          </p:cNvSpPr>
          <p:nvPr/>
        </p:nvSpPr>
        <p:spPr bwMode="auto">
          <a:xfrm>
            <a:off x="5314950" y="1144588"/>
            <a:ext cx="1360488" cy="1238250"/>
          </a:xfrm>
          <a:custGeom>
            <a:avLst/>
            <a:gdLst>
              <a:gd name="T0" fmla="*/ 1335571 w 546"/>
              <a:gd name="T1" fmla="*/ 575525 h 497"/>
              <a:gd name="T2" fmla="*/ 1308162 w 546"/>
              <a:gd name="T3" fmla="*/ 448461 h 497"/>
              <a:gd name="T4" fmla="*/ 1186066 w 546"/>
              <a:gd name="T5" fmla="*/ 575525 h 497"/>
              <a:gd name="T6" fmla="*/ 1166133 w 546"/>
              <a:gd name="T7" fmla="*/ 610405 h 497"/>
              <a:gd name="T8" fmla="*/ 1011645 w 546"/>
              <a:gd name="T9" fmla="*/ 637811 h 497"/>
              <a:gd name="T10" fmla="*/ 976761 w 546"/>
              <a:gd name="T11" fmla="*/ 575525 h 497"/>
              <a:gd name="T12" fmla="*/ 936893 w 546"/>
              <a:gd name="T13" fmla="*/ 535661 h 497"/>
              <a:gd name="T14" fmla="*/ 889550 w 546"/>
              <a:gd name="T15" fmla="*/ 495798 h 497"/>
              <a:gd name="T16" fmla="*/ 632901 w 546"/>
              <a:gd name="T17" fmla="*/ 445969 h 497"/>
              <a:gd name="T18" fmla="*/ 485889 w 546"/>
              <a:gd name="T19" fmla="*/ 214265 h 497"/>
              <a:gd name="T20" fmla="*/ 201831 w 546"/>
              <a:gd name="T21" fmla="*/ 29897 h 497"/>
              <a:gd name="T22" fmla="*/ 14950 w 546"/>
              <a:gd name="T23" fmla="*/ 52320 h 497"/>
              <a:gd name="T24" fmla="*/ 14950 w 546"/>
              <a:gd name="T25" fmla="*/ 74743 h 497"/>
              <a:gd name="T26" fmla="*/ 2492 w 546"/>
              <a:gd name="T27" fmla="*/ 104641 h 497"/>
              <a:gd name="T28" fmla="*/ 17442 w 546"/>
              <a:gd name="T29" fmla="*/ 169419 h 497"/>
              <a:gd name="T30" fmla="*/ 77244 w 546"/>
              <a:gd name="T31" fmla="*/ 139521 h 497"/>
              <a:gd name="T32" fmla="*/ 142029 w 546"/>
              <a:gd name="T33" fmla="*/ 184367 h 497"/>
              <a:gd name="T34" fmla="*/ 226748 w 546"/>
              <a:gd name="T35" fmla="*/ 289008 h 497"/>
              <a:gd name="T36" fmla="*/ 279074 w 546"/>
              <a:gd name="T37" fmla="*/ 246653 h 497"/>
              <a:gd name="T38" fmla="*/ 368777 w 546"/>
              <a:gd name="T39" fmla="*/ 194333 h 497"/>
              <a:gd name="T40" fmla="*/ 433562 w 546"/>
              <a:gd name="T41" fmla="*/ 266585 h 497"/>
              <a:gd name="T42" fmla="*/ 451004 w 546"/>
              <a:gd name="T43" fmla="*/ 376209 h 497"/>
              <a:gd name="T44" fmla="*/ 455988 w 546"/>
              <a:gd name="T45" fmla="*/ 495798 h 497"/>
              <a:gd name="T46" fmla="*/ 438546 w 546"/>
              <a:gd name="T47" fmla="*/ 543136 h 497"/>
              <a:gd name="T48" fmla="*/ 423595 w 546"/>
              <a:gd name="T49" fmla="*/ 563067 h 497"/>
              <a:gd name="T50" fmla="*/ 431070 w 546"/>
              <a:gd name="T51" fmla="*/ 632828 h 497"/>
              <a:gd name="T52" fmla="*/ 413628 w 546"/>
              <a:gd name="T53" fmla="*/ 695114 h 497"/>
              <a:gd name="T54" fmla="*/ 358810 w 546"/>
              <a:gd name="T55" fmla="*/ 685148 h 497"/>
              <a:gd name="T56" fmla="*/ 316451 w 546"/>
              <a:gd name="T57" fmla="*/ 769858 h 497"/>
              <a:gd name="T58" fmla="*/ 256649 w 546"/>
              <a:gd name="T59" fmla="*/ 824670 h 497"/>
              <a:gd name="T60" fmla="*/ 301500 w 546"/>
              <a:gd name="T61" fmla="*/ 889447 h 497"/>
              <a:gd name="T62" fmla="*/ 341368 w 546"/>
              <a:gd name="T63" fmla="*/ 936785 h 497"/>
              <a:gd name="T64" fmla="*/ 413628 w 546"/>
              <a:gd name="T65" fmla="*/ 956716 h 497"/>
              <a:gd name="T66" fmla="*/ 446021 w 546"/>
              <a:gd name="T67" fmla="*/ 1026477 h 497"/>
              <a:gd name="T68" fmla="*/ 503331 w 546"/>
              <a:gd name="T69" fmla="*/ 1071323 h 497"/>
              <a:gd name="T70" fmla="*/ 580575 w 546"/>
              <a:gd name="T71" fmla="*/ 1048900 h 497"/>
              <a:gd name="T72" fmla="*/ 632901 w 546"/>
              <a:gd name="T73" fmla="*/ 1036443 h 497"/>
              <a:gd name="T74" fmla="*/ 667785 w 546"/>
              <a:gd name="T75" fmla="*/ 1091255 h 497"/>
              <a:gd name="T76" fmla="*/ 680244 w 546"/>
              <a:gd name="T77" fmla="*/ 1091255 h 497"/>
              <a:gd name="T78" fmla="*/ 754996 w 546"/>
              <a:gd name="T79" fmla="*/ 1066340 h 497"/>
              <a:gd name="T80" fmla="*/ 777422 w 546"/>
              <a:gd name="T81" fmla="*/ 1101220 h 497"/>
              <a:gd name="T82" fmla="*/ 797356 w 546"/>
              <a:gd name="T83" fmla="*/ 1123643 h 497"/>
              <a:gd name="T84" fmla="*/ 864632 w 546"/>
              <a:gd name="T85" fmla="*/ 1163507 h 497"/>
              <a:gd name="T86" fmla="*/ 887058 w 546"/>
              <a:gd name="T87" fmla="*/ 1146066 h 497"/>
              <a:gd name="T88" fmla="*/ 919451 w 546"/>
              <a:gd name="T89" fmla="*/ 1123643 h 497"/>
              <a:gd name="T90" fmla="*/ 964302 w 546"/>
              <a:gd name="T91" fmla="*/ 1188421 h 497"/>
              <a:gd name="T92" fmla="*/ 1014137 w 546"/>
              <a:gd name="T93" fmla="*/ 1238250 h 497"/>
              <a:gd name="T94" fmla="*/ 1049021 w 546"/>
              <a:gd name="T95" fmla="*/ 1173472 h 497"/>
              <a:gd name="T96" fmla="*/ 1118790 w 546"/>
              <a:gd name="T97" fmla="*/ 1138592 h 497"/>
              <a:gd name="T98" fmla="*/ 1156166 w 546"/>
              <a:gd name="T99" fmla="*/ 1148558 h 497"/>
              <a:gd name="T100" fmla="*/ 1188558 w 546"/>
              <a:gd name="T101" fmla="*/ 1188421 h 497"/>
              <a:gd name="T102" fmla="*/ 1201017 w 546"/>
              <a:gd name="T103" fmla="*/ 1086272 h 497"/>
              <a:gd name="T104" fmla="*/ 1225934 w 546"/>
              <a:gd name="T105" fmla="*/ 919345 h 497"/>
              <a:gd name="T106" fmla="*/ 1268294 w 546"/>
              <a:gd name="T107" fmla="*/ 926819 h 4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497">
                <a:moveTo>
                  <a:pt x="543" y="292"/>
                </a:moveTo>
                <a:cubicBezTo>
                  <a:pt x="534" y="232"/>
                  <a:pt x="534" y="232"/>
                  <a:pt x="534" y="232"/>
                </a:cubicBezTo>
                <a:cubicBezTo>
                  <a:pt x="535" y="231"/>
                  <a:pt x="535" y="231"/>
                  <a:pt x="535" y="231"/>
                </a:cubicBezTo>
                <a:cubicBezTo>
                  <a:pt x="536" y="231"/>
                  <a:pt x="536" y="231"/>
                  <a:pt x="536" y="231"/>
                </a:cubicBezTo>
                <a:cubicBezTo>
                  <a:pt x="540" y="224"/>
                  <a:pt x="542" y="219"/>
                  <a:pt x="541" y="214"/>
                </a:cubicBezTo>
                <a:cubicBezTo>
                  <a:pt x="539" y="211"/>
                  <a:pt x="539" y="211"/>
                  <a:pt x="539" y="211"/>
                </a:cubicBezTo>
                <a:cubicBezTo>
                  <a:pt x="532" y="207"/>
                  <a:pt x="529" y="197"/>
                  <a:pt x="531" y="180"/>
                </a:cubicBezTo>
                <a:cubicBezTo>
                  <a:pt x="525" y="180"/>
                  <a:pt x="525" y="180"/>
                  <a:pt x="525" y="180"/>
                </a:cubicBezTo>
                <a:cubicBezTo>
                  <a:pt x="521" y="180"/>
                  <a:pt x="516" y="182"/>
                  <a:pt x="511" y="185"/>
                </a:cubicBezTo>
                <a:cubicBezTo>
                  <a:pt x="506" y="188"/>
                  <a:pt x="503" y="193"/>
                  <a:pt x="503" y="196"/>
                </a:cubicBezTo>
                <a:cubicBezTo>
                  <a:pt x="500" y="203"/>
                  <a:pt x="492" y="208"/>
                  <a:pt x="479" y="212"/>
                </a:cubicBezTo>
                <a:cubicBezTo>
                  <a:pt x="476" y="231"/>
                  <a:pt x="476" y="231"/>
                  <a:pt x="476" y="231"/>
                </a:cubicBezTo>
                <a:cubicBezTo>
                  <a:pt x="476" y="231"/>
                  <a:pt x="476" y="231"/>
                  <a:pt x="476" y="231"/>
                </a:cubicBezTo>
                <a:cubicBezTo>
                  <a:pt x="475" y="232"/>
                  <a:pt x="475" y="232"/>
                  <a:pt x="475" y="232"/>
                </a:cubicBezTo>
                <a:cubicBezTo>
                  <a:pt x="469" y="244"/>
                  <a:pt x="469" y="244"/>
                  <a:pt x="469" y="244"/>
                </a:cubicBezTo>
                <a:cubicBezTo>
                  <a:pt x="468" y="245"/>
                  <a:pt x="468" y="245"/>
                  <a:pt x="468" y="245"/>
                </a:cubicBezTo>
                <a:cubicBezTo>
                  <a:pt x="468" y="245"/>
                  <a:pt x="468" y="245"/>
                  <a:pt x="468" y="245"/>
                </a:cubicBezTo>
                <a:cubicBezTo>
                  <a:pt x="467" y="245"/>
                  <a:pt x="467" y="245"/>
                  <a:pt x="467" y="245"/>
                </a:cubicBezTo>
                <a:cubicBezTo>
                  <a:pt x="407" y="256"/>
                  <a:pt x="407" y="256"/>
                  <a:pt x="407" y="256"/>
                </a:cubicBezTo>
                <a:cubicBezTo>
                  <a:pt x="406" y="256"/>
                  <a:pt x="406" y="256"/>
                  <a:pt x="406" y="256"/>
                </a:cubicBezTo>
                <a:cubicBezTo>
                  <a:pt x="404" y="256"/>
                  <a:pt x="404" y="256"/>
                  <a:pt x="404" y="256"/>
                </a:cubicBezTo>
                <a:cubicBezTo>
                  <a:pt x="404" y="255"/>
                  <a:pt x="404" y="255"/>
                  <a:pt x="404" y="255"/>
                </a:cubicBezTo>
                <a:cubicBezTo>
                  <a:pt x="387" y="236"/>
                  <a:pt x="387" y="236"/>
                  <a:pt x="387" y="236"/>
                </a:cubicBezTo>
                <a:cubicBezTo>
                  <a:pt x="392" y="231"/>
                  <a:pt x="392" y="231"/>
                  <a:pt x="392" y="231"/>
                </a:cubicBezTo>
                <a:cubicBezTo>
                  <a:pt x="386" y="222"/>
                  <a:pt x="386" y="222"/>
                  <a:pt x="386" y="222"/>
                </a:cubicBezTo>
                <a:cubicBezTo>
                  <a:pt x="377" y="216"/>
                  <a:pt x="377" y="216"/>
                  <a:pt x="377" y="216"/>
                </a:cubicBezTo>
                <a:cubicBezTo>
                  <a:pt x="376" y="215"/>
                  <a:pt x="376" y="215"/>
                  <a:pt x="376" y="215"/>
                </a:cubicBezTo>
                <a:cubicBezTo>
                  <a:pt x="376" y="215"/>
                  <a:pt x="376" y="215"/>
                  <a:pt x="376" y="215"/>
                </a:cubicBezTo>
                <a:cubicBezTo>
                  <a:pt x="376" y="214"/>
                  <a:pt x="376" y="214"/>
                  <a:pt x="376" y="214"/>
                </a:cubicBezTo>
                <a:cubicBezTo>
                  <a:pt x="376" y="214"/>
                  <a:pt x="376" y="214"/>
                  <a:pt x="376" y="214"/>
                </a:cubicBezTo>
                <a:cubicBezTo>
                  <a:pt x="373" y="197"/>
                  <a:pt x="373" y="197"/>
                  <a:pt x="373" y="197"/>
                </a:cubicBezTo>
                <a:cubicBezTo>
                  <a:pt x="357" y="199"/>
                  <a:pt x="357" y="199"/>
                  <a:pt x="357" y="199"/>
                </a:cubicBezTo>
                <a:cubicBezTo>
                  <a:pt x="356" y="197"/>
                  <a:pt x="356" y="197"/>
                  <a:pt x="356" y="197"/>
                </a:cubicBezTo>
                <a:cubicBezTo>
                  <a:pt x="343" y="190"/>
                  <a:pt x="343" y="190"/>
                  <a:pt x="343" y="190"/>
                </a:cubicBezTo>
                <a:cubicBezTo>
                  <a:pt x="295" y="181"/>
                  <a:pt x="295" y="181"/>
                  <a:pt x="295" y="181"/>
                </a:cubicBezTo>
                <a:cubicBezTo>
                  <a:pt x="254" y="179"/>
                  <a:pt x="254" y="179"/>
                  <a:pt x="254" y="179"/>
                </a:cubicBezTo>
                <a:cubicBezTo>
                  <a:pt x="253" y="180"/>
                  <a:pt x="253" y="180"/>
                  <a:pt x="253" y="180"/>
                </a:cubicBezTo>
                <a:cubicBezTo>
                  <a:pt x="251" y="180"/>
                  <a:pt x="250" y="180"/>
                  <a:pt x="250" y="179"/>
                </a:cubicBezTo>
                <a:cubicBezTo>
                  <a:pt x="227" y="126"/>
                  <a:pt x="227" y="126"/>
                  <a:pt x="227" y="126"/>
                </a:cubicBezTo>
                <a:cubicBezTo>
                  <a:pt x="224" y="122"/>
                  <a:pt x="214" y="109"/>
                  <a:pt x="195" y="86"/>
                </a:cubicBezTo>
                <a:cubicBezTo>
                  <a:pt x="177" y="63"/>
                  <a:pt x="166" y="51"/>
                  <a:pt x="163" y="49"/>
                </a:cubicBezTo>
                <a:cubicBezTo>
                  <a:pt x="129" y="15"/>
                  <a:pt x="129" y="15"/>
                  <a:pt x="129" y="15"/>
                </a:cubicBezTo>
                <a:cubicBezTo>
                  <a:pt x="124" y="12"/>
                  <a:pt x="124" y="12"/>
                  <a:pt x="124" y="12"/>
                </a:cubicBezTo>
                <a:cubicBezTo>
                  <a:pt x="81" y="12"/>
                  <a:pt x="81" y="12"/>
                  <a:pt x="81" y="12"/>
                </a:cubicBezTo>
                <a:cubicBezTo>
                  <a:pt x="81" y="12"/>
                  <a:pt x="81" y="12"/>
                  <a:pt x="81" y="12"/>
                </a:cubicBezTo>
                <a:cubicBezTo>
                  <a:pt x="80" y="10"/>
                  <a:pt x="80" y="10"/>
                  <a:pt x="80" y="10"/>
                </a:cubicBezTo>
                <a:cubicBezTo>
                  <a:pt x="75" y="7"/>
                  <a:pt x="69" y="4"/>
                  <a:pt x="60" y="3"/>
                </a:cubicBezTo>
                <a:cubicBezTo>
                  <a:pt x="52" y="0"/>
                  <a:pt x="34" y="6"/>
                  <a:pt x="6" y="21"/>
                </a:cubicBezTo>
                <a:cubicBezTo>
                  <a:pt x="4" y="21"/>
                  <a:pt x="4" y="21"/>
                  <a:pt x="4" y="21"/>
                </a:cubicBezTo>
                <a:cubicBezTo>
                  <a:pt x="6" y="30"/>
                  <a:pt x="6" y="30"/>
                  <a:pt x="6" y="30"/>
                </a:cubicBezTo>
                <a:cubicBezTo>
                  <a:pt x="6" y="30"/>
                  <a:pt x="6" y="30"/>
                  <a:pt x="6" y="30"/>
                </a:cubicBezTo>
                <a:cubicBezTo>
                  <a:pt x="6" y="30"/>
                  <a:pt x="6" y="30"/>
                  <a:pt x="6" y="30"/>
                </a:cubicBezTo>
                <a:cubicBezTo>
                  <a:pt x="6" y="30"/>
                  <a:pt x="6" y="30"/>
                  <a:pt x="6" y="30"/>
                </a:cubicBezTo>
                <a:cubicBezTo>
                  <a:pt x="6" y="32"/>
                  <a:pt x="6" y="32"/>
                  <a:pt x="6" y="32"/>
                </a:cubicBezTo>
                <a:cubicBezTo>
                  <a:pt x="1" y="41"/>
                  <a:pt x="1" y="41"/>
                  <a:pt x="1" y="41"/>
                </a:cubicBezTo>
                <a:cubicBezTo>
                  <a:pt x="1" y="42"/>
                  <a:pt x="1" y="42"/>
                  <a:pt x="1" y="42"/>
                </a:cubicBezTo>
                <a:cubicBezTo>
                  <a:pt x="0" y="42"/>
                  <a:pt x="0" y="42"/>
                  <a:pt x="0" y="42"/>
                </a:cubicBezTo>
                <a:cubicBezTo>
                  <a:pt x="0" y="49"/>
                  <a:pt x="0" y="49"/>
                  <a:pt x="0" y="49"/>
                </a:cubicBezTo>
                <a:cubicBezTo>
                  <a:pt x="0" y="54"/>
                  <a:pt x="1" y="60"/>
                  <a:pt x="3" y="65"/>
                </a:cubicBezTo>
                <a:cubicBezTo>
                  <a:pt x="7" y="68"/>
                  <a:pt x="7" y="68"/>
                  <a:pt x="7" y="68"/>
                </a:cubicBezTo>
                <a:cubicBezTo>
                  <a:pt x="16" y="68"/>
                  <a:pt x="16" y="68"/>
                  <a:pt x="16" y="68"/>
                </a:cubicBezTo>
                <a:cubicBezTo>
                  <a:pt x="24" y="69"/>
                  <a:pt x="24" y="69"/>
                  <a:pt x="24" y="69"/>
                </a:cubicBezTo>
                <a:cubicBezTo>
                  <a:pt x="27" y="67"/>
                  <a:pt x="27" y="67"/>
                  <a:pt x="27" y="67"/>
                </a:cubicBezTo>
                <a:cubicBezTo>
                  <a:pt x="27" y="61"/>
                  <a:pt x="29" y="57"/>
                  <a:pt x="31" y="56"/>
                </a:cubicBezTo>
                <a:cubicBezTo>
                  <a:pt x="37" y="56"/>
                  <a:pt x="37" y="56"/>
                  <a:pt x="37" y="56"/>
                </a:cubicBezTo>
                <a:cubicBezTo>
                  <a:pt x="58" y="62"/>
                  <a:pt x="58" y="62"/>
                  <a:pt x="58" y="62"/>
                </a:cubicBezTo>
                <a:cubicBezTo>
                  <a:pt x="63" y="63"/>
                  <a:pt x="63" y="63"/>
                  <a:pt x="63" y="63"/>
                </a:cubicBezTo>
                <a:cubicBezTo>
                  <a:pt x="57" y="74"/>
                  <a:pt x="57" y="74"/>
                  <a:pt x="57" y="74"/>
                </a:cubicBezTo>
                <a:cubicBezTo>
                  <a:pt x="57" y="88"/>
                  <a:pt x="57" y="88"/>
                  <a:pt x="57" y="88"/>
                </a:cubicBezTo>
                <a:cubicBezTo>
                  <a:pt x="57" y="91"/>
                  <a:pt x="62" y="98"/>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6"/>
                  <a:pt x="133" y="86"/>
                  <a:pt x="133" y="86"/>
                </a:cubicBezTo>
                <a:cubicBezTo>
                  <a:pt x="148" y="78"/>
                  <a:pt x="148" y="78"/>
                  <a:pt x="148" y="78"/>
                </a:cubicBezTo>
                <a:cubicBezTo>
                  <a:pt x="160" y="85"/>
                  <a:pt x="160" y="85"/>
                  <a:pt x="160" y="85"/>
                </a:cubicBezTo>
                <a:cubicBezTo>
                  <a:pt x="160" y="86"/>
                  <a:pt x="160" y="86"/>
                  <a:pt x="160" y="86"/>
                </a:cubicBezTo>
                <a:cubicBezTo>
                  <a:pt x="162" y="86"/>
                  <a:pt x="162" y="86"/>
                  <a:pt x="162" y="86"/>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1"/>
                  <a:pt x="181" y="151"/>
                  <a:pt x="181" y="151"/>
                </a:cubicBezTo>
                <a:cubicBezTo>
                  <a:pt x="181" y="153"/>
                  <a:pt x="181" y="153"/>
                  <a:pt x="181" y="153"/>
                </a:cubicBezTo>
                <a:cubicBezTo>
                  <a:pt x="177" y="166"/>
                  <a:pt x="177" y="166"/>
                  <a:pt x="177" y="166"/>
                </a:cubicBezTo>
                <a:cubicBezTo>
                  <a:pt x="177" y="179"/>
                  <a:pt x="177" y="179"/>
                  <a:pt x="177"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39"/>
                  <a:pt x="169" y="239"/>
                  <a:pt x="169" y="239"/>
                </a:cubicBezTo>
                <a:cubicBezTo>
                  <a:pt x="173" y="253"/>
                  <a:pt x="173" y="253"/>
                  <a:pt x="173" y="253"/>
                </a:cubicBezTo>
                <a:cubicBezTo>
                  <a:pt x="173" y="253"/>
                  <a:pt x="173" y="253"/>
                  <a:pt x="173" y="253"/>
                </a:cubicBezTo>
                <a:cubicBezTo>
                  <a:pt x="173" y="254"/>
                  <a:pt x="173" y="254"/>
                  <a:pt x="173" y="254"/>
                </a:cubicBezTo>
                <a:cubicBezTo>
                  <a:pt x="173" y="254"/>
                  <a:pt x="173" y="254"/>
                  <a:pt x="173" y="254"/>
                </a:cubicBezTo>
                <a:cubicBezTo>
                  <a:pt x="173" y="254"/>
                  <a:pt x="173" y="254"/>
                  <a:pt x="173" y="254"/>
                </a:cubicBezTo>
                <a:cubicBezTo>
                  <a:pt x="169" y="276"/>
                  <a:pt x="169" y="276"/>
                  <a:pt x="169" y="276"/>
                </a:cubicBezTo>
                <a:cubicBezTo>
                  <a:pt x="166" y="279"/>
                  <a:pt x="166" y="279"/>
                  <a:pt x="166" y="279"/>
                </a:cubicBezTo>
                <a:cubicBezTo>
                  <a:pt x="163" y="281"/>
                  <a:pt x="160"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6"/>
                  <a:pt x="119" y="316"/>
                  <a:pt x="119" y="316"/>
                </a:cubicBezTo>
                <a:cubicBezTo>
                  <a:pt x="117" y="316"/>
                  <a:pt x="117" y="316"/>
                  <a:pt x="117" y="316"/>
                </a:cubicBezTo>
                <a:cubicBezTo>
                  <a:pt x="112" y="317"/>
                  <a:pt x="112" y="317"/>
                  <a:pt x="112" y="317"/>
                </a:cubicBezTo>
                <a:cubicBezTo>
                  <a:pt x="103" y="331"/>
                  <a:pt x="103" y="331"/>
                  <a:pt x="103" y="331"/>
                </a:cubicBezTo>
                <a:cubicBezTo>
                  <a:pt x="108" y="340"/>
                  <a:pt x="108" y="340"/>
                  <a:pt x="108" y="340"/>
                </a:cubicBezTo>
                <a:cubicBezTo>
                  <a:pt x="109" y="341"/>
                  <a:pt x="109" y="341"/>
                  <a:pt x="109" y="341"/>
                </a:cubicBezTo>
                <a:cubicBezTo>
                  <a:pt x="121" y="356"/>
                  <a:pt x="121" y="356"/>
                  <a:pt x="121" y="356"/>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6"/>
                  <a:pt x="137" y="376"/>
                  <a:pt x="137" y="376"/>
                </a:cubicBezTo>
                <a:cubicBezTo>
                  <a:pt x="139" y="391"/>
                  <a:pt x="139" y="391"/>
                  <a:pt x="139" y="391"/>
                </a:cubicBezTo>
                <a:cubicBezTo>
                  <a:pt x="142" y="394"/>
                  <a:pt x="142" y="394"/>
                  <a:pt x="142" y="394"/>
                </a:cubicBezTo>
                <a:cubicBezTo>
                  <a:pt x="154" y="390"/>
                  <a:pt x="154" y="390"/>
                  <a:pt x="154" y="390"/>
                </a:cubicBezTo>
                <a:cubicBezTo>
                  <a:pt x="166" y="384"/>
                  <a:pt x="166" y="384"/>
                  <a:pt x="166" y="384"/>
                </a:cubicBezTo>
                <a:cubicBezTo>
                  <a:pt x="168" y="383"/>
                  <a:pt x="168" y="383"/>
                  <a:pt x="168" y="383"/>
                </a:cubicBezTo>
                <a:cubicBezTo>
                  <a:pt x="172" y="403"/>
                  <a:pt x="172" y="403"/>
                  <a:pt x="172" y="403"/>
                </a:cubicBezTo>
                <a:cubicBezTo>
                  <a:pt x="177" y="411"/>
                  <a:pt x="177" y="411"/>
                  <a:pt x="177" y="411"/>
                </a:cubicBezTo>
                <a:cubicBezTo>
                  <a:pt x="179" y="412"/>
                  <a:pt x="179" y="412"/>
                  <a:pt x="179" y="412"/>
                </a:cubicBezTo>
                <a:cubicBezTo>
                  <a:pt x="183" y="420"/>
                  <a:pt x="183" y="420"/>
                  <a:pt x="183" y="420"/>
                </a:cubicBezTo>
                <a:cubicBezTo>
                  <a:pt x="192" y="427"/>
                  <a:pt x="192" y="427"/>
                  <a:pt x="192" y="427"/>
                </a:cubicBezTo>
                <a:cubicBezTo>
                  <a:pt x="193" y="429"/>
                  <a:pt x="196" y="429"/>
                  <a:pt x="199" y="429"/>
                </a:cubicBezTo>
                <a:cubicBezTo>
                  <a:pt x="202" y="430"/>
                  <a:pt x="202" y="430"/>
                  <a:pt x="202" y="430"/>
                </a:cubicBezTo>
                <a:cubicBezTo>
                  <a:pt x="208" y="427"/>
                  <a:pt x="208" y="427"/>
                  <a:pt x="208" y="427"/>
                </a:cubicBezTo>
                <a:cubicBezTo>
                  <a:pt x="212" y="426"/>
                  <a:pt x="216" y="424"/>
                  <a:pt x="221" y="423"/>
                </a:cubicBezTo>
                <a:cubicBezTo>
                  <a:pt x="225" y="421"/>
                  <a:pt x="225" y="421"/>
                  <a:pt x="225" y="421"/>
                </a:cubicBezTo>
                <a:cubicBezTo>
                  <a:pt x="233" y="421"/>
                  <a:pt x="233" y="421"/>
                  <a:pt x="233" y="421"/>
                </a:cubicBezTo>
                <a:cubicBezTo>
                  <a:pt x="236" y="421"/>
                  <a:pt x="237" y="421"/>
                  <a:pt x="239" y="423"/>
                </a:cubicBezTo>
                <a:cubicBezTo>
                  <a:pt x="251" y="415"/>
                  <a:pt x="251" y="415"/>
                  <a:pt x="251" y="415"/>
                </a:cubicBezTo>
                <a:cubicBezTo>
                  <a:pt x="253" y="415"/>
                  <a:pt x="253" y="415"/>
                  <a:pt x="253" y="415"/>
                </a:cubicBezTo>
                <a:cubicBezTo>
                  <a:pt x="254" y="416"/>
                  <a:pt x="254" y="416"/>
                  <a:pt x="254" y="416"/>
                </a:cubicBezTo>
                <a:cubicBezTo>
                  <a:pt x="254" y="415"/>
                  <a:pt x="254" y="415"/>
                  <a:pt x="254" y="415"/>
                </a:cubicBezTo>
                <a:cubicBezTo>
                  <a:pt x="256" y="417"/>
                  <a:pt x="256" y="417"/>
                  <a:pt x="256" y="417"/>
                </a:cubicBezTo>
                <a:cubicBezTo>
                  <a:pt x="261" y="422"/>
                  <a:pt x="263" y="427"/>
                  <a:pt x="263" y="429"/>
                </a:cubicBezTo>
                <a:cubicBezTo>
                  <a:pt x="268" y="438"/>
                  <a:pt x="268" y="438"/>
                  <a:pt x="268" y="438"/>
                </a:cubicBezTo>
                <a:cubicBezTo>
                  <a:pt x="273" y="440"/>
                  <a:pt x="273" y="440"/>
                  <a:pt x="273" y="440"/>
                </a:cubicBezTo>
                <a:cubicBezTo>
                  <a:pt x="273" y="440"/>
                  <a:pt x="273" y="440"/>
                  <a:pt x="273" y="440"/>
                </a:cubicBezTo>
                <a:cubicBezTo>
                  <a:pt x="274" y="440"/>
                  <a:pt x="274" y="440"/>
                  <a:pt x="274" y="440"/>
                </a:cubicBezTo>
                <a:cubicBezTo>
                  <a:pt x="273" y="438"/>
                  <a:pt x="273" y="438"/>
                  <a:pt x="273" y="438"/>
                </a:cubicBezTo>
                <a:cubicBezTo>
                  <a:pt x="272" y="435"/>
                  <a:pt x="272" y="434"/>
                  <a:pt x="273" y="432"/>
                </a:cubicBezTo>
                <a:cubicBezTo>
                  <a:pt x="274" y="431"/>
                  <a:pt x="276" y="429"/>
                  <a:pt x="280" y="429"/>
                </a:cubicBezTo>
                <a:cubicBezTo>
                  <a:pt x="302" y="429"/>
                  <a:pt x="302" y="429"/>
                  <a:pt x="302" y="429"/>
                </a:cubicBezTo>
                <a:cubicBezTo>
                  <a:pt x="303" y="428"/>
                  <a:pt x="303" y="428"/>
                  <a:pt x="303" y="428"/>
                </a:cubicBezTo>
                <a:cubicBezTo>
                  <a:pt x="304" y="428"/>
                  <a:pt x="304" y="428"/>
                  <a:pt x="304" y="428"/>
                </a:cubicBezTo>
                <a:cubicBezTo>
                  <a:pt x="304" y="429"/>
                  <a:pt x="304" y="429"/>
                  <a:pt x="304" y="429"/>
                </a:cubicBezTo>
                <a:cubicBezTo>
                  <a:pt x="305" y="429"/>
                  <a:pt x="305" y="429"/>
                  <a:pt x="305" y="429"/>
                </a:cubicBezTo>
                <a:cubicBezTo>
                  <a:pt x="312" y="442"/>
                  <a:pt x="312" y="442"/>
                  <a:pt x="312" y="442"/>
                </a:cubicBezTo>
                <a:cubicBezTo>
                  <a:pt x="312" y="449"/>
                  <a:pt x="312" y="449"/>
                  <a:pt x="312" y="449"/>
                </a:cubicBezTo>
                <a:cubicBezTo>
                  <a:pt x="311" y="449"/>
                  <a:pt x="311" y="449"/>
                  <a:pt x="311" y="449"/>
                </a:cubicBezTo>
                <a:cubicBezTo>
                  <a:pt x="319" y="451"/>
                  <a:pt x="319" y="451"/>
                  <a:pt x="319" y="451"/>
                </a:cubicBezTo>
                <a:cubicBezTo>
                  <a:pt x="320" y="451"/>
                  <a:pt x="320" y="451"/>
                  <a:pt x="320" y="451"/>
                </a:cubicBezTo>
                <a:cubicBezTo>
                  <a:pt x="319" y="449"/>
                  <a:pt x="319" y="448"/>
                  <a:pt x="321" y="446"/>
                </a:cubicBezTo>
                <a:cubicBezTo>
                  <a:pt x="324" y="446"/>
                  <a:pt x="324" y="446"/>
                  <a:pt x="324" y="446"/>
                </a:cubicBezTo>
                <a:cubicBezTo>
                  <a:pt x="344" y="460"/>
                  <a:pt x="344" y="460"/>
                  <a:pt x="344" y="460"/>
                </a:cubicBezTo>
                <a:cubicBezTo>
                  <a:pt x="346" y="461"/>
                  <a:pt x="347" y="464"/>
                  <a:pt x="347" y="467"/>
                </a:cubicBezTo>
                <a:cubicBezTo>
                  <a:pt x="348" y="475"/>
                  <a:pt x="348" y="475"/>
                  <a:pt x="348" y="475"/>
                </a:cubicBezTo>
                <a:cubicBezTo>
                  <a:pt x="355" y="477"/>
                  <a:pt x="355" y="477"/>
                  <a:pt x="355" y="477"/>
                </a:cubicBezTo>
                <a:cubicBezTo>
                  <a:pt x="359" y="469"/>
                  <a:pt x="359" y="469"/>
                  <a:pt x="359" y="469"/>
                </a:cubicBezTo>
                <a:cubicBezTo>
                  <a:pt x="357" y="466"/>
                  <a:pt x="356" y="462"/>
                  <a:pt x="356" y="460"/>
                </a:cubicBezTo>
                <a:cubicBezTo>
                  <a:pt x="357" y="457"/>
                  <a:pt x="358" y="455"/>
                  <a:pt x="360" y="454"/>
                </a:cubicBezTo>
                <a:cubicBezTo>
                  <a:pt x="362" y="452"/>
                  <a:pt x="362" y="452"/>
                  <a:pt x="362" y="452"/>
                </a:cubicBezTo>
                <a:cubicBezTo>
                  <a:pt x="362" y="451"/>
                  <a:pt x="363" y="451"/>
                  <a:pt x="364" y="450"/>
                </a:cubicBezTo>
                <a:cubicBezTo>
                  <a:pt x="369" y="451"/>
                  <a:pt x="369" y="451"/>
                  <a:pt x="369" y="451"/>
                </a:cubicBezTo>
                <a:cubicBezTo>
                  <a:pt x="372" y="452"/>
                  <a:pt x="375" y="458"/>
                  <a:pt x="376" y="469"/>
                </a:cubicBezTo>
                <a:cubicBezTo>
                  <a:pt x="376" y="470"/>
                  <a:pt x="376" y="470"/>
                  <a:pt x="376" y="470"/>
                </a:cubicBezTo>
                <a:cubicBezTo>
                  <a:pt x="377" y="471"/>
                  <a:pt x="377" y="471"/>
                  <a:pt x="377" y="471"/>
                </a:cubicBezTo>
                <a:cubicBezTo>
                  <a:pt x="378" y="473"/>
                  <a:pt x="381" y="475"/>
                  <a:pt x="387" y="477"/>
                </a:cubicBezTo>
                <a:cubicBezTo>
                  <a:pt x="387" y="477"/>
                  <a:pt x="387" y="477"/>
                  <a:pt x="387" y="477"/>
                </a:cubicBezTo>
                <a:cubicBezTo>
                  <a:pt x="388" y="477"/>
                  <a:pt x="388" y="477"/>
                  <a:pt x="388" y="477"/>
                </a:cubicBezTo>
                <a:cubicBezTo>
                  <a:pt x="407" y="497"/>
                  <a:pt x="407" y="497"/>
                  <a:pt x="407" y="497"/>
                </a:cubicBezTo>
                <a:cubicBezTo>
                  <a:pt x="407" y="497"/>
                  <a:pt x="407" y="497"/>
                  <a:pt x="407" y="497"/>
                </a:cubicBezTo>
                <a:cubicBezTo>
                  <a:pt x="417" y="494"/>
                  <a:pt x="417" y="494"/>
                  <a:pt x="417" y="494"/>
                </a:cubicBezTo>
                <a:cubicBezTo>
                  <a:pt x="415" y="491"/>
                  <a:pt x="415" y="491"/>
                  <a:pt x="415" y="491"/>
                </a:cubicBezTo>
                <a:cubicBezTo>
                  <a:pt x="413" y="488"/>
                  <a:pt x="412" y="485"/>
                  <a:pt x="412" y="483"/>
                </a:cubicBezTo>
                <a:cubicBezTo>
                  <a:pt x="412" y="479"/>
                  <a:pt x="415" y="475"/>
                  <a:pt x="421" y="471"/>
                </a:cubicBezTo>
                <a:cubicBezTo>
                  <a:pt x="432" y="461"/>
                  <a:pt x="432" y="461"/>
                  <a:pt x="432" y="461"/>
                </a:cubicBezTo>
                <a:cubicBezTo>
                  <a:pt x="444" y="470"/>
                  <a:pt x="444" y="470"/>
                  <a:pt x="444" y="470"/>
                </a:cubicBezTo>
                <a:cubicBezTo>
                  <a:pt x="446" y="470"/>
                  <a:pt x="446" y="470"/>
                  <a:pt x="446" y="470"/>
                </a:cubicBezTo>
                <a:cubicBezTo>
                  <a:pt x="449" y="457"/>
                  <a:pt x="449" y="457"/>
                  <a:pt x="449" y="457"/>
                </a:cubicBezTo>
                <a:cubicBezTo>
                  <a:pt x="449" y="454"/>
                  <a:pt x="449" y="454"/>
                  <a:pt x="449" y="454"/>
                </a:cubicBezTo>
                <a:cubicBezTo>
                  <a:pt x="451" y="454"/>
                  <a:pt x="451" y="454"/>
                  <a:pt x="451" y="454"/>
                </a:cubicBezTo>
                <a:cubicBezTo>
                  <a:pt x="461" y="455"/>
                  <a:pt x="461" y="455"/>
                  <a:pt x="461" y="455"/>
                </a:cubicBezTo>
                <a:cubicBezTo>
                  <a:pt x="463" y="457"/>
                  <a:pt x="464" y="458"/>
                  <a:pt x="464" y="461"/>
                </a:cubicBezTo>
                <a:cubicBezTo>
                  <a:pt x="464" y="464"/>
                  <a:pt x="462" y="467"/>
                  <a:pt x="460" y="469"/>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0"/>
                  <a:pt x="491" y="480"/>
                  <a:pt x="491" y="480"/>
                </a:cubicBezTo>
                <a:cubicBezTo>
                  <a:pt x="482" y="436"/>
                  <a:pt x="482" y="436"/>
                  <a:pt x="482" y="436"/>
                </a:cubicBezTo>
                <a:cubicBezTo>
                  <a:pt x="476" y="432"/>
                  <a:pt x="471" y="425"/>
                  <a:pt x="465" y="417"/>
                </a:cubicBezTo>
                <a:cubicBezTo>
                  <a:pt x="461" y="409"/>
                  <a:pt x="463" y="399"/>
                  <a:pt x="473" y="387"/>
                </a:cubicBezTo>
                <a:cubicBezTo>
                  <a:pt x="478" y="381"/>
                  <a:pt x="485" y="375"/>
                  <a:pt x="492" y="369"/>
                </a:cubicBezTo>
                <a:cubicBezTo>
                  <a:pt x="492" y="369"/>
                  <a:pt x="492" y="369"/>
                  <a:pt x="492" y="369"/>
                </a:cubicBezTo>
                <a:cubicBezTo>
                  <a:pt x="493" y="367"/>
                  <a:pt x="493" y="367"/>
                  <a:pt x="493" y="367"/>
                </a:cubicBezTo>
                <a:cubicBezTo>
                  <a:pt x="502" y="367"/>
                  <a:pt x="502" y="367"/>
                  <a:pt x="502" y="367"/>
                </a:cubicBezTo>
                <a:cubicBezTo>
                  <a:pt x="502" y="369"/>
                  <a:pt x="502" y="369"/>
                  <a:pt x="502" y="369"/>
                </a:cubicBezTo>
                <a:cubicBezTo>
                  <a:pt x="509" y="372"/>
                  <a:pt x="509" y="372"/>
                  <a:pt x="509" y="372"/>
                </a:cubicBezTo>
                <a:cubicBezTo>
                  <a:pt x="525" y="372"/>
                  <a:pt x="525" y="372"/>
                  <a:pt x="525" y="372"/>
                </a:cubicBezTo>
                <a:cubicBezTo>
                  <a:pt x="531" y="369"/>
                  <a:pt x="536" y="359"/>
                  <a:pt x="542" y="345"/>
                </a:cubicBezTo>
                <a:cubicBezTo>
                  <a:pt x="546" y="336"/>
                  <a:pt x="546" y="319"/>
                  <a:pt x="543" y="29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9" name="Freeform 32"/>
          <p:cNvSpPr>
            <a:spLocks/>
          </p:cNvSpPr>
          <p:nvPr/>
        </p:nvSpPr>
        <p:spPr bwMode="auto">
          <a:xfrm>
            <a:off x="5043488" y="3359150"/>
            <a:ext cx="822325" cy="515938"/>
          </a:xfrm>
          <a:custGeom>
            <a:avLst/>
            <a:gdLst>
              <a:gd name="T0" fmla="*/ 750060 w 330"/>
              <a:gd name="T1" fmla="*/ 17447 h 207"/>
              <a:gd name="T2" fmla="*/ 677795 w 330"/>
              <a:gd name="T3" fmla="*/ 24925 h 207"/>
              <a:gd name="T4" fmla="*/ 513330 w 330"/>
              <a:gd name="T5" fmla="*/ 82251 h 207"/>
              <a:gd name="T6" fmla="*/ 515822 w 330"/>
              <a:gd name="T7" fmla="*/ 117145 h 207"/>
              <a:gd name="T8" fmla="*/ 406179 w 330"/>
              <a:gd name="T9" fmla="*/ 99698 h 207"/>
              <a:gd name="T10" fmla="*/ 321454 w 330"/>
              <a:gd name="T11" fmla="*/ 2492 h 207"/>
              <a:gd name="T12" fmla="*/ 286568 w 330"/>
              <a:gd name="T13" fmla="*/ 39879 h 207"/>
              <a:gd name="T14" fmla="*/ 244206 w 330"/>
              <a:gd name="T15" fmla="*/ 17447 h 207"/>
              <a:gd name="T16" fmla="*/ 226762 w 330"/>
              <a:gd name="T17" fmla="*/ 39879 h 207"/>
              <a:gd name="T18" fmla="*/ 194368 w 330"/>
              <a:gd name="T19" fmla="*/ 49849 h 207"/>
              <a:gd name="T20" fmla="*/ 27411 w 330"/>
              <a:gd name="T21" fmla="*/ 244261 h 207"/>
              <a:gd name="T22" fmla="*/ 42362 w 330"/>
              <a:gd name="T23" fmla="*/ 289125 h 207"/>
              <a:gd name="T24" fmla="*/ 42362 w 330"/>
              <a:gd name="T25" fmla="*/ 289125 h 207"/>
              <a:gd name="T26" fmla="*/ 67281 w 330"/>
              <a:gd name="T27" fmla="*/ 393808 h 207"/>
              <a:gd name="T28" fmla="*/ 0 w 330"/>
              <a:gd name="T29" fmla="*/ 436179 h 207"/>
              <a:gd name="T30" fmla="*/ 32395 w 330"/>
              <a:gd name="T31" fmla="*/ 463596 h 207"/>
              <a:gd name="T32" fmla="*/ 34887 w 330"/>
              <a:gd name="T33" fmla="*/ 473566 h 207"/>
              <a:gd name="T34" fmla="*/ 124595 w 330"/>
              <a:gd name="T35" fmla="*/ 515938 h 207"/>
              <a:gd name="T36" fmla="*/ 159481 w 330"/>
              <a:gd name="T37" fmla="*/ 481044 h 207"/>
              <a:gd name="T38" fmla="*/ 219287 w 330"/>
              <a:gd name="T39" fmla="*/ 453627 h 207"/>
              <a:gd name="T40" fmla="*/ 224270 w 330"/>
              <a:gd name="T41" fmla="*/ 461104 h 207"/>
              <a:gd name="T42" fmla="*/ 224270 w 330"/>
              <a:gd name="T43" fmla="*/ 463596 h 207"/>
              <a:gd name="T44" fmla="*/ 284076 w 330"/>
              <a:gd name="T45" fmla="*/ 500983 h 207"/>
              <a:gd name="T46" fmla="*/ 351357 w 330"/>
              <a:gd name="T47" fmla="*/ 478551 h 207"/>
              <a:gd name="T48" fmla="*/ 406179 w 330"/>
              <a:gd name="T49" fmla="*/ 473566 h 207"/>
              <a:gd name="T50" fmla="*/ 408671 w 330"/>
              <a:gd name="T51" fmla="*/ 471074 h 207"/>
              <a:gd name="T52" fmla="*/ 451033 w 330"/>
              <a:gd name="T53" fmla="*/ 418732 h 207"/>
              <a:gd name="T54" fmla="*/ 473460 w 330"/>
              <a:gd name="T55" fmla="*/ 403778 h 207"/>
              <a:gd name="T56" fmla="*/ 478444 w 330"/>
              <a:gd name="T57" fmla="*/ 406270 h 207"/>
              <a:gd name="T58" fmla="*/ 490903 w 330"/>
              <a:gd name="T59" fmla="*/ 408762 h 207"/>
              <a:gd name="T60" fmla="*/ 508346 w 330"/>
              <a:gd name="T61" fmla="*/ 336481 h 207"/>
              <a:gd name="T62" fmla="*/ 533265 w 330"/>
              <a:gd name="T63" fmla="*/ 329004 h 207"/>
              <a:gd name="T64" fmla="*/ 563168 w 330"/>
              <a:gd name="T65" fmla="*/ 264200 h 207"/>
              <a:gd name="T66" fmla="*/ 573136 w 330"/>
              <a:gd name="T67" fmla="*/ 226813 h 207"/>
              <a:gd name="T68" fmla="*/ 610514 w 330"/>
              <a:gd name="T69" fmla="*/ 211859 h 207"/>
              <a:gd name="T70" fmla="*/ 613006 w 330"/>
              <a:gd name="T71" fmla="*/ 209366 h 207"/>
              <a:gd name="T72" fmla="*/ 640417 w 330"/>
              <a:gd name="T73" fmla="*/ 181949 h 207"/>
              <a:gd name="T74" fmla="*/ 622973 w 330"/>
              <a:gd name="T75" fmla="*/ 181949 h 207"/>
              <a:gd name="T76" fmla="*/ 625465 w 330"/>
              <a:gd name="T77" fmla="*/ 169487 h 207"/>
              <a:gd name="T78" fmla="*/ 630449 w 330"/>
              <a:gd name="T79" fmla="*/ 166994 h 207"/>
              <a:gd name="T80" fmla="*/ 670319 w 330"/>
              <a:gd name="T81" fmla="*/ 147055 h 207"/>
              <a:gd name="T82" fmla="*/ 767503 w 330"/>
              <a:gd name="T83" fmla="*/ 79759 h 207"/>
              <a:gd name="T84" fmla="*/ 809866 w 330"/>
              <a:gd name="T85" fmla="*/ 92221 h 207"/>
              <a:gd name="T86" fmla="*/ 802390 w 330"/>
              <a:gd name="T87" fmla="*/ 57326 h 207"/>
              <a:gd name="T88" fmla="*/ 804882 w 330"/>
              <a:gd name="T89" fmla="*/ 54834 h 207"/>
              <a:gd name="T90" fmla="*/ 817341 w 330"/>
              <a:gd name="T91" fmla="*/ 24925 h 207"/>
              <a:gd name="T92" fmla="*/ 807374 w 330"/>
              <a:gd name="T93" fmla="*/ 27417 h 207"/>
              <a:gd name="T94" fmla="*/ 774979 w 330"/>
              <a:gd name="T95" fmla="*/ 32402 h 207"/>
              <a:gd name="T96" fmla="*/ 767503 w 330"/>
              <a:gd name="T97" fmla="*/ 32402 h 207"/>
              <a:gd name="T98" fmla="*/ 765011 w 330"/>
              <a:gd name="T99" fmla="*/ 27417 h 207"/>
              <a:gd name="T100" fmla="*/ 752552 w 330"/>
              <a:gd name="T101" fmla="*/ 14955 h 2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0" h="207">
                <a:moveTo>
                  <a:pt x="302" y="6"/>
                </a:moveTo>
                <a:cubicBezTo>
                  <a:pt x="301" y="7"/>
                  <a:pt x="301" y="7"/>
                  <a:pt x="301" y="7"/>
                </a:cubicBezTo>
                <a:cubicBezTo>
                  <a:pt x="301" y="10"/>
                  <a:pt x="299" y="12"/>
                  <a:pt x="296" y="12"/>
                </a:cubicBezTo>
                <a:cubicBezTo>
                  <a:pt x="272" y="10"/>
                  <a:pt x="272" y="10"/>
                  <a:pt x="272" y="10"/>
                </a:cubicBezTo>
                <a:cubicBezTo>
                  <a:pt x="256" y="6"/>
                  <a:pt x="245" y="4"/>
                  <a:pt x="240" y="1"/>
                </a:cubicBezTo>
                <a:cubicBezTo>
                  <a:pt x="206" y="33"/>
                  <a:pt x="206" y="33"/>
                  <a:pt x="206" y="33"/>
                </a:cubicBezTo>
                <a:cubicBezTo>
                  <a:pt x="207" y="46"/>
                  <a:pt x="207" y="46"/>
                  <a:pt x="207" y="46"/>
                </a:cubicBezTo>
                <a:cubicBezTo>
                  <a:pt x="207" y="47"/>
                  <a:pt x="207" y="47"/>
                  <a:pt x="207" y="47"/>
                </a:cubicBezTo>
                <a:cubicBezTo>
                  <a:pt x="204" y="48"/>
                  <a:pt x="204" y="48"/>
                  <a:pt x="204" y="48"/>
                </a:cubicBezTo>
                <a:cubicBezTo>
                  <a:pt x="178" y="51"/>
                  <a:pt x="164" y="49"/>
                  <a:pt x="163" y="40"/>
                </a:cubicBezTo>
                <a:cubicBezTo>
                  <a:pt x="160" y="3"/>
                  <a:pt x="160" y="3"/>
                  <a:pt x="160" y="3"/>
                </a:cubicBezTo>
                <a:cubicBezTo>
                  <a:pt x="129" y="1"/>
                  <a:pt x="129" y="1"/>
                  <a:pt x="129" y="1"/>
                </a:cubicBezTo>
                <a:cubicBezTo>
                  <a:pt x="116" y="28"/>
                  <a:pt x="116" y="28"/>
                  <a:pt x="116" y="28"/>
                </a:cubicBezTo>
                <a:cubicBezTo>
                  <a:pt x="115" y="16"/>
                  <a:pt x="115" y="16"/>
                  <a:pt x="115" y="16"/>
                </a:cubicBezTo>
                <a:cubicBezTo>
                  <a:pt x="115" y="7"/>
                  <a:pt x="113" y="2"/>
                  <a:pt x="111" y="0"/>
                </a:cubicBezTo>
                <a:cubicBezTo>
                  <a:pt x="98" y="7"/>
                  <a:pt x="98" y="7"/>
                  <a:pt x="98" y="7"/>
                </a:cubicBezTo>
                <a:cubicBezTo>
                  <a:pt x="92" y="15"/>
                  <a:pt x="92" y="15"/>
                  <a:pt x="92" y="15"/>
                </a:cubicBezTo>
                <a:cubicBezTo>
                  <a:pt x="91" y="16"/>
                  <a:pt x="91" y="16"/>
                  <a:pt x="91" y="16"/>
                </a:cubicBezTo>
                <a:cubicBezTo>
                  <a:pt x="90" y="16"/>
                  <a:pt x="90" y="16"/>
                  <a:pt x="90" y="16"/>
                </a:cubicBezTo>
                <a:cubicBezTo>
                  <a:pt x="78" y="20"/>
                  <a:pt x="78" y="20"/>
                  <a:pt x="78" y="20"/>
                </a:cubicBezTo>
                <a:cubicBezTo>
                  <a:pt x="65" y="31"/>
                  <a:pt x="53" y="42"/>
                  <a:pt x="43" y="54"/>
                </a:cubicBezTo>
                <a:cubicBezTo>
                  <a:pt x="11" y="98"/>
                  <a:pt x="11" y="98"/>
                  <a:pt x="11" y="98"/>
                </a:cubicBezTo>
                <a:cubicBezTo>
                  <a:pt x="17" y="113"/>
                  <a:pt x="17" y="113"/>
                  <a:pt x="17" y="113"/>
                </a:cubicBezTo>
                <a:cubicBezTo>
                  <a:pt x="17" y="116"/>
                  <a:pt x="17" y="116"/>
                  <a:pt x="17" y="116"/>
                </a:cubicBezTo>
                <a:cubicBezTo>
                  <a:pt x="17" y="116"/>
                  <a:pt x="17" y="116"/>
                  <a:pt x="17" y="116"/>
                </a:cubicBezTo>
                <a:cubicBezTo>
                  <a:pt x="17" y="116"/>
                  <a:pt x="17" y="116"/>
                  <a:pt x="17" y="116"/>
                </a:cubicBezTo>
                <a:cubicBezTo>
                  <a:pt x="14" y="120"/>
                  <a:pt x="16" y="125"/>
                  <a:pt x="19" y="132"/>
                </a:cubicBezTo>
                <a:cubicBezTo>
                  <a:pt x="24" y="139"/>
                  <a:pt x="27" y="148"/>
                  <a:pt x="27" y="158"/>
                </a:cubicBezTo>
                <a:cubicBezTo>
                  <a:pt x="27" y="159"/>
                  <a:pt x="27" y="159"/>
                  <a:pt x="27" y="159"/>
                </a:cubicBezTo>
                <a:cubicBezTo>
                  <a:pt x="0" y="175"/>
                  <a:pt x="0" y="175"/>
                  <a:pt x="0" y="175"/>
                </a:cubicBezTo>
                <a:cubicBezTo>
                  <a:pt x="0" y="181"/>
                  <a:pt x="0" y="181"/>
                  <a:pt x="0" y="181"/>
                </a:cubicBezTo>
                <a:cubicBezTo>
                  <a:pt x="13" y="186"/>
                  <a:pt x="13" y="186"/>
                  <a:pt x="13" y="186"/>
                </a:cubicBezTo>
                <a:cubicBezTo>
                  <a:pt x="14" y="187"/>
                  <a:pt x="14" y="188"/>
                  <a:pt x="14" y="189"/>
                </a:cubicBezTo>
                <a:cubicBezTo>
                  <a:pt x="14" y="190"/>
                  <a:pt x="14" y="190"/>
                  <a:pt x="14" y="190"/>
                </a:cubicBezTo>
                <a:cubicBezTo>
                  <a:pt x="14" y="193"/>
                  <a:pt x="19" y="197"/>
                  <a:pt x="28" y="201"/>
                </a:cubicBezTo>
                <a:cubicBezTo>
                  <a:pt x="50" y="207"/>
                  <a:pt x="50" y="207"/>
                  <a:pt x="50" y="207"/>
                </a:cubicBezTo>
                <a:cubicBezTo>
                  <a:pt x="57" y="203"/>
                  <a:pt x="57" y="203"/>
                  <a:pt x="57" y="203"/>
                </a:cubicBezTo>
                <a:cubicBezTo>
                  <a:pt x="64" y="193"/>
                  <a:pt x="64" y="193"/>
                  <a:pt x="64" y="193"/>
                </a:cubicBezTo>
                <a:cubicBezTo>
                  <a:pt x="70" y="175"/>
                  <a:pt x="70" y="175"/>
                  <a:pt x="70" y="175"/>
                </a:cubicBezTo>
                <a:cubicBezTo>
                  <a:pt x="88" y="182"/>
                  <a:pt x="88" y="182"/>
                  <a:pt x="88" y="182"/>
                </a:cubicBezTo>
                <a:cubicBezTo>
                  <a:pt x="90" y="184"/>
                  <a:pt x="90" y="184"/>
                  <a:pt x="90" y="184"/>
                </a:cubicBezTo>
                <a:cubicBezTo>
                  <a:pt x="90" y="185"/>
                  <a:pt x="90" y="185"/>
                  <a:pt x="90" y="185"/>
                </a:cubicBezTo>
                <a:cubicBezTo>
                  <a:pt x="90" y="185"/>
                  <a:pt x="90" y="185"/>
                  <a:pt x="90" y="185"/>
                </a:cubicBezTo>
                <a:cubicBezTo>
                  <a:pt x="90" y="186"/>
                  <a:pt x="90" y="186"/>
                  <a:pt x="90" y="186"/>
                </a:cubicBezTo>
                <a:cubicBezTo>
                  <a:pt x="87" y="193"/>
                  <a:pt x="89" y="198"/>
                  <a:pt x="95" y="201"/>
                </a:cubicBezTo>
                <a:cubicBezTo>
                  <a:pt x="114" y="201"/>
                  <a:pt x="114" y="201"/>
                  <a:pt x="114" y="201"/>
                </a:cubicBezTo>
                <a:cubicBezTo>
                  <a:pt x="121" y="200"/>
                  <a:pt x="126" y="198"/>
                  <a:pt x="130" y="195"/>
                </a:cubicBezTo>
                <a:cubicBezTo>
                  <a:pt x="132" y="192"/>
                  <a:pt x="136" y="191"/>
                  <a:pt x="141" y="192"/>
                </a:cubicBezTo>
                <a:cubicBezTo>
                  <a:pt x="148" y="193"/>
                  <a:pt x="154" y="195"/>
                  <a:pt x="158" y="201"/>
                </a:cubicBezTo>
                <a:cubicBezTo>
                  <a:pt x="163" y="190"/>
                  <a:pt x="163" y="190"/>
                  <a:pt x="163" y="190"/>
                </a:cubicBezTo>
                <a:cubicBezTo>
                  <a:pt x="164" y="189"/>
                  <a:pt x="164" y="189"/>
                  <a:pt x="164" y="189"/>
                </a:cubicBezTo>
                <a:cubicBezTo>
                  <a:pt x="164" y="189"/>
                  <a:pt x="164" y="189"/>
                  <a:pt x="164" y="189"/>
                </a:cubicBezTo>
                <a:cubicBezTo>
                  <a:pt x="167" y="187"/>
                  <a:pt x="169" y="184"/>
                  <a:pt x="172" y="179"/>
                </a:cubicBezTo>
                <a:cubicBezTo>
                  <a:pt x="173" y="175"/>
                  <a:pt x="177" y="171"/>
                  <a:pt x="181" y="168"/>
                </a:cubicBezTo>
                <a:cubicBezTo>
                  <a:pt x="190" y="163"/>
                  <a:pt x="190" y="163"/>
                  <a:pt x="190" y="163"/>
                </a:cubicBezTo>
                <a:cubicBezTo>
                  <a:pt x="190" y="162"/>
                  <a:pt x="190" y="162"/>
                  <a:pt x="190" y="162"/>
                </a:cubicBezTo>
                <a:cubicBezTo>
                  <a:pt x="191" y="163"/>
                  <a:pt x="191" y="163"/>
                  <a:pt x="191" y="163"/>
                </a:cubicBezTo>
                <a:cubicBezTo>
                  <a:pt x="192" y="163"/>
                  <a:pt x="192" y="163"/>
                  <a:pt x="192" y="163"/>
                </a:cubicBezTo>
                <a:cubicBezTo>
                  <a:pt x="197" y="164"/>
                  <a:pt x="197" y="164"/>
                  <a:pt x="197" y="164"/>
                </a:cubicBezTo>
                <a:cubicBezTo>
                  <a:pt x="197" y="164"/>
                  <a:pt x="197" y="164"/>
                  <a:pt x="197" y="164"/>
                </a:cubicBezTo>
                <a:cubicBezTo>
                  <a:pt x="198" y="165"/>
                  <a:pt x="198" y="165"/>
                  <a:pt x="198" y="165"/>
                </a:cubicBezTo>
                <a:cubicBezTo>
                  <a:pt x="204" y="135"/>
                  <a:pt x="204" y="135"/>
                  <a:pt x="204" y="135"/>
                </a:cubicBezTo>
                <a:cubicBezTo>
                  <a:pt x="204" y="134"/>
                  <a:pt x="204" y="134"/>
                  <a:pt x="204" y="134"/>
                </a:cubicBezTo>
                <a:cubicBezTo>
                  <a:pt x="214" y="132"/>
                  <a:pt x="214" y="132"/>
                  <a:pt x="214" y="132"/>
                </a:cubicBezTo>
                <a:cubicBezTo>
                  <a:pt x="224" y="125"/>
                  <a:pt x="229" y="120"/>
                  <a:pt x="228" y="115"/>
                </a:cubicBezTo>
                <a:cubicBezTo>
                  <a:pt x="226" y="106"/>
                  <a:pt x="226" y="106"/>
                  <a:pt x="226" y="106"/>
                </a:cubicBezTo>
                <a:cubicBezTo>
                  <a:pt x="224" y="100"/>
                  <a:pt x="224" y="96"/>
                  <a:pt x="225" y="94"/>
                </a:cubicBezTo>
                <a:cubicBezTo>
                  <a:pt x="227" y="92"/>
                  <a:pt x="228" y="91"/>
                  <a:pt x="230" y="91"/>
                </a:cubicBezTo>
                <a:cubicBezTo>
                  <a:pt x="234" y="91"/>
                  <a:pt x="239" y="93"/>
                  <a:pt x="244" y="95"/>
                </a:cubicBezTo>
                <a:cubicBezTo>
                  <a:pt x="245" y="85"/>
                  <a:pt x="245" y="85"/>
                  <a:pt x="245" y="85"/>
                </a:cubicBezTo>
                <a:cubicBezTo>
                  <a:pt x="245" y="84"/>
                  <a:pt x="245" y="84"/>
                  <a:pt x="245" y="84"/>
                </a:cubicBezTo>
                <a:cubicBezTo>
                  <a:pt x="246" y="84"/>
                  <a:pt x="246" y="84"/>
                  <a:pt x="246" y="84"/>
                </a:cubicBezTo>
                <a:cubicBezTo>
                  <a:pt x="256" y="79"/>
                  <a:pt x="256" y="79"/>
                  <a:pt x="256" y="79"/>
                </a:cubicBezTo>
                <a:cubicBezTo>
                  <a:pt x="257" y="73"/>
                  <a:pt x="257" y="73"/>
                  <a:pt x="257" y="73"/>
                </a:cubicBezTo>
                <a:cubicBezTo>
                  <a:pt x="251" y="73"/>
                  <a:pt x="251" y="73"/>
                  <a:pt x="251" y="73"/>
                </a:cubicBezTo>
                <a:cubicBezTo>
                  <a:pt x="250" y="73"/>
                  <a:pt x="250" y="73"/>
                  <a:pt x="250" y="73"/>
                </a:cubicBezTo>
                <a:cubicBezTo>
                  <a:pt x="251" y="70"/>
                  <a:pt x="251" y="70"/>
                  <a:pt x="251" y="70"/>
                </a:cubicBezTo>
                <a:cubicBezTo>
                  <a:pt x="251" y="68"/>
                  <a:pt x="251" y="68"/>
                  <a:pt x="251" y="68"/>
                </a:cubicBezTo>
                <a:cubicBezTo>
                  <a:pt x="251" y="67"/>
                  <a:pt x="251" y="67"/>
                  <a:pt x="251" y="67"/>
                </a:cubicBezTo>
                <a:cubicBezTo>
                  <a:pt x="253" y="67"/>
                  <a:pt x="253" y="67"/>
                  <a:pt x="253" y="67"/>
                </a:cubicBezTo>
                <a:cubicBezTo>
                  <a:pt x="254" y="67"/>
                  <a:pt x="254" y="67"/>
                  <a:pt x="254" y="67"/>
                </a:cubicBezTo>
                <a:cubicBezTo>
                  <a:pt x="258" y="67"/>
                  <a:pt x="263" y="64"/>
                  <a:pt x="269" y="59"/>
                </a:cubicBezTo>
                <a:cubicBezTo>
                  <a:pt x="307" y="32"/>
                  <a:pt x="307" y="32"/>
                  <a:pt x="307" y="32"/>
                </a:cubicBezTo>
                <a:cubicBezTo>
                  <a:pt x="308" y="32"/>
                  <a:pt x="308" y="32"/>
                  <a:pt x="308" y="32"/>
                </a:cubicBezTo>
                <a:cubicBezTo>
                  <a:pt x="320" y="37"/>
                  <a:pt x="320" y="37"/>
                  <a:pt x="320" y="37"/>
                </a:cubicBezTo>
                <a:cubicBezTo>
                  <a:pt x="325" y="37"/>
                  <a:pt x="325" y="37"/>
                  <a:pt x="325" y="37"/>
                </a:cubicBezTo>
                <a:cubicBezTo>
                  <a:pt x="322" y="24"/>
                  <a:pt x="322" y="24"/>
                  <a:pt x="322" y="24"/>
                </a:cubicBezTo>
                <a:cubicBezTo>
                  <a:pt x="322" y="23"/>
                  <a:pt x="322" y="23"/>
                  <a:pt x="322" y="23"/>
                </a:cubicBezTo>
                <a:cubicBezTo>
                  <a:pt x="323" y="22"/>
                  <a:pt x="323" y="22"/>
                  <a:pt x="323" y="22"/>
                </a:cubicBezTo>
                <a:cubicBezTo>
                  <a:pt x="323" y="22"/>
                  <a:pt x="323" y="22"/>
                  <a:pt x="323" y="22"/>
                </a:cubicBezTo>
                <a:cubicBezTo>
                  <a:pt x="330" y="11"/>
                  <a:pt x="330" y="11"/>
                  <a:pt x="330" y="11"/>
                </a:cubicBezTo>
                <a:cubicBezTo>
                  <a:pt x="328" y="10"/>
                  <a:pt x="328" y="10"/>
                  <a:pt x="328" y="10"/>
                </a:cubicBezTo>
                <a:cubicBezTo>
                  <a:pt x="324" y="11"/>
                  <a:pt x="324" y="11"/>
                  <a:pt x="324" y="11"/>
                </a:cubicBezTo>
                <a:cubicBezTo>
                  <a:pt x="324" y="11"/>
                  <a:pt x="324" y="11"/>
                  <a:pt x="324" y="11"/>
                </a:cubicBezTo>
                <a:cubicBezTo>
                  <a:pt x="323" y="11"/>
                  <a:pt x="323" y="11"/>
                  <a:pt x="323" y="11"/>
                </a:cubicBezTo>
                <a:cubicBezTo>
                  <a:pt x="311" y="13"/>
                  <a:pt x="311" y="13"/>
                  <a:pt x="311" y="13"/>
                </a:cubicBezTo>
                <a:cubicBezTo>
                  <a:pt x="308" y="13"/>
                  <a:pt x="308" y="13"/>
                  <a:pt x="308" y="13"/>
                </a:cubicBezTo>
                <a:cubicBezTo>
                  <a:pt x="308" y="13"/>
                  <a:pt x="308" y="13"/>
                  <a:pt x="308" y="13"/>
                </a:cubicBezTo>
                <a:cubicBezTo>
                  <a:pt x="308" y="13"/>
                  <a:pt x="308" y="13"/>
                  <a:pt x="308" y="13"/>
                </a:cubicBezTo>
                <a:cubicBezTo>
                  <a:pt x="307" y="11"/>
                  <a:pt x="307" y="11"/>
                  <a:pt x="307" y="11"/>
                </a:cubicBezTo>
                <a:cubicBezTo>
                  <a:pt x="305" y="6"/>
                  <a:pt x="305" y="6"/>
                  <a:pt x="305" y="6"/>
                </a:cubicBezTo>
                <a:lnTo>
                  <a:pt x="302" y="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0" name="Freeform 33"/>
          <p:cNvSpPr>
            <a:spLocks/>
          </p:cNvSpPr>
          <p:nvPr/>
        </p:nvSpPr>
        <p:spPr bwMode="auto">
          <a:xfrm>
            <a:off x="5213350" y="3783013"/>
            <a:ext cx="711200" cy="550862"/>
          </a:xfrm>
          <a:custGeom>
            <a:avLst/>
            <a:gdLst>
              <a:gd name="T0" fmla="*/ 455069 w 286"/>
              <a:gd name="T1" fmla="*/ 84748 h 221"/>
              <a:gd name="T2" fmla="*/ 320786 w 286"/>
              <a:gd name="T3" fmla="*/ 32404 h 221"/>
              <a:gd name="T4" fmla="*/ 320786 w 286"/>
              <a:gd name="T5" fmla="*/ 4985 h 221"/>
              <a:gd name="T6" fmla="*/ 308352 w 286"/>
              <a:gd name="T7" fmla="*/ 0 h 221"/>
              <a:gd name="T8" fmla="*/ 251158 w 286"/>
              <a:gd name="T9" fmla="*/ 59822 h 221"/>
              <a:gd name="T10" fmla="*/ 216344 w 286"/>
              <a:gd name="T11" fmla="*/ 89733 h 221"/>
              <a:gd name="T12" fmla="*/ 179043 w 286"/>
              <a:gd name="T13" fmla="*/ 69792 h 221"/>
              <a:gd name="T14" fmla="*/ 116876 w 286"/>
              <a:gd name="T15" fmla="*/ 94718 h 221"/>
              <a:gd name="T16" fmla="*/ 37301 w 286"/>
              <a:gd name="T17" fmla="*/ 42374 h 221"/>
              <a:gd name="T18" fmla="*/ 4973 w 286"/>
              <a:gd name="T19" fmla="*/ 64807 h 221"/>
              <a:gd name="T20" fmla="*/ 4973 w 286"/>
              <a:gd name="T21" fmla="*/ 64807 h 221"/>
              <a:gd name="T22" fmla="*/ 0 w 286"/>
              <a:gd name="T23" fmla="*/ 74778 h 221"/>
              <a:gd name="T24" fmla="*/ 17407 w 286"/>
              <a:gd name="T25" fmla="*/ 77270 h 221"/>
              <a:gd name="T26" fmla="*/ 17407 w 286"/>
              <a:gd name="T27" fmla="*/ 79763 h 221"/>
              <a:gd name="T28" fmla="*/ 129309 w 286"/>
              <a:gd name="T29" fmla="*/ 162018 h 221"/>
              <a:gd name="T30" fmla="*/ 236238 w 286"/>
              <a:gd name="T31" fmla="*/ 281662 h 221"/>
              <a:gd name="T32" fmla="*/ 338193 w 286"/>
              <a:gd name="T33" fmla="*/ 271692 h 221"/>
              <a:gd name="T34" fmla="*/ 343166 w 286"/>
              <a:gd name="T35" fmla="*/ 269200 h 221"/>
              <a:gd name="T36" fmla="*/ 373007 w 286"/>
              <a:gd name="T37" fmla="*/ 276677 h 221"/>
              <a:gd name="T38" fmla="*/ 375494 w 286"/>
              <a:gd name="T39" fmla="*/ 281662 h 221"/>
              <a:gd name="T40" fmla="*/ 350627 w 286"/>
              <a:gd name="T41" fmla="*/ 348962 h 221"/>
              <a:gd name="T42" fmla="*/ 315813 w 286"/>
              <a:gd name="T43" fmla="*/ 351455 h 221"/>
              <a:gd name="T44" fmla="*/ 278512 w 286"/>
              <a:gd name="T45" fmla="*/ 438696 h 221"/>
              <a:gd name="T46" fmla="*/ 335706 w 286"/>
              <a:gd name="T47" fmla="*/ 478577 h 221"/>
              <a:gd name="T48" fmla="*/ 350627 w 286"/>
              <a:gd name="T49" fmla="*/ 503503 h 221"/>
              <a:gd name="T50" fmla="*/ 375494 w 286"/>
              <a:gd name="T51" fmla="*/ 501010 h 221"/>
              <a:gd name="T52" fmla="*/ 432688 w 286"/>
              <a:gd name="T53" fmla="*/ 523444 h 221"/>
              <a:gd name="T54" fmla="*/ 447608 w 286"/>
              <a:gd name="T55" fmla="*/ 540892 h 221"/>
              <a:gd name="T56" fmla="*/ 497343 w 286"/>
              <a:gd name="T57" fmla="*/ 543384 h 221"/>
              <a:gd name="T58" fmla="*/ 574431 w 286"/>
              <a:gd name="T59" fmla="*/ 538399 h 221"/>
              <a:gd name="T60" fmla="*/ 599298 w 286"/>
              <a:gd name="T61" fmla="*/ 523444 h 221"/>
              <a:gd name="T62" fmla="*/ 596811 w 286"/>
              <a:gd name="T63" fmla="*/ 493532 h 221"/>
              <a:gd name="T64" fmla="*/ 611731 w 286"/>
              <a:gd name="T65" fmla="*/ 451158 h 221"/>
              <a:gd name="T66" fmla="*/ 639085 w 286"/>
              <a:gd name="T67" fmla="*/ 421247 h 221"/>
              <a:gd name="T68" fmla="*/ 701253 w 286"/>
              <a:gd name="T69" fmla="*/ 421247 h 221"/>
              <a:gd name="T70" fmla="*/ 681359 w 286"/>
              <a:gd name="T71" fmla="*/ 368903 h 221"/>
              <a:gd name="T72" fmla="*/ 654006 w 286"/>
              <a:gd name="T73" fmla="*/ 366410 h 221"/>
              <a:gd name="T74" fmla="*/ 654006 w 286"/>
              <a:gd name="T75" fmla="*/ 363918 h 221"/>
              <a:gd name="T76" fmla="*/ 586864 w 286"/>
              <a:gd name="T77" fmla="*/ 324036 h 221"/>
              <a:gd name="T78" fmla="*/ 554537 w 286"/>
              <a:gd name="T79" fmla="*/ 311574 h 221"/>
              <a:gd name="T80" fmla="*/ 497343 w 286"/>
              <a:gd name="T81" fmla="*/ 159526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6" h="221">
                <a:moveTo>
                  <a:pt x="200" y="64"/>
                </a:moveTo>
                <a:cubicBezTo>
                  <a:pt x="194" y="59"/>
                  <a:pt x="188" y="49"/>
                  <a:pt x="183" y="34"/>
                </a:cubicBezTo>
                <a:cubicBezTo>
                  <a:pt x="165" y="34"/>
                  <a:pt x="155" y="31"/>
                  <a:pt x="150" y="25"/>
                </a:cubicBezTo>
                <a:cubicBezTo>
                  <a:pt x="146" y="19"/>
                  <a:pt x="139" y="16"/>
                  <a:pt x="129" y="13"/>
                </a:cubicBezTo>
                <a:cubicBezTo>
                  <a:pt x="126" y="12"/>
                  <a:pt x="126" y="12"/>
                  <a:pt x="126" y="12"/>
                </a:cubicBezTo>
                <a:cubicBezTo>
                  <a:pt x="129" y="2"/>
                  <a:pt x="129" y="2"/>
                  <a:pt x="129" y="2"/>
                </a:cubicBezTo>
                <a:cubicBezTo>
                  <a:pt x="127" y="0"/>
                  <a:pt x="127" y="0"/>
                  <a:pt x="127" y="0"/>
                </a:cubicBezTo>
                <a:cubicBezTo>
                  <a:pt x="124" y="0"/>
                  <a:pt x="124" y="0"/>
                  <a:pt x="124" y="0"/>
                </a:cubicBezTo>
                <a:cubicBezTo>
                  <a:pt x="116" y="3"/>
                  <a:pt x="112" y="7"/>
                  <a:pt x="110" y="12"/>
                </a:cubicBezTo>
                <a:cubicBezTo>
                  <a:pt x="107" y="17"/>
                  <a:pt x="104" y="21"/>
                  <a:pt x="101" y="24"/>
                </a:cubicBezTo>
                <a:cubicBezTo>
                  <a:pt x="98" y="34"/>
                  <a:pt x="95" y="39"/>
                  <a:pt x="92" y="39"/>
                </a:cubicBezTo>
                <a:cubicBezTo>
                  <a:pt x="90" y="39"/>
                  <a:pt x="88" y="38"/>
                  <a:pt x="87" y="36"/>
                </a:cubicBezTo>
                <a:cubicBezTo>
                  <a:pt x="82" y="32"/>
                  <a:pt x="82" y="32"/>
                  <a:pt x="82" y="32"/>
                </a:cubicBezTo>
                <a:cubicBezTo>
                  <a:pt x="79" y="30"/>
                  <a:pt x="75" y="28"/>
                  <a:pt x="72" y="28"/>
                </a:cubicBezTo>
                <a:cubicBezTo>
                  <a:pt x="66" y="30"/>
                  <a:pt x="66" y="30"/>
                  <a:pt x="66" y="30"/>
                </a:cubicBezTo>
                <a:cubicBezTo>
                  <a:pt x="62" y="34"/>
                  <a:pt x="56" y="37"/>
                  <a:pt x="47" y="38"/>
                </a:cubicBezTo>
                <a:cubicBezTo>
                  <a:pt x="24" y="37"/>
                  <a:pt x="24" y="37"/>
                  <a:pt x="24" y="37"/>
                </a:cubicBezTo>
                <a:cubicBezTo>
                  <a:pt x="16" y="33"/>
                  <a:pt x="13" y="26"/>
                  <a:pt x="15" y="17"/>
                </a:cubicBezTo>
                <a:cubicBezTo>
                  <a:pt x="7" y="14"/>
                  <a:pt x="7" y="14"/>
                  <a:pt x="7" y="14"/>
                </a:cubicBezTo>
                <a:cubicBezTo>
                  <a:pt x="2" y="26"/>
                  <a:pt x="2" y="26"/>
                  <a:pt x="2" y="26"/>
                </a:cubicBezTo>
                <a:cubicBezTo>
                  <a:pt x="2" y="26"/>
                  <a:pt x="2" y="26"/>
                  <a:pt x="2" y="26"/>
                </a:cubicBezTo>
                <a:cubicBezTo>
                  <a:pt x="2" y="26"/>
                  <a:pt x="2" y="26"/>
                  <a:pt x="2" y="26"/>
                </a:cubicBezTo>
                <a:cubicBezTo>
                  <a:pt x="2" y="27"/>
                  <a:pt x="2" y="27"/>
                  <a:pt x="2" y="27"/>
                </a:cubicBezTo>
                <a:cubicBezTo>
                  <a:pt x="0" y="30"/>
                  <a:pt x="0" y="30"/>
                  <a:pt x="0" y="30"/>
                </a:cubicBezTo>
                <a:cubicBezTo>
                  <a:pt x="5" y="31"/>
                  <a:pt x="5" y="31"/>
                  <a:pt x="5" y="31"/>
                </a:cubicBezTo>
                <a:cubicBezTo>
                  <a:pt x="7" y="31"/>
                  <a:pt x="7" y="31"/>
                  <a:pt x="7" y="31"/>
                </a:cubicBezTo>
                <a:cubicBezTo>
                  <a:pt x="7" y="31"/>
                  <a:pt x="7" y="31"/>
                  <a:pt x="7" y="31"/>
                </a:cubicBezTo>
                <a:cubicBezTo>
                  <a:pt x="7" y="32"/>
                  <a:pt x="7" y="32"/>
                  <a:pt x="7" y="32"/>
                </a:cubicBezTo>
                <a:cubicBezTo>
                  <a:pt x="17" y="46"/>
                  <a:pt x="25" y="55"/>
                  <a:pt x="30" y="57"/>
                </a:cubicBezTo>
                <a:cubicBezTo>
                  <a:pt x="32" y="59"/>
                  <a:pt x="39" y="61"/>
                  <a:pt x="52" y="65"/>
                </a:cubicBezTo>
                <a:cubicBezTo>
                  <a:pt x="74" y="73"/>
                  <a:pt x="74" y="73"/>
                  <a:pt x="74" y="73"/>
                </a:cubicBezTo>
                <a:cubicBezTo>
                  <a:pt x="81" y="76"/>
                  <a:pt x="87" y="89"/>
                  <a:pt x="95" y="113"/>
                </a:cubicBezTo>
                <a:cubicBezTo>
                  <a:pt x="104" y="119"/>
                  <a:pt x="110" y="122"/>
                  <a:pt x="115" y="122"/>
                </a:cubicBezTo>
                <a:cubicBezTo>
                  <a:pt x="119" y="120"/>
                  <a:pt x="126" y="116"/>
                  <a:pt x="136" y="109"/>
                </a:cubicBezTo>
                <a:cubicBezTo>
                  <a:pt x="137" y="108"/>
                  <a:pt x="137" y="108"/>
                  <a:pt x="137" y="108"/>
                </a:cubicBezTo>
                <a:cubicBezTo>
                  <a:pt x="138" y="108"/>
                  <a:pt x="138" y="108"/>
                  <a:pt x="138" y="108"/>
                </a:cubicBezTo>
                <a:cubicBezTo>
                  <a:pt x="139" y="108"/>
                  <a:pt x="139" y="108"/>
                  <a:pt x="139" y="108"/>
                </a:cubicBezTo>
                <a:cubicBezTo>
                  <a:pt x="150" y="111"/>
                  <a:pt x="150" y="111"/>
                  <a:pt x="150" y="111"/>
                </a:cubicBezTo>
                <a:cubicBezTo>
                  <a:pt x="151" y="111"/>
                  <a:pt x="151" y="111"/>
                  <a:pt x="151" y="111"/>
                </a:cubicBezTo>
                <a:cubicBezTo>
                  <a:pt x="151" y="113"/>
                  <a:pt x="151" y="113"/>
                  <a:pt x="151" y="113"/>
                </a:cubicBezTo>
                <a:cubicBezTo>
                  <a:pt x="150" y="115"/>
                  <a:pt x="150" y="115"/>
                  <a:pt x="150" y="115"/>
                </a:cubicBezTo>
                <a:cubicBezTo>
                  <a:pt x="147" y="129"/>
                  <a:pt x="144" y="138"/>
                  <a:pt x="141" y="140"/>
                </a:cubicBezTo>
                <a:cubicBezTo>
                  <a:pt x="127" y="141"/>
                  <a:pt x="127" y="141"/>
                  <a:pt x="127" y="141"/>
                </a:cubicBezTo>
                <a:cubicBezTo>
                  <a:pt x="127" y="141"/>
                  <a:pt x="127" y="141"/>
                  <a:pt x="127" y="141"/>
                </a:cubicBezTo>
                <a:cubicBezTo>
                  <a:pt x="127" y="147"/>
                  <a:pt x="122" y="156"/>
                  <a:pt x="115" y="168"/>
                </a:cubicBezTo>
                <a:cubicBezTo>
                  <a:pt x="112" y="172"/>
                  <a:pt x="112" y="175"/>
                  <a:pt x="112" y="176"/>
                </a:cubicBezTo>
                <a:cubicBezTo>
                  <a:pt x="126" y="186"/>
                  <a:pt x="126" y="186"/>
                  <a:pt x="126" y="186"/>
                </a:cubicBezTo>
                <a:cubicBezTo>
                  <a:pt x="129" y="190"/>
                  <a:pt x="132" y="192"/>
                  <a:pt x="135" y="192"/>
                </a:cubicBezTo>
                <a:cubicBezTo>
                  <a:pt x="138" y="192"/>
                  <a:pt x="138" y="192"/>
                  <a:pt x="138" y="192"/>
                </a:cubicBezTo>
                <a:cubicBezTo>
                  <a:pt x="141" y="202"/>
                  <a:pt x="141" y="202"/>
                  <a:pt x="141" y="202"/>
                </a:cubicBezTo>
                <a:cubicBezTo>
                  <a:pt x="147" y="204"/>
                  <a:pt x="147" y="204"/>
                  <a:pt x="147" y="204"/>
                </a:cubicBezTo>
                <a:cubicBezTo>
                  <a:pt x="151" y="201"/>
                  <a:pt x="151" y="201"/>
                  <a:pt x="151" y="201"/>
                </a:cubicBezTo>
                <a:cubicBezTo>
                  <a:pt x="153" y="199"/>
                  <a:pt x="155" y="198"/>
                  <a:pt x="157" y="198"/>
                </a:cubicBezTo>
                <a:cubicBezTo>
                  <a:pt x="163" y="198"/>
                  <a:pt x="168" y="202"/>
                  <a:pt x="174" y="210"/>
                </a:cubicBezTo>
                <a:cubicBezTo>
                  <a:pt x="174" y="210"/>
                  <a:pt x="174" y="210"/>
                  <a:pt x="174" y="210"/>
                </a:cubicBezTo>
                <a:cubicBezTo>
                  <a:pt x="180" y="217"/>
                  <a:pt x="180" y="217"/>
                  <a:pt x="180" y="217"/>
                </a:cubicBezTo>
                <a:cubicBezTo>
                  <a:pt x="180" y="216"/>
                  <a:pt x="180" y="216"/>
                  <a:pt x="180" y="216"/>
                </a:cubicBezTo>
                <a:cubicBezTo>
                  <a:pt x="184" y="214"/>
                  <a:pt x="190" y="215"/>
                  <a:pt x="200" y="218"/>
                </a:cubicBezTo>
                <a:cubicBezTo>
                  <a:pt x="216" y="221"/>
                  <a:pt x="216" y="221"/>
                  <a:pt x="216" y="221"/>
                </a:cubicBezTo>
                <a:cubicBezTo>
                  <a:pt x="231" y="216"/>
                  <a:pt x="231" y="216"/>
                  <a:pt x="231" y="216"/>
                </a:cubicBezTo>
                <a:cubicBezTo>
                  <a:pt x="237" y="213"/>
                  <a:pt x="237" y="213"/>
                  <a:pt x="237" y="213"/>
                </a:cubicBezTo>
                <a:cubicBezTo>
                  <a:pt x="241" y="210"/>
                  <a:pt x="241" y="210"/>
                  <a:pt x="241" y="210"/>
                </a:cubicBezTo>
                <a:cubicBezTo>
                  <a:pt x="237" y="206"/>
                  <a:pt x="237" y="206"/>
                  <a:pt x="237" y="206"/>
                </a:cubicBezTo>
                <a:cubicBezTo>
                  <a:pt x="236" y="204"/>
                  <a:pt x="237" y="201"/>
                  <a:pt x="240" y="198"/>
                </a:cubicBezTo>
                <a:cubicBezTo>
                  <a:pt x="244" y="195"/>
                  <a:pt x="246" y="192"/>
                  <a:pt x="246" y="188"/>
                </a:cubicBezTo>
                <a:cubicBezTo>
                  <a:pt x="246" y="181"/>
                  <a:pt x="246" y="181"/>
                  <a:pt x="246" y="181"/>
                </a:cubicBezTo>
                <a:cubicBezTo>
                  <a:pt x="245" y="177"/>
                  <a:pt x="246" y="175"/>
                  <a:pt x="247" y="173"/>
                </a:cubicBezTo>
                <a:cubicBezTo>
                  <a:pt x="248" y="171"/>
                  <a:pt x="252" y="170"/>
                  <a:pt x="257" y="169"/>
                </a:cubicBezTo>
                <a:cubicBezTo>
                  <a:pt x="265" y="167"/>
                  <a:pt x="275" y="171"/>
                  <a:pt x="286" y="181"/>
                </a:cubicBezTo>
                <a:cubicBezTo>
                  <a:pt x="282" y="169"/>
                  <a:pt x="282" y="169"/>
                  <a:pt x="282" y="169"/>
                </a:cubicBezTo>
                <a:cubicBezTo>
                  <a:pt x="275" y="159"/>
                  <a:pt x="275" y="159"/>
                  <a:pt x="275" y="159"/>
                </a:cubicBezTo>
                <a:cubicBezTo>
                  <a:pt x="274" y="148"/>
                  <a:pt x="274" y="148"/>
                  <a:pt x="274" y="148"/>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0"/>
                  <a:pt x="236" y="130"/>
                  <a:pt x="236" y="130"/>
                </a:cubicBezTo>
                <a:cubicBezTo>
                  <a:pt x="223" y="128"/>
                  <a:pt x="223" y="128"/>
                  <a:pt x="223" y="128"/>
                </a:cubicBezTo>
                <a:cubicBezTo>
                  <a:pt x="223" y="125"/>
                  <a:pt x="223" y="125"/>
                  <a:pt x="223" y="125"/>
                </a:cubicBezTo>
                <a:cubicBezTo>
                  <a:pt x="222" y="111"/>
                  <a:pt x="222" y="111"/>
                  <a:pt x="222" y="111"/>
                </a:cubicBezTo>
                <a:cubicBezTo>
                  <a:pt x="213" y="85"/>
                  <a:pt x="206" y="70"/>
                  <a:pt x="200" y="6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1" name="Freeform 34"/>
          <p:cNvSpPr>
            <a:spLocks/>
          </p:cNvSpPr>
          <p:nvPr/>
        </p:nvSpPr>
        <p:spPr bwMode="auto">
          <a:xfrm>
            <a:off x="4840288" y="2727325"/>
            <a:ext cx="661987" cy="949325"/>
          </a:xfrm>
          <a:custGeom>
            <a:avLst/>
            <a:gdLst>
              <a:gd name="T0" fmla="*/ 597282 w 266"/>
              <a:gd name="T1" fmla="*/ 279067 h 381"/>
              <a:gd name="T2" fmla="*/ 527599 w 266"/>
              <a:gd name="T3" fmla="*/ 261625 h 381"/>
              <a:gd name="T4" fmla="*/ 525110 w 266"/>
              <a:gd name="T5" fmla="*/ 194350 h 381"/>
              <a:gd name="T6" fmla="*/ 505201 w 266"/>
              <a:gd name="T7" fmla="*/ 171925 h 381"/>
              <a:gd name="T8" fmla="*/ 440495 w 266"/>
              <a:gd name="T9" fmla="*/ 144517 h 381"/>
              <a:gd name="T10" fmla="*/ 442984 w 266"/>
              <a:gd name="T11" fmla="*/ 89700 h 381"/>
              <a:gd name="T12" fmla="*/ 428052 w 266"/>
              <a:gd name="T13" fmla="*/ 74750 h 381"/>
              <a:gd name="T14" fmla="*/ 393210 w 266"/>
              <a:gd name="T15" fmla="*/ 57308 h 381"/>
              <a:gd name="T16" fmla="*/ 375790 w 266"/>
              <a:gd name="T17" fmla="*/ 0 h 381"/>
              <a:gd name="T18" fmla="*/ 335971 w 266"/>
              <a:gd name="T19" fmla="*/ 29900 h 381"/>
              <a:gd name="T20" fmla="*/ 293663 w 266"/>
              <a:gd name="T21" fmla="*/ 89700 h 381"/>
              <a:gd name="T22" fmla="*/ 268777 w 266"/>
              <a:gd name="T23" fmla="*/ 124583 h 381"/>
              <a:gd name="T24" fmla="*/ 221492 w 266"/>
              <a:gd name="T25" fmla="*/ 149500 h 381"/>
              <a:gd name="T26" fmla="*/ 166741 w 266"/>
              <a:gd name="T27" fmla="*/ 149500 h 381"/>
              <a:gd name="T28" fmla="*/ 119456 w 266"/>
              <a:gd name="T29" fmla="*/ 186875 h 381"/>
              <a:gd name="T30" fmla="*/ 89592 w 266"/>
              <a:gd name="T31" fmla="*/ 171925 h 381"/>
              <a:gd name="T32" fmla="*/ 62217 w 266"/>
              <a:gd name="T33" fmla="*/ 122092 h 381"/>
              <a:gd name="T34" fmla="*/ 27375 w 266"/>
              <a:gd name="T35" fmla="*/ 179400 h 381"/>
              <a:gd name="T36" fmla="*/ 27375 w 266"/>
              <a:gd name="T37" fmla="*/ 184383 h 381"/>
              <a:gd name="T38" fmla="*/ 54751 w 266"/>
              <a:gd name="T39" fmla="*/ 316442 h 381"/>
              <a:gd name="T40" fmla="*/ 67194 w 266"/>
              <a:gd name="T41" fmla="*/ 353817 h 381"/>
              <a:gd name="T42" fmla="*/ 19909 w 266"/>
              <a:gd name="T43" fmla="*/ 378733 h 381"/>
              <a:gd name="T44" fmla="*/ 89592 w 266"/>
              <a:gd name="T45" fmla="*/ 453483 h 381"/>
              <a:gd name="T46" fmla="*/ 89592 w 266"/>
              <a:gd name="T47" fmla="*/ 455975 h 381"/>
              <a:gd name="T48" fmla="*/ 69683 w 266"/>
              <a:gd name="T49" fmla="*/ 530725 h 381"/>
              <a:gd name="T50" fmla="*/ 27375 w 266"/>
              <a:gd name="T51" fmla="*/ 555642 h 381"/>
              <a:gd name="T52" fmla="*/ 67194 w 266"/>
              <a:gd name="T53" fmla="*/ 677733 h 381"/>
              <a:gd name="T54" fmla="*/ 89592 w 266"/>
              <a:gd name="T55" fmla="*/ 715108 h 381"/>
              <a:gd name="T56" fmla="*/ 59728 w 266"/>
              <a:gd name="T57" fmla="*/ 784875 h 381"/>
              <a:gd name="T58" fmla="*/ 37330 w 266"/>
              <a:gd name="T59" fmla="*/ 852150 h 381"/>
              <a:gd name="T60" fmla="*/ 39819 w 266"/>
              <a:gd name="T61" fmla="*/ 899492 h 381"/>
              <a:gd name="T62" fmla="*/ 49773 w 266"/>
              <a:gd name="T63" fmla="*/ 909458 h 381"/>
              <a:gd name="T64" fmla="*/ 52262 w 266"/>
              <a:gd name="T65" fmla="*/ 921917 h 381"/>
              <a:gd name="T66" fmla="*/ 52262 w 266"/>
              <a:gd name="T67" fmla="*/ 921917 h 381"/>
              <a:gd name="T68" fmla="*/ 174207 w 266"/>
              <a:gd name="T69" fmla="*/ 936867 h 381"/>
              <a:gd name="T70" fmla="*/ 211537 w 266"/>
              <a:gd name="T71" fmla="*/ 877067 h 381"/>
              <a:gd name="T72" fmla="*/ 393210 w 266"/>
              <a:gd name="T73" fmla="*/ 667767 h 381"/>
              <a:gd name="T74" fmla="*/ 470359 w 266"/>
              <a:gd name="T75" fmla="*/ 617933 h 381"/>
              <a:gd name="T76" fmla="*/ 440495 w 266"/>
              <a:gd name="T77" fmla="*/ 590525 h 381"/>
              <a:gd name="T78" fmla="*/ 433029 w 266"/>
              <a:gd name="T79" fmla="*/ 555642 h 381"/>
              <a:gd name="T80" fmla="*/ 328505 w 266"/>
              <a:gd name="T81" fmla="*/ 450992 h 381"/>
              <a:gd name="T82" fmla="*/ 228958 w 266"/>
              <a:gd name="T83" fmla="*/ 431058 h 381"/>
              <a:gd name="T84" fmla="*/ 189139 w 266"/>
              <a:gd name="T85" fmla="*/ 376242 h 381"/>
              <a:gd name="T86" fmla="*/ 251356 w 266"/>
              <a:gd name="T87" fmla="*/ 279067 h 381"/>
              <a:gd name="T88" fmla="*/ 266288 w 266"/>
              <a:gd name="T89" fmla="*/ 231725 h 381"/>
              <a:gd name="T90" fmla="*/ 390722 w 266"/>
              <a:gd name="T91" fmla="*/ 251658 h 381"/>
              <a:gd name="T92" fmla="*/ 383256 w 266"/>
              <a:gd name="T93" fmla="*/ 301492 h 381"/>
              <a:gd name="T94" fmla="*/ 450450 w 266"/>
              <a:gd name="T95" fmla="*/ 361292 h 381"/>
              <a:gd name="T96" fmla="*/ 564929 w 266"/>
              <a:gd name="T97" fmla="*/ 460958 h 381"/>
              <a:gd name="T98" fmla="*/ 624657 w 266"/>
              <a:gd name="T99" fmla="*/ 386208 h 381"/>
              <a:gd name="T100" fmla="*/ 634612 w 266"/>
              <a:gd name="T101" fmla="*/ 348833 h 381"/>
              <a:gd name="T102" fmla="*/ 661987 w 266"/>
              <a:gd name="T103" fmla="*/ 328900 h 381"/>
              <a:gd name="T104" fmla="*/ 612214 w 266"/>
              <a:gd name="T105" fmla="*/ 294017 h 3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6" h="381">
                <a:moveTo>
                  <a:pt x="245" y="115"/>
                </a:moveTo>
                <a:cubicBezTo>
                  <a:pt x="240" y="112"/>
                  <a:pt x="240" y="112"/>
                  <a:pt x="240" y="112"/>
                </a:cubicBezTo>
                <a:cubicBezTo>
                  <a:pt x="240" y="112"/>
                  <a:pt x="240" y="112"/>
                  <a:pt x="240" y="112"/>
                </a:cubicBezTo>
                <a:cubicBezTo>
                  <a:pt x="240" y="112"/>
                  <a:pt x="240" y="112"/>
                  <a:pt x="240" y="112"/>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2"/>
                  <a:pt x="205" y="92"/>
                  <a:pt x="205" y="92"/>
                </a:cubicBezTo>
                <a:cubicBezTo>
                  <a:pt x="206" y="92"/>
                  <a:pt x="206" y="92"/>
                  <a:pt x="206" y="92"/>
                </a:cubicBezTo>
                <a:cubicBezTo>
                  <a:pt x="211" y="86"/>
                  <a:pt x="211" y="86"/>
                  <a:pt x="211" y="86"/>
                </a:cubicBezTo>
                <a:cubicBezTo>
                  <a:pt x="211" y="78"/>
                  <a:pt x="211" y="78"/>
                  <a:pt x="211" y="78"/>
                </a:cubicBezTo>
                <a:cubicBezTo>
                  <a:pt x="211" y="77"/>
                  <a:pt x="211" y="77"/>
                  <a:pt x="211" y="77"/>
                </a:cubicBezTo>
                <a:cubicBezTo>
                  <a:pt x="214" y="72"/>
                  <a:pt x="214" y="72"/>
                  <a:pt x="214" y="72"/>
                </a:cubicBezTo>
                <a:cubicBezTo>
                  <a:pt x="212" y="71"/>
                  <a:pt x="212" y="71"/>
                  <a:pt x="212" y="71"/>
                </a:cubicBezTo>
                <a:cubicBezTo>
                  <a:pt x="203" y="69"/>
                  <a:pt x="203" y="69"/>
                  <a:pt x="203" y="69"/>
                </a:cubicBezTo>
                <a:cubicBezTo>
                  <a:pt x="203" y="69"/>
                  <a:pt x="203" y="69"/>
                  <a:pt x="203" y="69"/>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49"/>
                  <a:pt x="173" y="49"/>
                  <a:pt x="173" y="49"/>
                </a:cubicBezTo>
                <a:cubicBezTo>
                  <a:pt x="178" y="36"/>
                  <a:pt x="178" y="36"/>
                  <a:pt x="178" y="36"/>
                </a:cubicBezTo>
                <a:cubicBezTo>
                  <a:pt x="178" y="27"/>
                  <a:pt x="178" y="27"/>
                  <a:pt x="178" y="27"/>
                </a:cubicBezTo>
                <a:cubicBezTo>
                  <a:pt x="177" y="25"/>
                  <a:pt x="177" y="25"/>
                  <a:pt x="177" y="25"/>
                </a:cubicBezTo>
                <a:cubicBezTo>
                  <a:pt x="172" y="30"/>
                  <a:pt x="172" y="30"/>
                  <a:pt x="172" y="30"/>
                </a:cubicBezTo>
                <a:cubicBezTo>
                  <a:pt x="172" y="30"/>
                  <a:pt x="172" y="30"/>
                  <a:pt x="172" y="30"/>
                </a:cubicBezTo>
                <a:cubicBezTo>
                  <a:pt x="171" y="32"/>
                  <a:pt x="171" y="32"/>
                  <a:pt x="171" y="32"/>
                </a:cubicBezTo>
                <a:cubicBezTo>
                  <a:pt x="169" y="30"/>
                  <a:pt x="169" y="30"/>
                  <a:pt x="169" y="30"/>
                </a:cubicBezTo>
                <a:cubicBezTo>
                  <a:pt x="167" y="30"/>
                  <a:pt x="167" y="30"/>
                  <a:pt x="167" y="30"/>
                </a:cubicBezTo>
                <a:cubicBezTo>
                  <a:pt x="158" y="23"/>
                  <a:pt x="158" y="23"/>
                  <a:pt x="158" y="23"/>
                </a:cubicBezTo>
                <a:cubicBezTo>
                  <a:pt x="157" y="21"/>
                  <a:pt x="157" y="21"/>
                  <a:pt x="157" y="21"/>
                </a:cubicBezTo>
                <a:cubicBezTo>
                  <a:pt x="157" y="20"/>
                  <a:pt x="157" y="20"/>
                  <a:pt x="157" y="20"/>
                </a:cubicBezTo>
                <a:cubicBezTo>
                  <a:pt x="155" y="7"/>
                  <a:pt x="155" y="7"/>
                  <a:pt x="155" y="7"/>
                </a:cubicBezTo>
                <a:cubicBezTo>
                  <a:pt x="151" y="0"/>
                  <a:pt x="151" y="0"/>
                  <a:pt x="151" y="0"/>
                </a:cubicBezTo>
                <a:cubicBezTo>
                  <a:pt x="142" y="1"/>
                  <a:pt x="142" y="1"/>
                  <a:pt x="142" y="1"/>
                </a:cubicBezTo>
                <a:cubicBezTo>
                  <a:pt x="137" y="10"/>
                  <a:pt x="137" y="10"/>
                  <a:pt x="137" y="10"/>
                </a:cubicBezTo>
                <a:cubicBezTo>
                  <a:pt x="136" y="12"/>
                  <a:pt x="136" y="12"/>
                  <a:pt x="136" y="12"/>
                </a:cubicBezTo>
                <a:cubicBezTo>
                  <a:pt x="135" y="12"/>
                  <a:pt x="135" y="12"/>
                  <a:pt x="135" y="12"/>
                </a:cubicBezTo>
                <a:cubicBezTo>
                  <a:pt x="121" y="9"/>
                  <a:pt x="121" y="9"/>
                  <a:pt x="121" y="9"/>
                </a:cubicBezTo>
                <a:cubicBezTo>
                  <a:pt x="118" y="23"/>
                  <a:pt x="118" y="23"/>
                  <a:pt x="118" y="23"/>
                </a:cubicBezTo>
                <a:cubicBezTo>
                  <a:pt x="118" y="36"/>
                  <a:pt x="118" y="36"/>
                  <a:pt x="118" y="36"/>
                </a:cubicBezTo>
                <a:cubicBezTo>
                  <a:pt x="118" y="36"/>
                  <a:pt x="118" y="36"/>
                  <a:pt x="118" y="36"/>
                </a:cubicBezTo>
                <a:cubicBezTo>
                  <a:pt x="110" y="49"/>
                  <a:pt x="110" y="49"/>
                  <a:pt x="110" y="49"/>
                </a:cubicBezTo>
                <a:cubicBezTo>
                  <a:pt x="110" y="50"/>
                  <a:pt x="110" y="50"/>
                  <a:pt x="110" y="50"/>
                </a:cubicBezTo>
                <a:cubicBezTo>
                  <a:pt x="109" y="50"/>
                  <a:pt x="109" y="50"/>
                  <a:pt x="109" y="50"/>
                </a:cubicBezTo>
                <a:cubicBezTo>
                  <a:pt x="108" y="50"/>
                  <a:pt x="108" y="50"/>
                  <a:pt x="108" y="50"/>
                </a:cubicBezTo>
                <a:cubicBezTo>
                  <a:pt x="99" y="51"/>
                  <a:pt x="99" y="51"/>
                  <a:pt x="99" y="51"/>
                </a:cubicBezTo>
                <a:cubicBezTo>
                  <a:pt x="90" y="58"/>
                  <a:pt x="90" y="58"/>
                  <a:pt x="90" y="58"/>
                </a:cubicBezTo>
                <a:cubicBezTo>
                  <a:pt x="89" y="60"/>
                  <a:pt x="89" y="60"/>
                  <a:pt x="89" y="60"/>
                </a:cubicBezTo>
                <a:cubicBezTo>
                  <a:pt x="89" y="60"/>
                  <a:pt x="89" y="60"/>
                  <a:pt x="89" y="60"/>
                </a:cubicBezTo>
                <a:cubicBezTo>
                  <a:pt x="87" y="60"/>
                  <a:pt x="87" y="60"/>
                  <a:pt x="87" y="60"/>
                </a:cubicBezTo>
                <a:cubicBezTo>
                  <a:pt x="87" y="59"/>
                  <a:pt x="87" y="59"/>
                  <a:pt x="87" y="59"/>
                </a:cubicBezTo>
                <a:cubicBezTo>
                  <a:pt x="70" y="53"/>
                  <a:pt x="70" y="53"/>
                  <a:pt x="70" y="53"/>
                </a:cubicBezTo>
                <a:cubicBezTo>
                  <a:pt x="67" y="60"/>
                  <a:pt x="67" y="60"/>
                  <a:pt x="67" y="60"/>
                </a:cubicBezTo>
                <a:cubicBezTo>
                  <a:pt x="67" y="60"/>
                  <a:pt x="67" y="60"/>
                  <a:pt x="67" y="60"/>
                </a:cubicBezTo>
                <a:cubicBezTo>
                  <a:pt x="60" y="72"/>
                  <a:pt x="60" y="72"/>
                  <a:pt x="60" y="72"/>
                </a:cubicBezTo>
                <a:cubicBezTo>
                  <a:pt x="59" y="75"/>
                  <a:pt x="57" y="76"/>
                  <a:pt x="55" y="77"/>
                </a:cubicBezTo>
                <a:cubicBezTo>
                  <a:pt x="48" y="75"/>
                  <a:pt x="48" y="75"/>
                  <a:pt x="48" y="75"/>
                </a:cubicBezTo>
                <a:cubicBezTo>
                  <a:pt x="38" y="71"/>
                  <a:pt x="38" y="71"/>
                  <a:pt x="38" y="71"/>
                </a:cubicBezTo>
                <a:cubicBezTo>
                  <a:pt x="36" y="70"/>
                  <a:pt x="36" y="70"/>
                  <a:pt x="36" y="70"/>
                </a:cubicBezTo>
                <a:cubicBezTo>
                  <a:pt x="36" y="69"/>
                  <a:pt x="36" y="69"/>
                  <a:pt x="36" y="69"/>
                </a:cubicBezTo>
                <a:cubicBezTo>
                  <a:pt x="36" y="69"/>
                  <a:pt x="36" y="69"/>
                  <a:pt x="36" y="69"/>
                </a:cubicBezTo>
                <a:cubicBezTo>
                  <a:pt x="34" y="54"/>
                  <a:pt x="34" y="54"/>
                  <a:pt x="34" y="54"/>
                </a:cubicBezTo>
                <a:cubicBezTo>
                  <a:pt x="31" y="43"/>
                  <a:pt x="31" y="43"/>
                  <a:pt x="31" y="43"/>
                </a:cubicBezTo>
                <a:cubicBezTo>
                  <a:pt x="29" y="40"/>
                  <a:pt x="29" y="40"/>
                  <a:pt x="29" y="40"/>
                </a:cubicBezTo>
                <a:cubicBezTo>
                  <a:pt x="25" y="49"/>
                  <a:pt x="25" y="49"/>
                  <a:pt x="25" y="49"/>
                </a:cubicBezTo>
                <a:cubicBezTo>
                  <a:pt x="25" y="49"/>
                  <a:pt x="25" y="49"/>
                  <a:pt x="25" y="49"/>
                </a:cubicBezTo>
                <a:cubicBezTo>
                  <a:pt x="25" y="49"/>
                  <a:pt x="25" y="49"/>
                  <a:pt x="25" y="49"/>
                </a:cubicBezTo>
                <a:cubicBezTo>
                  <a:pt x="18" y="58"/>
                  <a:pt x="18" y="58"/>
                  <a:pt x="18" y="58"/>
                </a:cubicBezTo>
                <a:cubicBezTo>
                  <a:pt x="11" y="72"/>
                  <a:pt x="11" y="72"/>
                  <a:pt x="11" y="72"/>
                </a:cubicBezTo>
                <a:cubicBezTo>
                  <a:pt x="11" y="73"/>
                  <a:pt x="11" y="73"/>
                  <a:pt x="11" y="73"/>
                </a:cubicBezTo>
                <a:cubicBezTo>
                  <a:pt x="11" y="73"/>
                  <a:pt x="11" y="73"/>
                  <a:pt x="11" y="73"/>
                </a:cubicBezTo>
                <a:cubicBezTo>
                  <a:pt x="11" y="74"/>
                  <a:pt x="11" y="74"/>
                  <a:pt x="11" y="74"/>
                </a:cubicBezTo>
                <a:cubicBezTo>
                  <a:pt x="11" y="74"/>
                  <a:pt x="11" y="74"/>
                  <a:pt x="11" y="74"/>
                </a:cubicBezTo>
                <a:cubicBezTo>
                  <a:pt x="5" y="81"/>
                  <a:pt x="5" y="81"/>
                  <a:pt x="5" y="81"/>
                </a:cubicBezTo>
                <a:cubicBezTo>
                  <a:pt x="5" y="84"/>
                  <a:pt x="4" y="87"/>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8"/>
                  <a:pt x="22" y="148"/>
                  <a:pt x="22" y="148"/>
                </a:cubicBezTo>
                <a:cubicBezTo>
                  <a:pt x="21" y="149"/>
                  <a:pt x="21" y="149"/>
                  <a:pt x="21" y="149"/>
                </a:cubicBezTo>
                <a:cubicBezTo>
                  <a:pt x="8" y="152"/>
                  <a:pt x="8" y="152"/>
                  <a:pt x="8" y="152"/>
                </a:cubicBezTo>
                <a:cubicBezTo>
                  <a:pt x="10" y="162"/>
                  <a:pt x="10" y="162"/>
                  <a:pt x="10" y="162"/>
                </a:cubicBezTo>
                <a:cubicBezTo>
                  <a:pt x="19" y="166"/>
                  <a:pt x="19" y="166"/>
                  <a:pt x="19" y="166"/>
                </a:cubicBezTo>
                <a:cubicBezTo>
                  <a:pt x="32" y="169"/>
                  <a:pt x="32" y="169"/>
                  <a:pt x="32" y="169"/>
                </a:cubicBezTo>
                <a:cubicBezTo>
                  <a:pt x="36" y="182"/>
                  <a:pt x="36" y="182"/>
                  <a:pt x="36" y="182"/>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3" y="203"/>
                  <a:pt x="33" y="203"/>
                  <a:pt x="33" y="203"/>
                </a:cubicBezTo>
                <a:cubicBezTo>
                  <a:pt x="33" y="203"/>
                  <a:pt x="33" y="203"/>
                  <a:pt x="33" y="203"/>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1" y="217"/>
                  <a:pt x="11" y="217"/>
                  <a:pt x="11" y="217"/>
                </a:cubicBezTo>
                <a:cubicBezTo>
                  <a:pt x="11" y="223"/>
                  <a:pt x="11" y="223"/>
                  <a:pt x="11" y="223"/>
                </a:cubicBezTo>
                <a:cubicBezTo>
                  <a:pt x="7" y="237"/>
                  <a:pt x="7" y="237"/>
                  <a:pt x="7" y="237"/>
                </a:cubicBezTo>
                <a:cubicBezTo>
                  <a:pt x="5" y="252"/>
                  <a:pt x="5" y="252"/>
                  <a:pt x="5" y="252"/>
                </a:cubicBezTo>
                <a:cubicBezTo>
                  <a:pt x="8" y="260"/>
                  <a:pt x="8" y="260"/>
                  <a:pt x="8" y="260"/>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6" y="287"/>
                  <a:pt x="36" y="287"/>
                  <a:pt x="36" y="287"/>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1"/>
                  <a:pt x="15" y="341"/>
                  <a:pt x="15" y="341"/>
                </a:cubicBezTo>
                <a:cubicBezTo>
                  <a:pt x="15" y="342"/>
                  <a:pt x="15" y="342"/>
                  <a:pt x="15" y="342"/>
                </a:cubicBezTo>
                <a:cubicBezTo>
                  <a:pt x="11" y="344"/>
                  <a:pt x="10" y="347"/>
                  <a:pt x="8" y="350"/>
                </a:cubicBezTo>
                <a:cubicBezTo>
                  <a:pt x="8" y="352"/>
                  <a:pt x="8" y="353"/>
                  <a:pt x="9" y="354"/>
                </a:cubicBezTo>
                <a:cubicBezTo>
                  <a:pt x="10" y="355"/>
                  <a:pt x="10" y="355"/>
                  <a:pt x="10" y="355"/>
                </a:cubicBezTo>
                <a:cubicBezTo>
                  <a:pt x="16" y="361"/>
                  <a:pt x="16" y="361"/>
                  <a:pt x="16" y="361"/>
                </a:cubicBezTo>
                <a:cubicBezTo>
                  <a:pt x="16" y="361"/>
                  <a:pt x="16" y="361"/>
                  <a:pt x="16" y="361"/>
                </a:cubicBezTo>
                <a:cubicBezTo>
                  <a:pt x="16" y="361"/>
                  <a:pt x="16" y="361"/>
                  <a:pt x="16" y="361"/>
                </a:cubicBezTo>
                <a:cubicBezTo>
                  <a:pt x="19" y="366"/>
                  <a:pt x="19" y="366"/>
                  <a:pt x="19" y="366"/>
                </a:cubicBezTo>
                <a:cubicBezTo>
                  <a:pt x="20" y="365"/>
                  <a:pt x="20" y="365"/>
                  <a:pt x="20" y="365"/>
                </a:cubicBezTo>
                <a:cubicBezTo>
                  <a:pt x="20" y="365"/>
                  <a:pt x="20" y="365"/>
                  <a:pt x="20" y="365"/>
                </a:cubicBezTo>
                <a:cubicBezTo>
                  <a:pt x="21" y="367"/>
                  <a:pt x="21" y="367"/>
                  <a:pt x="21" y="367"/>
                </a:cubicBezTo>
                <a:cubicBezTo>
                  <a:pt x="21" y="368"/>
                  <a:pt x="21" y="368"/>
                  <a:pt x="21" y="368"/>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2" y="374"/>
                  <a:pt x="22" y="374"/>
                  <a:pt x="22" y="374"/>
                </a:cubicBezTo>
                <a:cubicBezTo>
                  <a:pt x="27" y="376"/>
                  <a:pt x="27" y="376"/>
                  <a:pt x="27" y="376"/>
                </a:cubicBezTo>
                <a:cubicBezTo>
                  <a:pt x="49" y="381"/>
                  <a:pt x="49" y="381"/>
                  <a:pt x="49" y="381"/>
                </a:cubicBezTo>
                <a:cubicBezTo>
                  <a:pt x="56" y="381"/>
                  <a:pt x="63" y="379"/>
                  <a:pt x="70" y="376"/>
                </a:cubicBezTo>
                <a:cubicBezTo>
                  <a:pt x="78" y="373"/>
                  <a:pt x="84" y="372"/>
                  <a:pt x="92" y="373"/>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5" y="257"/>
                  <a:pt x="175" y="257"/>
                  <a:pt x="175" y="257"/>
                </a:cubicBezTo>
                <a:cubicBezTo>
                  <a:pt x="175" y="256"/>
                  <a:pt x="175" y="256"/>
                  <a:pt x="175" y="256"/>
                </a:cubicBezTo>
                <a:cubicBezTo>
                  <a:pt x="180" y="253"/>
                  <a:pt x="184" y="250"/>
                  <a:pt x="189" y="248"/>
                </a:cubicBezTo>
                <a:cubicBezTo>
                  <a:pt x="186" y="245"/>
                  <a:pt x="186" y="245"/>
                  <a:pt x="186" y="245"/>
                </a:cubicBezTo>
                <a:cubicBezTo>
                  <a:pt x="178" y="237"/>
                  <a:pt x="178" y="237"/>
                  <a:pt x="178" y="237"/>
                </a:cubicBezTo>
                <a:cubicBezTo>
                  <a:pt x="178" y="237"/>
                  <a:pt x="178" y="237"/>
                  <a:pt x="178" y="237"/>
                </a:cubicBezTo>
                <a:cubicBezTo>
                  <a:pt x="177" y="237"/>
                  <a:pt x="177" y="237"/>
                  <a:pt x="177" y="237"/>
                </a:cubicBezTo>
                <a:cubicBezTo>
                  <a:pt x="171" y="230"/>
                  <a:pt x="171" y="230"/>
                  <a:pt x="171" y="230"/>
                </a:cubicBezTo>
                <a:cubicBezTo>
                  <a:pt x="171" y="228"/>
                  <a:pt x="171" y="228"/>
                  <a:pt x="171" y="228"/>
                </a:cubicBezTo>
                <a:cubicBezTo>
                  <a:pt x="171" y="227"/>
                  <a:pt x="171" y="227"/>
                  <a:pt x="171" y="227"/>
                </a:cubicBezTo>
                <a:cubicBezTo>
                  <a:pt x="174" y="223"/>
                  <a:pt x="174" y="223"/>
                  <a:pt x="174" y="223"/>
                </a:cubicBezTo>
                <a:cubicBezTo>
                  <a:pt x="166" y="225"/>
                  <a:pt x="166" y="225"/>
                  <a:pt x="166" y="225"/>
                </a:cubicBezTo>
                <a:cubicBezTo>
                  <a:pt x="149" y="221"/>
                  <a:pt x="149" y="221"/>
                  <a:pt x="149" y="221"/>
                </a:cubicBezTo>
                <a:cubicBezTo>
                  <a:pt x="142" y="218"/>
                  <a:pt x="138" y="214"/>
                  <a:pt x="137" y="210"/>
                </a:cubicBezTo>
                <a:cubicBezTo>
                  <a:pt x="133" y="199"/>
                  <a:pt x="132" y="189"/>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7" y="173"/>
                  <a:pt x="87" y="173"/>
                  <a:pt x="87" y="173"/>
                </a:cubicBezTo>
                <a:cubicBezTo>
                  <a:pt x="84" y="173"/>
                  <a:pt x="81" y="172"/>
                  <a:pt x="78" y="169"/>
                </a:cubicBezTo>
                <a:cubicBezTo>
                  <a:pt x="75" y="167"/>
                  <a:pt x="73" y="165"/>
                  <a:pt x="72" y="162"/>
                </a:cubicBezTo>
                <a:cubicBezTo>
                  <a:pt x="71" y="157"/>
                  <a:pt x="72" y="154"/>
                  <a:pt x="76" y="151"/>
                </a:cubicBezTo>
                <a:cubicBezTo>
                  <a:pt x="81" y="148"/>
                  <a:pt x="86" y="143"/>
                  <a:pt x="90" y="137"/>
                </a:cubicBezTo>
                <a:cubicBezTo>
                  <a:pt x="86" y="132"/>
                  <a:pt x="84" y="126"/>
                  <a:pt x="86" y="121"/>
                </a:cubicBezTo>
                <a:cubicBezTo>
                  <a:pt x="86" y="120"/>
                  <a:pt x="86" y="120"/>
                  <a:pt x="86" y="120"/>
                </a:cubicBezTo>
                <a:cubicBezTo>
                  <a:pt x="87" y="117"/>
                  <a:pt x="92" y="115"/>
                  <a:pt x="101" y="112"/>
                </a:cubicBezTo>
                <a:cubicBezTo>
                  <a:pt x="101" y="109"/>
                  <a:pt x="103" y="107"/>
                  <a:pt x="104" y="106"/>
                </a:cubicBezTo>
                <a:cubicBezTo>
                  <a:pt x="113" y="107"/>
                  <a:pt x="113" y="107"/>
                  <a:pt x="113" y="107"/>
                </a:cubicBezTo>
                <a:cubicBezTo>
                  <a:pt x="112" y="106"/>
                  <a:pt x="112" y="106"/>
                  <a:pt x="112" y="106"/>
                </a:cubicBezTo>
                <a:cubicBezTo>
                  <a:pt x="106" y="102"/>
                  <a:pt x="104" y="98"/>
                  <a:pt x="107" y="93"/>
                </a:cubicBezTo>
                <a:cubicBezTo>
                  <a:pt x="112" y="89"/>
                  <a:pt x="112" y="89"/>
                  <a:pt x="112" y="89"/>
                </a:cubicBezTo>
                <a:cubicBezTo>
                  <a:pt x="117" y="87"/>
                  <a:pt x="124" y="88"/>
                  <a:pt x="130" y="92"/>
                </a:cubicBezTo>
                <a:cubicBezTo>
                  <a:pt x="144" y="101"/>
                  <a:pt x="144" y="101"/>
                  <a:pt x="144" y="101"/>
                </a:cubicBezTo>
                <a:cubicBezTo>
                  <a:pt x="157" y="101"/>
                  <a:pt x="157" y="101"/>
                  <a:pt x="157" y="101"/>
                </a:cubicBezTo>
                <a:cubicBezTo>
                  <a:pt x="161" y="105"/>
                  <a:pt x="161" y="105"/>
                  <a:pt x="161" y="105"/>
                </a:cubicBezTo>
                <a:cubicBezTo>
                  <a:pt x="163" y="110"/>
                  <a:pt x="163" y="110"/>
                  <a:pt x="163" y="110"/>
                </a:cubicBezTo>
                <a:cubicBezTo>
                  <a:pt x="163" y="113"/>
                  <a:pt x="161" y="115"/>
                  <a:pt x="158" y="115"/>
                </a:cubicBezTo>
                <a:cubicBezTo>
                  <a:pt x="155" y="115"/>
                  <a:pt x="154" y="118"/>
                  <a:pt x="154" y="121"/>
                </a:cubicBezTo>
                <a:cubicBezTo>
                  <a:pt x="160" y="136"/>
                  <a:pt x="160" y="136"/>
                  <a:pt x="160" y="136"/>
                </a:cubicBezTo>
                <a:cubicBezTo>
                  <a:pt x="163" y="131"/>
                  <a:pt x="167" y="128"/>
                  <a:pt x="171" y="127"/>
                </a:cubicBezTo>
                <a:cubicBezTo>
                  <a:pt x="172" y="127"/>
                  <a:pt x="175" y="128"/>
                  <a:pt x="177" y="131"/>
                </a:cubicBezTo>
                <a:cubicBezTo>
                  <a:pt x="178" y="134"/>
                  <a:pt x="180" y="139"/>
                  <a:pt x="181" y="145"/>
                </a:cubicBezTo>
                <a:cubicBezTo>
                  <a:pt x="182" y="151"/>
                  <a:pt x="184" y="157"/>
                  <a:pt x="186" y="160"/>
                </a:cubicBezTo>
                <a:cubicBezTo>
                  <a:pt x="191" y="166"/>
                  <a:pt x="191" y="166"/>
                  <a:pt x="191" y="166"/>
                </a:cubicBezTo>
                <a:cubicBezTo>
                  <a:pt x="198" y="176"/>
                  <a:pt x="202" y="182"/>
                  <a:pt x="203" y="188"/>
                </a:cubicBezTo>
                <a:cubicBezTo>
                  <a:pt x="227" y="185"/>
                  <a:pt x="227" y="185"/>
                  <a:pt x="227" y="185"/>
                </a:cubicBezTo>
                <a:cubicBezTo>
                  <a:pt x="237" y="179"/>
                  <a:pt x="237" y="179"/>
                  <a:pt x="237" y="179"/>
                </a:cubicBezTo>
                <a:cubicBezTo>
                  <a:pt x="247" y="167"/>
                  <a:pt x="247" y="167"/>
                  <a:pt x="247" y="167"/>
                </a:cubicBezTo>
                <a:cubicBezTo>
                  <a:pt x="251" y="155"/>
                  <a:pt x="251" y="155"/>
                  <a:pt x="251" y="155"/>
                </a:cubicBezTo>
                <a:cubicBezTo>
                  <a:pt x="251" y="155"/>
                  <a:pt x="251" y="155"/>
                  <a:pt x="251" y="155"/>
                </a:cubicBezTo>
                <a:cubicBezTo>
                  <a:pt x="251" y="154"/>
                  <a:pt x="251" y="154"/>
                  <a:pt x="251" y="154"/>
                </a:cubicBezTo>
                <a:cubicBezTo>
                  <a:pt x="254" y="142"/>
                  <a:pt x="254" y="142"/>
                  <a:pt x="254" y="142"/>
                </a:cubicBezTo>
                <a:cubicBezTo>
                  <a:pt x="254" y="142"/>
                  <a:pt x="254" y="142"/>
                  <a:pt x="254" y="142"/>
                </a:cubicBezTo>
                <a:cubicBezTo>
                  <a:pt x="255" y="140"/>
                  <a:pt x="255" y="140"/>
                  <a:pt x="255" y="140"/>
                </a:cubicBezTo>
                <a:cubicBezTo>
                  <a:pt x="255" y="140"/>
                  <a:pt x="255" y="140"/>
                  <a:pt x="255" y="140"/>
                </a:cubicBezTo>
                <a:cubicBezTo>
                  <a:pt x="265" y="134"/>
                  <a:pt x="265" y="134"/>
                  <a:pt x="265" y="134"/>
                </a:cubicBezTo>
                <a:cubicBezTo>
                  <a:pt x="266" y="133"/>
                  <a:pt x="266" y="133"/>
                  <a:pt x="266" y="133"/>
                </a:cubicBezTo>
                <a:cubicBezTo>
                  <a:pt x="266" y="132"/>
                  <a:pt x="266" y="132"/>
                  <a:pt x="266" y="132"/>
                </a:cubicBezTo>
                <a:cubicBezTo>
                  <a:pt x="251" y="128"/>
                  <a:pt x="251" y="128"/>
                  <a:pt x="251" y="128"/>
                </a:cubicBezTo>
                <a:cubicBezTo>
                  <a:pt x="249" y="128"/>
                  <a:pt x="249" y="128"/>
                  <a:pt x="249" y="128"/>
                </a:cubicBezTo>
                <a:cubicBezTo>
                  <a:pt x="249" y="127"/>
                  <a:pt x="249" y="127"/>
                  <a:pt x="249" y="127"/>
                </a:cubicBezTo>
                <a:cubicBezTo>
                  <a:pt x="246" y="118"/>
                  <a:pt x="246" y="118"/>
                  <a:pt x="246" y="118"/>
                </a:cubicBezTo>
                <a:lnTo>
                  <a:pt x="245" y="11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2" name="Freeform 35"/>
          <p:cNvSpPr>
            <a:spLocks/>
          </p:cNvSpPr>
          <p:nvPr/>
        </p:nvSpPr>
        <p:spPr bwMode="auto">
          <a:xfrm>
            <a:off x="5849938" y="5116513"/>
            <a:ext cx="200025" cy="482600"/>
          </a:xfrm>
          <a:custGeom>
            <a:avLst/>
            <a:gdLst>
              <a:gd name="T0" fmla="*/ 152519 w 80"/>
              <a:gd name="T1" fmla="*/ 0 h 194"/>
              <a:gd name="T2" fmla="*/ 45006 w 80"/>
              <a:gd name="T3" fmla="*/ 131844 h 194"/>
              <a:gd name="T4" fmla="*/ 0 w 80"/>
              <a:gd name="T5" fmla="*/ 206473 h 194"/>
              <a:gd name="T6" fmla="*/ 10001 w 80"/>
              <a:gd name="T7" fmla="*/ 288565 h 194"/>
              <a:gd name="T8" fmla="*/ 10001 w 80"/>
              <a:gd name="T9" fmla="*/ 291053 h 194"/>
              <a:gd name="T10" fmla="*/ 10001 w 80"/>
              <a:gd name="T11" fmla="*/ 291053 h 194"/>
              <a:gd name="T12" fmla="*/ 2500 w 80"/>
              <a:gd name="T13" fmla="*/ 348268 h 194"/>
              <a:gd name="T14" fmla="*/ 7501 w 80"/>
              <a:gd name="T15" fmla="*/ 380607 h 194"/>
              <a:gd name="T16" fmla="*/ 70009 w 80"/>
              <a:gd name="T17" fmla="*/ 422897 h 194"/>
              <a:gd name="T18" fmla="*/ 70009 w 80"/>
              <a:gd name="T19" fmla="*/ 422897 h 194"/>
              <a:gd name="T20" fmla="*/ 72509 w 80"/>
              <a:gd name="T21" fmla="*/ 422897 h 194"/>
              <a:gd name="T22" fmla="*/ 72509 w 80"/>
              <a:gd name="T23" fmla="*/ 425385 h 194"/>
              <a:gd name="T24" fmla="*/ 72509 w 80"/>
              <a:gd name="T25" fmla="*/ 425385 h 194"/>
              <a:gd name="T26" fmla="*/ 97512 w 80"/>
              <a:gd name="T27" fmla="*/ 467674 h 194"/>
              <a:gd name="T28" fmla="*/ 117515 w 80"/>
              <a:gd name="T29" fmla="*/ 482600 h 194"/>
              <a:gd name="T30" fmla="*/ 125016 w 80"/>
              <a:gd name="T31" fmla="*/ 383095 h 194"/>
              <a:gd name="T32" fmla="*/ 125016 w 80"/>
              <a:gd name="T33" fmla="*/ 380607 h 194"/>
              <a:gd name="T34" fmla="*/ 170021 w 80"/>
              <a:gd name="T35" fmla="*/ 276127 h 194"/>
              <a:gd name="T36" fmla="*/ 185023 w 80"/>
              <a:gd name="T37" fmla="*/ 149258 h 194"/>
              <a:gd name="T38" fmla="*/ 185023 w 80"/>
              <a:gd name="T39" fmla="*/ 149258 h 194"/>
              <a:gd name="T40" fmla="*/ 187523 w 80"/>
              <a:gd name="T41" fmla="*/ 146770 h 194"/>
              <a:gd name="T42" fmla="*/ 200025 w 80"/>
              <a:gd name="T43" fmla="*/ 114431 h 194"/>
              <a:gd name="T44" fmla="*/ 190024 w 80"/>
              <a:gd name="T45" fmla="*/ 84579 h 194"/>
              <a:gd name="T46" fmla="*/ 190024 w 80"/>
              <a:gd name="T47" fmla="*/ 84579 h 194"/>
              <a:gd name="T48" fmla="*/ 187523 w 80"/>
              <a:gd name="T49" fmla="*/ 84579 h 194"/>
              <a:gd name="T50" fmla="*/ 185023 w 80"/>
              <a:gd name="T51" fmla="*/ 44777 h 194"/>
              <a:gd name="T52" fmla="*/ 187523 w 80"/>
              <a:gd name="T53" fmla="*/ 42290 h 194"/>
              <a:gd name="T54" fmla="*/ 187523 w 80"/>
              <a:gd name="T55" fmla="*/ 42290 h 194"/>
              <a:gd name="T56" fmla="*/ 195024 w 80"/>
              <a:gd name="T57" fmla="*/ 32339 h 194"/>
              <a:gd name="T58" fmla="*/ 200025 w 80"/>
              <a:gd name="T59" fmla="*/ 22389 h 194"/>
              <a:gd name="T60" fmla="*/ 152519 w 80"/>
              <a:gd name="T61" fmla="*/ 0 h 1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194">
                <a:moveTo>
                  <a:pt x="61" y="0"/>
                </a:moveTo>
                <a:cubicBezTo>
                  <a:pt x="41" y="14"/>
                  <a:pt x="27" y="32"/>
                  <a:pt x="18" y="53"/>
                </a:cubicBezTo>
                <a:cubicBezTo>
                  <a:pt x="10" y="71"/>
                  <a:pt x="4" y="80"/>
                  <a:pt x="0" y="83"/>
                </a:cubicBezTo>
                <a:cubicBezTo>
                  <a:pt x="4" y="116"/>
                  <a:pt x="4" y="116"/>
                  <a:pt x="4" y="116"/>
                </a:cubicBezTo>
                <a:cubicBezTo>
                  <a:pt x="4" y="117"/>
                  <a:pt x="4" y="117"/>
                  <a:pt x="4" y="117"/>
                </a:cubicBezTo>
                <a:cubicBezTo>
                  <a:pt x="4" y="117"/>
                  <a:pt x="4" y="117"/>
                  <a:pt x="4" y="117"/>
                </a:cubicBezTo>
                <a:cubicBezTo>
                  <a:pt x="1" y="140"/>
                  <a:pt x="1" y="140"/>
                  <a:pt x="1" y="140"/>
                </a:cubicBezTo>
                <a:cubicBezTo>
                  <a:pt x="0" y="147"/>
                  <a:pt x="1" y="152"/>
                  <a:pt x="3" y="153"/>
                </a:cubicBezTo>
                <a:cubicBezTo>
                  <a:pt x="28" y="170"/>
                  <a:pt x="28" y="170"/>
                  <a:pt x="28" y="170"/>
                </a:cubicBezTo>
                <a:cubicBezTo>
                  <a:pt x="28" y="170"/>
                  <a:pt x="28" y="170"/>
                  <a:pt x="28" y="170"/>
                </a:cubicBezTo>
                <a:cubicBezTo>
                  <a:pt x="29" y="170"/>
                  <a:pt x="29" y="170"/>
                  <a:pt x="29" y="170"/>
                </a:cubicBezTo>
                <a:cubicBezTo>
                  <a:pt x="29" y="171"/>
                  <a:pt x="29" y="171"/>
                  <a:pt x="29" y="171"/>
                </a:cubicBezTo>
                <a:cubicBezTo>
                  <a:pt x="29" y="171"/>
                  <a:pt x="29" y="171"/>
                  <a:pt x="29" y="171"/>
                </a:cubicBezTo>
                <a:cubicBezTo>
                  <a:pt x="30" y="177"/>
                  <a:pt x="34" y="182"/>
                  <a:pt x="39" y="188"/>
                </a:cubicBezTo>
                <a:cubicBezTo>
                  <a:pt x="41" y="191"/>
                  <a:pt x="44" y="193"/>
                  <a:pt x="47" y="194"/>
                </a:cubicBezTo>
                <a:cubicBezTo>
                  <a:pt x="50" y="154"/>
                  <a:pt x="50" y="154"/>
                  <a:pt x="50" y="154"/>
                </a:cubicBezTo>
                <a:cubicBezTo>
                  <a:pt x="50" y="153"/>
                  <a:pt x="50" y="153"/>
                  <a:pt x="50" y="153"/>
                </a:cubicBezTo>
                <a:cubicBezTo>
                  <a:pt x="68" y="111"/>
                  <a:pt x="68" y="111"/>
                  <a:pt x="68" y="111"/>
                </a:cubicBezTo>
                <a:cubicBezTo>
                  <a:pt x="74" y="60"/>
                  <a:pt x="74" y="60"/>
                  <a:pt x="74" y="60"/>
                </a:cubicBezTo>
                <a:cubicBezTo>
                  <a:pt x="74" y="60"/>
                  <a:pt x="74" y="60"/>
                  <a:pt x="74" y="60"/>
                </a:cubicBezTo>
                <a:cubicBezTo>
                  <a:pt x="75" y="59"/>
                  <a:pt x="75" y="59"/>
                  <a:pt x="75" y="59"/>
                </a:cubicBezTo>
                <a:cubicBezTo>
                  <a:pt x="80" y="46"/>
                  <a:pt x="80" y="46"/>
                  <a:pt x="80" y="46"/>
                </a:cubicBezTo>
                <a:cubicBezTo>
                  <a:pt x="76" y="34"/>
                  <a:pt x="76" y="34"/>
                  <a:pt x="76" y="34"/>
                </a:cubicBezTo>
                <a:cubicBezTo>
                  <a:pt x="76" y="34"/>
                  <a:pt x="76" y="34"/>
                  <a:pt x="76" y="34"/>
                </a:cubicBezTo>
                <a:cubicBezTo>
                  <a:pt x="75" y="34"/>
                  <a:pt x="75" y="34"/>
                  <a:pt x="75" y="34"/>
                </a:cubicBezTo>
                <a:cubicBezTo>
                  <a:pt x="74" y="18"/>
                  <a:pt x="74" y="18"/>
                  <a:pt x="74" y="18"/>
                </a:cubicBezTo>
                <a:cubicBezTo>
                  <a:pt x="75" y="17"/>
                  <a:pt x="75" y="17"/>
                  <a:pt x="75" y="17"/>
                </a:cubicBezTo>
                <a:cubicBezTo>
                  <a:pt x="75" y="17"/>
                  <a:pt x="75" y="17"/>
                  <a:pt x="75" y="17"/>
                </a:cubicBezTo>
                <a:cubicBezTo>
                  <a:pt x="78" y="13"/>
                  <a:pt x="78" y="13"/>
                  <a:pt x="78" y="13"/>
                </a:cubicBezTo>
                <a:cubicBezTo>
                  <a:pt x="80" y="9"/>
                  <a:pt x="80" y="9"/>
                  <a:pt x="80" y="9"/>
                </a:cubicBezTo>
                <a:lnTo>
                  <a:pt x="61"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3" name="Freeform 36"/>
          <p:cNvSpPr>
            <a:spLocks/>
          </p:cNvSpPr>
          <p:nvPr/>
        </p:nvSpPr>
        <p:spPr bwMode="auto">
          <a:xfrm>
            <a:off x="4370388" y="5973763"/>
            <a:ext cx="312737" cy="265112"/>
          </a:xfrm>
          <a:custGeom>
            <a:avLst/>
            <a:gdLst>
              <a:gd name="T0" fmla="*/ 142608 w 125"/>
              <a:gd name="T1" fmla="*/ 25011 h 106"/>
              <a:gd name="T2" fmla="*/ 137604 w 125"/>
              <a:gd name="T3" fmla="*/ 32514 h 106"/>
              <a:gd name="T4" fmla="*/ 137604 w 125"/>
              <a:gd name="T5" fmla="*/ 35015 h 106"/>
              <a:gd name="T6" fmla="*/ 135102 w 125"/>
              <a:gd name="T7" fmla="*/ 37516 h 106"/>
              <a:gd name="T8" fmla="*/ 75057 w 125"/>
              <a:gd name="T9" fmla="*/ 52522 h 106"/>
              <a:gd name="T10" fmla="*/ 77559 w 125"/>
              <a:gd name="T11" fmla="*/ 60025 h 106"/>
              <a:gd name="T12" fmla="*/ 97574 w 125"/>
              <a:gd name="T13" fmla="*/ 82535 h 106"/>
              <a:gd name="T14" fmla="*/ 90068 w 125"/>
              <a:gd name="T15" fmla="*/ 85036 h 106"/>
              <a:gd name="T16" fmla="*/ 62547 w 125"/>
              <a:gd name="T17" fmla="*/ 100042 h 106"/>
              <a:gd name="T18" fmla="*/ 15011 w 125"/>
              <a:gd name="T19" fmla="*/ 135057 h 106"/>
              <a:gd name="T20" fmla="*/ 27521 w 125"/>
              <a:gd name="T21" fmla="*/ 237600 h 106"/>
              <a:gd name="T22" fmla="*/ 72555 w 125"/>
              <a:gd name="T23" fmla="*/ 240101 h 106"/>
              <a:gd name="T24" fmla="*/ 75057 w 125"/>
              <a:gd name="T25" fmla="*/ 240101 h 106"/>
              <a:gd name="T26" fmla="*/ 75057 w 125"/>
              <a:gd name="T27" fmla="*/ 242602 h 106"/>
              <a:gd name="T28" fmla="*/ 120091 w 125"/>
              <a:gd name="T29" fmla="*/ 265112 h 106"/>
              <a:gd name="T30" fmla="*/ 167627 w 125"/>
              <a:gd name="T31" fmla="*/ 257609 h 106"/>
              <a:gd name="T32" fmla="*/ 240182 w 125"/>
              <a:gd name="T33" fmla="*/ 197583 h 106"/>
              <a:gd name="T34" fmla="*/ 240182 w 125"/>
              <a:gd name="T35" fmla="*/ 197583 h 106"/>
              <a:gd name="T36" fmla="*/ 242684 w 125"/>
              <a:gd name="T37" fmla="*/ 195082 h 106"/>
              <a:gd name="T38" fmla="*/ 265201 w 125"/>
              <a:gd name="T39" fmla="*/ 190080 h 106"/>
              <a:gd name="T40" fmla="*/ 260197 w 125"/>
              <a:gd name="T41" fmla="*/ 125053 h 106"/>
              <a:gd name="T42" fmla="*/ 260197 w 125"/>
              <a:gd name="T43" fmla="*/ 122552 h 106"/>
              <a:gd name="T44" fmla="*/ 285216 w 125"/>
              <a:gd name="T45" fmla="*/ 82535 h 106"/>
              <a:gd name="T46" fmla="*/ 285216 w 125"/>
              <a:gd name="T47" fmla="*/ 82535 h 106"/>
              <a:gd name="T48" fmla="*/ 287718 w 125"/>
              <a:gd name="T49" fmla="*/ 82535 h 106"/>
              <a:gd name="T50" fmla="*/ 310235 w 125"/>
              <a:gd name="T51" fmla="*/ 65027 h 106"/>
              <a:gd name="T52" fmla="*/ 302729 w 125"/>
              <a:gd name="T53" fmla="*/ 17507 h 106"/>
              <a:gd name="T54" fmla="*/ 282714 w 125"/>
              <a:gd name="T55" fmla="*/ 0 h 106"/>
              <a:gd name="T56" fmla="*/ 285216 w 125"/>
              <a:gd name="T57" fmla="*/ 22510 h 106"/>
              <a:gd name="T58" fmla="*/ 242684 w 125"/>
              <a:gd name="T59" fmla="*/ 15006 h 106"/>
              <a:gd name="T60" fmla="*/ 225171 w 125"/>
              <a:gd name="T61" fmla="*/ 25011 h 106"/>
              <a:gd name="T62" fmla="*/ 225171 w 125"/>
              <a:gd name="T63" fmla="*/ 25011 h 106"/>
              <a:gd name="T64" fmla="*/ 225171 w 125"/>
              <a:gd name="T65" fmla="*/ 25011 h 106"/>
              <a:gd name="T66" fmla="*/ 142608 w 125"/>
              <a:gd name="T67" fmla="*/ 25011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106">
                <a:moveTo>
                  <a:pt x="57" y="10"/>
                </a:moveTo>
                <a:cubicBezTo>
                  <a:pt x="55" y="13"/>
                  <a:pt x="55" y="13"/>
                  <a:pt x="55" y="13"/>
                </a:cubicBezTo>
                <a:cubicBezTo>
                  <a:pt x="55" y="14"/>
                  <a:pt x="55" y="14"/>
                  <a:pt x="55" y="14"/>
                </a:cubicBezTo>
                <a:cubicBezTo>
                  <a:pt x="54" y="15"/>
                  <a:pt x="54" y="15"/>
                  <a:pt x="54" y="15"/>
                </a:cubicBezTo>
                <a:cubicBezTo>
                  <a:pt x="30" y="21"/>
                  <a:pt x="30" y="21"/>
                  <a:pt x="30" y="21"/>
                </a:cubicBezTo>
                <a:cubicBezTo>
                  <a:pt x="31" y="24"/>
                  <a:pt x="31" y="24"/>
                  <a:pt x="31" y="24"/>
                </a:cubicBezTo>
                <a:cubicBezTo>
                  <a:pt x="39" y="33"/>
                  <a:pt x="39" y="33"/>
                  <a:pt x="39" y="33"/>
                </a:cubicBezTo>
                <a:cubicBezTo>
                  <a:pt x="38" y="33"/>
                  <a:pt x="37" y="34"/>
                  <a:pt x="36" y="34"/>
                </a:cubicBezTo>
                <a:cubicBezTo>
                  <a:pt x="25" y="40"/>
                  <a:pt x="25" y="40"/>
                  <a:pt x="25" y="40"/>
                </a:cubicBezTo>
                <a:cubicBezTo>
                  <a:pt x="6" y="54"/>
                  <a:pt x="6" y="54"/>
                  <a:pt x="6" y="54"/>
                </a:cubicBezTo>
                <a:cubicBezTo>
                  <a:pt x="0" y="61"/>
                  <a:pt x="2" y="75"/>
                  <a:pt x="11" y="95"/>
                </a:cubicBezTo>
                <a:cubicBezTo>
                  <a:pt x="29" y="96"/>
                  <a:pt x="29" y="96"/>
                  <a:pt x="29" y="96"/>
                </a:cubicBezTo>
                <a:cubicBezTo>
                  <a:pt x="30" y="96"/>
                  <a:pt x="30" y="96"/>
                  <a:pt x="30" y="96"/>
                </a:cubicBezTo>
                <a:cubicBezTo>
                  <a:pt x="30" y="97"/>
                  <a:pt x="30" y="97"/>
                  <a:pt x="30" y="97"/>
                </a:cubicBezTo>
                <a:cubicBezTo>
                  <a:pt x="48" y="106"/>
                  <a:pt x="48" y="106"/>
                  <a:pt x="48" y="106"/>
                </a:cubicBezTo>
                <a:cubicBezTo>
                  <a:pt x="67" y="103"/>
                  <a:pt x="67" y="103"/>
                  <a:pt x="67" y="103"/>
                </a:cubicBezTo>
                <a:cubicBezTo>
                  <a:pt x="75" y="101"/>
                  <a:pt x="84" y="93"/>
                  <a:pt x="96" y="79"/>
                </a:cubicBezTo>
                <a:cubicBezTo>
                  <a:pt x="96" y="79"/>
                  <a:pt x="96" y="79"/>
                  <a:pt x="96" y="79"/>
                </a:cubicBezTo>
                <a:cubicBezTo>
                  <a:pt x="97" y="78"/>
                  <a:pt x="97" y="78"/>
                  <a:pt x="97" y="78"/>
                </a:cubicBezTo>
                <a:cubicBezTo>
                  <a:pt x="106" y="76"/>
                  <a:pt x="106" y="76"/>
                  <a:pt x="106" y="76"/>
                </a:cubicBezTo>
                <a:cubicBezTo>
                  <a:pt x="104" y="50"/>
                  <a:pt x="104" y="50"/>
                  <a:pt x="104" y="50"/>
                </a:cubicBezTo>
                <a:cubicBezTo>
                  <a:pt x="104" y="49"/>
                  <a:pt x="104" y="49"/>
                  <a:pt x="104" y="49"/>
                </a:cubicBezTo>
                <a:cubicBezTo>
                  <a:pt x="114" y="33"/>
                  <a:pt x="114" y="33"/>
                  <a:pt x="114" y="33"/>
                </a:cubicBezTo>
                <a:cubicBezTo>
                  <a:pt x="114" y="33"/>
                  <a:pt x="114" y="33"/>
                  <a:pt x="114" y="33"/>
                </a:cubicBezTo>
                <a:cubicBezTo>
                  <a:pt x="115" y="33"/>
                  <a:pt x="115" y="33"/>
                  <a:pt x="115" y="33"/>
                </a:cubicBezTo>
                <a:cubicBezTo>
                  <a:pt x="124" y="26"/>
                  <a:pt x="124" y="26"/>
                  <a:pt x="124" y="26"/>
                </a:cubicBezTo>
                <a:cubicBezTo>
                  <a:pt x="125" y="19"/>
                  <a:pt x="124" y="12"/>
                  <a:pt x="121" y="7"/>
                </a:cubicBezTo>
                <a:cubicBezTo>
                  <a:pt x="119" y="2"/>
                  <a:pt x="116" y="0"/>
                  <a:pt x="113" y="0"/>
                </a:cubicBezTo>
                <a:cubicBezTo>
                  <a:pt x="114" y="9"/>
                  <a:pt x="114" y="9"/>
                  <a:pt x="114" y="9"/>
                </a:cubicBezTo>
                <a:cubicBezTo>
                  <a:pt x="97" y="6"/>
                  <a:pt x="97" y="6"/>
                  <a:pt x="97" y="6"/>
                </a:cubicBezTo>
                <a:cubicBezTo>
                  <a:pt x="90" y="10"/>
                  <a:pt x="90" y="10"/>
                  <a:pt x="90" y="10"/>
                </a:cubicBezTo>
                <a:cubicBezTo>
                  <a:pt x="90" y="10"/>
                  <a:pt x="90" y="10"/>
                  <a:pt x="90" y="10"/>
                </a:cubicBezTo>
                <a:cubicBezTo>
                  <a:pt x="90" y="10"/>
                  <a:pt x="90" y="10"/>
                  <a:pt x="90" y="10"/>
                </a:cubicBezTo>
                <a:lnTo>
                  <a:pt x="57" y="1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45" name="文本框 65"/>
          <p:cNvSpPr txBox="1">
            <a:spLocks noChangeArrowheads="1"/>
          </p:cNvSpPr>
          <p:nvPr/>
        </p:nvSpPr>
        <p:spPr bwMode="auto">
          <a:xfrm>
            <a:off x="8843963" y="2868786"/>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dirty="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dirty="0">
              <a:latin typeface="微软雅黑" pitchFamily="34" charset="-122"/>
              <a:ea typeface="微软雅黑" pitchFamily="34" charset="-122"/>
            </a:endParaRPr>
          </a:p>
        </p:txBody>
      </p:sp>
      <p:sp>
        <p:nvSpPr>
          <p:cNvPr id="46" name="文本框 1"/>
          <p:cNvSpPr txBox="1">
            <a:spLocks noChangeArrowheads="1"/>
          </p:cNvSpPr>
          <p:nvPr/>
        </p:nvSpPr>
        <p:spPr bwMode="auto">
          <a:xfrm>
            <a:off x="8843963" y="1203055"/>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9999"/>
                </a:solidFill>
                <a:latin typeface="MStiffHeiHK-UltraBold" pitchFamily="50" charset="-120"/>
                <a:ea typeface="MStiffHeiHK-UltraBold" pitchFamily="50" charset="-120"/>
              </a:rPr>
              <a:t>$ 34,444</a:t>
            </a:r>
            <a:endParaRPr lang="zh-CN" altLang="en-US" dirty="0">
              <a:solidFill>
                <a:srgbClr val="009999"/>
              </a:solidFill>
              <a:latin typeface="MStiffHeiHK-UltraBold" pitchFamily="50" charset="-120"/>
              <a:ea typeface="MStiffHeiHK-UltraBold" pitchFamily="50" charset="-120"/>
            </a:endParaRPr>
          </a:p>
        </p:txBody>
      </p:sp>
      <p:sp>
        <p:nvSpPr>
          <p:cNvPr id="47" name="文本框 67"/>
          <p:cNvSpPr txBox="1">
            <a:spLocks noChangeArrowheads="1"/>
          </p:cNvSpPr>
          <p:nvPr/>
        </p:nvSpPr>
        <p:spPr bwMode="auto">
          <a:xfrm>
            <a:off x="8843963" y="234967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9999"/>
                </a:solidFill>
                <a:latin typeface="MStiffHeiHK-UltraBold" pitchFamily="50" charset="-120"/>
                <a:ea typeface="MStiffHeiHK-UltraBold" pitchFamily="50" charset="-120"/>
              </a:rPr>
              <a:t>$ 24,444</a:t>
            </a:r>
            <a:endParaRPr lang="zh-CN" altLang="en-US" dirty="0">
              <a:solidFill>
                <a:srgbClr val="009999"/>
              </a:solidFill>
              <a:latin typeface="MStiffHeiHK-UltraBold" pitchFamily="50" charset="-120"/>
              <a:ea typeface="MStiffHeiHK-UltraBold" pitchFamily="50" charset="-120"/>
            </a:endParaRPr>
          </a:p>
        </p:txBody>
      </p:sp>
      <p:sp>
        <p:nvSpPr>
          <p:cNvPr id="48" name="文本框 68"/>
          <p:cNvSpPr txBox="1">
            <a:spLocks noChangeArrowheads="1"/>
          </p:cNvSpPr>
          <p:nvPr/>
        </p:nvSpPr>
        <p:spPr bwMode="auto">
          <a:xfrm>
            <a:off x="8843963" y="3501802"/>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9999"/>
                </a:solidFill>
                <a:latin typeface="MStiffHeiHK-UltraBold" pitchFamily="50" charset="-120"/>
                <a:ea typeface="MStiffHeiHK-UltraBold" pitchFamily="50" charset="-120"/>
              </a:rPr>
              <a:t>$ 14,444</a:t>
            </a:r>
            <a:endParaRPr lang="zh-CN" altLang="en-US" dirty="0">
              <a:solidFill>
                <a:srgbClr val="009999"/>
              </a:solidFill>
              <a:latin typeface="MStiffHeiHK-UltraBold" pitchFamily="50" charset="-120"/>
              <a:ea typeface="MStiffHeiHK-UltraBold" pitchFamily="50" charset="-120"/>
            </a:endParaRPr>
          </a:p>
        </p:txBody>
      </p:sp>
      <p:sp>
        <p:nvSpPr>
          <p:cNvPr id="49" name="文本框 69"/>
          <p:cNvSpPr txBox="1">
            <a:spLocks noChangeArrowheads="1"/>
          </p:cNvSpPr>
          <p:nvPr/>
        </p:nvSpPr>
        <p:spPr bwMode="auto">
          <a:xfrm>
            <a:off x="8843963" y="3962177"/>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50" name="文本框 70"/>
          <p:cNvSpPr txBox="1">
            <a:spLocks noChangeArrowheads="1"/>
          </p:cNvSpPr>
          <p:nvPr/>
        </p:nvSpPr>
        <p:spPr bwMode="auto">
          <a:xfrm>
            <a:off x="8843963" y="1588817"/>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dirty="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dirty="0">
              <a:latin typeface="微软雅黑" pitchFamily="34" charset="-122"/>
              <a:ea typeface="微软雅黑" pitchFamily="34" charset="-122"/>
            </a:endParaRPr>
          </a:p>
        </p:txBody>
      </p:sp>
      <p:sp>
        <p:nvSpPr>
          <p:cNvPr id="54" name="文本框 68"/>
          <p:cNvSpPr txBox="1">
            <a:spLocks noChangeArrowheads="1"/>
          </p:cNvSpPr>
          <p:nvPr/>
        </p:nvSpPr>
        <p:spPr bwMode="auto">
          <a:xfrm>
            <a:off x="8843963" y="463433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9999"/>
                </a:solidFill>
                <a:latin typeface="MStiffHeiHK-UltraBold" pitchFamily="50" charset="-120"/>
                <a:ea typeface="MStiffHeiHK-UltraBold" pitchFamily="50" charset="-120"/>
              </a:rPr>
              <a:t>$ 14,444</a:t>
            </a:r>
            <a:endParaRPr lang="zh-CN" altLang="en-US" dirty="0">
              <a:solidFill>
                <a:srgbClr val="009999"/>
              </a:solidFill>
              <a:latin typeface="MStiffHeiHK-UltraBold" pitchFamily="50" charset="-120"/>
              <a:ea typeface="MStiffHeiHK-UltraBold" pitchFamily="50" charset="-120"/>
            </a:endParaRPr>
          </a:p>
        </p:txBody>
      </p:sp>
      <p:sp>
        <p:nvSpPr>
          <p:cNvPr id="55" name="文本框 69"/>
          <p:cNvSpPr txBox="1">
            <a:spLocks noChangeArrowheads="1"/>
          </p:cNvSpPr>
          <p:nvPr/>
        </p:nvSpPr>
        <p:spPr bwMode="auto">
          <a:xfrm>
            <a:off x="8843963" y="5094709"/>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Tree>
    <p:extLst>
      <p:ext uri="{BB962C8B-B14F-4D97-AF65-F5344CB8AC3E}">
        <p14:creationId xmlns:p14="http://schemas.microsoft.com/office/powerpoint/2010/main" val="189019072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fltVal val="0"/>
                                          </p:val>
                                        </p:tav>
                                        <p:tav tm="100000">
                                          <p:val>
                                            <p:strVal val="#ppt_w"/>
                                          </p:val>
                                        </p:tav>
                                      </p:tavLst>
                                    </p:anim>
                                    <p:anim calcmode="lin" valueType="num">
                                      <p:cBhvr>
                                        <p:cTn id="27" dur="1000" fill="hold"/>
                                        <p:tgtEl>
                                          <p:spTgt spid="5"/>
                                        </p:tgtEl>
                                        <p:attrNameLst>
                                          <p:attrName>ppt_h</p:attrName>
                                        </p:attrNameLst>
                                      </p:cBhvr>
                                      <p:tavLst>
                                        <p:tav tm="0">
                                          <p:val>
                                            <p:fltVal val="0"/>
                                          </p:val>
                                        </p:tav>
                                        <p:tav tm="100000">
                                          <p:val>
                                            <p:strVal val="#ppt_h"/>
                                          </p:val>
                                        </p:tav>
                                      </p:tavLst>
                                    </p:anim>
                                    <p:animEffect transition="in" filter="fade">
                                      <p:cBhvr>
                                        <p:cTn id="28" dur="10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Effect transition="in" filter="fade">
                                      <p:cBhvr>
                                        <p:cTn id="38" dur="1000"/>
                                        <p:tgtEl>
                                          <p:spTgt spid="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Effect transition="in" filter="fade">
                                      <p:cBhvr>
                                        <p:cTn id="43" dur="10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fltVal val="0"/>
                                          </p:val>
                                        </p:tav>
                                        <p:tav tm="100000">
                                          <p:val>
                                            <p:strVal val="#ppt_w"/>
                                          </p:val>
                                        </p:tav>
                                      </p:tavLst>
                                    </p:anim>
                                    <p:anim calcmode="lin" valueType="num">
                                      <p:cBhvr>
                                        <p:cTn id="47" dur="1000" fill="hold"/>
                                        <p:tgtEl>
                                          <p:spTgt spid="9"/>
                                        </p:tgtEl>
                                        <p:attrNameLst>
                                          <p:attrName>ppt_h</p:attrName>
                                        </p:attrNameLst>
                                      </p:cBhvr>
                                      <p:tavLst>
                                        <p:tav tm="0">
                                          <p:val>
                                            <p:fltVal val="0"/>
                                          </p:val>
                                        </p:tav>
                                        <p:tav tm="100000">
                                          <p:val>
                                            <p:strVal val="#ppt_h"/>
                                          </p:val>
                                        </p:tav>
                                      </p:tavLst>
                                    </p:anim>
                                    <p:animEffect transition="in" filter="fade">
                                      <p:cBhvr>
                                        <p:cTn id="48" dur="10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ppt_w</p:attrName>
                                        </p:attrNameLst>
                                      </p:cBhvr>
                                      <p:tavLst>
                                        <p:tav tm="0">
                                          <p:val>
                                            <p:fltVal val="0"/>
                                          </p:val>
                                        </p:tav>
                                        <p:tav tm="100000">
                                          <p:val>
                                            <p:strVal val="#ppt_w"/>
                                          </p:val>
                                        </p:tav>
                                      </p:tavLst>
                                    </p:anim>
                                    <p:anim calcmode="lin" valueType="num">
                                      <p:cBhvr>
                                        <p:cTn id="52" dur="1000" fill="hold"/>
                                        <p:tgtEl>
                                          <p:spTgt spid="10"/>
                                        </p:tgtEl>
                                        <p:attrNameLst>
                                          <p:attrName>ppt_h</p:attrName>
                                        </p:attrNameLst>
                                      </p:cBhvr>
                                      <p:tavLst>
                                        <p:tav tm="0">
                                          <p:val>
                                            <p:fltVal val="0"/>
                                          </p:val>
                                        </p:tav>
                                        <p:tav tm="100000">
                                          <p:val>
                                            <p:strVal val="#ppt_h"/>
                                          </p:val>
                                        </p:tav>
                                      </p:tavLst>
                                    </p:anim>
                                    <p:animEffect transition="in" filter="fade">
                                      <p:cBhvr>
                                        <p:cTn id="53" dur="10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fltVal val="0"/>
                                          </p:val>
                                        </p:tav>
                                        <p:tav tm="100000">
                                          <p:val>
                                            <p:strVal val="#ppt_w"/>
                                          </p:val>
                                        </p:tav>
                                      </p:tavLst>
                                    </p:anim>
                                    <p:anim calcmode="lin" valueType="num">
                                      <p:cBhvr>
                                        <p:cTn id="57" dur="1000" fill="hold"/>
                                        <p:tgtEl>
                                          <p:spTgt spid="11"/>
                                        </p:tgtEl>
                                        <p:attrNameLst>
                                          <p:attrName>ppt_h</p:attrName>
                                        </p:attrNameLst>
                                      </p:cBhvr>
                                      <p:tavLst>
                                        <p:tav tm="0">
                                          <p:val>
                                            <p:fltVal val="0"/>
                                          </p:val>
                                        </p:tav>
                                        <p:tav tm="100000">
                                          <p:val>
                                            <p:strVal val="#ppt_h"/>
                                          </p:val>
                                        </p:tav>
                                      </p:tavLst>
                                    </p:anim>
                                    <p:animEffect transition="in" filter="fade">
                                      <p:cBhvr>
                                        <p:cTn id="58" dur="10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Effect transition="in" filter="fade">
                                      <p:cBhvr>
                                        <p:cTn id="63" dur="1000"/>
                                        <p:tgtEl>
                                          <p:spTgt spid="1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1000" fill="hold"/>
                                        <p:tgtEl>
                                          <p:spTgt spid="13"/>
                                        </p:tgtEl>
                                        <p:attrNameLst>
                                          <p:attrName>ppt_w</p:attrName>
                                        </p:attrNameLst>
                                      </p:cBhvr>
                                      <p:tavLst>
                                        <p:tav tm="0">
                                          <p:val>
                                            <p:fltVal val="0"/>
                                          </p:val>
                                        </p:tav>
                                        <p:tav tm="100000">
                                          <p:val>
                                            <p:strVal val="#ppt_w"/>
                                          </p:val>
                                        </p:tav>
                                      </p:tavLst>
                                    </p:anim>
                                    <p:anim calcmode="lin" valueType="num">
                                      <p:cBhvr>
                                        <p:cTn id="67" dur="1000" fill="hold"/>
                                        <p:tgtEl>
                                          <p:spTgt spid="13"/>
                                        </p:tgtEl>
                                        <p:attrNameLst>
                                          <p:attrName>ppt_h</p:attrName>
                                        </p:attrNameLst>
                                      </p:cBhvr>
                                      <p:tavLst>
                                        <p:tav tm="0">
                                          <p:val>
                                            <p:fltVal val="0"/>
                                          </p:val>
                                        </p:tav>
                                        <p:tav tm="100000">
                                          <p:val>
                                            <p:strVal val="#ppt_h"/>
                                          </p:val>
                                        </p:tav>
                                      </p:tavLst>
                                    </p:anim>
                                    <p:animEffect transition="in" filter="fade">
                                      <p:cBhvr>
                                        <p:cTn id="68" dur="1000"/>
                                        <p:tgtEl>
                                          <p:spTgt spid="1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1000" fill="hold"/>
                                        <p:tgtEl>
                                          <p:spTgt spid="14"/>
                                        </p:tgtEl>
                                        <p:attrNameLst>
                                          <p:attrName>ppt_w</p:attrName>
                                        </p:attrNameLst>
                                      </p:cBhvr>
                                      <p:tavLst>
                                        <p:tav tm="0">
                                          <p:val>
                                            <p:fltVal val="0"/>
                                          </p:val>
                                        </p:tav>
                                        <p:tav tm="100000">
                                          <p:val>
                                            <p:strVal val="#ppt_w"/>
                                          </p:val>
                                        </p:tav>
                                      </p:tavLst>
                                    </p:anim>
                                    <p:anim calcmode="lin" valueType="num">
                                      <p:cBhvr>
                                        <p:cTn id="72" dur="1000" fill="hold"/>
                                        <p:tgtEl>
                                          <p:spTgt spid="14"/>
                                        </p:tgtEl>
                                        <p:attrNameLst>
                                          <p:attrName>ppt_h</p:attrName>
                                        </p:attrNameLst>
                                      </p:cBhvr>
                                      <p:tavLst>
                                        <p:tav tm="0">
                                          <p:val>
                                            <p:fltVal val="0"/>
                                          </p:val>
                                        </p:tav>
                                        <p:tav tm="100000">
                                          <p:val>
                                            <p:strVal val="#ppt_h"/>
                                          </p:val>
                                        </p:tav>
                                      </p:tavLst>
                                    </p:anim>
                                    <p:animEffect transition="in" filter="fade">
                                      <p:cBhvr>
                                        <p:cTn id="73" dur="1000"/>
                                        <p:tgtEl>
                                          <p:spTgt spid="1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1000" fill="hold"/>
                                        <p:tgtEl>
                                          <p:spTgt spid="15"/>
                                        </p:tgtEl>
                                        <p:attrNameLst>
                                          <p:attrName>ppt_w</p:attrName>
                                        </p:attrNameLst>
                                      </p:cBhvr>
                                      <p:tavLst>
                                        <p:tav tm="0">
                                          <p:val>
                                            <p:fltVal val="0"/>
                                          </p:val>
                                        </p:tav>
                                        <p:tav tm="100000">
                                          <p:val>
                                            <p:strVal val="#ppt_w"/>
                                          </p:val>
                                        </p:tav>
                                      </p:tavLst>
                                    </p:anim>
                                    <p:anim calcmode="lin" valueType="num">
                                      <p:cBhvr>
                                        <p:cTn id="77" dur="1000" fill="hold"/>
                                        <p:tgtEl>
                                          <p:spTgt spid="15"/>
                                        </p:tgtEl>
                                        <p:attrNameLst>
                                          <p:attrName>ppt_h</p:attrName>
                                        </p:attrNameLst>
                                      </p:cBhvr>
                                      <p:tavLst>
                                        <p:tav tm="0">
                                          <p:val>
                                            <p:fltVal val="0"/>
                                          </p:val>
                                        </p:tav>
                                        <p:tav tm="100000">
                                          <p:val>
                                            <p:strVal val="#ppt_h"/>
                                          </p:val>
                                        </p:tav>
                                      </p:tavLst>
                                    </p:anim>
                                    <p:animEffect transition="in" filter="fade">
                                      <p:cBhvr>
                                        <p:cTn id="78" dur="1000"/>
                                        <p:tgtEl>
                                          <p:spTgt spid="15"/>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1000" fill="hold"/>
                                        <p:tgtEl>
                                          <p:spTgt spid="16"/>
                                        </p:tgtEl>
                                        <p:attrNameLst>
                                          <p:attrName>ppt_w</p:attrName>
                                        </p:attrNameLst>
                                      </p:cBhvr>
                                      <p:tavLst>
                                        <p:tav tm="0">
                                          <p:val>
                                            <p:fltVal val="0"/>
                                          </p:val>
                                        </p:tav>
                                        <p:tav tm="100000">
                                          <p:val>
                                            <p:strVal val="#ppt_w"/>
                                          </p:val>
                                        </p:tav>
                                      </p:tavLst>
                                    </p:anim>
                                    <p:anim calcmode="lin" valueType="num">
                                      <p:cBhvr>
                                        <p:cTn id="82" dur="1000" fill="hold"/>
                                        <p:tgtEl>
                                          <p:spTgt spid="16"/>
                                        </p:tgtEl>
                                        <p:attrNameLst>
                                          <p:attrName>ppt_h</p:attrName>
                                        </p:attrNameLst>
                                      </p:cBhvr>
                                      <p:tavLst>
                                        <p:tav tm="0">
                                          <p:val>
                                            <p:fltVal val="0"/>
                                          </p:val>
                                        </p:tav>
                                        <p:tav tm="100000">
                                          <p:val>
                                            <p:strVal val="#ppt_h"/>
                                          </p:val>
                                        </p:tav>
                                      </p:tavLst>
                                    </p:anim>
                                    <p:animEffect transition="in" filter="fade">
                                      <p:cBhvr>
                                        <p:cTn id="83" dur="1000"/>
                                        <p:tgtEl>
                                          <p:spTgt spid="1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p:cTn id="86" dur="1000" fill="hold"/>
                                        <p:tgtEl>
                                          <p:spTgt spid="17"/>
                                        </p:tgtEl>
                                        <p:attrNameLst>
                                          <p:attrName>ppt_w</p:attrName>
                                        </p:attrNameLst>
                                      </p:cBhvr>
                                      <p:tavLst>
                                        <p:tav tm="0">
                                          <p:val>
                                            <p:fltVal val="0"/>
                                          </p:val>
                                        </p:tav>
                                        <p:tav tm="100000">
                                          <p:val>
                                            <p:strVal val="#ppt_w"/>
                                          </p:val>
                                        </p:tav>
                                      </p:tavLst>
                                    </p:anim>
                                    <p:anim calcmode="lin" valueType="num">
                                      <p:cBhvr>
                                        <p:cTn id="87" dur="1000" fill="hold"/>
                                        <p:tgtEl>
                                          <p:spTgt spid="17"/>
                                        </p:tgtEl>
                                        <p:attrNameLst>
                                          <p:attrName>ppt_h</p:attrName>
                                        </p:attrNameLst>
                                      </p:cBhvr>
                                      <p:tavLst>
                                        <p:tav tm="0">
                                          <p:val>
                                            <p:fltVal val="0"/>
                                          </p:val>
                                        </p:tav>
                                        <p:tav tm="100000">
                                          <p:val>
                                            <p:strVal val="#ppt_h"/>
                                          </p:val>
                                        </p:tav>
                                      </p:tavLst>
                                    </p:anim>
                                    <p:animEffect transition="in" filter="fade">
                                      <p:cBhvr>
                                        <p:cTn id="88" dur="1000"/>
                                        <p:tgtEl>
                                          <p:spTgt spid="17"/>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1000" fill="hold"/>
                                        <p:tgtEl>
                                          <p:spTgt spid="18"/>
                                        </p:tgtEl>
                                        <p:attrNameLst>
                                          <p:attrName>ppt_w</p:attrName>
                                        </p:attrNameLst>
                                      </p:cBhvr>
                                      <p:tavLst>
                                        <p:tav tm="0">
                                          <p:val>
                                            <p:fltVal val="0"/>
                                          </p:val>
                                        </p:tav>
                                        <p:tav tm="100000">
                                          <p:val>
                                            <p:strVal val="#ppt_w"/>
                                          </p:val>
                                        </p:tav>
                                      </p:tavLst>
                                    </p:anim>
                                    <p:anim calcmode="lin" valueType="num">
                                      <p:cBhvr>
                                        <p:cTn id="92" dur="1000" fill="hold"/>
                                        <p:tgtEl>
                                          <p:spTgt spid="18"/>
                                        </p:tgtEl>
                                        <p:attrNameLst>
                                          <p:attrName>ppt_h</p:attrName>
                                        </p:attrNameLst>
                                      </p:cBhvr>
                                      <p:tavLst>
                                        <p:tav tm="0">
                                          <p:val>
                                            <p:fltVal val="0"/>
                                          </p:val>
                                        </p:tav>
                                        <p:tav tm="100000">
                                          <p:val>
                                            <p:strVal val="#ppt_h"/>
                                          </p:val>
                                        </p:tav>
                                      </p:tavLst>
                                    </p:anim>
                                    <p:animEffect transition="in" filter="fade">
                                      <p:cBhvr>
                                        <p:cTn id="93" dur="1000"/>
                                        <p:tgtEl>
                                          <p:spTgt spid="18"/>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1000" fill="hold"/>
                                        <p:tgtEl>
                                          <p:spTgt spid="19"/>
                                        </p:tgtEl>
                                        <p:attrNameLst>
                                          <p:attrName>ppt_w</p:attrName>
                                        </p:attrNameLst>
                                      </p:cBhvr>
                                      <p:tavLst>
                                        <p:tav tm="0">
                                          <p:val>
                                            <p:fltVal val="0"/>
                                          </p:val>
                                        </p:tav>
                                        <p:tav tm="100000">
                                          <p:val>
                                            <p:strVal val="#ppt_w"/>
                                          </p:val>
                                        </p:tav>
                                      </p:tavLst>
                                    </p:anim>
                                    <p:anim calcmode="lin" valueType="num">
                                      <p:cBhvr>
                                        <p:cTn id="97" dur="1000" fill="hold"/>
                                        <p:tgtEl>
                                          <p:spTgt spid="19"/>
                                        </p:tgtEl>
                                        <p:attrNameLst>
                                          <p:attrName>ppt_h</p:attrName>
                                        </p:attrNameLst>
                                      </p:cBhvr>
                                      <p:tavLst>
                                        <p:tav tm="0">
                                          <p:val>
                                            <p:fltVal val="0"/>
                                          </p:val>
                                        </p:tav>
                                        <p:tav tm="100000">
                                          <p:val>
                                            <p:strVal val="#ppt_h"/>
                                          </p:val>
                                        </p:tav>
                                      </p:tavLst>
                                    </p:anim>
                                    <p:animEffect transition="in" filter="fade">
                                      <p:cBhvr>
                                        <p:cTn id="98" dur="1000"/>
                                        <p:tgtEl>
                                          <p:spTgt spid="19"/>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1000" fill="hold"/>
                                        <p:tgtEl>
                                          <p:spTgt spid="20"/>
                                        </p:tgtEl>
                                        <p:attrNameLst>
                                          <p:attrName>ppt_w</p:attrName>
                                        </p:attrNameLst>
                                      </p:cBhvr>
                                      <p:tavLst>
                                        <p:tav tm="0">
                                          <p:val>
                                            <p:fltVal val="0"/>
                                          </p:val>
                                        </p:tav>
                                        <p:tav tm="100000">
                                          <p:val>
                                            <p:strVal val="#ppt_w"/>
                                          </p:val>
                                        </p:tav>
                                      </p:tavLst>
                                    </p:anim>
                                    <p:anim calcmode="lin" valueType="num">
                                      <p:cBhvr>
                                        <p:cTn id="102" dur="1000" fill="hold"/>
                                        <p:tgtEl>
                                          <p:spTgt spid="20"/>
                                        </p:tgtEl>
                                        <p:attrNameLst>
                                          <p:attrName>ppt_h</p:attrName>
                                        </p:attrNameLst>
                                      </p:cBhvr>
                                      <p:tavLst>
                                        <p:tav tm="0">
                                          <p:val>
                                            <p:fltVal val="0"/>
                                          </p:val>
                                        </p:tav>
                                        <p:tav tm="100000">
                                          <p:val>
                                            <p:strVal val="#ppt_h"/>
                                          </p:val>
                                        </p:tav>
                                      </p:tavLst>
                                    </p:anim>
                                    <p:animEffect transition="in" filter="fade">
                                      <p:cBhvr>
                                        <p:cTn id="103" dur="1000"/>
                                        <p:tgtEl>
                                          <p:spTgt spid="20"/>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1000" fill="hold"/>
                                        <p:tgtEl>
                                          <p:spTgt spid="21"/>
                                        </p:tgtEl>
                                        <p:attrNameLst>
                                          <p:attrName>ppt_w</p:attrName>
                                        </p:attrNameLst>
                                      </p:cBhvr>
                                      <p:tavLst>
                                        <p:tav tm="0">
                                          <p:val>
                                            <p:fltVal val="0"/>
                                          </p:val>
                                        </p:tav>
                                        <p:tav tm="100000">
                                          <p:val>
                                            <p:strVal val="#ppt_w"/>
                                          </p:val>
                                        </p:tav>
                                      </p:tavLst>
                                    </p:anim>
                                    <p:anim calcmode="lin" valueType="num">
                                      <p:cBhvr>
                                        <p:cTn id="107" dur="1000" fill="hold"/>
                                        <p:tgtEl>
                                          <p:spTgt spid="21"/>
                                        </p:tgtEl>
                                        <p:attrNameLst>
                                          <p:attrName>ppt_h</p:attrName>
                                        </p:attrNameLst>
                                      </p:cBhvr>
                                      <p:tavLst>
                                        <p:tav tm="0">
                                          <p:val>
                                            <p:fltVal val="0"/>
                                          </p:val>
                                        </p:tav>
                                        <p:tav tm="100000">
                                          <p:val>
                                            <p:strVal val="#ppt_h"/>
                                          </p:val>
                                        </p:tav>
                                      </p:tavLst>
                                    </p:anim>
                                    <p:animEffect transition="in" filter="fade">
                                      <p:cBhvr>
                                        <p:cTn id="108" dur="1000"/>
                                        <p:tgtEl>
                                          <p:spTgt spid="2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p:cTn id="111" dur="1000" fill="hold"/>
                                        <p:tgtEl>
                                          <p:spTgt spid="22"/>
                                        </p:tgtEl>
                                        <p:attrNameLst>
                                          <p:attrName>ppt_w</p:attrName>
                                        </p:attrNameLst>
                                      </p:cBhvr>
                                      <p:tavLst>
                                        <p:tav tm="0">
                                          <p:val>
                                            <p:fltVal val="0"/>
                                          </p:val>
                                        </p:tav>
                                        <p:tav tm="100000">
                                          <p:val>
                                            <p:strVal val="#ppt_w"/>
                                          </p:val>
                                        </p:tav>
                                      </p:tavLst>
                                    </p:anim>
                                    <p:anim calcmode="lin" valueType="num">
                                      <p:cBhvr>
                                        <p:cTn id="112" dur="1000" fill="hold"/>
                                        <p:tgtEl>
                                          <p:spTgt spid="22"/>
                                        </p:tgtEl>
                                        <p:attrNameLst>
                                          <p:attrName>ppt_h</p:attrName>
                                        </p:attrNameLst>
                                      </p:cBhvr>
                                      <p:tavLst>
                                        <p:tav tm="0">
                                          <p:val>
                                            <p:fltVal val="0"/>
                                          </p:val>
                                        </p:tav>
                                        <p:tav tm="100000">
                                          <p:val>
                                            <p:strVal val="#ppt_h"/>
                                          </p:val>
                                        </p:tav>
                                      </p:tavLst>
                                    </p:anim>
                                    <p:animEffect transition="in" filter="fade">
                                      <p:cBhvr>
                                        <p:cTn id="113" dur="1000"/>
                                        <p:tgtEl>
                                          <p:spTgt spid="22"/>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p:cTn id="116" dur="1000" fill="hold"/>
                                        <p:tgtEl>
                                          <p:spTgt spid="23"/>
                                        </p:tgtEl>
                                        <p:attrNameLst>
                                          <p:attrName>ppt_w</p:attrName>
                                        </p:attrNameLst>
                                      </p:cBhvr>
                                      <p:tavLst>
                                        <p:tav tm="0">
                                          <p:val>
                                            <p:fltVal val="0"/>
                                          </p:val>
                                        </p:tav>
                                        <p:tav tm="100000">
                                          <p:val>
                                            <p:strVal val="#ppt_w"/>
                                          </p:val>
                                        </p:tav>
                                      </p:tavLst>
                                    </p:anim>
                                    <p:anim calcmode="lin" valueType="num">
                                      <p:cBhvr>
                                        <p:cTn id="117" dur="1000" fill="hold"/>
                                        <p:tgtEl>
                                          <p:spTgt spid="23"/>
                                        </p:tgtEl>
                                        <p:attrNameLst>
                                          <p:attrName>ppt_h</p:attrName>
                                        </p:attrNameLst>
                                      </p:cBhvr>
                                      <p:tavLst>
                                        <p:tav tm="0">
                                          <p:val>
                                            <p:fltVal val="0"/>
                                          </p:val>
                                        </p:tav>
                                        <p:tav tm="100000">
                                          <p:val>
                                            <p:strVal val="#ppt_h"/>
                                          </p:val>
                                        </p:tav>
                                      </p:tavLst>
                                    </p:anim>
                                    <p:animEffect transition="in" filter="fade">
                                      <p:cBhvr>
                                        <p:cTn id="118" dur="1000"/>
                                        <p:tgtEl>
                                          <p:spTgt spid="23"/>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1000" fill="hold"/>
                                        <p:tgtEl>
                                          <p:spTgt spid="24"/>
                                        </p:tgtEl>
                                        <p:attrNameLst>
                                          <p:attrName>ppt_w</p:attrName>
                                        </p:attrNameLst>
                                      </p:cBhvr>
                                      <p:tavLst>
                                        <p:tav tm="0">
                                          <p:val>
                                            <p:fltVal val="0"/>
                                          </p:val>
                                        </p:tav>
                                        <p:tav tm="100000">
                                          <p:val>
                                            <p:strVal val="#ppt_w"/>
                                          </p:val>
                                        </p:tav>
                                      </p:tavLst>
                                    </p:anim>
                                    <p:anim calcmode="lin" valueType="num">
                                      <p:cBhvr>
                                        <p:cTn id="122" dur="1000" fill="hold"/>
                                        <p:tgtEl>
                                          <p:spTgt spid="24"/>
                                        </p:tgtEl>
                                        <p:attrNameLst>
                                          <p:attrName>ppt_h</p:attrName>
                                        </p:attrNameLst>
                                      </p:cBhvr>
                                      <p:tavLst>
                                        <p:tav tm="0">
                                          <p:val>
                                            <p:fltVal val="0"/>
                                          </p:val>
                                        </p:tav>
                                        <p:tav tm="100000">
                                          <p:val>
                                            <p:strVal val="#ppt_h"/>
                                          </p:val>
                                        </p:tav>
                                      </p:tavLst>
                                    </p:anim>
                                    <p:animEffect transition="in" filter="fade">
                                      <p:cBhvr>
                                        <p:cTn id="123" dur="1000"/>
                                        <p:tgtEl>
                                          <p:spTgt spid="24"/>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p:cTn id="126" dur="1000" fill="hold"/>
                                        <p:tgtEl>
                                          <p:spTgt spid="25"/>
                                        </p:tgtEl>
                                        <p:attrNameLst>
                                          <p:attrName>ppt_w</p:attrName>
                                        </p:attrNameLst>
                                      </p:cBhvr>
                                      <p:tavLst>
                                        <p:tav tm="0">
                                          <p:val>
                                            <p:fltVal val="0"/>
                                          </p:val>
                                        </p:tav>
                                        <p:tav tm="100000">
                                          <p:val>
                                            <p:strVal val="#ppt_w"/>
                                          </p:val>
                                        </p:tav>
                                      </p:tavLst>
                                    </p:anim>
                                    <p:anim calcmode="lin" valueType="num">
                                      <p:cBhvr>
                                        <p:cTn id="127" dur="1000" fill="hold"/>
                                        <p:tgtEl>
                                          <p:spTgt spid="25"/>
                                        </p:tgtEl>
                                        <p:attrNameLst>
                                          <p:attrName>ppt_h</p:attrName>
                                        </p:attrNameLst>
                                      </p:cBhvr>
                                      <p:tavLst>
                                        <p:tav tm="0">
                                          <p:val>
                                            <p:fltVal val="0"/>
                                          </p:val>
                                        </p:tav>
                                        <p:tav tm="100000">
                                          <p:val>
                                            <p:strVal val="#ppt_h"/>
                                          </p:val>
                                        </p:tav>
                                      </p:tavLst>
                                    </p:anim>
                                    <p:animEffect transition="in" filter="fade">
                                      <p:cBhvr>
                                        <p:cTn id="128" dur="1000"/>
                                        <p:tgtEl>
                                          <p:spTgt spid="25"/>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26"/>
                                        </p:tgtEl>
                                        <p:attrNameLst>
                                          <p:attrName>style.visibility</p:attrName>
                                        </p:attrNameLst>
                                      </p:cBhvr>
                                      <p:to>
                                        <p:strVal val="visible"/>
                                      </p:to>
                                    </p:set>
                                    <p:anim calcmode="lin" valueType="num">
                                      <p:cBhvr>
                                        <p:cTn id="131" dur="1000" fill="hold"/>
                                        <p:tgtEl>
                                          <p:spTgt spid="26"/>
                                        </p:tgtEl>
                                        <p:attrNameLst>
                                          <p:attrName>ppt_w</p:attrName>
                                        </p:attrNameLst>
                                      </p:cBhvr>
                                      <p:tavLst>
                                        <p:tav tm="0">
                                          <p:val>
                                            <p:fltVal val="0"/>
                                          </p:val>
                                        </p:tav>
                                        <p:tav tm="100000">
                                          <p:val>
                                            <p:strVal val="#ppt_w"/>
                                          </p:val>
                                        </p:tav>
                                      </p:tavLst>
                                    </p:anim>
                                    <p:anim calcmode="lin" valueType="num">
                                      <p:cBhvr>
                                        <p:cTn id="132" dur="1000" fill="hold"/>
                                        <p:tgtEl>
                                          <p:spTgt spid="26"/>
                                        </p:tgtEl>
                                        <p:attrNameLst>
                                          <p:attrName>ppt_h</p:attrName>
                                        </p:attrNameLst>
                                      </p:cBhvr>
                                      <p:tavLst>
                                        <p:tav tm="0">
                                          <p:val>
                                            <p:fltVal val="0"/>
                                          </p:val>
                                        </p:tav>
                                        <p:tav tm="100000">
                                          <p:val>
                                            <p:strVal val="#ppt_h"/>
                                          </p:val>
                                        </p:tav>
                                      </p:tavLst>
                                    </p:anim>
                                    <p:animEffect transition="in" filter="fade">
                                      <p:cBhvr>
                                        <p:cTn id="133" dur="1000"/>
                                        <p:tgtEl>
                                          <p:spTgt spid="26"/>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27"/>
                                        </p:tgtEl>
                                        <p:attrNameLst>
                                          <p:attrName>style.visibility</p:attrName>
                                        </p:attrNameLst>
                                      </p:cBhvr>
                                      <p:to>
                                        <p:strVal val="visible"/>
                                      </p:to>
                                    </p:set>
                                    <p:anim calcmode="lin" valueType="num">
                                      <p:cBhvr>
                                        <p:cTn id="136" dur="1000" fill="hold"/>
                                        <p:tgtEl>
                                          <p:spTgt spid="27"/>
                                        </p:tgtEl>
                                        <p:attrNameLst>
                                          <p:attrName>ppt_w</p:attrName>
                                        </p:attrNameLst>
                                      </p:cBhvr>
                                      <p:tavLst>
                                        <p:tav tm="0">
                                          <p:val>
                                            <p:fltVal val="0"/>
                                          </p:val>
                                        </p:tav>
                                        <p:tav tm="100000">
                                          <p:val>
                                            <p:strVal val="#ppt_w"/>
                                          </p:val>
                                        </p:tav>
                                      </p:tavLst>
                                    </p:anim>
                                    <p:anim calcmode="lin" valueType="num">
                                      <p:cBhvr>
                                        <p:cTn id="137" dur="1000" fill="hold"/>
                                        <p:tgtEl>
                                          <p:spTgt spid="27"/>
                                        </p:tgtEl>
                                        <p:attrNameLst>
                                          <p:attrName>ppt_h</p:attrName>
                                        </p:attrNameLst>
                                      </p:cBhvr>
                                      <p:tavLst>
                                        <p:tav tm="0">
                                          <p:val>
                                            <p:fltVal val="0"/>
                                          </p:val>
                                        </p:tav>
                                        <p:tav tm="100000">
                                          <p:val>
                                            <p:strVal val="#ppt_h"/>
                                          </p:val>
                                        </p:tav>
                                      </p:tavLst>
                                    </p:anim>
                                    <p:animEffect transition="in" filter="fade">
                                      <p:cBhvr>
                                        <p:cTn id="138" dur="1000"/>
                                        <p:tgtEl>
                                          <p:spTgt spid="27"/>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28"/>
                                        </p:tgtEl>
                                        <p:attrNameLst>
                                          <p:attrName>style.visibility</p:attrName>
                                        </p:attrNameLst>
                                      </p:cBhvr>
                                      <p:to>
                                        <p:strVal val="visible"/>
                                      </p:to>
                                    </p:set>
                                    <p:anim calcmode="lin" valueType="num">
                                      <p:cBhvr>
                                        <p:cTn id="141" dur="1000" fill="hold"/>
                                        <p:tgtEl>
                                          <p:spTgt spid="28"/>
                                        </p:tgtEl>
                                        <p:attrNameLst>
                                          <p:attrName>ppt_w</p:attrName>
                                        </p:attrNameLst>
                                      </p:cBhvr>
                                      <p:tavLst>
                                        <p:tav tm="0">
                                          <p:val>
                                            <p:fltVal val="0"/>
                                          </p:val>
                                        </p:tav>
                                        <p:tav tm="100000">
                                          <p:val>
                                            <p:strVal val="#ppt_w"/>
                                          </p:val>
                                        </p:tav>
                                      </p:tavLst>
                                    </p:anim>
                                    <p:anim calcmode="lin" valueType="num">
                                      <p:cBhvr>
                                        <p:cTn id="142" dur="1000" fill="hold"/>
                                        <p:tgtEl>
                                          <p:spTgt spid="28"/>
                                        </p:tgtEl>
                                        <p:attrNameLst>
                                          <p:attrName>ppt_h</p:attrName>
                                        </p:attrNameLst>
                                      </p:cBhvr>
                                      <p:tavLst>
                                        <p:tav tm="0">
                                          <p:val>
                                            <p:fltVal val="0"/>
                                          </p:val>
                                        </p:tav>
                                        <p:tav tm="100000">
                                          <p:val>
                                            <p:strVal val="#ppt_h"/>
                                          </p:val>
                                        </p:tav>
                                      </p:tavLst>
                                    </p:anim>
                                    <p:animEffect transition="in" filter="fade">
                                      <p:cBhvr>
                                        <p:cTn id="143" dur="1000"/>
                                        <p:tgtEl>
                                          <p:spTgt spid="28"/>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p:cTn id="146" dur="1000" fill="hold"/>
                                        <p:tgtEl>
                                          <p:spTgt spid="29"/>
                                        </p:tgtEl>
                                        <p:attrNameLst>
                                          <p:attrName>ppt_w</p:attrName>
                                        </p:attrNameLst>
                                      </p:cBhvr>
                                      <p:tavLst>
                                        <p:tav tm="0">
                                          <p:val>
                                            <p:fltVal val="0"/>
                                          </p:val>
                                        </p:tav>
                                        <p:tav tm="100000">
                                          <p:val>
                                            <p:strVal val="#ppt_w"/>
                                          </p:val>
                                        </p:tav>
                                      </p:tavLst>
                                    </p:anim>
                                    <p:anim calcmode="lin" valueType="num">
                                      <p:cBhvr>
                                        <p:cTn id="147" dur="1000" fill="hold"/>
                                        <p:tgtEl>
                                          <p:spTgt spid="29"/>
                                        </p:tgtEl>
                                        <p:attrNameLst>
                                          <p:attrName>ppt_h</p:attrName>
                                        </p:attrNameLst>
                                      </p:cBhvr>
                                      <p:tavLst>
                                        <p:tav tm="0">
                                          <p:val>
                                            <p:fltVal val="0"/>
                                          </p:val>
                                        </p:tav>
                                        <p:tav tm="100000">
                                          <p:val>
                                            <p:strVal val="#ppt_h"/>
                                          </p:val>
                                        </p:tav>
                                      </p:tavLst>
                                    </p:anim>
                                    <p:animEffect transition="in" filter="fade">
                                      <p:cBhvr>
                                        <p:cTn id="148" dur="1000"/>
                                        <p:tgtEl>
                                          <p:spTgt spid="29"/>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30"/>
                                        </p:tgtEl>
                                        <p:attrNameLst>
                                          <p:attrName>style.visibility</p:attrName>
                                        </p:attrNameLst>
                                      </p:cBhvr>
                                      <p:to>
                                        <p:strVal val="visible"/>
                                      </p:to>
                                    </p:set>
                                    <p:anim calcmode="lin" valueType="num">
                                      <p:cBhvr>
                                        <p:cTn id="151" dur="1000" fill="hold"/>
                                        <p:tgtEl>
                                          <p:spTgt spid="30"/>
                                        </p:tgtEl>
                                        <p:attrNameLst>
                                          <p:attrName>ppt_w</p:attrName>
                                        </p:attrNameLst>
                                      </p:cBhvr>
                                      <p:tavLst>
                                        <p:tav tm="0">
                                          <p:val>
                                            <p:fltVal val="0"/>
                                          </p:val>
                                        </p:tav>
                                        <p:tav tm="100000">
                                          <p:val>
                                            <p:strVal val="#ppt_w"/>
                                          </p:val>
                                        </p:tav>
                                      </p:tavLst>
                                    </p:anim>
                                    <p:anim calcmode="lin" valueType="num">
                                      <p:cBhvr>
                                        <p:cTn id="152" dur="1000" fill="hold"/>
                                        <p:tgtEl>
                                          <p:spTgt spid="30"/>
                                        </p:tgtEl>
                                        <p:attrNameLst>
                                          <p:attrName>ppt_h</p:attrName>
                                        </p:attrNameLst>
                                      </p:cBhvr>
                                      <p:tavLst>
                                        <p:tav tm="0">
                                          <p:val>
                                            <p:fltVal val="0"/>
                                          </p:val>
                                        </p:tav>
                                        <p:tav tm="100000">
                                          <p:val>
                                            <p:strVal val="#ppt_h"/>
                                          </p:val>
                                        </p:tav>
                                      </p:tavLst>
                                    </p:anim>
                                    <p:animEffect transition="in" filter="fade">
                                      <p:cBhvr>
                                        <p:cTn id="153" dur="1000"/>
                                        <p:tgtEl>
                                          <p:spTgt spid="30"/>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1000" fill="hold"/>
                                        <p:tgtEl>
                                          <p:spTgt spid="31"/>
                                        </p:tgtEl>
                                        <p:attrNameLst>
                                          <p:attrName>ppt_w</p:attrName>
                                        </p:attrNameLst>
                                      </p:cBhvr>
                                      <p:tavLst>
                                        <p:tav tm="0">
                                          <p:val>
                                            <p:fltVal val="0"/>
                                          </p:val>
                                        </p:tav>
                                        <p:tav tm="100000">
                                          <p:val>
                                            <p:strVal val="#ppt_w"/>
                                          </p:val>
                                        </p:tav>
                                      </p:tavLst>
                                    </p:anim>
                                    <p:anim calcmode="lin" valueType="num">
                                      <p:cBhvr>
                                        <p:cTn id="157" dur="1000" fill="hold"/>
                                        <p:tgtEl>
                                          <p:spTgt spid="31"/>
                                        </p:tgtEl>
                                        <p:attrNameLst>
                                          <p:attrName>ppt_h</p:attrName>
                                        </p:attrNameLst>
                                      </p:cBhvr>
                                      <p:tavLst>
                                        <p:tav tm="0">
                                          <p:val>
                                            <p:fltVal val="0"/>
                                          </p:val>
                                        </p:tav>
                                        <p:tav tm="100000">
                                          <p:val>
                                            <p:strVal val="#ppt_h"/>
                                          </p:val>
                                        </p:tav>
                                      </p:tavLst>
                                    </p:anim>
                                    <p:animEffect transition="in" filter="fade">
                                      <p:cBhvr>
                                        <p:cTn id="158" dur="1000"/>
                                        <p:tgtEl>
                                          <p:spTgt spid="31"/>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32"/>
                                        </p:tgtEl>
                                        <p:attrNameLst>
                                          <p:attrName>style.visibility</p:attrName>
                                        </p:attrNameLst>
                                      </p:cBhvr>
                                      <p:to>
                                        <p:strVal val="visible"/>
                                      </p:to>
                                    </p:set>
                                    <p:anim calcmode="lin" valueType="num">
                                      <p:cBhvr>
                                        <p:cTn id="161" dur="1000" fill="hold"/>
                                        <p:tgtEl>
                                          <p:spTgt spid="32"/>
                                        </p:tgtEl>
                                        <p:attrNameLst>
                                          <p:attrName>ppt_w</p:attrName>
                                        </p:attrNameLst>
                                      </p:cBhvr>
                                      <p:tavLst>
                                        <p:tav tm="0">
                                          <p:val>
                                            <p:fltVal val="0"/>
                                          </p:val>
                                        </p:tav>
                                        <p:tav tm="100000">
                                          <p:val>
                                            <p:strVal val="#ppt_w"/>
                                          </p:val>
                                        </p:tav>
                                      </p:tavLst>
                                    </p:anim>
                                    <p:anim calcmode="lin" valueType="num">
                                      <p:cBhvr>
                                        <p:cTn id="162" dur="1000" fill="hold"/>
                                        <p:tgtEl>
                                          <p:spTgt spid="32"/>
                                        </p:tgtEl>
                                        <p:attrNameLst>
                                          <p:attrName>ppt_h</p:attrName>
                                        </p:attrNameLst>
                                      </p:cBhvr>
                                      <p:tavLst>
                                        <p:tav tm="0">
                                          <p:val>
                                            <p:fltVal val="0"/>
                                          </p:val>
                                        </p:tav>
                                        <p:tav tm="100000">
                                          <p:val>
                                            <p:strVal val="#ppt_h"/>
                                          </p:val>
                                        </p:tav>
                                      </p:tavLst>
                                    </p:anim>
                                    <p:animEffect transition="in" filter="fade">
                                      <p:cBhvr>
                                        <p:cTn id="163" dur="1000"/>
                                        <p:tgtEl>
                                          <p:spTgt spid="32"/>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p:cTn id="166" dur="1000" fill="hold"/>
                                        <p:tgtEl>
                                          <p:spTgt spid="33"/>
                                        </p:tgtEl>
                                        <p:attrNameLst>
                                          <p:attrName>ppt_w</p:attrName>
                                        </p:attrNameLst>
                                      </p:cBhvr>
                                      <p:tavLst>
                                        <p:tav tm="0">
                                          <p:val>
                                            <p:fltVal val="0"/>
                                          </p:val>
                                        </p:tav>
                                        <p:tav tm="100000">
                                          <p:val>
                                            <p:strVal val="#ppt_w"/>
                                          </p:val>
                                        </p:tav>
                                      </p:tavLst>
                                    </p:anim>
                                    <p:anim calcmode="lin" valueType="num">
                                      <p:cBhvr>
                                        <p:cTn id="167" dur="1000" fill="hold"/>
                                        <p:tgtEl>
                                          <p:spTgt spid="33"/>
                                        </p:tgtEl>
                                        <p:attrNameLst>
                                          <p:attrName>ppt_h</p:attrName>
                                        </p:attrNameLst>
                                      </p:cBhvr>
                                      <p:tavLst>
                                        <p:tav tm="0">
                                          <p:val>
                                            <p:fltVal val="0"/>
                                          </p:val>
                                        </p:tav>
                                        <p:tav tm="100000">
                                          <p:val>
                                            <p:strVal val="#ppt_h"/>
                                          </p:val>
                                        </p:tav>
                                      </p:tavLst>
                                    </p:anim>
                                    <p:animEffect transition="in" filter="fade">
                                      <p:cBhvr>
                                        <p:cTn id="168" dur="1000"/>
                                        <p:tgtEl>
                                          <p:spTgt spid="33"/>
                                        </p:tgtEl>
                                      </p:cBhvr>
                                    </p:animEffect>
                                  </p:childTnLst>
                                </p:cTn>
                              </p:par>
                            </p:childTnLst>
                          </p:cTn>
                        </p:par>
                      </p:childTnLst>
                    </p:cTn>
                  </p:par>
                  <p:par>
                    <p:cTn id="169" fill="hold">
                      <p:stCondLst>
                        <p:cond delay="indefinite"/>
                      </p:stCondLst>
                      <p:childTnLst>
                        <p:par>
                          <p:cTn id="170" fill="hold">
                            <p:stCondLst>
                              <p:cond delay="0"/>
                            </p:stCondLst>
                            <p:childTnLst>
                              <p:par>
                                <p:cTn id="171" presetID="42" presetClass="path" presetSubtype="0" accel="50000" decel="50000" fill="hold" grpId="1" nodeType="clickEffect">
                                  <p:stCondLst>
                                    <p:cond delay="0"/>
                                  </p:stCondLst>
                                  <p:childTnLst>
                                    <p:animMotion origin="layout" path="M 3.44006E-6 -1.11111E-6 L 0.34231 -0.49421 " pathEditMode="relative" rAng="0" ptsTypes="AA">
                                      <p:cBhvr>
                                        <p:cTn id="172" dur="2000" fill="hold"/>
                                        <p:tgtEl>
                                          <p:spTgt spid="17"/>
                                        </p:tgtEl>
                                        <p:attrNameLst>
                                          <p:attrName>ppt_x</p:attrName>
                                          <p:attrName>ppt_y</p:attrName>
                                        </p:attrNameLst>
                                      </p:cBhvr>
                                      <p:rCtr x="17116" y="-24722"/>
                                    </p:animMotion>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iterate type="lt">
                                    <p:tmAbs val="200"/>
                                  </p:iterate>
                                  <p:childTnLst>
                                    <p:set>
                                      <p:cBhvr>
                                        <p:cTn id="176" dur="1" fill="hold">
                                          <p:stCondLst>
                                            <p:cond delay="9"/>
                                          </p:stCondLst>
                                        </p:cTn>
                                        <p:tgtEl>
                                          <p:spTgt spid="46"/>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50"/>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42" presetClass="path" presetSubtype="0" accel="50000" decel="50000" fill="hold" grpId="1" nodeType="clickEffect">
                                  <p:stCondLst>
                                    <p:cond delay="0"/>
                                  </p:stCondLst>
                                  <p:childTnLst>
                                    <p:animMotion origin="layout" path="M 2.00443E-7 4.07407E-6 L 0.22283 -0.32223 " pathEditMode="relative" rAng="0" ptsTypes="AA">
                                      <p:cBhvr>
                                        <p:cTn id="182" dur="2000" fill="hold"/>
                                        <p:tgtEl>
                                          <p:spTgt spid="23"/>
                                        </p:tgtEl>
                                        <p:attrNameLst>
                                          <p:attrName>ppt_x</p:attrName>
                                          <p:attrName>ppt_y</p:attrName>
                                        </p:attrNameLst>
                                      </p:cBhvr>
                                      <p:rCtr x="11141" y="-16111"/>
                                    </p:animMotion>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200"/>
                                  </p:iterate>
                                  <p:childTnLst>
                                    <p:set>
                                      <p:cBhvr>
                                        <p:cTn id="186" dur="1" fill="hold">
                                          <p:stCondLst>
                                            <p:cond delay="0"/>
                                          </p:stCondLst>
                                        </p:cTn>
                                        <p:tgtEl>
                                          <p:spTgt spid="47"/>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45"/>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42" presetClass="path" presetSubtype="0" accel="50000" decel="50000" fill="hold" grpId="1" nodeType="clickEffect">
                                  <p:stCondLst>
                                    <p:cond delay="0"/>
                                  </p:stCondLst>
                                  <p:childTnLst>
                                    <p:animMotion origin="layout" path="M -1.53065E-6 -3.7037E-6 L 0.23194 -0.04259 " pathEditMode="relative" rAng="0" ptsTypes="AA">
                                      <p:cBhvr>
                                        <p:cTn id="192" dur="2000" fill="hold"/>
                                        <p:tgtEl>
                                          <p:spTgt spid="25"/>
                                        </p:tgtEl>
                                        <p:attrNameLst>
                                          <p:attrName>ppt_x</p:attrName>
                                          <p:attrName>ppt_y</p:attrName>
                                        </p:attrNameLst>
                                      </p:cBhvr>
                                      <p:rCtr x="11597" y="-2130"/>
                                    </p:animMotion>
                                  </p:childTnLst>
                                </p:cTn>
                              </p:par>
                            </p:childTnLst>
                          </p:cTn>
                        </p:par>
                      </p:childTnLst>
                    </p:cTn>
                  </p:par>
                  <p:par>
                    <p:cTn id="193" fill="hold">
                      <p:stCondLst>
                        <p:cond delay="indefinite"/>
                      </p:stCondLst>
                      <p:childTnLst>
                        <p:par>
                          <p:cTn id="194" fill="hold">
                            <p:stCondLst>
                              <p:cond delay="0"/>
                            </p:stCondLst>
                            <p:childTnLst>
                              <p:par>
                                <p:cTn id="195" presetID="1" presetClass="entr" presetSubtype="0" fill="hold" grpId="0" nodeType="clickEffect">
                                  <p:stCondLst>
                                    <p:cond delay="0"/>
                                  </p:stCondLst>
                                  <p:iterate type="lt">
                                    <p:tmAbs val="200"/>
                                  </p:iterate>
                                  <p:childTnLst>
                                    <p:set>
                                      <p:cBhvr>
                                        <p:cTn id="196" dur="1" fill="hold">
                                          <p:stCondLst>
                                            <p:cond delay="0"/>
                                          </p:stCondLst>
                                        </p:cTn>
                                        <p:tgtEl>
                                          <p:spTgt spid="48"/>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49"/>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42" presetClass="path" presetSubtype="0" accel="50000" decel="50000" fill="hold" grpId="1" nodeType="clickEffect">
                                  <p:stCondLst>
                                    <p:cond delay="0"/>
                                  </p:stCondLst>
                                  <p:childTnLst>
                                    <p:animMotion origin="layout" path="M 2.08903E-6 4.44444E-6 L 0.20786 0.33402 " pathEditMode="relative" rAng="0" ptsTypes="AA">
                                      <p:cBhvr>
                                        <p:cTn id="202" dur="2000" fill="hold"/>
                                        <p:tgtEl>
                                          <p:spTgt spid="26"/>
                                        </p:tgtEl>
                                        <p:attrNameLst>
                                          <p:attrName>ppt_x</p:attrName>
                                          <p:attrName>ppt_y</p:attrName>
                                        </p:attrNameLst>
                                      </p:cBhvr>
                                      <p:rCtr x="10387" y="16690"/>
                                    </p:animMotion>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iterate type="lt">
                                    <p:tmAbs val="200"/>
                                  </p:iterate>
                                  <p:childTnLst>
                                    <p:set>
                                      <p:cBhvr>
                                        <p:cTn id="206" dur="1" fill="hold">
                                          <p:stCondLst>
                                            <p:cond delay="0"/>
                                          </p:stCondLst>
                                        </p:cTn>
                                        <p:tgtEl>
                                          <p:spTgt spid="54"/>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7" grpId="1" animBg="1"/>
      <p:bldP spid="18" grpId="0" animBg="1"/>
      <p:bldP spid="19" grpId="0" animBg="1"/>
      <p:bldP spid="20" grpId="0" animBg="1"/>
      <p:bldP spid="21" grpId="0" animBg="1"/>
      <p:bldP spid="22" grpId="0" animBg="1"/>
      <p:bldP spid="23" grpId="0" animBg="1"/>
      <p:bldP spid="23" grpId="1" animBg="1"/>
      <p:bldP spid="24" grpId="0" animBg="1"/>
      <p:bldP spid="25" grpId="0" animBg="1"/>
      <p:bldP spid="25" grpId="1" animBg="1"/>
      <p:bldP spid="26" grpId="0" animBg="1"/>
      <p:bldP spid="26" grpId="1" animBg="1"/>
      <p:bldP spid="27" grpId="0" animBg="1"/>
      <p:bldP spid="28" grpId="0" animBg="1"/>
      <p:bldP spid="29" grpId="0" animBg="1"/>
      <p:bldP spid="30" grpId="0" animBg="1"/>
      <p:bldP spid="31" grpId="0" animBg="1"/>
      <p:bldP spid="32" grpId="0" animBg="1"/>
      <p:bldP spid="33" grpId="0" animBg="1"/>
      <p:bldP spid="45" grpId="0"/>
      <p:bldP spid="46" grpId="0"/>
      <p:bldP spid="47" grpId="0"/>
      <p:bldP spid="48" grpId="0"/>
      <p:bldP spid="49" grpId="0"/>
      <p:bldP spid="50" grpId="0"/>
      <p:bldP spid="54" grpId="0"/>
      <p:bldP spid="5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aphicFrame>
        <p:nvGraphicFramePr>
          <p:cNvPr id="5" name="Group 8"/>
          <p:cNvGraphicFramePr>
            <a:graphicFrameLocks noGrp="1"/>
          </p:cNvGraphicFramePr>
          <p:nvPr>
            <p:extLst>
              <p:ext uri="{D42A27DB-BD31-4B8C-83A1-F6EECF244321}">
                <p14:modId xmlns:p14="http://schemas.microsoft.com/office/powerpoint/2010/main" val="2978623304"/>
              </p:ext>
            </p:extLst>
          </p:nvPr>
        </p:nvGraphicFramePr>
        <p:xfrm>
          <a:off x="665658" y="2816670"/>
          <a:ext cx="10906125" cy="2773364"/>
        </p:xfrm>
        <a:graphic>
          <a:graphicData uri="http://schemas.openxmlformats.org/drawingml/2006/table">
            <a:tbl>
              <a:tblPr/>
              <a:tblGrid>
                <a:gridCol w="2373312"/>
                <a:gridCol w="1989138"/>
                <a:gridCol w="2181225"/>
                <a:gridCol w="2181225"/>
                <a:gridCol w="2181225"/>
              </a:tblGrid>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smtClean="0">
                        <a:ln>
                          <a:noFill/>
                        </a:ln>
                        <a:solidFill>
                          <a:srgbClr val="FFFFFF"/>
                        </a:solidFill>
                        <a:effectLst/>
                        <a:latin typeface="微软雅黑" pitchFamily="34" charset="-122"/>
                        <a:ea typeface="微软雅黑"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一季度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smtClean="0">
                          <a:ln>
                            <a:noFill/>
                          </a:ln>
                          <a:solidFill>
                            <a:srgbClr val="FFFFFF"/>
                          </a:solidFill>
                          <a:effectLst/>
                          <a:latin typeface="微软雅黑" pitchFamily="34" charset="-122"/>
                          <a:ea typeface="微软雅黑" pitchFamily="34" charset="-122"/>
                        </a:rPr>
                        <a:t>二季度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三季度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四季度</a:t>
                      </a:r>
                    </a:p>
                  </a:txBody>
                  <a:tcPr marL="136725" marR="136725" marT="68385" marB="68385" horzOverflow="overflow">
                    <a:lnL>
                      <a:noFill/>
                    </a:lnL>
                    <a:lnR>
                      <a:noFill/>
                    </a:lnR>
                    <a:lnT>
                      <a:noFill/>
                    </a:lnT>
                    <a:lnB>
                      <a:noFill/>
                    </a:lnB>
                    <a:lnTlToBr>
                      <a:noFill/>
                    </a:lnTlToBr>
                    <a:lnBlToTr>
                      <a:noFill/>
                    </a:lnBlToTr>
                    <a:solidFill>
                      <a:srgbClr val="2F7F97"/>
                    </a:solidFill>
                  </a:tcPr>
                </a:tc>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smtClean="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bl>
          </a:graphicData>
        </a:graphic>
      </p:graphicFrame>
      <p:sp>
        <p:nvSpPr>
          <p:cNvPr id="6" name="文本框 10"/>
          <p:cNvSpPr txBox="1">
            <a:spLocks noChangeArrowheads="1"/>
          </p:cNvSpPr>
          <p:nvPr/>
        </p:nvSpPr>
        <p:spPr bwMode="auto">
          <a:xfrm>
            <a:off x="612329" y="1590685"/>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50000"/>
              </a:lnSpc>
              <a:spcBef>
                <a:spcPct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smtClean="0">
                <a:latin typeface="微软雅黑" pitchFamily="34" charset="-122"/>
                <a:ea typeface="微软雅黑" pitchFamily="34" charset="-122"/>
              </a:rPr>
              <a:t>点击</a:t>
            </a:r>
            <a:r>
              <a:rPr lang="zh-CN" altLang="en-US" sz="1600" dirty="0">
                <a:latin typeface="微软雅黑" pitchFamily="34" charset="-122"/>
                <a:ea typeface="微软雅黑" pitchFamily="34" charset="-122"/>
              </a:rPr>
              <a:t>输入内容点击输入内容点击输入</a:t>
            </a:r>
            <a:r>
              <a:rPr lang="zh-CN" altLang="en-US" sz="1600" dirty="0" smtClean="0">
                <a:latin typeface="微软雅黑" pitchFamily="34" charset="-122"/>
                <a:ea typeface="微软雅黑" pitchFamily="34" charset="-122"/>
              </a:rPr>
              <a:t>内容点击输入内容点击输入内容点击输入内容点击输入内容点击输入内容点击输入内容</a:t>
            </a:r>
            <a:endParaRPr lang="zh-CN" altLang="en-US" sz="1600" dirty="0">
              <a:latin typeface="微软雅黑" pitchFamily="34" charset="-122"/>
              <a:ea typeface="微软雅黑" pitchFamily="34" charset="-122"/>
            </a:endParaRPr>
          </a:p>
        </p:txBody>
      </p:sp>
      <p:sp>
        <p:nvSpPr>
          <p:cNvPr id="7" name="矩形 11"/>
          <p:cNvSpPr>
            <a:spLocks noChangeArrowheads="1"/>
          </p:cNvSpPr>
          <p:nvPr/>
        </p:nvSpPr>
        <p:spPr bwMode="auto">
          <a:xfrm>
            <a:off x="3029445" y="3505645"/>
            <a:ext cx="4279900" cy="292100"/>
          </a:xfrm>
          <a:prstGeom prst="rect">
            <a:avLst/>
          </a:prstGeom>
          <a:solidFill>
            <a:srgbClr val="00999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8" name="矩形 12"/>
          <p:cNvSpPr>
            <a:spLocks noChangeArrowheads="1"/>
          </p:cNvSpPr>
          <p:nvPr/>
        </p:nvSpPr>
        <p:spPr bwMode="auto">
          <a:xfrm>
            <a:off x="5124945" y="4048570"/>
            <a:ext cx="3327400" cy="292100"/>
          </a:xfrm>
          <a:prstGeom prst="rect">
            <a:avLst/>
          </a:prstGeom>
          <a:solidFill>
            <a:srgbClr val="00999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9" name="矩形 13"/>
          <p:cNvSpPr>
            <a:spLocks noChangeArrowheads="1"/>
          </p:cNvSpPr>
          <p:nvPr/>
        </p:nvSpPr>
        <p:spPr bwMode="auto">
          <a:xfrm>
            <a:off x="6782295" y="4605782"/>
            <a:ext cx="3132138" cy="292100"/>
          </a:xfrm>
          <a:prstGeom prst="rect">
            <a:avLst/>
          </a:prstGeom>
          <a:solidFill>
            <a:srgbClr val="00999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10" name="矩形 14"/>
          <p:cNvSpPr>
            <a:spLocks noChangeArrowheads="1"/>
          </p:cNvSpPr>
          <p:nvPr/>
        </p:nvSpPr>
        <p:spPr bwMode="auto">
          <a:xfrm>
            <a:off x="8347570" y="5162995"/>
            <a:ext cx="3135313" cy="290512"/>
          </a:xfrm>
          <a:prstGeom prst="rect">
            <a:avLst/>
          </a:prstGeom>
          <a:solidFill>
            <a:srgbClr val="00999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Tree>
    <p:extLst>
      <p:ext uri="{BB962C8B-B14F-4D97-AF65-F5344CB8AC3E}">
        <p14:creationId xmlns:p14="http://schemas.microsoft.com/office/powerpoint/2010/main" val="41234549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grpId="0" nodeType="click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6"/>
                                        </p:tgtEl>
                                        <p:attrNameLst>
                                          <p:attrName>ppt_y</p:attrName>
                                        </p:attrNameLst>
                                      </p:cBhvr>
                                      <p:tavLst>
                                        <p:tav tm="0">
                                          <p:val>
                                            <p:strVal val="#ppt_y"/>
                                          </p:val>
                                        </p:tav>
                                        <p:tav tm="100000">
                                          <p:val>
                                            <p:strVal val="#ppt_y"/>
                                          </p:val>
                                        </p:tav>
                                      </p:tavLst>
                                    </p:anim>
                                    <p:anim calcmode="lin" valueType="num">
                                      <p:cBhvr>
                                        <p:cTn id="5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animBg="1"/>
      <p:bldP spid="8" grpId="0" animBg="1"/>
      <p:bldP spid="9"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9"/>
          <p:cNvSpPr>
            <a:spLocks noEditPoints="1"/>
          </p:cNvSpPr>
          <p:nvPr/>
        </p:nvSpPr>
        <p:spPr bwMode="auto">
          <a:xfrm>
            <a:off x="1502912" y="2095861"/>
            <a:ext cx="1362457" cy="1364827"/>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6">
              <a:lumMod val="75000"/>
            </a:schemeClr>
          </a:solidFill>
          <a:ln>
            <a:noFill/>
          </a:ln>
          <a:extLst/>
        </p:spPr>
        <p:txBody>
          <a:bodyPr/>
          <a:lstStyle/>
          <a:p>
            <a:endParaRPr lang="zh-CN" altLang="en-US"/>
          </a:p>
        </p:txBody>
      </p:sp>
      <p:sp>
        <p:nvSpPr>
          <p:cNvPr id="7" name="Freeform 10"/>
          <p:cNvSpPr>
            <a:spLocks/>
          </p:cNvSpPr>
          <p:nvPr/>
        </p:nvSpPr>
        <p:spPr bwMode="auto">
          <a:xfrm>
            <a:off x="1130623" y="1773610"/>
            <a:ext cx="1007034" cy="1007036"/>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009999"/>
          </a:solidFill>
          <a:ln>
            <a:noFill/>
          </a:ln>
          <a:extLst/>
        </p:spPr>
        <p:txBody>
          <a:bodyPr/>
          <a:lstStyle/>
          <a:p>
            <a:endParaRPr lang="zh-CN" altLang="en-US"/>
          </a:p>
        </p:txBody>
      </p:sp>
      <p:sp>
        <p:nvSpPr>
          <p:cNvPr id="8" name="TextBox 58"/>
          <p:cNvSpPr txBox="1">
            <a:spLocks noChangeArrowheads="1"/>
          </p:cNvSpPr>
          <p:nvPr/>
        </p:nvSpPr>
        <p:spPr bwMode="auto">
          <a:xfrm>
            <a:off x="1778020" y="2577519"/>
            <a:ext cx="71686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25%</a:t>
            </a:r>
            <a:endParaRPr lang="zh-CN" altLang="en-US" sz="2400" dirty="0">
              <a:solidFill>
                <a:srgbClr val="262626"/>
              </a:solidFill>
              <a:latin typeface="Impact" pitchFamily="34" charset="0"/>
              <a:ea typeface="微软雅黑" pitchFamily="34" charset="-122"/>
            </a:endParaRPr>
          </a:p>
        </p:txBody>
      </p:sp>
      <p:sp>
        <p:nvSpPr>
          <p:cNvPr id="10" name="Freeform 14"/>
          <p:cNvSpPr>
            <a:spLocks noEditPoints="1"/>
          </p:cNvSpPr>
          <p:nvPr/>
        </p:nvSpPr>
        <p:spPr bwMode="auto">
          <a:xfrm>
            <a:off x="4014453" y="2095932"/>
            <a:ext cx="1358887" cy="136513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accent6">
              <a:lumMod val="75000"/>
            </a:schemeClr>
          </a:solidFill>
          <a:ln>
            <a:noFill/>
          </a:ln>
          <a:extLst/>
        </p:spPr>
        <p:txBody>
          <a:bodyPr/>
          <a:lstStyle/>
          <a:p>
            <a:endParaRPr lang="zh-CN" altLang="en-US"/>
          </a:p>
        </p:txBody>
      </p:sp>
      <p:sp>
        <p:nvSpPr>
          <p:cNvPr id="11" name="Freeform 15"/>
          <p:cNvSpPr>
            <a:spLocks/>
          </p:cNvSpPr>
          <p:nvPr/>
        </p:nvSpPr>
        <p:spPr bwMode="auto">
          <a:xfrm>
            <a:off x="3644256" y="1773610"/>
            <a:ext cx="1003158" cy="2009775"/>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009999"/>
          </a:solidFill>
          <a:ln>
            <a:noFill/>
          </a:ln>
          <a:extLst/>
        </p:spPr>
        <p:txBody>
          <a:bodyPr/>
          <a:lstStyle/>
          <a:p>
            <a:endParaRPr lang="zh-CN" altLang="en-US"/>
          </a:p>
        </p:txBody>
      </p:sp>
      <p:sp>
        <p:nvSpPr>
          <p:cNvPr id="12" name="TextBox 59"/>
          <p:cNvSpPr txBox="1">
            <a:spLocks noChangeArrowheads="1"/>
          </p:cNvSpPr>
          <p:nvPr/>
        </p:nvSpPr>
        <p:spPr bwMode="auto">
          <a:xfrm>
            <a:off x="4282273" y="2577519"/>
            <a:ext cx="72808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50%</a:t>
            </a:r>
            <a:endParaRPr lang="zh-CN" altLang="en-US" sz="2400" dirty="0">
              <a:solidFill>
                <a:srgbClr val="262626"/>
              </a:solidFill>
              <a:latin typeface="Impact" pitchFamily="34" charset="0"/>
              <a:ea typeface="微软雅黑" pitchFamily="34" charset="-122"/>
            </a:endParaRPr>
          </a:p>
        </p:txBody>
      </p:sp>
      <p:sp>
        <p:nvSpPr>
          <p:cNvPr id="14" name="Freeform 19"/>
          <p:cNvSpPr>
            <a:spLocks noEditPoints="1"/>
          </p:cNvSpPr>
          <p:nvPr/>
        </p:nvSpPr>
        <p:spPr bwMode="auto">
          <a:xfrm>
            <a:off x="6524588" y="2095932"/>
            <a:ext cx="1362761" cy="136513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6">
              <a:lumMod val="75000"/>
            </a:schemeClr>
          </a:solidFill>
          <a:ln>
            <a:noFill/>
          </a:ln>
          <a:extLst/>
        </p:spPr>
        <p:txBody>
          <a:bodyPr/>
          <a:lstStyle/>
          <a:p>
            <a:endParaRPr lang="zh-CN" altLang="en-US"/>
          </a:p>
        </p:txBody>
      </p:sp>
      <p:sp>
        <p:nvSpPr>
          <p:cNvPr id="15" name="Freeform 20"/>
          <p:cNvSpPr>
            <a:spLocks/>
          </p:cNvSpPr>
          <p:nvPr/>
        </p:nvSpPr>
        <p:spPr bwMode="auto">
          <a:xfrm>
            <a:off x="6152228" y="1773610"/>
            <a:ext cx="2009775" cy="2009775"/>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009999"/>
          </a:solidFill>
          <a:ln>
            <a:noFill/>
          </a:ln>
          <a:extLst/>
        </p:spPr>
        <p:txBody>
          <a:bodyPr/>
          <a:lstStyle/>
          <a:p>
            <a:endParaRPr lang="zh-CN" altLang="en-US"/>
          </a:p>
        </p:txBody>
      </p:sp>
      <p:sp>
        <p:nvSpPr>
          <p:cNvPr id="16" name="TextBox 60"/>
          <p:cNvSpPr txBox="1">
            <a:spLocks noChangeArrowheads="1"/>
          </p:cNvSpPr>
          <p:nvPr/>
        </p:nvSpPr>
        <p:spPr bwMode="auto">
          <a:xfrm>
            <a:off x="6816459" y="2577519"/>
            <a:ext cx="68320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75%</a:t>
            </a:r>
            <a:endParaRPr lang="zh-CN" altLang="en-US" sz="2400" dirty="0">
              <a:solidFill>
                <a:srgbClr val="262626"/>
              </a:solidFill>
              <a:latin typeface="Impact" pitchFamily="34" charset="0"/>
              <a:ea typeface="微软雅黑" pitchFamily="34" charset="-122"/>
            </a:endParaRPr>
          </a:p>
        </p:txBody>
      </p:sp>
      <p:sp>
        <p:nvSpPr>
          <p:cNvPr id="18" name="Freeform 24"/>
          <p:cNvSpPr>
            <a:spLocks noEditPoints="1"/>
          </p:cNvSpPr>
          <p:nvPr/>
        </p:nvSpPr>
        <p:spPr bwMode="auto">
          <a:xfrm>
            <a:off x="9308267" y="2095932"/>
            <a:ext cx="1362760" cy="136513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accent6">
              <a:lumMod val="75000"/>
            </a:schemeClr>
          </a:solidFill>
          <a:ln>
            <a:noFill/>
          </a:ln>
          <a:extLst/>
        </p:spPr>
        <p:txBody>
          <a:bodyPr/>
          <a:lstStyle/>
          <a:p>
            <a:endParaRPr lang="zh-CN" altLang="en-US"/>
          </a:p>
        </p:txBody>
      </p:sp>
      <p:sp>
        <p:nvSpPr>
          <p:cNvPr id="19" name="Freeform 25"/>
          <p:cNvSpPr>
            <a:spLocks noEditPoints="1"/>
          </p:cNvSpPr>
          <p:nvPr/>
        </p:nvSpPr>
        <p:spPr bwMode="auto">
          <a:xfrm>
            <a:off x="8985945" y="1773610"/>
            <a:ext cx="2009774" cy="2009775"/>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009999"/>
          </a:solidFill>
          <a:ln>
            <a:noFill/>
          </a:ln>
          <a:extLst/>
        </p:spPr>
        <p:txBody>
          <a:bodyPr/>
          <a:lstStyle/>
          <a:p>
            <a:endParaRPr lang="zh-CN" altLang="en-US"/>
          </a:p>
        </p:txBody>
      </p:sp>
      <p:sp>
        <p:nvSpPr>
          <p:cNvPr id="20" name="TextBox 61"/>
          <p:cNvSpPr txBox="1">
            <a:spLocks noChangeArrowheads="1"/>
          </p:cNvSpPr>
          <p:nvPr/>
        </p:nvSpPr>
        <p:spPr bwMode="auto">
          <a:xfrm>
            <a:off x="9568281" y="2577519"/>
            <a:ext cx="845102"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100%</a:t>
            </a:r>
            <a:endParaRPr lang="zh-CN" altLang="en-US" sz="2400" dirty="0">
              <a:solidFill>
                <a:srgbClr val="262626"/>
              </a:solidFill>
              <a:latin typeface="Impact" pitchFamily="34" charset="0"/>
              <a:ea typeface="微软雅黑" pitchFamily="34" charset="-122"/>
            </a:endParaRPr>
          </a:p>
        </p:txBody>
      </p:sp>
      <p:sp>
        <p:nvSpPr>
          <p:cNvPr id="22" name="文本框 10"/>
          <p:cNvSpPr txBox="1">
            <a:spLocks noChangeArrowheads="1"/>
          </p:cNvSpPr>
          <p:nvPr/>
        </p:nvSpPr>
        <p:spPr bwMode="auto">
          <a:xfrm>
            <a:off x="612329" y="5407109"/>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ts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eaLnBrk="1" hangingPunct="1">
              <a:lnSpc>
                <a:spcPct val="100000"/>
              </a:lnSpc>
              <a:spcBef>
                <a:spcPts val="0"/>
              </a:spcBef>
              <a:buFont typeface="Arial" pitchFamily="34" charset="0"/>
              <a:buNone/>
            </a:pPr>
            <a:r>
              <a:rPr lang="zh-CN" altLang="en-US" sz="1600" dirty="0" smtClean="0">
                <a:latin typeface="微软雅黑" pitchFamily="34" charset="-122"/>
                <a:ea typeface="微软雅黑" pitchFamily="34" charset="-122"/>
              </a:rPr>
              <a:t>点击</a:t>
            </a:r>
            <a:r>
              <a:rPr lang="zh-CN" altLang="en-US" sz="1600" dirty="0">
                <a:latin typeface="微软雅黑" pitchFamily="34" charset="-122"/>
                <a:ea typeface="微软雅黑" pitchFamily="34" charset="-122"/>
              </a:rPr>
              <a:t>输入内容点击输入内容点击输入</a:t>
            </a:r>
            <a:r>
              <a:rPr lang="zh-CN" altLang="en-US" sz="1600" dirty="0" smtClean="0">
                <a:latin typeface="微软雅黑" pitchFamily="34" charset="-122"/>
                <a:ea typeface="微软雅黑" pitchFamily="34" charset="-122"/>
              </a:rPr>
              <a:t>内容点击输入内容点击输入内容点击输入内容点击输入内容点击输入内容点击输入内容</a:t>
            </a:r>
            <a:endParaRPr lang="en-US" altLang="zh-CN" sz="1600" dirty="0" smtClean="0">
              <a:latin typeface="微软雅黑" pitchFamily="34" charset="-122"/>
              <a:ea typeface="微软雅黑" pitchFamily="34" charset="-122"/>
            </a:endParaRPr>
          </a:p>
          <a:p>
            <a:pPr>
              <a:lnSpc>
                <a:spcPct val="100000"/>
              </a:lnSpc>
              <a:spcBef>
                <a:spcPts val="0"/>
              </a:spcBef>
              <a:buNone/>
            </a:pPr>
            <a:r>
              <a:rPr lang="zh-CN" altLang="en-US" sz="1600" dirty="0" smtClean="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zh-CN" altLang="en-US" sz="1600" dirty="0">
              <a:latin typeface="微软雅黑" pitchFamily="34" charset="-122"/>
              <a:ea typeface="微软雅黑" pitchFamily="34" charset="-122"/>
            </a:endParaRPr>
          </a:p>
        </p:txBody>
      </p:sp>
      <p:sp>
        <p:nvSpPr>
          <p:cNvPr id="27" name="TextBox 26"/>
          <p:cNvSpPr txBox="1"/>
          <p:nvPr/>
        </p:nvSpPr>
        <p:spPr>
          <a:xfrm>
            <a:off x="1182589"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一季度目标</a:t>
            </a:r>
            <a:endParaRPr lang="zh-CN" altLang="en-US" sz="2400" dirty="0">
              <a:latin typeface="微软雅黑" panose="020B0503020204020204" pitchFamily="34" charset="-122"/>
              <a:ea typeface="微软雅黑" panose="020B0503020204020204" pitchFamily="34" charset="-122"/>
            </a:endParaRPr>
          </a:p>
        </p:txBody>
      </p:sp>
      <p:sp>
        <p:nvSpPr>
          <p:cNvPr id="28" name="TextBox 27"/>
          <p:cNvSpPr txBox="1"/>
          <p:nvPr/>
        </p:nvSpPr>
        <p:spPr>
          <a:xfrm>
            <a:off x="3784453"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二季度目标</a:t>
            </a:r>
            <a:endParaRPr lang="zh-CN" altLang="en-US" sz="2400" dirty="0">
              <a:latin typeface="微软雅黑" panose="020B0503020204020204" pitchFamily="34" charset="-122"/>
              <a:ea typeface="微软雅黑" panose="020B0503020204020204" pitchFamily="34" charset="-122"/>
            </a:endParaRPr>
          </a:p>
        </p:txBody>
      </p:sp>
      <p:sp>
        <p:nvSpPr>
          <p:cNvPr id="29" name="TextBox 28"/>
          <p:cNvSpPr txBox="1"/>
          <p:nvPr/>
        </p:nvSpPr>
        <p:spPr>
          <a:xfrm>
            <a:off x="6295340"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三季度目标</a:t>
            </a:r>
            <a:endParaRPr lang="zh-CN" altLang="en-US" sz="2400" dirty="0">
              <a:latin typeface="微软雅黑" panose="020B0503020204020204" pitchFamily="34" charset="-122"/>
              <a:ea typeface="微软雅黑" panose="020B0503020204020204" pitchFamily="34" charset="-122"/>
            </a:endParaRPr>
          </a:p>
        </p:txBody>
      </p:sp>
      <p:sp>
        <p:nvSpPr>
          <p:cNvPr id="30" name="TextBox 29"/>
          <p:cNvSpPr txBox="1"/>
          <p:nvPr/>
        </p:nvSpPr>
        <p:spPr>
          <a:xfrm>
            <a:off x="9129057"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四季度目标</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98575" y="4912345"/>
            <a:ext cx="10873208" cy="494764"/>
            <a:chOff x="698575" y="4912345"/>
            <a:chExt cx="10873208" cy="494764"/>
          </a:xfrm>
        </p:grpSpPr>
        <p:cxnSp>
          <p:nvCxnSpPr>
            <p:cNvPr id="40" name="直接连接符 39"/>
            <p:cNvCxnSpPr/>
            <p:nvPr/>
          </p:nvCxnSpPr>
          <p:spPr>
            <a:xfrm>
              <a:off x="698575" y="5302002"/>
              <a:ext cx="10873208" cy="0"/>
            </a:xfrm>
            <a:prstGeom prst="line">
              <a:avLst/>
            </a:prstGeom>
            <a:ln>
              <a:solidFill>
                <a:srgbClr val="009999"/>
              </a:solidFill>
            </a:ln>
          </p:spPr>
          <p:style>
            <a:lnRef idx="3">
              <a:schemeClr val="accent5"/>
            </a:lnRef>
            <a:fillRef idx="0">
              <a:schemeClr val="accent5"/>
            </a:fillRef>
            <a:effectRef idx="2">
              <a:schemeClr val="accent5"/>
            </a:effectRef>
            <a:fontRef idx="minor">
              <a:schemeClr val="tx1"/>
            </a:fontRef>
          </p:style>
        </p:cxnSp>
        <p:sp>
          <p:nvSpPr>
            <p:cNvPr id="44" name="矩形 43"/>
            <p:cNvSpPr/>
            <p:nvPr/>
          </p:nvSpPr>
          <p:spPr>
            <a:xfrm>
              <a:off x="2906138" y="4912345"/>
              <a:ext cx="6222919" cy="494764"/>
            </a:xfrm>
            <a:prstGeom prst="rect">
              <a:avLst/>
            </a:prstGeom>
            <a:solidFill>
              <a:srgbClr val="009999"/>
            </a:solidFill>
            <a:ln>
              <a:solidFill>
                <a:srgbClr val="00999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3794919" y="4912345"/>
            <a:ext cx="4185762"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输入标题说明指标内容和建议</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216193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7"/>
                                        </p:tgtEl>
                                        <p:attrNameLst>
                                          <p:attrName>style.visibility</p:attrName>
                                        </p:attrNameLst>
                                      </p:cBhvr>
                                      <p:to>
                                        <p:strVal val="visible"/>
                                      </p:to>
                                    </p:set>
                                    <p:anim calcmode="lin" valueType="num">
                                      <p:cBhvr>
                                        <p:cTn id="26"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7"/>
                                        </p:tgtEl>
                                        <p:attrNameLst>
                                          <p:attrName>ppt_y</p:attrName>
                                        </p:attrNameLst>
                                      </p:cBhvr>
                                      <p:tavLst>
                                        <p:tav tm="0">
                                          <p:val>
                                            <p:strVal val="#ppt_y"/>
                                          </p:val>
                                        </p:tav>
                                        <p:tav tm="100000">
                                          <p:val>
                                            <p:strVal val="#ppt_y"/>
                                          </p:val>
                                        </p:tav>
                                      </p:tavLst>
                                    </p:anim>
                                    <p:anim calcmode="lin" valueType="num">
                                      <p:cBhvr>
                                        <p:cTn id="28"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7"/>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28"/>
                                        </p:tgtEl>
                                        <p:attrNameLst>
                                          <p:attrName>ppt_y</p:attrName>
                                        </p:attrNameLst>
                                      </p:cBhvr>
                                      <p:tavLst>
                                        <p:tav tm="0">
                                          <p:val>
                                            <p:strVal val="#ppt_y"/>
                                          </p:val>
                                        </p:tav>
                                        <p:tav tm="100000">
                                          <p:val>
                                            <p:strVal val="#ppt_y"/>
                                          </p:val>
                                        </p:tav>
                                      </p:tavLst>
                                    </p:anim>
                                    <p:anim calcmode="lin" valueType="num">
                                      <p:cBhvr>
                                        <p:cTn id="35"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28"/>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29"/>
                                        </p:tgtEl>
                                        <p:attrNameLst>
                                          <p:attrName>style.visibility</p:attrName>
                                        </p:attrNameLst>
                                      </p:cBhvr>
                                      <p:to>
                                        <p:strVal val="visible"/>
                                      </p:to>
                                    </p:set>
                                    <p:anim calcmode="lin" valueType="num">
                                      <p:cBhvr>
                                        <p:cTn id="40"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1" dur="1000" fill="hold"/>
                                        <p:tgtEl>
                                          <p:spTgt spid="29"/>
                                        </p:tgtEl>
                                        <p:attrNameLst>
                                          <p:attrName>ppt_y</p:attrName>
                                        </p:attrNameLst>
                                      </p:cBhvr>
                                      <p:tavLst>
                                        <p:tav tm="0">
                                          <p:val>
                                            <p:strVal val="#ppt_y"/>
                                          </p:val>
                                        </p:tav>
                                        <p:tav tm="100000">
                                          <p:val>
                                            <p:strVal val="#ppt_y"/>
                                          </p:val>
                                        </p:tav>
                                      </p:tavLst>
                                    </p:anim>
                                    <p:anim calcmode="lin" valueType="num">
                                      <p:cBhvr>
                                        <p:cTn id="42"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3"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1000" tmFilter="0,0; .5, 1; 1, 1"/>
                                        <p:tgtEl>
                                          <p:spTgt spid="29"/>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calcmode="lin" valueType="num">
                                      <p:cBhvr>
                                        <p:cTn id="47"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8" dur="1000" fill="hold"/>
                                        <p:tgtEl>
                                          <p:spTgt spid="30"/>
                                        </p:tgtEl>
                                        <p:attrNameLst>
                                          <p:attrName>ppt_y</p:attrName>
                                        </p:attrNameLst>
                                      </p:cBhvr>
                                      <p:tavLst>
                                        <p:tav tm="0">
                                          <p:val>
                                            <p:strVal val="#ppt_y"/>
                                          </p:val>
                                        </p:tav>
                                        <p:tav tm="100000">
                                          <p:val>
                                            <p:strVal val="#ppt_y"/>
                                          </p:val>
                                        </p:tav>
                                      </p:tavLst>
                                    </p:anim>
                                    <p:anim calcmode="lin" valueType="num">
                                      <p:cBhvr>
                                        <p:cTn id="49"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0"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1000" tmFilter="0,0; .5, 1; 1, 1"/>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Effect transition="in" filter="fade">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580">
                                          <p:stCondLst>
                                            <p:cond delay="0"/>
                                          </p:stCondLst>
                                        </p:cTn>
                                        <p:tgtEl>
                                          <p:spTgt spid="7"/>
                                        </p:tgtEl>
                                      </p:cBhvr>
                                    </p:animEffect>
                                    <p:anim calcmode="lin" valueType="num">
                                      <p:cBhvr>
                                        <p:cTn id="6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9" dur="26">
                                          <p:stCondLst>
                                            <p:cond delay="650"/>
                                          </p:stCondLst>
                                        </p:cTn>
                                        <p:tgtEl>
                                          <p:spTgt spid="7"/>
                                        </p:tgtEl>
                                      </p:cBhvr>
                                      <p:to x="100000" y="60000"/>
                                    </p:animScale>
                                    <p:animScale>
                                      <p:cBhvr>
                                        <p:cTn id="70" dur="166" decel="50000">
                                          <p:stCondLst>
                                            <p:cond delay="676"/>
                                          </p:stCondLst>
                                        </p:cTn>
                                        <p:tgtEl>
                                          <p:spTgt spid="7"/>
                                        </p:tgtEl>
                                      </p:cBhvr>
                                      <p:to x="100000" y="100000"/>
                                    </p:animScale>
                                    <p:animScale>
                                      <p:cBhvr>
                                        <p:cTn id="71" dur="26">
                                          <p:stCondLst>
                                            <p:cond delay="1312"/>
                                          </p:stCondLst>
                                        </p:cTn>
                                        <p:tgtEl>
                                          <p:spTgt spid="7"/>
                                        </p:tgtEl>
                                      </p:cBhvr>
                                      <p:to x="100000" y="80000"/>
                                    </p:animScale>
                                    <p:animScale>
                                      <p:cBhvr>
                                        <p:cTn id="72" dur="166" decel="50000">
                                          <p:stCondLst>
                                            <p:cond delay="1338"/>
                                          </p:stCondLst>
                                        </p:cTn>
                                        <p:tgtEl>
                                          <p:spTgt spid="7"/>
                                        </p:tgtEl>
                                      </p:cBhvr>
                                      <p:to x="100000" y="100000"/>
                                    </p:animScale>
                                    <p:animScale>
                                      <p:cBhvr>
                                        <p:cTn id="73" dur="26">
                                          <p:stCondLst>
                                            <p:cond delay="1642"/>
                                          </p:stCondLst>
                                        </p:cTn>
                                        <p:tgtEl>
                                          <p:spTgt spid="7"/>
                                        </p:tgtEl>
                                      </p:cBhvr>
                                      <p:to x="100000" y="90000"/>
                                    </p:animScale>
                                    <p:animScale>
                                      <p:cBhvr>
                                        <p:cTn id="74" dur="166" decel="50000">
                                          <p:stCondLst>
                                            <p:cond delay="1668"/>
                                          </p:stCondLst>
                                        </p:cTn>
                                        <p:tgtEl>
                                          <p:spTgt spid="7"/>
                                        </p:tgtEl>
                                      </p:cBhvr>
                                      <p:to x="100000" y="100000"/>
                                    </p:animScale>
                                    <p:animScale>
                                      <p:cBhvr>
                                        <p:cTn id="75" dur="26">
                                          <p:stCondLst>
                                            <p:cond delay="1808"/>
                                          </p:stCondLst>
                                        </p:cTn>
                                        <p:tgtEl>
                                          <p:spTgt spid="7"/>
                                        </p:tgtEl>
                                      </p:cBhvr>
                                      <p:to x="100000" y="95000"/>
                                    </p:animScale>
                                    <p:animScale>
                                      <p:cBhvr>
                                        <p:cTn id="76" dur="166" decel="50000">
                                          <p:stCondLst>
                                            <p:cond delay="1834"/>
                                          </p:stCondLst>
                                        </p:cTn>
                                        <p:tgtEl>
                                          <p:spTgt spid="7"/>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p:cTn id="81" dur="500" fill="hold"/>
                                        <p:tgtEl>
                                          <p:spTgt spid="8"/>
                                        </p:tgtEl>
                                        <p:attrNameLst>
                                          <p:attrName>ppt_w</p:attrName>
                                        </p:attrNameLst>
                                      </p:cBhvr>
                                      <p:tavLst>
                                        <p:tav tm="0">
                                          <p:val>
                                            <p:fltVal val="0"/>
                                          </p:val>
                                        </p:tav>
                                        <p:tav tm="100000">
                                          <p:val>
                                            <p:strVal val="#ppt_w"/>
                                          </p:val>
                                        </p:tav>
                                      </p:tavLst>
                                    </p:anim>
                                    <p:anim calcmode="lin" valueType="num">
                                      <p:cBhvr>
                                        <p:cTn id="82" dur="500" fill="hold"/>
                                        <p:tgtEl>
                                          <p:spTgt spid="8"/>
                                        </p:tgtEl>
                                        <p:attrNameLst>
                                          <p:attrName>ppt_h</p:attrName>
                                        </p:attrNameLst>
                                      </p:cBhvr>
                                      <p:tavLst>
                                        <p:tav tm="0">
                                          <p:val>
                                            <p:fltVal val="0"/>
                                          </p:val>
                                        </p:tav>
                                        <p:tav tm="100000">
                                          <p:val>
                                            <p:strVal val="#ppt_h"/>
                                          </p:val>
                                        </p:tav>
                                      </p:tavLst>
                                    </p:anim>
                                    <p:animEffect transition="in" filter="fade">
                                      <p:cBhvr>
                                        <p:cTn id="83" dur="500"/>
                                        <p:tgtEl>
                                          <p:spTgt spid="8"/>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Effect transition="in" filter="fade">
                                      <p:cBhvr>
                                        <p:cTn id="90" dur="500"/>
                                        <p:tgtEl>
                                          <p:spTgt spid="10"/>
                                        </p:tgtEl>
                                      </p:cBhvr>
                                    </p:animEffect>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wipe(down)">
                                      <p:cBhvr>
                                        <p:cTn id="95" dur="580">
                                          <p:stCondLst>
                                            <p:cond delay="0"/>
                                          </p:stCondLst>
                                        </p:cTn>
                                        <p:tgtEl>
                                          <p:spTgt spid="11"/>
                                        </p:tgtEl>
                                      </p:cBhvr>
                                    </p:animEffect>
                                    <p:anim calcmode="lin" valueType="num">
                                      <p:cBhvr>
                                        <p:cTn id="9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1" dur="26">
                                          <p:stCondLst>
                                            <p:cond delay="650"/>
                                          </p:stCondLst>
                                        </p:cTn>
                                        <p:tgtEl>
                                          <p:spTgt spid="11"/>
                                        </p:tgtEl>
                                      </p:cBhvr>
                                      <p:to x="100000" y="60000"/>
                                    </p:animScale>
                                    <p:animScale>
                                      <p:cBhvr>
                                        <p:cTn id="102" dur="166" decel="50000">
                                          <p:stCondLst>
                                            <p:cond delay="676"/>
                                          </p:stCondLst>
                                        </p:cTn>
                                        <p:tgtEl>
                                          <p:spTgt spid="11"/>
                                        </p:tgtEl>
                                      </p:cBhvr>
                                      <p:to x="100000" y="100000"/>
                                    </p:animScale>
                                    <p:animScale>
                                      <p:cBhvr>
                                        <p:cTn id="103" dur="26">
                                          <p:stCondLst>
                                            <p:cond delay="1312"/>
                                          </p:stCondLst>
                                        </p:cTn>
                                        <p:tgtEl>
                                          <p:spTgt spid="11"/>
                                        </p:tgtEl>
                                      </p:cBhvr>
                                      <p:to x="100000" y="80000"/>
                                    </p:animScale>
                                    <p:animScale>
                                      <p:cBhvr>
                                        <p:cTn id="104" dur="166" decel="50000">
                                          <p:stCondLst>
                                            <p:cond delay="1338"/>
                                          </p:stCondLst>
                                        </p:cTn>
                                        <p:tgtEl>
                                          <p:spTgt spid="11"/>
                                        </p:tgtEl>
                                      </p:cBhvr>
                                      <p:to x="100000" y="100000"/>
                                    </p:animScale>
                                    <p:animScale>
                                      <p:cBhvr>
                                        <p:cTn id="105" dur="26">
                                          <p:stCondLst>
                                            <p:cond delay="1642"/>
                                          </p:stCondLst>
                                        </p:cTn>
                                        <p:tgtEl>
                                          <p:spTgt spid="11"/>
                                        </p:tgtEl>
                                      </p:cBhvr>
                                      <p:to x="100000" y="90000"/>
                                    </p:animScale>
                                    <p:animScale>
                                      <p:cBhvr>
                                        <p:cTn id="106" dur="166" decel="50000">
                                          <p:stCondLst>
                                            <p:cond delay="1668"/>
                                          </p:stCondLst>
                                        </p:cTn>
                                        <p:tgtEl>
                                          <p:spTgt spid="11"/>
                                        </p:tgtEl>
                                      </p:cBhvr>
                                      <p:to x="100000" y="100000"/>
                                    </p:animScale>
                                    <p:animScale>
                                      <p:cBhvr>
                                        <p:cTn id="107" dur="26">
                                          <p:stCondLst>
                                            <p:cond delay="1808"/>
                                          </p:stCondLst>
                                        </p:cTn>
                                        <p:tgtEl>
                                          <p:spTgt spid="11"/>
                                        </p:tgtEl>
                                      </p:cBhvr>
                                      <p:to x="100000" y="95000"/>
                                    </p:animScale>
                                    <p:animScale>
                                      <p:cBhvr>
                                        <p:cTn id="108" dur="166" decel="50000">
                                          <p:stCondLst>
                                            <p:cond delay="1834"/>
                                          </p:stCondLst>
                                        </p:cTn>
                                        <p:tgtEl>
                                          <p:spTgt spid="11"/>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p:cTn id="113" dur="500" fill="hold"/>
                                        <p:tgtEl>
                                          <p:spTgt spid="12"/>
                                        </p:tgtEl>
                                        <p:attrNameLst>
                                          <p:attrName>ppt_w</p:attrName>
                                        </p:attrNameLst>
                                      </p:cBhvr>
                                      <p:tavLst>
                                        <p:tav tm="0">
                                          <p:val>
                                            <p:fltVal val="0"/>
                                          </p:val>
                                        </p:tav>
                                        <p:tav tm="100000">
                                          <p:val>
                                            <p:strVal val="#ppt_w"/>
                                          </p:val>
                                        </p:tav>
                                      </p:tavLst>
                                    </p:anim>
                                    <p:anim calcmode="lin" valueType="num">
                                      <p:cBhvr>
                                        <p:cTn id="114" dur="500" fill="hold"/>
                                        <p:tgtEl>
                                          <p:spTgt spid="12"/>
                                        </p:tgtEl>
                                        <p:attrNameLst>
                                          <p:attrName>ppt_h</p:attrName>
                                        </p:attrNameLst>
                                      </p:cBhvr>
                                      <p:tavLst>
                                        <p:tav tm="0">
                                          <p:val>
                                            <p:fltVal val="0"/>
                                          </p:val>
                                        </p:tav>
                                        <p:tav tm="100000">
                                          <p:val>
                                            <p:strVal val="#ppt_h"/>
                                          </p:val>
                                        </p:tav>
                                      </p:tavLst>
                                    </p:anim>
                                    <p:animEffect transition="in" filter="fade">
                                      <p:cBhvr>
                                        <p:cTn id="115" dur="500"/>
                                        <p:tgtEl>
                                          <p:spTgt spid="12"/>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14"/>
                                        </p:tgtEl>
                                        <p:attrNameLst>
                                          <p:attrName>style.visibility</p:attrName>
                                        </p:attrNameLst>
                                      </p:cBhvr>
                                      <p:to>
                                        <p:strVal val="visible"/>
                                      </p:to>
                                    </p:set>
                                    <p:anim calcmode="lin" valueType="num">
                                      <p:cBhvr>
                                        <p:cTn id="120" dur="500" fill="hold"/>
                                        <p:tgtEl>
                                          <p:spTgt spid="14"/>
                                        </p:tgtEl>
                                        <p:attrNameLst>
                                          <p:attrName>ppt_w</p:attrName>
                                        </p:attrNameLst>
                                      </p:cBhvr>
                                      <p:tavLst>
                                        <p:tav tm="0">
                                          <p:val>
                                            <p:fltVal val="0"/>
                                          </p:val>
                                        </p:tav>
                                        <p:tav tm="100000">
                                          <p:val>
                                            <p:strVal val="#ppt_w"/>
                                          </p:val>
                                        </p:tav>
                                      </p:tavLst>
                                    </p:anim>
                                    <p:anim calcmode="lin" valueType="num">
                                      <p:cBhvr>
                                        <p:cTn id="121" dur="500" fill="hold"/>
                                        <p:tgtEl>
                                          <p:spTgt spid="14"/>
                                        </p:tgtEl>
                                        <p:attrNameLst>
                                          <p:attrName>ppt_h</p:attrName>
                                        </p:attrNameLst>
                                      </p:cBhvr>
                                      <p:tavLst>
                                        <p:tav tm="0">
                                          <p:val>
                                            <p:fltVal val="0"/>
                                          </p:val>
                                        </p:tav>
                                        <p:tav tm="100000">
                                          <p:val>
                                            <p:strVal val="#ppt_h"/>
                                          </p:val>
                                        </p:tav>
                                      </p:tavLst>
                                    </p:anim>
                                    <p:animEffect transition="in" filter="fade">
                                      <p:cBhvr>
                                        <p:cTn id="122" dur="500"/>
                                        <p:tgtEl>
                                          <p:spTgt spid="14"/>
                                        </p:tgtEl>
                                      </p:cBhvr>
                                    </p:animEffect>
                                  </p:childTnLst>
                                </p:cTn>
                              </p:par>
                            </p:childTnLst>
                          </p:cTn>
                        </p:par>
                      </p:childTnLst>
                    </p:cTn>
                  </p:par>
                  <p:par>
                    <p:cTn id="123" fill="hold">
                      <p:stCondLst>
                        <p:cond delay="indefinite"/>
                      </p:stCondLst>
                      <p:childTnLst>
                        <p:par>
                          <p:cTn id="124" fill="hold">
                            <p:stCondLst>
                              <p:cond delay="0"/>
                            </p:stCondLst>
                            <p:childTnLst>
                              <p:par>
                                <p:cTn id="125" presetID="26" presetClass="entr" presetSubtype="0" fill="hold" grpId="0" nodeType="clickEffect">
                                  <p:stCondLst>
                                    <p:cond delay="0"/>
                                  </p:stCondLst>
                                  <p:childTnLst>
                                    <p:set>
                                      <p:cBhvr>
                                        <p:cTn id="126" dur="1" fill="hold">
                                          <p:stCondLst>
                                            <p:cond delay="0"/>
                                          </p:stCondLst>
                                        </p:cTn>
                                        <p:tgtEl>
                                          <p:spTgt spid="15"/>
                                        </p:tgtEl>
                                        <p:attrNameLst>
                                          <p:attrName>style.visibility</p:attrName>
                                        </p:attrNameLst>
                                      </p:cBhvr>
                                      <p:to>
                                        <p:strVal val="visible"/>
                                      </p:to>
                                    </p:set>
                                    <p:animEffect transition="in" filter="wipe(down)">
                                      <p:cBhvr>
                                        <p:cTn id="127" dur="580">
                                          <p:stCondLst>
                                            <p:cond delay="0"/>
                                          </p:stCondLst>
                                        </p:cTn>
                                        <p:tgtEl>
                                          <p:spTgt spid="15"/>
                                        </p:tgtEl>
                                      </p:cBhvr>
                                    </p:animEffect>
                                    <p:anim calcmode="lin" valueType="num">
                                      <p:cBhvr>
                                        <p:cTn id="12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3" dur="26">
                                          <p:stCondLst>
                                            <p:cond delay="650"/>
                                          </p:stCondLst>
                                        </p:cTn>
                                        <p:tgtEl>
                                          <p:spTgt spid="15"/>
                                        </p:tgtEl>
                                      </p:cBhvr>
                                      <p:to x="100000" y="60000"/>
                                    </p:animScale>
                                    <p:animScale>
                                      <p:cBhvr>
                                        <p:cTn id="134" dur="166" decel="50000">
                                          <p:stCondLst>
                                            <p:cond delay="676"/>
                                          </p:stCondLst>
                                        </p:cTn>
                                        <p:tgtEl>
                                          <p:spTgt spid="15"/>
                                        </p:tgtEl>
                                      </p:cBhvr>
                                      <p:to x="100000" y="100000"/>
                                    </p:animScale>
                                    <p:animScale>
                                      <p:cBhvr>
                                        <p:cTn id="135" dur="26">
                                          <p:stCondLst>
                                            <p:cond delay="1312"/>
                                          </p:stCondLst>
                                        </p:cTn>
                                        <p:tgtEl>
                                          <p:spTgt spid="15"/>
                                        </p:tgtEl>
                                      </p:cBhvr>
                                      <p:to x="100000" y="80000"/>
                                    </p:animScale>
                                    <p:animScale>
                                      <p:cBhvr>
                                        <p:cTn id="136" dur="166" decel="50000">
                                          <p:stCondLst>
                                            <p:cond delay="1338"/>
                                          </p:stCondLst>
                                        </p:cTn>
                                        <p:tgtEl>
                                          <p:spTgt spid="15"/>
                                        </p:tgtEl>
                                      </p:cBhvr>
                                      <p:to x="100000" y="100000"/>
                                    </p:animScale>
                                    <p:animScale>
                                      <p:cBhvr>
                                        <p:cTn id="137" dur="26">
                                          <p:stCondLst>
                                            <p:cond delay="1642"/>
                                          </p:stCondLst>
                                        </p:cTn>
                                        <p:tgtEl>
                                          <p:spTgt spid="15"/>
                                        </p:tgtEl>
                                      </p:cBhvr>
                                      <p:to x="100000" y="90000"/>
                                    </p:animScale>
                                    <p:animScale>
                                      <p:cBhvr>
                                        <p:cTn id="138" dur="166" decel="50000">
                                          <p:stCondLst>
                                            <p:cond delay="1668"/>
                                          </p:stCondLst>
                                        </p:cTn>
                                        <p:tgtEl>
                                          <p:spTgt spid="15"/>
                                        </p:tgtEl>
                                      </p:cBhvr>
                                      <p:to x="100000" y="100000"/>
                                    </p:animScale>
                                    <p:animScale>
                                      <p:cBhvr>
                                        <p:cTn id="139" dur="26">
                                          <p:stCondLst>
                                            <p:cond delay="1808"/>
                                          </p:stCondLst>
                                        </p:cTn>
                                        <p:tgtEl>
                                          <p:spTgt spid="15"/>
                                        </p:tgtEl>
                                      </p:cBhvr>
                                      <p:to x="100000" y="95000"/>
                                    </p:animScale>
                                    <p:animScale>
                                      <p:cBhvr>
                                        <p:cTn id="140" dur="166" decel="50000">
                                          <p:stCondLst>
                                            <p:cond delay="1834"/>
                                          </p:stCondLst>
                                        </p:cTn>
                                        <p:tgtEl>
                                          <p:spTgt spid="15"/>
                                        </p:tgtEl>
                                      </p:cBhvr>
                                      <p:to x="100000" y="100000"/>
                                    </p:animScale>
                                  </p:childTnLst>
                                </p:cTn>
                              </p:par>
                            </p:childTnLst>
                          </p:cTn>
                        </p:par>
                      </p:childTnLst>
                    </p:cTn>
                  </p:par>
                  <p:par>
                    <p:cTn id="141" fill="hold">
                      <p:stCondLst>
                        <p:cond delay="indefinite"/>
                      </p:stCondLst>
                      <p:childTnLst>
                        <p:par>
                          <p:cTn id="142" fill="hold">
                            <p:stCondLst>
                              <p:cond delay="0"/>
                            </p:stCondLst>
                            <p:childTnLst>
                              <p:par>
                                <p:cTn id="143" presetID="53" presetClass="entr" presetSubtype="16" fill="hold" grpId="0" nodeType="clickEffect">
                                  <p:stCondLst>
                                    <p:cond delay="0"/>
                                  </p:stCondLst>
                                  <p:childTnLst>
                                    <p:set>
                                      <p:cBhvr>
                                        <p:cTn id="144" dur="1" fill="hold">
                                          <p:stCondLst>
                                            <p:cond delay="0"/>
                                          </p:stCondLst>
                                        </p:cTn>
                                        <p:tgtEl>
                                          <p:spTgt spid="16"/>
                                        </p:tgtEl>
                                        <p:attrNameLst>
                                          <p:attrName>style.visibility</p:attrName>
                                        </p:attrNameLst>
                                      </p:cBhvr>
                                      <p:to>
                                        <p:strVal val="visible"/>
                                      </p:to>
                                    </p:set>
                                    <p:anim calcmode="lin" valueType="num">
                                      <p:cBhvr>
                                        <p:cTn id="145" dur="500" fill="hold"/>
                                        <p:tgtEl>
                                          <p:spTgt spid="16"/>
                                        </p:tgtEl>
                                        <p:attrNameLst>
                                          <p:attrName>ppt_w</p:attrName>
                                        </p:attrNameLst>
                                      </p:cBhvr>
                                      <p:tavLst>
                                        <p:tav tm="0">
                                          <p:val>
                                            <p:fltVal val="0"/>
                                          </p:val>
                                        </p:tav>
                                        <p:tav tm="100000">
                                          <p:val>
                                            <p:strVal val="#ppt_w"/>
                                          </p:val>
                                        </p:tav>
                                      </p:tavLst>
                                    </p:anim>
                                    <p:anim calcmode="lin" valueType="num">
                                      <p:cBhvr>
                                        <p:cTn id="146" dur="500" fill="hold"/>
                                        <p:tgtEl>
                                          <p:spTgt spid="16"/>
                                        </p:tgtEl>
                                        <p:attrNameLst>
                                          <p:attrName>ppt_h</p:attrName>
                                        </p:attrNameLst>
                                      </p:cBhvr>
                                      <p:tavLst>
                                        <p:tav tm="0">
                                          <p:val>
                                            <p:fltVal val="0"/>
                                          </p:val>
                                        </p:tav>
                                        <p:tav tm="100000">
                                          <p:val>
                                            <p:strVal val="#ppt_h"/>
                                          </p:val>
                                        </p:tav>
                                      </p:tavLst>
                                    </p:anim>
                                    <p:animEffect transition="in" filter="fade">
                                      <p:cBhvr>
                                        <p:cTn id="147" dur="500"/>
                                        <p:tgtEl>
                                          <p:spTgt spid="16"/>
                                        </p:tgtEl>
                                      </p:cBhvr>
                                    </p:animEffect>
                                  </p:childTnLst>
                                </p:cTn>
                              </p:par>
                            </p:childTnLst>
                          </p:cTn>
                        </p:par>
                      </p:childTnLst>
                    </p:cTn>
                  </p:par>
                  <p:par>
                    <p:cTn id="148" fill="hold">
                      <p:stCondLst>
                        <p:cond delay="indefinite"/>
                      </p:stCondLst>
                      <p:childTnLst>
                        <p:par>
                          <p:cTn id="149" fill="hold">
                            <p:stCondLst>
                              <p:cond delay="0"/>
                            </p:stCondLst>
                            <p:childTnLst>
                              <p:par>
                                <p:cTn id="150" presetID="53" presetClass="entr" presetSubtype="16" fill="hold" grpId="0" nodeType="clickEffect">
                                  <p:stCondLst>
                                    <p:cond delay="0"/>
                                  </p:stCondLst>
                                  <p:childTnLst>
                                    <p:set>
                                      <p:cBhvr>
                                        <p:cTn id="151" dur="1" fill="hold">
                                          <p:stCondLst>
                                            <p:cond delay="0"/>
                                          </p:stCondLst>
                                        </p:cTn>
                                        <p:tgtEl>
                                          <p:spTgt spid="18"/>
                                        </p:tgtEl>
                                        <p:attrNameLst>
                                          <p:attrName>style.visibility</p:attrName>
                                        </p:attrNameLst>
                                      </p:cBhvr>
                                      <p:to>
                                        <p:strVal val="visible"/>
                                      </p:to>
                                    </p:set>
                                    <p:anim calcmode="lin" valueType="num">
                                      <p:cBhvr>
                                        <p:cTn id="152" dur="500" fill="hold"/>
                                        <p:tgtEl>
                                          <p:spTgt spid="18"/>
                                        </p:tgtEl>
                                        <p:attrNameLst>
                                          <p:attrName>ppt_w</p:attrName>
                                        </p:attrNameLst>
                                      </p:cBhvr>
                                      <p:tavLst>
                                        <p:tav tm="0">
                                          <p:val>
                                            <p:fltVal val="0"/>
                                          </p:val>
                                        </p:tav>
                                        <p:tav tm="100000">
                                          <p:val>
                                            <p:strVal val="#ppt_w"/>
                                          </p:val>
                                        </p:tav>
                                      </p:tavLst>
                                    </p:anim>
                                    <p:anim calcmode="lin" valueType="num">
                                      <p:cBhvr>
                                        <p:cTn id="153" dur="500" fill="hold"/>
                                        <p:tgtEl>
                                          <p:spTgt spid="18"/>
                                        </p:tgtEl>
                                        <p:attrNameLst>
                                          <p:attrName>ppt_h</p:attrName>
                                        </p:attrNameLst>
                                      </p:cBhvr>
                                      <p:tavLst>
                                        <p:tav tm="0">
                                          <p:val>
                                            <p:fltVal val="0"/>
                                          </p:val>
                                        </p:tav>
                                        <p:tav tm="100000">
                                          <p:val>
                                            <p:strVal val="#ppt_h"/>
                                          </p:val>
                                        </p:tav>
                                      </p:tavLst>
                                    </p:anim>
                                    <p:animEffect transition="in" filter="fade">
                                      <p:cBhvr>
                                        <p:cTn id="154" dur="500"/>
                                        <p:tgtEl>
                                          <p:spTgt spid="18"/>
                                        </p:tgtEl>
                                      </p:cBhvr>
                                    </p:animEffect>
                                  </p:childTnLst>
                                </p:cTn>
                              </p:par>
                            </p:childTnLst>
                          </p:cTn>
                        </p:par>
                      </p:childTnLst>
                    </p:cTn>
                  </p:par>
                  <p:par>
                    <p:cTn id="155" fill="hold">
                      <p:stCondLst>
                        <p:cond delay="indefinite"/>
                      </p:stCondLst>
                      <p:childTnLst>
                        <p:par>
                          <p:cTn id="156" fill="hold">
                            <p:stCondLst>
                              <p:cond delay="0"/>
                            </p:stCondLst>
                            <p:childTnLst>
                              <p:par>
                                <p:cTn id="157" presetID="26" presetClass="entr" presetSubtype="0" fill="hold" grpId="0" nodeType="clickEffect">
                                  <p:stCondLst>
                                    <p:cond delay="0"/>
                                  </p:stCondLst>
                                  <p:childTnLst>
                                    <p:set>
                                      <p:cBhvr>
                                        <p:cTn id="158" dur="1" fill="hold">
                                          <p:stCondLst>
                                            <p:cond delay="0"/>
                                          </p:stCondLst>
                                        </p:cTn>
                                        <p:tgtEl>
                                          <p:spTgt spid="19"/>
                                        </p:tgtEl>
                                        <p:attrNameLst>
                                          <p:attrName>style.visibility</p:attrName>
                                        </p:attrNameLst>
                                      </p:cBhvr>
                                      <p:to>
                                        <p:strVal val="visible"/>
                                      </p:to>
                                    </p:set>
                                    <p:animEffect transition="in" filter="wipe(down)">
                                      <p:cBhvr>
                                        <p:cTn id="159" dur="580">
                                          <p:stCondLst>
                                            <p:cond delay="0"/>
                                          </p:stCondLst>
                                        </p:cTn>
                                        <p:tgtEl>
                                          <p:spTgt spid="19"/>
                                        </p:tgtEl>
                                      </p:cBhvr>
                                    </p:animEffect>
                                    <p:anim calcmode="lin" valueType="num">
                                      <p:cBhvr>
                                        <p:cTn id="16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6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6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6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6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65" dur="26">
                                          <p:stCondLst>
                                            <p:cond delay="650"/>
                                          </p:stCondLst>
                                        </p:cTn>
                                        <p:tgtEl>
                                          <p:spTgt spid="19"/>
                                        </p:tgtEl>
                                      </p:cBhvr>
                                      <p:to x="100000" y="60000"/>
                                    </p:animScale>
                                    <p:animScale>
                                      <p:cBhvr>
                                        <p:cTn id="166" dur="166" decel="50000">
                                          <p:stCondLst>
                                            <p:cond delay="676"/>
                                          </p:stCondLst>
                                        </p:cTn>
                                        <p:tgtEl>
                                          <p:spTgt spid="19"/>
                                        </p:tgtEl>
                                      </p:cBhvr>
                                      <p:to x="100000" y="100000"/>
                                    </p:animScale>
                                    <p:animScale>
                                      <p:cBhvr>
                                        <p:cTn id="167" dur="26">
                                          <p:stCondLst>
                                            <p:cond delay="1312"/>
                                          </p:stCondLst>
                                        </p:cTn>
                                        <p:tgtEl>
                                          <p:spTgt spid="19"/>
                                        </p:tgtEl>
                                      </p:cBhvr>
                                      <p:to x="100000" y="80000"/>
                                    </p:animScale>
                                    <p:animScale>
                                      <p:cBhvr>
                                        <p:cTn id="168" dur="166" decel="50000">
                                          <p:stCondLst>
                                            <p:cond delay="1338"/>
                                          </p:stCondLst>
                                        </p:cTn>
                                        <p:tgtEl>
                                          <p:spTgt spid="19"/>
                                        </p:tgtEl>
                                      </p:cBhvr>
                                      <p:to x="100000" y="100000"/>
                                    </p:animScale>
                                    <p:animScale>
                                      <p:cBhvr>
                                        <p:cTn id="169" dur="26">
                                          <p:stCondLst>
                                            <p:cond delay="1642"/>
                                          </p:stCondLst>
                                        </p:cTn>
                                        <p:tgtEl>
                                          <p:spTgt spid="19"/>
                                        </p:tgtEl>
                                      </p:cBhvr>
                                      <p:to x="100000" y="90000"/>
                                    </p:animScale>
                                    <p:animScale>
                                      <p:cBhvr>
                                        <p:cTn id="170" dur="166" decel="50000">
                                          <p:stCondLst>
                                            <p:cond delay="1668"/>
                                          </p:stCondLst>
                                        </p:cTn>
                                        <p:tgtEl>
                                          <p:spTgt spid="19"/>
                                        </p:tgtEl>
                                      </p:cBhvr>
                                      <p:to x="100000" y="100000"/>
                                    </p:animScale>
                                    <p:animScale>
                                      <p:cBhvr>
                                        <p:cTn id="171" dur="26">
                                          <p:stCondLst>
                                            <p:cond delay="1808"/>
                                          </p:stCondLst>
                                        </p:cTn>
                                        <p:tgtEl>
                                          <p:spTgt spid="19"/>
                                        </p:tgtEl>
                                      </p:cBhvr>
                                      <p:to x="100000" y="95000"/>
                                    </p:animScale>
                                    <p:animScale>
                                      <p:cBhvr>
                                        <p:cTn id="172" dur="166" decel="50000">
                                          <p:stCondLst>
                                            <p:cond delay="1834"/>
                                          </p:stCondLst>
                                        </p:cTn>
                                        <p:tgtEl>
                                          <p:spTgt spid="19"/>
                                        </p:tgtEl>
                                      </p:cBhvr>
                                      <p:to x="100000" y="100000"/>
                                    </p:animScale>
                                  </p:childTnLst>
                                </p:cTn>
                              </p:par>
                            </p:childTnLst>
                          </p:cTn>
                        </p:par>
                      </p:childTnLst>
                    </p:cTn>
                  </p:par>
                  <p:par>
                    <p:cTn id="173" fill="hold">
                      <p:stCondLst>
                        <p:cond delay="indefinite"/>
                      </p:stCondLst>
                      <p:childTnLst>
                        <p:par>
                          <p:cTn id="174" fill="hold">
                            <p:stCondLst>
                              <p:cond delay="0"/>
                            </p:stCondLst>
                            <p:childTnLst>
                              <p:par>
                                <p:cTn id="175" presetID="53" presetClass="entr" presetSubtype="16" fill="hold" grpId="0" nodeType="clickEffect">
                                  <p:stCondLst>
                                    <p:cond delay="0"/>
                                  </p:stCondLst>
                                  <p:childTnLst>
                                    <p:set>
                                      <p:cBhvr>
                                        <p:cTn id="176" dur="1" fill="hold">
                                          <p:stCondLst>
                                            <p:cond delay="0"/>
                                          </p:stCondLst>
                                        </p:cTn>
                                        <p:tgtEl>
                                          <p:spTgt spid="20"/>
                                        </p:tgtEl>
                                        <p:attrNameLst>
                                          <p:attrName>style.visibility</p:attrName>
                                        </p:attrNameLst>
                                      </p:cBhvr>
                                      <p:to>
                                        <p:strVal val="visible"/>
                                      </p:to>
                                    </p:set>
                                    <p:anim calcmode="lin" valueType="num">
                                      <p:cBhvr>
                                        <p:cTn id="177" dur="500" fill="hold"/>
                                        <p:tgtEl>
                                          <p:spTgt spid="20"/>
                                        </p:tgtEl>
                                        <p:attrNameLst>
                                          <p:attrName>ppt_w</p:attrName>
                                        </p:attrNameLst>
                                      </p:cBhvr>
                                      <p:tavLst>
                                        <p:tav tm="0">
                                          <p:val>
                                            <p:fltVal val="0"/>
                                          </p:val>
                                        </p:tav>
                                        <p:tav tm="100000">
                                          <p:val>
                                            <p:strVal val="#ppt_w"/>
                                          </p:val>
                                        </p:tav>
                                      </p:tavLst>
                                    </p:anim>
                                    <p:anim calcmode="lin" valueType="num">
                                      <p:cBhvr>
                                        <p:cTn id="178" dur="500" fill="hold"/>
                                        <p:tgtEl>
                                          <p:spTgt spid="20"/>
                                        </p:tgtEl>
                                        <p:attrNameLst>
                                          <p:attrName>ppt_h</p:attrName>
                                        </p:attrNameLst>
                                      </p:cBhvr>
                                      <p:tavLst>
                                        <p:tav tm="0">
                                          <p:val>
                                            <p:fltVal val="0"/>
                                          </p:val>
                                        </p:tav>
                                        <p:tav tm="100000">
                                          <p:val>
                                            <p:strVal val="#ppt_h"/>
                                          </p:val>
                                        </p:tav>
                                      </p:tavLst>
                                    </p:anim>
                                    <p:animEffect transition="in" filter="fade">
                                      <p:cBhvr>
                                        <p:cTn id="179" dur="500"/>
                                        <p:tgtEl>
                                          <p:spTgt spid="20"/>
                                        </p:tgtEl>
                                      </p:cBhvr>
                                    </p:animEffect>
                                  </p:childTnLst>
                                </p:cTn>
                              </p:par>
                            </p:childTnLst>
                          </p:cTn>
                        </p:par>
                      </p:childTnLst>
                    </p:cTn>
                  </p:par>
                  <p:par>
                    <p:cTn id="180" fill="hold">
                      <p:stCondLst>
                        <p:cond delay="indefinite"/>
                      </p:stCondLst>
                      <p:childTnLst>
                        <p:par>
                          <p:cTn id="181" fill="hold">
                            <p:stCondLst>
                              <p:cond delay="0"/>
                            </p:stCondLst>
                            <p:childTnLst>
                              <p:par>
                                <p:cTn id="182" presetID="16" presetClass="entr" presetSubtype="21" fill="hold" nodeType="clickEffect">
                                  <p:stCondLst>
                                    <p:cond delay="0"/>
                                  </p:stCondLst>
                                  <p:childTnLst>
                                    <p:set>
                                      <p:cBhvr>
                                        <p:cTn id="183" dur="1" fill="hold">
                                          <p:stCondLst>
                                            <p:cond delay="0"/>
                                          </p:stCondLst>
                                        </p:cTn>
                                        <p:tgtEl>
                                          <p:spTgt spid="45"/>
                                        </p:tgtEl>
                                        <p:attrNameLst>
                                          <p:attrName>style.visibility</p:attrName>
                                        </p:attrNameLst>
                                      </p:cBhvr>
                                      <p:to>
                                        <p:strVal val="visible"/>
                                      </p:to>
                                    </p:set>
                                    <p:animEffect transition="in" filter="barn(inVertical)">
                                      <p:cBhvr>
                                        <p:cTn id="184" dur="500"/>
                                        <p:tgtEl>
                                          <p:spTgt spid="45"/>
                                        </p:tgtEl>
                                      </p:cBhvr>
                                    </p:animEffect>
                                  </p:childTnLst>
                                </p:cTn>
                              </p:par>
                            </p:childTnLst>
                          </p:cTn>
                        </p:par>
                      </p:childTnLst>
                    </p:cTn>
                  </p:par>
                  <p:par>
                    <p:cTn id="185" fill="hold">
                      <p:stCondLst>
                        <p:cond delay="indefinite"/>
                      </p:stCondLst>
                      <p:childTnLst>
                        <p:par>
                          <p:cTn id="186" fill="hold">
                            <p:stCondLst>
                              <p:cond delay="0"/>
                            </p:stCondLst>
                            <p:childTnLst>
                              <p:par>
                                <p:cTn id="187" presetID="41" presetClass="entr" presetSubtype="0" fill="hold" grpId="0" nodeType="clickEffect">
                                  <p:stCondLst>
                                    <p:cond delay="0"/>
                                  </p:stCondLst>
                                  <p:iterate type="lt">
                                    <p:tmPct val="10000"/>
                                  </p:iterate>
                                  <p:childTnLst>
                                    <p:set>
                                      <p:cBhvr>
                                        <p:cTn id="188" dur="1" fill="hold">
                                          <p:stCondLst>
                                            <p:cond delay="0"/>
                                          </p:stCondLst>
                                        </p:cTn>
                                        <p:tgtEl>
                                          <p:spTgt spid="43"/>
                                        </p:tgtEl>
                                        <p:attrNameLst>
                                          <p:attrName>style.visibility</p:attrName>
                                        </p:attrNameLst>
                                      </p:cBhvr>
                                      <p:to>
                                        <p:strVal val="visible"/>
                                      </p:to>
                                    </p:set>
                                    <p:anim calcmode="lin" valueType="num">
                                      <p:cBhvr>
                                        <p:cTn id="189"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90" dur="500" fill="hold"/>
                                        <p:tgtEl>
                                          <p:spTgt spid="43"/>
                                        </p:tgtEl>
                                        <p:attrNameLst>
                                          <p:attrName>ppt_y</p:attrName>
                                        </p:attrNameLst>
                                      </p:cBhvr>
                                      <p:tavLst>
                                        <p:tav tm="0">
                                          <p:val>
                                            <p:strVal val="#ppt_y"/>
                                          </p:val>
                                        </p:tav>
                                        <p:tav tm="100000">
                                          <p:val>
                                            <p:strVal val="#ppt_y"/>
                                          </p:val>
                                        </p:tav>
                                      </p:tavLst>
                                    </p:anim>
                                    <p:anim calcmode="lin" valueType="num">
                                      <p:cBhvr>
                                        <p:cTn id="191"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2"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93" dur="500" tmFilter="0,0; .5, 1; 1, 1"/>
                                        <p:tgtEl>
                                          <p:spTgt spid="43"/>
                                        </p:tgtEl>
                                      </p:cBhvr>
                                    </p:animEffect>
                                  </p:childTnLst>
                                </p:cTn>
                              </p:par>
                            </p:childTnLst>
                          </p:cTn>
                        </p:par>
                      </p:childTnLst>
                    </p:cTn>
                  </p:par>
                  <p:par>
                    <p:cTn id="194" fill="hold">
                      <p:stCondLst>
                        <p:cond delay="indefinite"/>
                      </p:stCondLst>
                      <p:childTnLst>
                        <p:par>
                          <p:cTn id="195" fill="hold">
                            <p:stCondLst>
                              <p:cond delay="0"/>
                            </p:stCondLst>
                            <p:childTnLst>
                              <p:par>
                                <p:cTn id="196" presetID="41" presetClass="entr" presetSubtype="0" fill="hold" grpId="0" nodeType="clickEffect">
                                  <p:stCondLst>
                                    <p:cond delay="0"/>
                                  </p:stCondLst>
                                  <p:iterate type="lt">
                                    <p:tmPct val="10000"/>
                                  </p:iterate>
                                  <p:childTnLst>
                                    <p:set>
                                      <p:cBhvr>
                                        <p:cTn id="197" dur="1" fill="hold">
                                          <p:stCondLst>
                                            <p:cond delay="0"/>
                                          </p:stCondLst>
                                        </p:cTn>
                                        <p:tgtEl>
                                          <p:spTgt spid="22"/>
                                        </p:tgtEl>
                                        <p:attrNameLst>
                                          <p:attrName>style.visibility</p:attrName>
                                        </p:attrNameLst>
                                      </p:cBhvr>
                                      <p:to>
                                        <p:strVal val="visible"/>
                                      </p:to>
                                    </p:set>
                                    <p:anim calcmode="lin" valueType="num">
                                      <p:cBhvr>
                                        <p:cTn id="198"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99" dur="250" fill="hold"/>
                                        <p:tgtEl>
                                          <p:spTgt spid="22"/>
                                        </p:tgtEl>
                                        <p:attrNameLst>
                                          <p:attrName>ppt_y</p:attrName>
                                        </p:attrNameLst>
                                      </p:cBhvr>
                                      <p:tavLst>
                                        <p:tav tm="0">
                                          <p:val>
                                            <p:strVal val="#ppt_y"/>
                                          </p:val>
                                        </p:tav>
                                        <p:tav tm="100000">
                                          <p:val>
                                            <p:strVal val="#ppt_y"/>
                                          </p:val>
                                        </p:tav>
                                      </p:tavLst>
                                    </p:anim>
                                    <p:anim calcmode="lin" valueType="num">
                                      <p:cBhvr>
                                        <p:cTn id="200"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1"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2"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p:bldP spid="10" grpId="0" animBg="1"/>
      <p:bldP spid="11" grpId="0" animBg="1"/>
      <p:bldP spid="12" grpId="0"/>
      <p:bldP spid="14" grpId="0" animBg="1"/>
      <p:bldP spid="15" grpId="0" animBg="1"/>
      <p:bldP spid="16" grpId="0"/>
      <p:bldP spid="18" grpId="0" animBg="1"/>
      <p:bldP spid="19" grpId="0" animBg="1"/>
      <p:bldP spid="20" grpId="0"/>
      <p:bldP spid="22" grpId="0"/>
      <p:bldP spid="27" grpId="0"/>
      <p:bldP spid="28" grpId="0"/>
      <p:bldP spid="29" grpId="0"/>
      <p:bldP spid="30" grpId="0"/>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9999"/>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3701861" y="2061642"/>
            <a:ext cx="4815807"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itchFamily="34" charset="-122"/>
                <a:ea typeface="微软雅黑" pitchFamily="34" charset="-122"/>
              </a:rPr>
              <a:t>谢谢聆听</a:t>
            </a: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a:solidFill>
                <a:srgbClr val="FFFFFF"/>
              </a:solidFill>
              <a:latin typeface="Arial Narrow" pitchFamily="34" charset="0"/>
              <a:ea typeface="微软雅黑"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ln/>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FOR YOUR ATTENTION</a:t>
            </a:r>
            <a:endParaRPr lang="zh-CN" altLang="en-US" sz="1700" b="1" cap="all" dirty="0">
              <a:ln/>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spTree>
    <p:extLst>
      <p:ext uri="{BB962C8B-B14F-4D97-AF65-F5344CB8AC3E}">
        <p14:creationId xmlns:p14="http://schemas.microsoft.com/office/powerpoint/2010/main" val="27189244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2" grpId="0" animBg="1"/>
      <p:bldP spid="3075" grpId="0"/>
      <p:bldP spid="3076" grpId="0" animBg="1"/>
      <p:bldP spid="30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519238" y="2690813"/>
            <a:ext cx="9153525" cy="0"/>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solidFill>
            <a:srgbClr val="009999"/>
          </a:solidFill>
          <a:ln w="25400" cap="flat" cmpd="sng" algn="ctr">
            <a:solidFill>
              <a:srgbClr val="18316A"/>
            </a:solidFill>
            <a:prstDash val="solid"/>
            <a:headEnd type="oval" w="med" len="med"/>
            <a:tailEnd type="oval" w="med" len="me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grpSp>
        <p:nvGrpSpPr>
          <p:cNvPr id="6" name="组合 5"/>
          <p:cNvGrpSpPr/>
          <p:nvPr/>
        </p:nvGrpSpPr>
        <p:grpSpPr>
          <a:xfrm>
            <a:off x="2071688" y="1844675"/>
            <a:ext cx="1774825" cy="3754438"/>
            <a:chOff x="2071688" y="1844675"/>
            <a:chExt cx="1774825" cy="3754438"/>
          </a:xfrm>
          <a:solidFill>
            <a:srgbClr val="009999"/>
          </a:solidFill>
        </p:grpSpPr>
        <p:sp>
          <p:nvSpPr>
            <p:cNvPr id="7" name="椭圆 6"/>
            <p:cNvSpPr/>
            <p:nvPr/>
          </p:nvSpPr>
          <p:spPr>
            <a:xfrm>
              <a:off x="3127375" y="2595563"/>
              <a:ext cx="179388"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8" name="椭圆形标注 7"/>
            <p:cNvSpPr/>
            <p:nvPr/>
          </p:nvSpPr>
          <p:spPr>
            <a:xfrm flipH="1">
              <a:off x="259873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01</a:t>
              </a:r>
            </a:p>
          </p:txBody>
        </p:sp>
        <p:sp>
          <p:nvSpPr>
            <p:cNvPr id="9" name="任意多边形 8"/>
            <p:cNvSpPr/>
            <p:nvPr/>
          </p:nvSpPr>
          <p:spPr>
            <a:xfrm>
              <a:off x="20716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0" name="组合 9"/>
          <p:cNvGrpSpPr/>
          <p:nvPr/>
        </p:nvGrpSpPr>
        <p:grpSpPr>
          <a:xfrm>
            <a:off x="4222750" y="1844675"/>
            <a:ext cx="1774825" cy="3754438"/>
            <a:chOff x="4222750" y="1844675"/>
            <a:chExt cx="1774825" cy="3754438"/>
          </a:xfrm>
          <a:solidFill>
            <a:schemeClr val="accent6">
              <a:lumMod val="75000"/>
            </a:schemeClr>
          </a:solidFill>
        </p:grpSpPr>
        <p:sp>
          <p:nvSpPr>
            <p:cNvPr id="11" name="椭圆 10"/>
            <p:cNvSpPr/>
            <p:nvPr/>
          </p:nvSpPr>
          <p:spPr>
            <a:xfrm>
              <a:off x="523398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2" name="椭圆形标注 11"/>
            <p:cNvSpPr/>
            <p:nvPr/>
          </p:nvSpPr>
          <p:spPr>
            <a:xfrm flipH="1">
              <a:off x="4749800"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02</a:t>
              </a:r>
            </a:p>
          </p:txBody>
        </p:sp>
        <p:sp>
          <p:nvSpPr>
            <p:cNvPr id="13" name="任意多边形 12"/>
            <p:cNvSpPr/>
            <p:nvPr/>
          </p:nvSpPr>
          <p:spPr>
            <a:xfrm>
              <a:off x="4222750"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4" name="组合 13"/>
          <p:cNvGrpSpPr/>
          <p:nvPr/>
        </p:nvGrpSpPr>
        <p:grpSpPr>
          <a:xfrm>
            <a:off x="6353175" y="1844675"/>
            <a:ext cx="1776413" cy="3754438"/>
            <a:chOff x="6353175" y="1844675"/>
            <a:chExt cx="1776413" cy="3754438"/>
          </a:xfrm>
          <a:solidFill>
            <a:srgbClr val="009999"/>
          </a:solidFill>
        </p:grpSpPr>
        <p:sp>
          <p:nvSpPr>
            <p:cNvPr id="15" name="椭圆 14"/>
            <p:cNvSpPr/>
            <p:nvPr/>
          </p:nvSpPr>
          <p:spPr>
            <a:xfrm>
              <a:off x="736123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6" name="椭圆形标注 15"/>
            <p:cNvSpPr/>
            <p:nvPr/>
          </p:nvSpPr>
          <p:spPr>
            <a:xfrm flipH="1">
              <a:off x="6881813" y="1844675"/>
              <a:ext cx="719137"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03</a:t>
              </a:r>
            </a:p>
          </p:txBody>
        </p:sp>
        <p:sp>
          <p:nvSpPr>
            <p:cNvPr id="17" name="任意多边形 16"/>
            <p:cNvSpPr/>
            <p:nvPr/>
          </p:nvSpPr>
          <p:spPr>
            <a:xfrm>
              <a:off x="6353175" y="2851150"/>
              <a:ext cx="1776413"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8" name="组合 17"/>
          <p:cNvGrpSpPr/>
          <p:nvPr/>
        </p:nvGrpSpPr>
        <p:grpSpPr>
          <a:xfrm>
            <a:off x="8485188" y="1844675"/>
            <a:ext cx="1774825" cy="3754438"/>
            <a:chOff x="8485188" y="1844675"/>
            <a:chExt cx="1774825" cy="3754438"/>
          </a:xfrm>
          <a:solidFill>
            <a:schemeClr val="accent6">
              <a:lumMod val="75000"/>
            </a:schemeClr>
          </a:solidFill>
        </p:grpSpPr>
        <p:sp>
          <p:nvSpPr>
            <p:cNvPr id="19" name="椭圆 18"/>
            <p:cNvSpPr/>
            <p:nvPr/>
          </p:nvSpPr>
          <p:spPr>
            <a:xfrm>
              <a:off x="9491663"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0" name="椭圆形标注 19"/>
            <p:cNvSpPr/>
            <p:nvPr/>
          </p:nvSpPr>
          <p:spPr>
            <a:xfrm flipH="1">
              <a:off x="901858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04</a:t>
              </a:r>
            </a:p>
          </p:txBody>
        </p:sp>
        <p:sp>
          <p:nvSpPr>
            <p:cNvPr id="21" name="任意多边形 20"/>
            <p:cNvSpPr/>
            <p:nvPr/>
          </p:nvSpPr>
          <p:spPr>
            <a:xfrm>
              <a:off x="84851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sp>
        <p:nvSpPr>
          <p:cNvPr id="22" name="TextBox 2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23" name="矩形 2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12526421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0-#ppt_w/2"/>
                                          </p:val>
                                        </p:tav>
                                        <p:tav tm="100000">
                                          <p:val>
                                            <p:strVal val="#ppt_x"/>
                                          </p:val>
                                        </p:tav>
                                      </p:tavLst>
                                    </p:anim>
                                    <p:anim calcmode="lin" valueType="num">
                                      <p:cBhvr additive="base">
                                        <p:cTn id="33" dur="10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0-#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1000" fill="hold"/>
                                        <p:tgtEl>
                                          <p:spTgt spid="14"/>
                                        </p:tgtEl>
                                        <p:attrNameLst>
                                          <p:attrName>ppt_x</p:attrName>
                                        </p:attrNameLst>
                                      </p:cBhvr>
                                      <p:tavLst>
                                        <p:tav tm="0">
                                          <p:val>
                                            <p:strVal val="0-#ppt_w/2"/>
                                          </p:val>
                                        </p:tav>
                                        <p:tav tm="100000">
                                          <p:val>
                                            <p:strVal val="#ppt_x"/>
                                          </p:val>
                                        </p:tav>
                                      </p:tavLst>
                                    </p:anim>
                                    <p:anim calcmode="lin" valueType="num">
                                      <p:cBhvr additive="base">
                                        <p:cTn id="43" dur="10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000" fill="hold"/>
                                        <p:tgtEl>
                                          <p:spTgt spid="18"/>
                                        </p:tgtEl>
                                        <p:attrNameLst>
                                          <p:attrName>ppt_x</p:attrName>
                                        </p:attrNameLst>
                                      </p:cBhvr>
                                      <p:tavLst>
                                        <p:tav tm="0">
                                          <p:val>
                                            <p:strVal val="0-#ppt_w/2"/>
                                          </p:val>
                                        </p:tav>
                                        <p:tav tm="100000">
                                          <p:val>
                                            <p:strVal val="#ppt_x"/>
                                          </p:val>
                                        </p:tav>
                                      </p:tavLst>
                                    </p:anim>
                                    <p:anim calcmode="lin" valueType="num">
                                      <p:cBhvr additive="base">
                                        <p:cTn id="4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20" name="矩形 19"/>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2" name="Oval 6"/>
          <p:cNvSpPr>
            <a:spLocks noChangeArrowheads="1"/>
          </p:cNvSpPr>
          <p:nvPr/>
        </p:nvSpPr>
        <p:spPr bwMode="auto">
          <a:xfrm>
            <a:off x="1637729" y="1426517"/>
            <a:ext cx="5026025" cy="5027613"/>
          </a:xfrm>
          <a:prstGeom prst="ellipse">
            <a:avLst/>
          </a:prstGeom>
          <a:noFill/>
          <a:ln w="9">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23" name="Oval 10"/>
          <p:cNvSpPr>
            <a:spLocks noChangeArrowheads="1"/>
          </p:cNvSpPr>
          <p:nvPr/>
        </p:nvSpPr>
        <p:spPr bwMode="auto">
          <a:xfrm>
            <a:off x="5404866" y="1655117"/>
            <a:ext cx="585788" cy="585788"/>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1</a:t>
            </a:r>
            <a:endParaRPr lang="zh-CN" altLang="en-US" sz="2400" b="1" dirty="0">
              <a:solidFill>
                <a:schemeClr val="bg1"/>
              </a:solidFill>
              <a:latin typeface="微软雅黑" pitchFamily="34" charset="-122"/>
            </a:endParaRPr>
          </a:p>
        </p:txBody>
      </p:sp>
      <p:sp>
        <p:nvSpPr>
          <p:cNvPr id="24" name="Oval 11"/>
          <p:cNvSpPr>
            <a:spLocks noChangeArrowheads="1"/>
          </p:cNvSpPr>
          <p:nvPr/>
        </p:nvSpPr>
        <p:spPr bwMode="auto">
          <a:xfrm>
            <a:off x="5404866" y="5639742"/>
            <a:ext cx="585788" cy="585788"/>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5</a:t>
            </a:r>
            <a:endParaRPr lang="zh-CN" altLang="en-US" sz="2400" b="1">
              <a:solidFill>
                <a:schemeClr val="bg1"/>
              </a:solidFill>
              <a:latin typeface="微软雅黑" pitchFamily="34" charset="-122"/>
            </a:endParaRPr>
          </a:p>
        </p:txBody>
      </p:sp>
      <p:sp>
        <p:nvSpPr>
          <p:cNvPr id="25" name="Oval 12"/>
          <p:cNvSpPr>
            <a:spLocks noChangeArrowheads="1"/>
          </p:cNvSpPr>
          <p:nvPr/>
        </p:nvSpPr>
        <p:spPr bwMode="auto">
          <a:xfrm>
            <a:off x="6109716" y="4714230"/>
            <a:ext cx="587375" cy="585787"/>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4</a:t>
            </a:r>
            <a:endParaRPr lang="zh-CN" altLang="en-US" sz="2400" b="1" dirty="0">
              <a:solidFill>
                <a:schemeClr val="bg1"/>
              </a:solidFill>
              <a:latin typeface="微软雅黑" pitchFamily="34" charset="-122"/>
            </a:endParaRPr>
          </a:p>
        </p:txBody>
      </p:sp>
      <p:sp>
        <p:nvSpPr>
          <p:cNvPr id="26" name="Oval 13"/>
          <p:cNvSpPr>
            <a:spLocks noChangeArrowheads="1"/>
          </p:cNvSpPr>
          <p:nvPr/>
        </p:nvSpPr>
        <p:spPr bwMode="auto">
          <a:xfrm>
            <a:off x="6109716" y="2580630"/>
            <a:ext cx="587375" cy="585787"/>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2</a:t>
            </a:r>
            <a:endParaRPr lang="zh-CN" altLang="en-US" sz="2400" b="1">
              <a:solidFill>
                <a:schemeClr val="bg1"/>
              </a:solidFill>
              <a:latin typeface="微软雅黑" pitchFamily="34" charset="-122"/>
            </a:endParaRPr>
          </a:p>
        </p:txBody>
      </p:sp>
      <p:sp>
        <p:nvSpPr>
          <p:cNvPr id="27" name="Oval 14"/>
          <p:cNvSpPr>
            <a:spLocks noChangeArrowheads="1"/>
          </p:cNvSpPr>
          <p:nvPr/>
        </p:nvSpPr>
        <p:spPr bwMode="auto">
          <a:xfrm>
            <a:off x="6338316" y="3647430"/>
            <a:ext cx="585788" cy="585787"/>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3</a:t>
            </a:r>
            <a:endParaRPr lang="zh-CN" altLang="en-US" sz="2400" b="1">
              <a:solidFill>
                <a:schemeClr val="bg1"/>
              </a:solidFill>
              <a:latin typeface="微软雅黑" pitchFamily="34" charset="-122"/>
            </a:endParaRPr>
          </a:p>
        </p:txBody>
      </p:sp>
      <p:sp>
        <p:nvSpPr>
          <p:cNvPr id="28" name="TextBox 19"/>
          <p:cNvSpPr txBox="1">
            <a:spLocks noChangeArrowheads="1"/>
          </p:cNvSpPr>
          <p:nvPr/>
        </p:nvSpPr>
        <p:spPr bwMode="auto">
          <a:xfrm>
            <a:off x="6338316" y="14265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dirty="0">
                <a:solidFill>
                  <a:schemeClr val="tx1"/>
                </a:solidFill>
                <a:latin typeface="微软雅黑" pitchFamily="34" charset="-122"/>
              </a:rPr>
              <a:t>这里可以添加主要内容这里可以添加主要内容</a:t>
            </a:r>
          </a:p>
        </p:txBody>
      </p:sp>
      <p:sp>
        <p:nvSpPr>
          <p:cNvPr id="29" name="TextBox 20"/>
          <p:cNvSpPr txBox="1">
            <a:spLocks noChangeArrowheads="1"/>
          </p:cNvSpPr>
          <p:nvPr/>
        </p:nvSpPr>
        <p:spPr bwMode="auto">
          <a:xfrm>
            <a:off x="6843141" y="2477442"/>
            <a:ext cx="361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0" name="TextBox 21"/>
          <p:cNvSpPr txBox="1">
            <a:spLocks noChangeArrowheads="1"/>
          </p:cNvSpPr>
          <p:nvPr/>
        </p:nvSpPr>
        <p:spPr bwMode="auto">
          <a:xfrm>
            <a:off x="7020941" y="36109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1" name="TextBox 22"/>
          <p:cNvSpPr txBox="1">
            <a:spLocks noChangeArrowheads="1"/>
          </p:cNvSpPr>
          <p:nvPr/>
        </p:nvSpPr>
        <p:spPr bwMode="auto">
          <a:xfrm>
            <a:off x="6762179" y="4757092"/>
            <a:ext cx="3614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2" name="TextBox 23"/>
          <p:cNvSpPr txBox="1">
            <a:spLocks noChangeArrowheads="1"/>
          </p:cNvSpPr>
          <p:nvPr/>
        </p:nvSpPr>
        <p:spPr bwMode="auto">
          <a:xfrm>
            <a:off x="6270054" y="5698480"/>
            <a:ext cx="3614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3" name="Oval 7"/>
          <p:cNvSpPr>
            <a:spLocks noChangeArrowheads="1"/>
          </p:cNvSpPr>
          <p:nvPr/>
        </p:nvSpPr>
        <p:spPr bwMode="auto">
          <a:xfrm>
            <a:off x="1528191" y="1699567"/>
            <a:ext cx="4452938" cy="44497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4" name="Oval 8"/>
          <p:cNvSpPr>
            <a:spLocks noChangeArrowheads="1"/>
          </p:cNvSpPr>
          <p:nvPr/>
        </p:nvSpPr>
        <p:spPr bwMode="auto">
          <a:xfrm>
            <a:off x="1832991" y="2002780"/>
            <a:ext cx="3843338" cy="3843337"/>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5" name="Oval 9"/>
          <p:cNvSpPr>
            <a:spLocks noChangeArrowheads="1"/>
          </p:cNvSpPr>
          <p:nvPr/>
        </p:nvSpPr>
        <p:spPr bwMode="auto">
          <a:xfrm>
            <a:off x="1625029" y="4726930"/>
            <a:ext cx="1085850" cy="1085850"/>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微软雅黑" pitchFamily="34" charset="-122"/>
              </a:rPr>
              <a:t>添加</a:t>
            </a:r>
            <a:endParaRPr lang="en-US" altLang="zh-CN" b="1" dirty="0">
              <a:solidFill>
                <a:schemeClr val="bg1"/>
              </a:solidFill>
              <a:latin typeface="微软雅黑" pitchFamily="34" charset="-122"/>
            </a:endParaRPr>
          </a:p>
          <a:p>
            <a:pPr algn="ctr" eaLnBrk="1" hangingPunct="1">
              <a:spcBef>
                <a:spcPct val="0"/>
              </a:spcBef>
              <a:buFontTx/>
              <a:buNone/>
            </a:pPr>
            <a:r>
              <a:rPr lang="zh-CN" altLang="en-US" b="1" dirty="0">
                <a:solidFill>
                  <a:schemeClr val="bg1"/>
                </a:solidFill>
                <a:latin typeface="微软雅黑" pitchFamily="34" charset="-122"/>
              </a:rPr>
              <a:t>标题</a:t>
            </a:r>
            <a:endParaRPr lang="en-US" altLang="zh-CN" b="1" dirty="0">
              <a:solidFill>
                <a:schemeClr val="bg1"/>
              </a:solidFill>
              <a:latin typeface="微软雅黑" pitchFamily="34" charset="-122"/>
            </a:endParaRPr>
          </a:p>
        </p:txBody>
      </p:sp>
    </p:spTree>
    <p:extLst>
      <p:ext uri="{BB962C8B-B14F-4D97-AF65-F5344CB8AC3E}">
        <p14:creationId xmlns:p14="http://schemas.microsoft.com/office/powerpoint/2010/main" val="28025432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9"/>
                                        </p:tgtEl>
                                        <p:attrNameLst>
                                          <p:attrName>ppt_y</p:attrName>
                                        </p:attrNameLst>
                                      </p:cBhvr>
                                      <p:tavLst>
                                        <p:tav tm="0">
                                          <p:val>
                                            <p:strVal val="#ppt_y"/>
                                          </p:val>
                                        </p:tav>
                                        <p:tav tm="100000">
                                          <p:val>
                                            <p:strVal val="#ppt_y"/>
                                          </p:val>
                                        </p:tav>
                                      </p:tavLst>
                                    </p:anim>
                                    <p:anim calcmode="lin" valueType="num">
                                      <p:cBhvr>
                                        <p:cTn id="1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9"/>
                                        </p:tgtEl>
                                      </p:cBhvr>
                                    </p:animEffect>
                                  </p:childTnLst>
                                </p:cTn>
                              </p:par>
                            </p:childTnLst>
                          </p:cTn>
                        </p:par>
                        <p:par>
                          <p:cTn id="22" fill="hold">
                            <p:stCondLst>
                              <p:cond delay="950"/>
                            </p:stCondLst>
                            <p:childTnLst>
                              <p:par>
                                <p:cTn id="23" presetID="21"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heel(1)">
                                      <p:cBhvr>
                                        <p:cTn id="25" dur="1000"/>
                                        <p:tgtEl>
                                          <p:spTgt spid="3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500"/>
                            </p:stCondLst>
                            <p:childTnLst>
                              <p:par>
                                <p:cTn id="37" presetID="52"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Scale>
                                      <p:cBhvr>
                                        <p:cTn id="39"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35"/>
                                        </p:tgtEl>
                                        <p:attrNameLst>
                                          <p:attrName>ppt_x,ppt_y</p:attrName>
                                        </p:attrNameLst>
                                      </p:cBhvr>
                                      <p:rCtr x="0" y="0"/>
                                    </p:animMotion>
                                    <p:animEffect transition="in" filter="fade">
                                      <p:cBhvr>
                                        <p:cTn id="41" dur="1000"/>
                                        <p:tgtEl>
                                          <p:spTgt spid="35"/>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Scale>
                                      <p:cBhvr>
                                        <p:cTn id="4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36"/>
                                        </p:tgtEl>
                                        <p:attrNameLst>
                                          <p:attrName>ppt_x,ppt_y</p:attrName>
                                        </p:attrNameLst>
                                      </p:cBhvr>
                                      <p:rCtr x="0" y="0"/>
                                    </p:animMotion>
                                    <p:animEffect transition="in" filter="fade">
                                      <p:cBhvr>
                                        <p:cTn id="46" dur="1000"/>
                                        <p:tgtEl>
                                          <p:spTgt spid="36"/>
                                        </p:tgtEl>
                                      </p:cBhvr>
                                    </p:animEffect>
                                  </p:childTnLst>
                                </p:cTn>
                              </p:par>
                            </p:childTnLst>
                          </p:cTn>
                        </p:par>
                        <p:par>
                          <p:cTn id="47" fill="hold">
                            <p:stCondLst>
                              <p:cond delay="1500"/>
                            </p:stCondLst>
                            <p:childTnLst>
                              <p:par>
                                <p:cTn id="48" presetID="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childTnLst>
                                </p:cTn>
                              </p:par>
                              <p:par>
                                <p:cTn id="58" presetID="35" presetClass="path" presetSubtype="0" accel="50000" decel="50000" fill="hold" grpId="1" nodeType="withEffect">
                                  <p:stCondLst>
                                    <p:cond delay="0"/>
                                  </p:stCondLst>
                                  <p:childTnLst>
                                    <p:animMotion origin="layout" path="M 2.29608E-6 1.11111E-6 L -0.17354 0.29051 " pathEditMode="relative" rAng="0" ptsTypes="AA">
                                      <p:cBhvr>
                                        <p:cTn id="59" dur="500" spd="-99900" fill="hold"/>
                                        <p:tgtEl>
                                          <p:spTgt spid="23"/>
                                        </p:tgtEl>
                                        <p:attrNameLst>
                                          <p:attrName>ppt_x,ppt_y</p:attrName>
                                        </p:attrNameLst>
                                      </p:cBhvr>
                                      <p:rCtr x="-8600" y="14500"/>
                                    </p:animMotion>
                                  </p:childTnLst>
                                </p:cTn>
                              </p:par>
                              <p:par>
                                <p:cTn id="60" presetID="35" presetClass="path" presetSubtype="0" accel="50000" decel="50000" fill="hold" grpId="1" nodeType="withEffect">
                                  <p:stCondLst>
                                    <p:cond delay="0"/>
                                  </p:stCondLst>
                                  <p:childTnLst>
                                    <p:animMotion origin="layout" path="M 2.35202E-6 -2.59259E-6 L -0.23143 0.15556 " pathEditMode="relative" rAng="0" ptsTypes="AA">
                                      <p:cBhvr>
                                        <p:cTn id="61" dur="500" spd="-99900" fill="hold"/>
                                        <p:tgtEl>
                                          <p:spTgt spid="26"/>
                                        </p:tgtEl>
                                        <p:attrNameLst>
                                          <p:attrName>ppt_x,ppt_y</p:attrName>
                                        </p:attrNameLst>
                                      </p:cBhvr>
                                      <p:rCtr x="-11500" y="7800"/>
                                    </p:animMotion>
                                  </p:childTnLst>
                                </p:cTn>
                              </p:par>
                              <p:par>
                                <p:cTn id="62" presetID="35" presetClass="path" presetSubtype="0" accel="50000" decel="50000" fill="hold" grpId="1" nodeType="withEffect">
                                  <p:stCondLst>
                                    <p:cond delay="0"/>
                                  </p:stCondLst>
                                  <p:childTnLst>
                                    <p:animMotion origin="layout" path="M 0 0 L -0.25 0 E" pathEditMode="relative" rAng="0" ptsTypes="">
                                      <p:cBhvr>
                                        <p:cTn id="63" dur="500" spd="-99900" fill="hold"/>
                                        <p:tgtEl>
                                          <p:spTgt spid="27"/>
                                        </p:tgtEl>
                                        <p:attrNameLst>
                                          <p:attrName>ppt_x,ppt_y</p:attrName>
                                        </p:attrNameLst>
                                      </p:cBhvr>
                                      <p:rCtr x="0" y="0"/>
                                    </p:animMotion>
                                  </p:childTnLst>
                                </p:cTn>
                              </p:par>
                              <p:par>
                                <p:cTn id="64" presetID="35" presetClass="path" presetSubtype="0" accel="50000" decel="50000" fill="hold" grpId="1" nodeType="withEffect">
                                  <p:stCondLst>
                                    <p:cond delay="0"/>
                                  </p:stCondLst>
                                  <p:childTnLst>
                                    <p:animMotion origin="layout" path="M 2.35202E-6 -3.7037E-6 L -0.23143 -0.15555 " pathEditMode="relative" rAng="0" ptsTypes="AA">
                                      <p:cBhvr>
                                        <p:cTn id="65" dur="500" spd="-99900" fill="hold"/>
                                        <p:tgtEl>
                                          <p:spTgt spid="25"/>
                                        </p:tgtEl>
                                        <p:attrNameLst>
                                          <p:attrName>ppt_x,ppt_y</p:attrName>
                                        </p:attrNameLst>
                                      </p:cBhvr>
                                      <p:rCtr x="-11500" y="-7700"/>
                                    </p:animMotion>
                                  </p:childTnLst>
                                </p:cTn>
                              </p:par>
                              <p:par>
                                <p:cTn id="66" presetID="35" presetClass="path" presetSubtype="0" accel="50000" decel="50000" fill="hold" grpId="1" nodeType="withEffect">
                                  <p:stCondLst>
                                    <p:cond delay="0"/>
                                  </p:stCondLst>
                                  <p:childTnLst>
                                    <p:animMotion origin="layout" path="M 2.29608E-6 2.59259E-6 L -0.17354 -0.29051 " pathEditMode="relative" rAng="0" ptsTypes="AA">
                                      <p:cBhvr>
                                        <p:cTn id="67" dur="500" spd="-99900" fill="hold"/>
                                        <p:tgtEl>
                                          <p:spTgt spid="24"/>
                                        </p:tgtEl>
                                        <p:attrNameLst>
                                          <p:attrName>ppt_x,ppt_y</p:attrName>
                                        </p:attrNameLst>
                                      </p:cBhvr>
                                      <p:rCtr x="-8600" y="-14400"/>
                                    </p:animMotion>
                                  </p:childTnLst>
                                </p:cTn>
                              </p:par>
                            </p:childTnLst>
                          </p:cTn>
                        </p:par>
                        <p:par>
                          <p:cTn id="68" fill="hold">
                            <p:stCondLst>
                              <p:cond delay="20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500"/>
                                        <p:tgtEl>
                                          <p:spTgt spid="3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left)">
                                      <p:cBhvr>
                                        <p:cTn id="8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3" grpId="0" animBg="1" autoUpdateAnimBg="0"/>
      <p:bldP spid="23" grpId="1" animBg="1" autoUpdateAnimBg="0"/>
      <p:bldP spid="24" grpId="0" animBg="1" autoUpdateAnimBg="0"/>
      <p:bldP spid="24" grpId="1" animBg="1" autoUpdateAnimBg="0"/>
      <p:bldP spid="25" grpId="0" animBg="1" autoUpdateAnimBg="0"/>
      <p:bldP spid="25" grpId="1" animBg="1" autoUpdateAnimBg="0"/>
      <p:bldP spid="26" grpId="0" animBg="1" autoUpdateAnimBg="0"/>
      <p:bldP spid="26" grpId="1" animBg="1" autoUpdateAnimBg="0"/>
      <p:bldP spid="27" grpId="0" animBg="1" autoUpdateAnimBg="0"/>
      <p:bldP spid="27" grpId="1" animBg="1" autoUpdateAnimBg="0"/>
      <p:bldP spid="28" grpId="0" autoUpdateAnimBg="0"/>
      <p:bldP spid="29" grpId="0" autoUpdateAnimBg="0"/>
      <p:bldP spid="30" grpId="0" autoUpdateAnimBg="0"/>
      <p:bldP spid="31" grpId="0" autoUpdateAnimBg="0"/>
      <p:bldP spid="32" grpId="0" autoUpdateAnimBg="0"/>
      <p:bldP spid="33" grpId="0" animBg="1" autoUpdateAnimBg="0"/>
      <p:bldP spid="34" grpId="0" animBg="1" autoUpdateAnimBg="0"/>
      <p:bldP spid="35" grpId="0" animBg="1" autoUpdateAnimBg="0"/>
      <p:bldP spid="3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914599" y="1197546"/>
            <a:ext cx="10399960" cy="2866228"/>
          </a:xfrm>
          <a:prstGeom prst="rect">
            <a:avLst/>
          </a:prstGeom>
          <a:blipFill dpi="0" rotWithShape="1">
            <a:blip r:embed="rId3"/>
            <a:srcRect/>
            <a:stretch>
              <a:fillRect/>
            </a:stretch>
          </a:blipFill>
          <a:ln w="9525">
            <a:noFill/>
            <a:bevel/>
            <a:headEnd/>
            <a:tailEnd/>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单圆角矩形 4"/>
          <p:cNvSpPr>
            <a:spLocks/>
          </p:cNvSpPr>
          <p:nvPr/>
        </p:nvSpPr>
        <p:spPr bwMode="auto">
          <a:xfrm>
            <a:off x="91459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7" name="单圆角矩形 5"/>
          <p:cNvSpPr>
            <a:spLocks/>
          </p:cNvSpPr>
          <p:nvPr/>
        </p:nvSpPr>
        <p:spPr bwMode="auto">
          <a:xfrm>
            <a:off x="441214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8" name="单圆角矩形 6"/>
          <p:cNvSpPr>
            <a:spLocks/>
          </p:cNvSpPr>
          <p:nvPr/>
        </p:nvSpPr>
        <p:spPr bwMode="auto">
          <a:xfrm>
            <a:off x="7909700" y="4176556"/>
            <a:ext cx="3394046" cy="2061550"/>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15" name="TextBox 14"/>
          <p:cNvSpPr txBox="1">
            <a:spLocks noChangeArrowheads="1"/>
          </p:cNvSpPr>
          <p:nvPr/>
        </p:nvSpPr>
        <p:spPr bwMode="auto">
          <a:xfrm>
            <a:off x="1110796" y="4645601"/>
            <a:ext cx="305572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6" name="TextBox 15"/>
          <p:cNvSpPr txBox="1">
            <a:spLocks noChangeArrowheads="1"/>
          </p:cNvSpPr>
          <p:nvPr/>
        </p:nvSpPr>
        <p:spPr bwMode="auto">
          <a:xfrm>
            <a:off x="4577449"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7" name="TextBox 16"/>
          <p:cNvSpPr txBox="1">
            <a:spLocks noChangeArrowheads="1"/>
          </p:cNvSpPr>
          <p:nvPr/>
        </p:nvSpPr>
        <p:spPr bwMode="auto">
          <a:xfrm>
            <a:off x="8090448"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grpSp>
        <p:nvGrpSpPr>
          <p:cNvPr id="19" name="组合 48"/>
          <p:cNvGrpSpPr>
            <a:grpSpLocks/>
          </p:cNvGrpSpPr>
          <p:nvPr/>
        </p:nvGrpSpPr>
        <p:grpSpPr bwMode="auto">
          <a:xfrm>
            <a:off x="2232857" y="3821996"/>
            <a:ext cx="755984" cy="755650"/>
            <a:chOff x="6378550" y="995815"/>
            <a:chExt cx="755970" cy="755970"/>
          </a:xfrm>
        </p:grpSpPr>
        <p:grpSp>
          <p:nvGrpSpPr>
            <p:cNvPr id="20" name="组合 49"/>
            <p:cNvGrpSpPr>
              <a:grpSpLocks/>
            </p:cNvGrpSpPr>
            <p:nvPr/>
          </p:nvGrpSpPr>
          <p:grpSpPr bwMode="auto">
            <a:xfrm>
              <a:off x="6378550" y="995815"/>
              <a:ext cx="755970" cy="755970"/>
              <a:chOff x="4921135" y="2265218"/>
              <a:chExt cx="2360814" cy="2360814"/>
            </a:xfrm>
          </p:grpSpPr>
          <p:sp>
            <p:nvSpPr>
              <p:cNvPr id="22" name="椭圆 21"/>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 name="文本框 50"/>
            <p:cNvSpPr txBox="1"/>
            <p:nvPr/>
          </p:nvSpPr>
          <p:spPr>
            <a:xfrm>
              <a:off x="6523138" y="1142968"/>
              <a:ext cx="46679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01</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25" name="组合 54"/>
          <p:cNvGrpSpPr>
            <a:grpSpLocks/>
          </p:cNvGrpSpPr>
          <p:nvPr/>
        </p:nvGrpSpPr>
        <p:grpSpPr bwMode="auto">
          <a:xfrm>
            <a:off x="5728090" y="3807468"/>
            <a:ext cx="755984" cy="755650"/>
            <a:chOff x="6378550" y="995815"/>
            <a:chExt cx="755970" cy="755970"/>
          </a:xfrm>
        </p:grpSpPr>
        <p:grpSp>
          <p:nvGrpSpPr>
            <p:cNvPr id="26" name="组合 55"/>
            <p:cNvGrpSpPr>
              <a:grpSpLocks/>
            </p:cNvGrpSpPr>
            <p:nvPr/>
          </p:nvGrpSpPr>
          <p:grpSpPr bwMode="auto">
            <a:xfrm>
              <a:off x="6378550" y="995815"/>
              <a:ext cx="755970" cy="755970"/>
              <a:chOff x="4921135" y="2265218"/>
              <a:chExt cx="2360814" cy="2360814"/>
            </a:xfrm>
          </p:grpSpPr>
          <p:sp>
            <p:nvSpPr>
              <p:cNvPr id="28" name="椭圆 27"/>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56"/>
            <p:cNvSpPr txBox="1"/>
            <p:nvPr/>
          </p:nvSpPr>
          <p:spPr>
            <a:xfrm>
              <a:off x="6523138" y="1142968"/>
              <a:ext cx="50366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02</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31" name="组合 60"/>
          <p:cNvGrpSpPr>
            <a:grpSpLocks/>
          </p:cNvGrpSpPr>
          <p:nvPr/>
        </p:nvGrpSpPr>
        <p:grpSpPr bwMode="auto">
          <a:xfrm>
            <a:off x="9241089" y="3809673"/>
            <a:ext cx="755984" cy="755650"/>
            <a:chOff x="6378550" y="995815"/>
            <a:chExt cx="755970" cy="755970"/>
          </a:xfrm>
        </p:grpSpPr>
        <p:grpSp>
          <p:nvGrpSpPr>
            <p:cNvPr id="32" name="组合 61"/>
            <p:cNvGrpSpPr>
              <a:grpSpLocks/>
            </p:cNvGrpSpPr>
            <p:nvPr/>
          </p:nvGrpSpPr>
          <p:grpSpPr bwMode="auto">
            <a:xfrm>
              <a:off x="6378550" y="995815"/>
              <a:ext cx="755970" cy="755970"/>
              <a:chOff x="4921135" y="2265218"/>
              <a:chExt cx="2360814" cy="2360814"/>
            </a:xfrm>
          </p:grpSpPr>
          <p:sp>
            <p:nvSpPr>
              <p:cNvPr id="34" name="椭圆 33"/>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3" name="文本框 62"/>
            <p:cNvSpPr txBox="1"/>
            <p:nvPr/>
          </p:nvSpPr>
          <p:spPr>
            <a:xfrm>
              <a:off x="6523138" y="1142968"/>
              <a:ext cx="513282"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03</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spTree>
    <p:extLst>
      <p:ext uri="{BB962C8B-B14F-4D97-AF65-F5344CB8AC3E}">
        <p14:creationId xmlns:p14="http://schemas.microsoft.com/office/powerpoint/2010/main" val="62653477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75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5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41" presetClass="entr" presetSubtype="0" fill="hold" grpId="0" nodeType="withEffect">
                                  <p:stCondLst>
                                    <p:cond delay="1000"/>
                                  </p:stCondLst>
                                  <p:iterate type="lt">
                                    <p:tmPct val="10000"/>
                                  </p:iterate>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5"/>
                                        </p:tgtEl>
                                        <p:attrNameLst>
                                          <p:attrName>ppt_y</p:attrName>
                                        </p:attrNameLst>
                                      </p:cBhvr>
                                      <p:tavLst>
                                        <p:tav tm="0">
                                          <p:val>
                                            <p:strVal val="#ppt_y"/>
                                          </p:val>
                                        </p:tav>
                                        <p:tav tm="100000">
                                          <p:val>
                                            <p:strVal val="#ppt_y"/>
                                          </p:val>
                                        </p:tav>
                                      </p:tavLst>
                                    </p:anim>
                                    <p:anim calcmode="lin" valueType="num">
                                      <p:cBhvr>
                                        <p:cTn id="5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5"/>
                                        </p:tgtEl>
                                      </p:cBhvr>
                                    </p:animEffect>
                                  </p:childTnLst>
                                </p:cTn>
                              </p:par>
                              <p:par>
                                <p:cTn id="60" presetID="41" presetClass="entr" presetSubtype="0" fill="hold" grpId="0" nodeType="withEffect">
                                  <p:stCondLst>
                                    <p:cond delay="1000"/>
                                  </p:stCondLst>
                                  <p:iterate type="lt">
                                    <p:tmPct val="10000"/>
                                  </p:iterate>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6"/>
                                        </p:tgtEl>
                                        <p:attrNameLst>
                                          <p:attrName>ppt_y</p:attrName>
                                        </p:attrNameLst>
                                      </p:cBhvr>
                                      <p:tavLst>
                                        <p:tav tm="0">
                                          <p:val>
                                            <p:strVal val="#ppt_y"/>
                                          </p:val>
                                        </p:tav>
                                        <p:tav tm="100000">
                                          <p:val>
                                            <p:strVal val="#ppt_y"/>
                                          </p:val>
                                        </p:tav>
                                      </p:tavLst>
                                    </p:anim>
                                    <p:anim calcmode="lin" valueType="num">
                                      <p:cBhvr>
                                        <p:cTn id="6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6"/>
                                        </p:tgtEl>
                                      </p:cBhvr>
                                    </p:animEffect>
                                  </p:childTnLst>
                                </p:cTn>
                              </p:par>
                              <p:par>
                                <p:cTn id="67" presetID="41" presetClass="entr" presetSubtype="0" fill="hold" grpId="0" nodeType="withEffect">
                                  <p:stCondLst>
                                    <p:cond delay="1000"/>
                                  </p:stCondLst>
                                  <p:iterate type="lt">
                                    <p:tmPct val="10000"/>
                                  </p:iterate>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7"/>
                                        </p:tgtEl>
                                        <p:attrNameLst>
                                          <p:attrName>ppt_y</p:attrName>
                                        </p:attrNameLst>
                                      </p:cBhvr>
                                      <p:tavLst>
                                        <p:tav tm="0">
                                          <p:val>
                                            <p:strVal val="#ppt_y"/>
                                          </p:val>
                                        </p:tav>
                                        <p:tav tm="100000">
                                          <p:val>
                                            <p:strVal val="#ppt_y"/>
                                          </p:val>
                                        </p:tav>
                                      </p:tavLst>
                                    </p:anim>
                                    <p:anim calcmode="lin" valueType="num">
                                      <p:cBhvr>
                                        <p:cTn id="7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42"/>
          <p:cNvSpPr>
            <a:spLocks/>
          </p:cNvSpPr>
          <p:nvPr/>
        </p:nvSpPr>
        <p:spPr bwMode="auto">
          <a:xfrm>
            <a:off x="2103438" y="1721991"/>
            <a:ext cx="3246437"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Freeform 42"/>
          <p:cNvSpPr>
            <a:spLocks/>
          </p:cNvSpPr>
          <p:nvPr/>
        </p:nvSpPr>
        <p:spPr bwMode="auto">
          <a:xfrm flipH="1">
            <a:off x="6454775" y="1721991"/>
            <a:ext cx="3246438"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Freeform 42"/>
          <p:cNvSpPr>
            <a:spLocks/>
          </p:cNvSpPr>
          <p:nvPr/>
        </p:nvSpPr>
        <p:spPr bwMode="auto">
          <a:xfrm flipV="1">
            <a:off x="2103438" y="5054154"/>
            <a:ext cx="3246437"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Freeform 42"/>
          <p:cNvSpPr>
            <a:spLocks/>
          </p:cNvSpPr>
          <p:nvPr/>
        </p:nvSpPr>
        <p:spPr bwMode="auto">
          <a:xfrm flipH="1" flipV="1">
            <a:off x="6454775" y="5054154"/>
            <a:ext cx="3246438"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矩形 32"/>
          <p:cNvSpPr>
            <a:spLocks noChangeArrowheads="1"/>
          </p:cNvSpPr>
          <p:nvPr/>
        </p:nvSpPr>
        <p:spPr bwMode="auto">
          <a:xfrm>
            <a:off x="0" y="3253929"/>
            <a:ext cx="12196763" cy="1150937"/>
          </a:xfrm>
          <a:prstGeom prst="rect">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TextBox 33"/>
          <p:cNvSpPr txBox="1">
            <a:spLocks noChangeArrowheads="1"/>
          </p:cNvSpPr>
          <p:nvPr/>
        </p:nvSpPr>
        <p:spPr bwMode="auto">
          <a:xfrm>
            <a:off x="3217863" y="3580954"/>
            <a:ext cx="5314275" cy="553998"/>
          </a:xfrm>
          <a:prstGeom prst="rect">
            <a:avLst/>
          </a:prstGeom>
          <a:noFill/>
          <a:ln>
            <a:noFill/>
          </a:ln>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000" b="1" dirty="0">
                <a:solidFill>
                  <a:schemeClr val="bg1"/>
                </a:solidFill>
                <a:latin typeface="微软雅黑" pitchFamily="34" charset="-122"/>
              </a:rPr>
              <a:t>20XX</a:t>
            </a:r>
            <a:r>
              <a:rPr lang="zh-CN" altLang="en-US" sz="3000" b="1" dirty="0">
                <a:solidFill>
                  <a:schemeClr val="bg1"/>
                </a:solidFill>
                <a:latin typeface="微软雅黑" pitchFamily="34" charset="-122"/>
              </a:rPr>
              <a:t>年</a:t>
            </a:r>
            <a:r>
              <a:rPr lang="en-US" altLang="zh-CN" sz="3000" b="1" dirty="0">
                <a:solidFill>
                  <a:schemeClr val="bg1"/>
                </a:solidFill>
                <a:latin typeface="微软雅黑" pitchFamily="34" charset="-122"/>
              </a:rPr>
              <a:t>X</a:t>
            </a:r>
            <a:r>
              <a:rPr lang="zh-CN" altLang="en-US" sz="3000"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543050" y="2390329"/>
            <a:ext cx="1154113" cy="1155700"/>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568450" y="3965129"/>
            <a:ext cx="1154113" cy="1155700"/>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9077325" y="2422079"/>
            <a:ext cx="1155700" cy="1155700"/>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9124950" y="3995291"/>
            <a:ext cx="1154113" cy="1155700"/>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792413" y="1269554"/>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4" name="TextBox 47"/>
          <p:cNvSpPr txBox="1">
            <a:spLocks noChangeArrowheads="1"/>
          </p:cNvSpPr>
          <p:nvPr/>
        </p:nvSpPr>
        <p:spPr bwMode="auto">
          <a:xfrm>
            <a:off x="2716213" y="178549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7197725" y="1269554"/>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6" name="TextBox 49"/>
          <p:cNvSpPr txBox="1">
            <a:spLocks noChangeArrowheads="1"/>
          </p:cNvSpPr>
          <p:nvPr/>
        </p:nvSpPr>
        <p:spPr bwMode="auto">
          <a:xfrm>
            <a:off x="6461125" y="178549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792413" y="5844729"/>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8" name="TextBox 51"/>
          <p:cNvSpPr txBox="1">
            <a:spLocks noChangeArrowheads="1"/>
          </p:cNvSpPr>
          <p:nvPr/>
        </p:nvSpPr>
        <p:spPr bwMode="auto">
          <a:xfrm>
            <a:off x="2716213" y="457314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7197725" y="5844729"/>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30" name="TextBox 53"/>
          <p:cNvSpPr txBox="1">
            <a:spLocks noChangeArrowheads="1"/>
          </p:cNvSpPr>
          <p:nvPr/>
        </p:nvSpPr>
        <p:spPr bwMode="auto">
          <a:xfrm>
            <a:off x="6461125" y="457314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29557876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0"/>
                                        </p:tgtEl>
                                        <p:attrNameLst>
                                          <p:attrName>ppt_y</p:attrName>
                                        </p:attrNameLst>
                                      </p:cBhvr>
                                      <p:tavLst>
                                        <p:tav tm="0">
                                          <p:val>
                                            <p:strVal val="#ppt_y"/>
                                          </p:val>
                                        </p:tav>
                                        <p:tav tm="100000">
                                          <p:val>
                                            <p:strVal val="#ppt_y"/>
                                          </p:val>
                                        </p:tav>
                                      </p:tavLst>
                                    </p:anim>
                                    <p:anim calcmode="lin" valueType="num">
                                      <p:cBhvr>
                                        <p:cTn id="3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0"/>
                                        </p:tgtEl>
                                      </p:cBhvr>
                                    </p:animEffect>
                                  </p:childTnLst>
                                </p:cTn>
                              </p:par>
                            </p:childTnLst>
                          </p:cTn>
                        </p:par>
                        <p:par>
                          <p:cTn id="35" fill="hold">
                            <p:stCondLst>
                              <p:cond delay="1200"/>
                            </p:stCondLst>
                            <p:childTnLst>
                              <p:par>
                                <p:cTn id="36" presetID="1"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par>
                                <p:cTn id="44" presetID="56" presetClass="path" presetSubtype="0" accel="50000" decel="50000" fill="hold" nodeType="withEffect">
                                  <p:stCondLst>
                                    <p:cond delay="0"/>
                                  </p:stCondLst>
                                  <p:childTnLst>
                                    <p:animMotion origin="layout" path="M 1.46481E-6 -2.96296E-6 L -0.313 -0.10856 " pathEditMode="relative" rAng="0" ptsTypes="AA">
                                      <p:cBhvr>
                                        <p:cTn id="45" dur="1000" spd="-99900" fill="hold"/>
                                        <p:tgtEl>
                                          <p:spTgt spid="20"/>
                                        </p:tgtEl>
                                        <p:attrNameLst>
                                          <p:attrName>ppt_x,ppt_y</p:attrName>
                                        </p:attrNameLst>
                                      </p:cBhvr>
                                      <p:rCtr x="-15500" y="-5300"/>
                                    </p:animMotion>
                                  </p:childTnLst>
                                </p:cTn>
                              </p:par>
                              <p:par>
                                <p:cTn id="46" presetID="56" presetClass="path" presetSubtype="0" accel="50000" decel="50000" fill="hold" nodeType="withEffect">
                                  <p:stCondLst>
                                    <p:cond delay="0"/>
                                  </p:stCondLst>
                                  <p:childTnLst>
                                    <p:animMotion origin="layout" path="M 1.67816E-7 4.81481E-6 L 0.30831 0.12546 " pathEditMode="relative" rAng="0" ptsTypes="AA">
                                      <p:cBhvr>
                                        <p:cTn id="47" dur="1000" spd="-99900" fill="hold"/>
                                        <p:tgtEl>
                                          <p:spTgt spid="11"/>
                                        </p:tgtEl>
                                        <p:attrNameLst>
                                          <p:attrName>ppt_x,ppt_y</p:attrName>
                                        </p:attrNameLst>
                                      </p:cBhvr>
                                      <p:rCtr x="15400" y="6300"/>
                                    </p:animMotion>
                                  </p:childTnLst>
                                </p:cTn>
                              </p:par>
                              <p:par>
                                <p:cTn id="48" presetID="56" presetClass="path" presetSubtype="0" accel="50000" decel="50000" fill="hold" nodeType="withEffect">
                                  <p:stCondLst>
                                    <p:cond delay="0"/>
                                  </p:stCondLst>
                                  <p:childTnLst>
                                    <p:animMotion origin="layout" path="M -1.26838E-6 -4.81481E-6 L 0.30623 -0.10416 " pathEditMode="relative" rAng="0" ptsTypes="AA">
                                      <p:cBhvr>
                                        <p:cTn id="49" dur="1000" spd="-99900" fill="hold"/>
                                        <p:tgtEl>
                                          <p:spTgt spid="14"/>
                                        </p:tgtEl>
                                        <p:attrNameLst>
                                          <p:attrName>ppt_x,ppt_y</p:attrName>
                                        </p:attrNameLst>
                                      </p:cBhvr>
                                      <p:rCtr x="15300" y="-5100"/>
                                    </p:animMotion>
                                  </p:childTnLst>
                                </p:cTn>
                              </p:par>
                              <p:par>
                                <p:cTn id="50" presetID="56" presetClass="path" presetSubtype="0" accel="50000" decel="50000" fill="hold" nodeType="withEffect">
                                  <p:stCondLst>
                                    <p:cond delay="0"/>
                                  </p:stCondLst>
                                  <p:childTnLst>
                                    <p:animMotion origin="layout" path="M 4.06791E-6 -4.81481E-6 L -0.30923 0.12084 " pathEditMode="relative" rAng="0" ptsTypes="AA">
                                      <p:cBhvr>
                                        <p:cTn id="51" dur="1000" spd="-99900" fill="hold"/>
                                        <p:tgtEl>
                                          <p:spTgt spid="17"/>
                                        </p:tgtEl>
                                        <p:attrNameLst>
                                          <p:attrName>ppt_x,ppt_y</p:attrName>
                                        </p:attrNameLst>
                                      </p:cBhvr>
                                      <p:rCtr x="-15400" y="6000"/>
                                    </p:animMotion>
                                  </p:childTnLst>
                                </p:cTn>
                              </p:par>
                            </p:childTnLst>
                          </p:cTn>
                        </p:par>
                        <p:par>
                          <p:cTn id="52" fill="hold">
                            <p:stCondLst>
                              <p:cond delay="220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right)">
                                      <p:cBhvr>
                                        <p:cTn id="58" dur="500"/>
                                        <p:tgtEl>
                                          <p:spTgt spid="6"/>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right)">
                                      <p:cBhvr>
                                        <p:cTn id="61" dur="500"/>
                                        <p:tgtEl>
                                          <p:spTgt spid="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childTnLst>
                          </p:cTn>
                        </p:par>
                        <p:par>
                          <p:cTn id="65" fill="hold">
                            <p:stCondLst>
                              <p:cond delay="2700"/>
                            </p:stCondLst>
                            <p:childTnLst>
                              <p:par>
                                <p:cTn id="66" presetID="47"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1000"/>
                                        <p:tgtEl>
                                          <p:spTgt spid="29"/>
                                        </p:tgtEl>
                                      </p:cBhvr>
                                    </p:animEffect>
                                    <p:anim calcmode="lin" valueType="num">
                                      <p:cBhvr>
                                        <p:cTn id="79" dur="1000" fill="hold"/>
                                        <p:tgtEl>
                                          <p:spTgt spid="29"/>
                                        </p:tgtEl>
                                        <p:attrNameLst>
                                          <p:attrName>ppt_x</p:attrName>
                                        </p:attrNameLst>
                                      </p:cBhvr>
                                      <p:tavLst>
                                        <p:tav tm="0">
                                          <p:val>
                                            <p:strVal val="#ppt_x"/>
                                          </p:val>
                                        </p:tav>
                                        <p:tav tm="100000">
                                          <p:val>
                                            <p:strVal val="#ppt_x"/>
                                          </p:val>
                                        </p:tav>
                                      </p:tavLst>
                                    </p:anim>
                                    <p:anim calcmode="lin" valueType="num">
                                      <p:cBhvr>
                                        <p:cTn id="80" dur="1000" fill="hold"/>
                                        <p:tgtEl>
                                          <p:spTgt spid="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1000"/>
                                        <p:tgtEl>
                                          <p:spTgt spid="27"/>
                                        </p:tgtEl>
                                      </p:cBhvr>
                                    </p:animEffect>
                                    <p:anim calcmode="lin" valueType="num">
                                      <p:cBhvr>
                                        <p:cTn id="84" dur="1000" fill="hold"/>
                                        <p:tgtEl>
                                          <p:spTgt spid="27"/>
                                        </p:tgtEl>
                                        <p:attrNameLst>
                                          <p:attrName>ppt_x</p:attrName>
                                        </p:attrNameLst>
                                      </p:cBhvr>
                                      <p:tavLst>
                                        <p:tav tm="0">
                                          <p:val>
                                            <p:strVal val="#ppt_x"/>
                                          </p:val>
                                        </p:tav>
                                        <p:tav tm="100000">
                                          <p:val>
                                            <p:strVal val="#ppt_x"/>
                                          </p:val>
                                        </p:tav>
                                      </p:tavLst>
                                    </p:anim>
                                    <p:anim calcmode="lin" valueType="num">
                                      <p:cBhvr>
                                        <p:cTn id="85" dur="1000" fill="hold"/>
                                        <p:tgtEl>
                                          <p:spTgt spid="27"/>
                                        </p:tgtEl>
                                        <p:attrNameLst>
                                          <p:attrName>ppt_y</p:attrName>
                                        </p:attrNameLst>
                                      </p:cBhvr>
                                      <p:tavLst>
                                        <p:tav tm="0">
                                          <p:val>
                                            <p:strVal val="#ppt_y+.1"/>
                                          </p:val>
                                        </p:tav>
                                        <p:tav tm="100000">
                                          <p:val>
                                            <p:strVal val="#ppt_y"/>
                                          </p:val>
                                        </p:tav>
                                      </p:tavLst>
                                    </p:anim>
                                  </p:childTnLst>
                                </p:cTn>
                              </p:par>
                            </p:childTnLst>
                          </p:cTn>
                        </p:par>
                        <p:par>
                          <p:cTn id="86" fill="hold">
                            <p:stCondLst>
                              <p:cond delay="3700"/>
                            </p:stCondLst>
                            <p:childTnLst>
                              <p:par>
                                <p:cTn id="87" presetID="22" presetClass="entr" presetSubtype="1"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up)">
                                      <p:cBhvr>
                                        <p:cTn id="89" dur="500"/>
                                        <p:tgtEl>
                                          <p:spTgt spid="24"/>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up)">
                                      <p:cBhvr>
                                        <p:cTn id="92" dur="500"/>
                                        <p:tgtEl>
                                          <p:spTgt spid="2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down)">
                                      <p:cBhvr>
                                        <p:cTn id="95" dur="500"/>
                                        <p:tgtEl>
                                          <p:spTgt spid="28"/>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wipe(down)">
                                      <p:cBhvr>
                                        <p:cTn id="9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autoUpdateAnimBg="0"/>
      <p:bldP spid="10" grpId="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a:spLocks/>
          </p:cNvSpPr>
          <p:nvPr/>
        </p:nvSpPr>
        <p:spPr bwMode="auto">
          <a:xfrm>
            <a:off x="1065213" y="4070350"/>
            <a:ext cx="1663700" cy="1897063"/>
          </a:xfrm>
          <a:custGeom>
            <a:avLst/>
            <a:gdLst>
              <a:gd name="T0" fmla="*/ 1039340 w 2201"/>
              <a:gd name="T1" fmla="*/ 258690 h 2508"/>
              <a:gd name="T2" fmla="*/ 1663700 w 2201"/>
              <a:gd name="T3" fmla="*/ 1065018 h 2508"/>
              <a:gd name="T4" fmla="*/ 831472 w 2201"/>
              <a:gd name="T5" fmla="*/ 1897063 h 2508"/>
              <a:gd name="T6" fmla="*/ 0 w 2201"/>
              <a:gd name="T7" fmla="*/ 1065018 h 2508"/>
              <a:gd name="T8" fmla="*/ 624360 w 2201"/>
              <a:gd name="T9" fmla="*/ 258690 h 2508"/>
              <a:gd name="T10" fmla="*/ 721113 w 2201"/>
              <a:gd name="T11" fmla="*/ 138422 h 2508"/>
              <a:gd name="T12" fmla="*/ 831472 w 2201"/>
              <a:gd name="T13" fmla="*/ 0 h 2508"/>
              <a:gd name="T14" fmla="*/ 942587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009999"/>
          </a:solidFill>
          <a:ln>
            <a:noFill/>
          </a:ln>
        </p:spPr>
        <p:txBody>
          <a:bodyPr/>
          <a:lstStyle/>
          <a:p>
            <a:endParaRPr lang="zh-CN" altLang="en-US"/>
          </a:p>
        </p:txBody>
      </p:sp>
      <p:sp>
        <p:nvSpPr>
          <p:cNvPr id="6" name="Freeform 8"/>
          <p:cNvSpPr>
            <a:spLocks/>
          </p:cNvSpPr>
          <p:nvPr/>
        </p:nvSpPr>
        <p:spPr bwMode="auto">
          <a:xfrm>
            <a:off x="3130550" y="1708150"/>
            <a:ext cx="1665288" cy="1897063"/>
          </a:xfrm>
          <a:custGeom>
            <a:avLst/>
            <a:gdLst>
              <a:gd name="T0" fmla="*/ 1039576 w 2201"/>
              <a:gd name="T1" fmla="*/ 1639129 h 2508"/>
              <a:gd name="T2" fmla="*/ 1665288 w 2201"/>
              <a:gd name="T3" fmla="*/ 832045 h 2508"/>
              <a:gd name="T4" fmla="*/ 832266 w 2201"/>
              <a:gd name="T5" fmla="*/ 0 h 2508"/>
              <a:gd name="T6" fmla="*/ 0 w 2201"/>
              <a:gd name="T7" fmla="*/ 832045 h 2508"/>
              <a:gd name="T8" fmla="*/ 624956 w 2201"/>
              <a:gd name="T9" fmla="*/ 1639129 h 2508"/>
              <a:gd name="T10" fmla="*/ 721801 w 2201"/>
              <a:gd name="T11" fmla="*/ 1758641 h 2508"/>
              <a:gd name="T12" fmla="*/ 832266 w 2201"/>
              <a:gd name="T13" fmla="*/ 1897063 h 2508"/>
              <a:gd name="T14" fmla="*/ 943487 w 2201"/>
              <a:gd name="T15" fmla="*/ 1758641 h 2508"/>
              <a:gd name="T16" fmla="*/ 1039576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009999"/>
          </a:solidFill>
          <a:ln w="10" cap="flat" cmpd="sng">
            <a:solidFill>
              <a:schemeClr val="bg2"/>
            </a:solidFill>
            <a:round/>
            <a:headEnd/>
            <a:tailEnd/>
          </a:ln>
        </p:spPr>
        <p:txBody>
          <a:bodyPr/>
          <a:lstStyle/>
          <a:p>
            <a:endParaRPr lang="zh-CN" altLang="en-US"/>
          </a:p>
        </p:txBody>
      </p:sp>
      <p:sp>
        <p:nvSpPr>
          <p:cNvPr id="7" name="Oval 9"/>
          <p:cNvSpPr>
            <a:spLocks noChangeArrowheads="1"/>
          </p:cNvSpPr>
          <p:nvPr/>
        </p:nvSpPr>
        <p:spPr bwMode="auto">
          <a:xfrm>
            <a:off x="3228975" y="1806575"/>
            <a:ext cx="1468438"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Freeform 10"/>
          <p:cNvSpPr>
            <a:spLocks/>
          </p:cNvSpPr>
          <p:nvPr/>
        </p:nvSpPr>
        <p:spPr bwMode="auto">
          <a:xfrm>
            <a:off x="5195888" y="4070350"/>
            <a:ext cx="1663700" cy="1897063"/>
          </a:xfrm>
          <a:custGeom>
            <a:avLst/>
            <a:gdLst>
              <a:gd name="T0" fmla="*/ 1039340 w 2201"/>
              <a:gd name="T1" fmla="*/ 258690 h 2508"/>
              <a:gd name="T2" fmla="*/ 1663700 w 2201"/>
              <a:gd name="T3" fmla="*/ 1065018 h 2508"/>
              <a:gd name="T4" fmla="*/ 832228 w 2201"/>
              <a:gd name="T5" fmla="*/ 1897063 h 2508"/>
              <a:gd name="T6" fmla="*/ 0 w 2201"/>
              <a:gd name="T7" fmla="*/ 1065018 h 2508"/>
              <a:gd name="T8" fmla="*/ 625116 w 2201"/>
              <a:gd name="T9" fmla="*/ 258690 h 2508"/>
              <a:gd name="T10" fmla="*/ 721113 w 2201"/>
              <a:gd name="T11" fmla="*/ 138422 h 2508"/>
              <a:gd name="T12" fmla="*/ 832228 w 2201"/>
              <a:gd name="T13" fmla="*/ 0 h 2508"/>
              <a:gd name="T14" fmla="*/ 943343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9999"/>
          </a:solidFill>
          <a:ln w="10" cap="flat" cmpd="sng">
            <a:solidFill>
              <a:schemeClr val="bg2"/>
            </a:solidFill>
            <a:round/>
            <a:headEnd/>
            <a:tailEnd/>
          </a:ln>
        </p:spPr>
        <p:txBody>
          <a:bodyPr/>
          <a:lstStyle/>
          <a:p>
            <a:endParaRPr lang="zh-CN" altLang="en-US"/>
          </a:p>
        </p:txBody>
      </p:sp>
      <p:sp>
        <p:nvSpPr>
          <p:cNvPr id="9" name="Oval 11"/>
          <p:cNvSpPr>
            <a:spLocks noChangeArrowheads="1"/>
          </p:cNvSpPr>
          <p:nvPr/>
        </p:nvSpPr>
        <p:spPr bwMode="auto">
          <a:xfrm>
            <a:off x="5294313"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Freeform 12"/>
          <p:cNvSpPr>
            <a:spLocks/>
          </p:cNvSpPr>
          <p:nvPr/>
        </p:nvSpPr>
        <p:spPr bwMode="auto">
          <a:xfrm>
            <a:off x="9301163" y="4070350"/>
            <a:ext cx="1665287" cy="1897063"/>
          </a:xfrm>
          <a:custGeom>
            <a:avLst/>
            <a:gdLst>
              <a:gd name="T0" fmla="*/ 1040331 w 2201"/>
              <a:gd name="T1" fmla="*/ 258690 h 2508"/>
              <a:gd name="T2" fmla="*/ 1665287 w 2201"/>
              <a:gd name="T3" fmla="*/ 1065018 h 2508"/>
              <a:gd name="T4" fmla="*/ 833022 w 2201"/>
              <a:gd name="T5" fmla="*/ 1897063 h 2508"/>
              <a:gd name="T6" fmla="*/ 0 w 2201"/>
              <a:gd name="T7" fmla="*/ 1065018 h 2508"/>
              <a:gd name="T8" fmla="*/ 625712 w 2201"/>
              <a:gd name="T9" fmla="*/ 258690 h 2508"/>
              <a:gd name="T10" fmla="*/ 721801 w 2201"/>
              <a:gd name="T11" fmla="*/ 138422 h 2508"/>
              <a:gd name="T12" fmla="*/ 833022 w 2201"/>
              <a:gd name="T13" fmla="*/ 0 h 2508"/>
              <a:gd name="T14" fmla="*/ 944243 w 2201"/>
              <a:gd name="T15" fmla="*/ 138422 h 2508"/>
              <a:gd name="T16" fmla="*/ 1040331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9999"/>
          </a:solidFill>
          <a:ln w="10" cap="flat" cmpd="sng">
            <a:solidFill>
              <a:schemeClr val="bg2"/>
            </a:solidFill>
            <a:round/>
            <a:headEnd/>
            <a:tailEnd/>
          </a:ln>
        </p:spPr>
        <p:txBody>
          <a:bodyPr/>
          <a:lstStyle/>
          <a:p>
            <a:endParaRPr lang="zh-CN" altLang="en-US"/>
          </a:p>
        </p:txBody>
      </p:sp>
      <p:sp>
        <p:nvSpPr>
          <p:cNvPr id="11" name="Oval 13"/>
          <p:cNvSpPr>
            <a:spLocks noChangeArrowheads="1"/>
          </p:cNvSpPr>
          <p:nvPr/>
        </p:nvSpPr>
        <p:spPr bwMode="auto">
          <a:xfrm>
            <a:off x="9401175"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Line 14"/>
          <p:cNvSpPr>
            <a:spLocks noChangeShapeType="1"/>
          </p:cNvSpPr>
          <p:nvPr/>
        </p:nvSpPr>
        <p:spPr bwMode="auto">
          <a:xfrm>
            <a:off x="2014538" y="3792538"/>
            <a:ext cx="1839912"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3" name="Oval 15"/>
          <p:cNvSpPr>
            <a:spLocks noChangeArrowheads="1"/>
          </p:cNvSpPr>
          <p:nvPr/>
        </p:nvSpPr>
        <p:spPr bwMode="auto">
          <a:xfrm>
            <a:off x="1801813" y="3694113"/>
            <a:ext cx="209550"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Oval 16"/>
          <p:cNvSpPr>
            <a:spLocks noChangeArrowheads="1"/>
          </p:cNvSpPr>
          <p:nvPr/>
        </p:nvSpPr>
        <p:spPr bwMode="auto">
          <a:xfrm>
            <a:off x="1847850"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Oval 17"/>
          <p:cNvSpPr>
            <a:spLocks noChangeArrowheads="1"/>
          </p:cNvSpPr>
          <p:nvPr/>
        </p:nvSpPr>
        <p:spPr bwMode="auto">
          <a:xfrm>
            <a:off x="38623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Oval 18"/>
          <p:cNvSpPr>
            <a:spLocks noChangeArrowheads="1"/>
          </p:cNvSpPr>
          <p:nvPr/>
        </p:nvSpPr>
        <p:spPr bwMode="auto">
          <a:xfrm>
            <a:off x="3908425"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Line 19"/>
          <p:cNvSpPr>
            <a:spLocks noChangeShapeType="1"/>
          </p:cNvSpPr>
          <p:nvPr/>
        </p:nvSpPr>
        <p:spPr bwMode="auto">
          <a:xfrm>
            <a:off x="4067175" y="3792538"/>
            <a:ext cx="1839913"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8" name="Oval 20"/>
          <p:cNvSpPr>
            <a:spLocks noChangeArrowheads="1"/>
          </p:cNvSpPr>
          <p:nvPr/>
        </p:nvSpPr>
        <p:spPr bwMode="auto">
          <a:xfrm>
            <a:off x="59070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Oval 21"/>
          <p:cNvSpPr>
            <a:spLocks noChangeArrowheads="1"/>
          </p:cNvSpPr>
          <p:nvPr/>
        </p:nvSpPr>
        <p:spPr bwMode="auto">
          <a:xfrm>
            <a:off x="5953125" y="3740150"/>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0" name="Line 22"/>
          <p:cNvSpPr>
            <a:spLocks noChangeShapeType="1"/>
          </p:cNvSpPr>
          <p:nvPr/>
        </p:nvSpPr>
        <p:spPr bwMode="auto">
          <a:xfrm>
            <a:off x="6113463" y="3792538"/>
            <a:ext cx="1839912"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1" name="Oval 23"/>
          <p:cNvSpPr>
            <a:spLocks noChangeArrowheads="1"/>
          </p:cNvSpPr>
          <p:nvPr/>
        </p:nvSpPr>
        <p:spPr bwMode="auto">
          <a:xfrm>
            <a:off x="7953375"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Oval 24"/>
          <p:cNvSpPr>
            <a:spLocks noChangeArrowheads="1"/>
          </p:cNvSpPr>
          <p:nvPr/>
        </p:nvSpPr>
        <p:spPr bwMode="auto">
          <a:xfrm>
            <a:off x="7999413"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3" name="Line 25"/>
          <p:cNvSpPr>
            <a:spLocks noChangeShapeType="1"/>
          </p:cNvSpPr>
          <p:nvPr/>
        </p:nvSpPr>
        <p:spPr bwMode="auto">
          <a:xfrm>
            <a:off x="8167688" y="3792538"/>
            <a:ext cx="1839912"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4" name="Oval 26"/>
          <p:cNvSpPr>
            <a:spLocks noChangeArrowheads="1"/>
          </p:cNvSpPr>
          <p:nvPr/>
        </p:nvSpPr>
        <p:spPr bwMode="auto">
          <a:xfrm>
            <a:off x="10007600"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5" name="Oval 27"/>
          <p:cNvSpPr>
            <a:spLocks noChangeArrowheads="1"/>
          </p:cNvSpPr>
          <p:nvPr/>
        </p:nvSpPr>
        <p:spPr bwMode="auto">
          <a:xfrm>
            <a:off x="10053638"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6" name="Freeform 28"/>
          <p:cNvSpPr>
            <a:spLocks/>
          </p:cNvSpPr>
          <p:nvPr/>
        </p:nvSpPr>
        <p:spPr bwMode="auto">
          <a:xfrm>
            <a:off x="7210425" y="1708150"/>
            <a:ext cx="1663700" cy="1897063"/>
          </a:xfrm>
          <a:custGeom>
            <a:avLst/>
            <a:gdLst>
              <a:gd name="T0" fmla="*/ 1039340 w 2201"/>
              <a:gd name="T1" fmla="*/ 1639129 h 2508"/>
              <a:gd name="T2" fmla="*/ 1663700 w 2201"/>
              <a:gd name="T3" fmla="*/ 832045 h 2508"/>
              <a:gd name="T4" fmla="*/ 832228 w 2201"/>
              <a:gd name="T5" fmla="*/ 0 h 2508"/>
              <a:gd name="T6" fmla="*/ 0 w 2201"/>
              <a:gd name="T7" fmla="*/ 832045 h 2508"/>
              <a:gd name="T8" fmla="*/ 625116 w 2201"/>
              <a:gd name="T9" fmla="*/ 1639129 h 2508"/>
              <a:gd name="T10" fmla="*/ 721113 w 2201"/>
              <a:gd name="T11" fmla="*/ 1758641 h 2508"/>
              <a:gd name="T12" fmla="*/ 832228 w 2201"/>
              <a:gd name="T13" fmla="*/ 1897063 h 2508"/>
              <a:gd name="T14" fmla="*/ 942587 w 2201"/>
              <a:gd name="T15" fmla="*/ 1758641 h 2508"/>
              <a:gd name="T16" fmla="*/ 1039340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009999"/>
          </a:solidFill>
          <a:ln w="10" cap="flat" cmpd="sng">
            <a:solidFill>
              <a:schemeClr val="bg2"/>
            </a:solidFill>
            <a:round/>
            <a:headEnd/>
            <a:tailEnd/>
          </a:ln>
        </p:spPr>
        <p:txBody>
          <a:bodyPr/>
          <a:lstStyle/>
          <a:p>
            <a:endParaRPr lang="zh-CN" altLang="en-US"/>
          </a:p>
        </p:txBody>
      </p:sp>
      <p:sp>
        <p:nvSpPr>
          <p:cNvPr id="27" name="Oval 29"/>
          <p:cNvSpPr>
            <a:spLocks noChangeArrowheads="1"/>
          </p:cNvSpPr>
          <p:nvPr/>
        </p:nvSpPr>
        <p:spPr bwMode="auto">
          <a:xfrm>
            <a:off x="7308850" y="1806575"/>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8" name="Line 14"/>
          <p:cNvSpPr>
            <a:spLocks noChangeShapeType="1"/>
          </p:cNvSpPr>
          <p:nvPr/>
        </p:nvSpPr>
        <p:spPr bwMode="auto">
          <a:xfrm>
            <a:off x="614363" y="3792538"/>
            <a:ext cx="1173162"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9" name="Line 14"/>
          <p:cNvSpPr>
            <a:spLocks noChangeShapeType="1"/>
          </p:cNvSpPr>
          <p:nvPr/>
        </p:nvSpPr>
        <p:spPr bwMode="auto">
          <a:xfrm>
            <a:off x="10215563" y="3792538"/>
            <a:ext cx="1174750"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30" name="TextBox 30"/>
          <p:cNvSpPr txBox="1">
            <a:spLocks noChangeArrowheads="1"/>
          </p:cNvSpPr>
          <p:nvPr/>
        </p:nvSpPr>
        <p:spPr bwMode="auto">
          <a:xfrm>
            <a:off x="1163638" y="4919663"/>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a:solidFill>
                  <a:srgbClr val="F8F8F8"/>
                </a:solidFill>
                <a:latin typeface="微软雅黑" pitchFamily="34" charset="-122"/>
              </a:rPr>
              <a:t>添加文本</a:t>
            </a:r>
          </a:p>
        </p:txBody>
      </p:sp>
      <p:sp>
        <p:nvSpPr>
          <p:cNvPr id="31" name="TextBox 31"/>
          <p:cNvSpPr txBox="1">
            <a:spLocks noChangeArrowheads="1"/>
          </p:cNvSpPr>
          <p:nvPr/>
        </p:nvSpPr>
        <p:spPr bwMode="auto">
          <a:xfrm>
            <a:off x="528637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2" name="TextBox 32"/>
          <p:cNvSpPr txBox="1">
            <a:spLocks noChangeArrowheads="1"/>
          </p:cNvSpPr>
          <p:nvPr/>
        </p:nvSpPr>
        <p:spPr bwMode="auto">
          <a:xfrm>
            <a:off x="940752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3" name="TextBox 33"/>
          <p:cNvSpPr txBox="1">
            <a:spLocks noChangeArrowheads="1"/>
          </p:cNvSpPr>
          <p:nvPr/>
        </p:nvSpPr>
        <p:spPr bwMode="auto">
          <a:xfrm>
            <a:off x="7305675"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4" name="TextBox 34"/>
          <p:cNvSpPr txBox="1">
            <a:spLocks noChangeArrowheads="1"/>
          </p:cNvSpPr>
          <p:nvPr/>
        </p:nvSpPr>
        <p:spPr bwMode="auto">
          <a:xfrm>
            <a:off x="3225800"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5" name="TextBox 35"/>
          <p:cNvSpPr txBox="1">
            <a:spLocks noChangeArrowheads="1"/>
          </p:cNvSpPr>
          <p:nvPr/>
        </p:nvSpPr>
        <p:spPr bwMode="auto">
          <a:xfrm>
            <a:off x="1163638" y="3241675"/>
            <a:ext cx="1485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9999"/>
                </a:solidFill>
                <a:latin typeface="微软雅黑" pitchFamily="34" charset="-122"/>
              </a:rPr>
              <a:t>20XX</a:t>
            </a:r>
            <a:r>
              <a:rPr lang="zh-CN" altLang="en-US" sz="2400" b="1" dirty="0">
                <a:solidFill>
                  <a:srgbClr val="009999"/>
                </a:solidFill>
                <a:latin typeface="微软雅黑" pitchFamily="34" charset="-122"/>
              </a:rPr>
              <a:t>年</a:t>
            </a:r>
          </a:p>
        </p:txBody>
      </p:sp>
      <p:sp>
        <p:nvSpPr>
          <p:cNvPr id="36" name="TextBox 36"/>
          <p:cNvSpPr txBox="1">
            <a:spLocks noChangeArrowheads="1"/>
          </p:cNvSpPr>
          <p:nvPr/>
        </p:nvSpPr>
        <p:spPr bwMode="auto">
          <a:xfrm>
            <a:off x="3211513" y="4005263"/>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9999"/>
                </a:solidFill>
                <a:latin typeface="微软雅黑" pitchFamily="34" charset="-122"/>
              </a:rPr>
              <a:t>20XX</a:t>
            </a:r>
            <a:r>
              <a:rPr lang="zh-CN" altLang="en-US" sz="2400" b="1" dirty="0">
                <a:solidFill>
                  <a:srgbClr val="009999"/>
                </a:solidFill>
                <a:latin typeface="微软雅黑" pitchFamily="34" charset="-122"/>
              </a:rPr>
              <a:t>年</a:t>
            </a:r>
          </a:p>
        </p:txBody>
      </p:sp>
      <p:sp>
        <p:nvSpPr>
          <p:cNvPr id="37" name="TextBox 37"/>
          <p:cNvSpPr txBox="1">
            <a:spLocks noChangeArrowheads="1"/>
          </p:cNvSpPr>
          <p:nvPr/>
        </p:nvSpPr>
        <p:spPr bwMode="auto">
          <a:xfrm>
            <a:off x="5272088"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rgbClr val="009999"/>
                </a:solidFill>
                <a:latin typeface="微软雅黑" pitchFamily="34" charset="-122"/>
              </a:rPr>
              <a:t>20XX</a:t>
            </a:r>
            <a:r>
              <a:rPr lang="zh-CN" altLang="en-US" sz="2400" b="1">
                <a:solidFill>
                  <a:srgbClr val="009999"/>
                </a:solidFill>
                <a:latin typeface="微软雅黑" pitchFamily="34" charset="-122"/>
              </a:rPr>
              <a:t>年</a:t>
            </a:r>
          </a:p>
        </p:txBody>
      </p:sp>
      <p:sp>
        <p:nvSpPr>
          <p:cNvPr id="38" name="TextBox 38"/>
          <p:cNvSpPr txBox="1">
            <a:spLocks noChangeArrowheads="1"/>
          </p:cNvSpPr>
          <p:nvPr/>
        </p:nvSpPr>
        <p:spPr bwMode="auto">
          <a:xfrm>
            <a:off x="7400925" y="4005263"/>
            <a:ext cx="1484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smtClean="0">
                <a:solidFill>
                  <a:srgbClr val="009999"/>
                </a:solidFill>
                <a:latin typeface="微软雅黑" pitchFamily="34" charset="-122"/>
              </a:rPr>
              <a:t>20XX</a:t>
            </a:r>
            <a:r>
              <a:rPr lang="zh-CN" altLang="en-US" sz="2400" b="1" dirty="0" smtClean="0">
                <a:solidFill>
                  <a:srgbClr val="009999"/>
                </a:solidFill>
                <a:latin typeface="微软雅黑" pitchFamily="34" charset="-122"/>
              </a:rPr>
              <a:t>年</a:t>
            </a:r>
            <a:endParaRPr lang="zh-CN" altLang="en-US" sz="2400" b="1" dirty="0">
              <a:solidFill>
                <a:srgbClr val="009999"/>
              </a:solidFill>
              <a:latin typeface="微软雅黑" pitchFamily="34" charset="-122"/>
            </a:endParaRPr>
          </a:p>
        </p:txBody>
      </p:sp>
      <p:sp>
        <p:nvSpPr>
          <p:cNvPr id="39" name="TextBox 39"/>
          <p:cNvSpPr txBox="1">
            <a:spLocks noChangeArrowheads="1"/>
          </p:cNvSpPr>
          <p:nvPr/>
        </p:nvSpPr>
        <p:spPr bwMode="auto">
          <a:xfrm>
            <a:off x="9339263"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smtClean="0">
                <a:solidFill>
                  <a:srgbClr val="009999"/>
                </a:solidFill>
                <a:latin typeface="微软雅黑" pitchFamily="34" charset="-122"/>
              </a:rPr>
              <a:t>20XX</a:t>
            </a:r>
            <a:r>
              <a:rPr lang="zh-CN" altLang="en-US" sz="2400" b="1" dirty="0" smtClean="0">
                <a:solidFill>
                  <a:srgbClr val="009999"/>
                </a:solidFill>
                <a:latin typeface="微软雅黑" pitchFamily="34" charset="-122"/>
              </a:rPr>
              <a:t>年</a:t>
            </a:r>
            <a:endParaRPr lang="zh-CN" altLang="en-US" sz="2400" b="1" dirty="0">
              <a:solidFill>
                <a:srgbClr val="009999"/>
              </a:solidFill>
              <a:latin typeface="微软雅黑" pitchFamily="34" charset="-122"/>
            </a:endParaRPr>
          </a:p>
        </p:txBody>
      </p:sp>
    </p:spTree>
    <p:extLst>
      <p:ext uri="{BB962C8B-B14F-4D97-AF65-F5344CB8AC3E}">
        <p14:creationId xmlns:p14="http://schemas.microsoft.com/office/powerpoint/2010/main" val="35564151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45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1950"/>
                            </p:stCondLst>
                            <p:childTnLst>
                              <p:par>
                                <p:cTn id="38" presetID="47"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ppt_x</p:attrName>
                                        </p:attrNameLst>
                                      </p:cBhvr>
                                      <p:tavLst>
                                        <p:tav tm="0">
                                          <p:val>
                                            <p:strVal val="#ppt_x"/>
                                          </p:val>
                                        </p:tav>
                                        <p:tav tm="100000">
                                          <p:val>
                                            <p:strVal val="#ppt_x"/>
                                          </p:val>
                                        </p:tav>
                                      </p:tavLst>
                                    </p:anim>
                                    <p:anim calcmode="lin" valueType="num">
                                      <p:cBhvr>
                                        <p:cTn id="42" dur="500" fill="hold"/>
                                        <p:tgtEl>
                                          <p:spTgt spid="3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anim calcmode="lin" valueType="num">
                                      <p:cBhvr>
                                        <p:cTn id="46" dur="500" fill="hold"/>
                                        <p:tgtEl>
                                          <p:spTgt spid="5"/>
                                        </p:tgtEl>
                                        <p:attrNameLst>
                                          <p:attrName>ppt_x</p:attrName>
                                        </p:attrNameLst>
                                      </p:cBhvr>
                                      <p:tavLst>
                                        <p:tav tm="0">
                                          <p:val>
                                            <p:strVal val="#ppt_x"/>
                                          </p:val>
                                        </p:tav>
                                        <p:tav tm="100000">
                                          <p:val>
                                            <p:strVal val="#ppt_x"/>
                                          </p:val>
                                        </p:tav>
                                      </p:tavLst>
                                    </p:anim>
                                    <p:anim calcmode="lin" valueType="num">
                                      <p:cBhvr>
                                        <p:cTn id="47" dur="5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par>
                          <p:cTn id="53" fill="hold">
                            <p:stCondLst>
                              <p:cond delay="2450"/>
                            </p:stCondLst>
                            <p:childTnLst>
                              <p:par>
                                <p:cTn id="54" presetID="2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29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3450"/>
                            </p:stCondLst>
                            <p:childTnLst>
                              <p:par>
                                <p:cTn id="69" presetID="47" presetClass="entr" presetSubtype="0"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500"/>
                                        <p:tgtEl>
                                          <p:spTgt spid="6"/>
                                        </p:tgtEl>
                                      </p:cBhvr>
                                    </p:animEffect>
                                    <p:anim calcmode="lin" valueType="num">
                                      <p:cBhvr>
                                        <p:cTn id="72" dur="500" fill="hold"/>
                                        <p:tgtEl>
                                          <p:spTgt spid="6"/>
                                        </p:tgtEl>
                                        <p:attrNameLst>
                                          <p:attrName>ppt_x</p:attrName>
                                        </p:attrNameLst>
                                      </p:cBhvr>
                                      <p:tavLst>
                                        <p:tav tm="0">
                                          <p:val>
                                            <p:strVal val="#ppt_x"/>
                                          </p:val>
                                        </p:tav>
                                        <p:tav tm="100000">
                                          <p:val>
                                            <p:strVal val="#ppt_x"/>
                                          </p:val>
                                        </p:tav>
                                      </p:tavLst>
                                    </p:anim>
                                    <p:anim calcmode="lin" valueType="num">
                                      <p:cBhvr>
                                        <p:cTn id="73" dur="500" fill="hold"/>
                                        <p:tgtEl>
                                          <p:spTgt spid="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anim calcmode="lin" valueType="num">
                                      <p:cBhvr>
                                        <p:cTn id="77" dur="500" fill="hold"/>
                                        <p:tgtEl>
                                          <p:spTgt spid="7"/>
                                        </p:tgtEl>
                                        <p:attrNameLst>
                                          <p:attrName>ppt_x</p:attrName>
                                        </p:attrNameLst>
                                      </p:cBhvr>
                                      <p:tavLst>
                                        <p:tav tm="0">
                                          <p:val>
                                            <p:strVal val="#ppt_x"/>
                                          </p:val>
                                        </p:tav>
                                        <p:tav tm="100000">
                                          <p:val>
                                            <p:strVal val="#ppt_x"/>
                                          </p:val>
                                        </p:tav>
                                      </p:tavLst>
                                    </p:anim>
                                    <p:anim calcmode="lin" valueType="num">
                                      <p:cBhvr>
                                        <p:cTn id="78" dur="500" fill="hold"/>
                                        <p:tgtEl>
                                          <p:spTgt spid="7"/>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anim calcmode="lin" valueType="num">
                                      <p:cBhvr>
                                        <p:cTn id="82" dur="500" fill="hold"/>
                                        <p:tgtEl>
                                          <p:spTgt spid="34"/>
                                        </p:tgtEl>
                                        <p:attrNameLst>
                                          <p:attrName>ppt_x</p:attrName>
                                        </p:attrNameLst>
                                      </p:cBhvr>
                                      <p:tavLst>
                                        <p:tav tm="0">
                                          <p:val>
                                            <p:strVal val="#ppt_x"/>
                                          </p:val>
                                        </p:tav>
                                        <p:tav tm="100000">
                                          <p:val>
                                            <p:strVal val="#ppt_x"/>
                                          </p:val>
                                        </p:tav>
                                      </p:tavLst>
                                    </p:anim>
                                    <p:anim calcmode="lin" valueType="num">
                                      <p:cBhvr>
                                        <p:cTn id="83" dur="500" fill="hold"/>
                                        <p:tgtEl>
                                          <p:spTgt spid="3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anim calcmode="lin" valueType="num">
                                      <p:cBhvr>
                                        <p:cTn id="87" dur="500" fill="hold"/>
                                        <p:tgtEl>
                                          <p:spTgt spid="36"/>
                                        </p:tgtEl>
                                        <p:attrNameLst>
                                          <p:attrName>ppt_x</p:attrName>
                                        </p:attrNameLst>
                                      </p:cBhvr>
                                      <p:tavLst>
                                        <p:tav tm="0">
                                          <p:val>
                                            <p:strVal val="#ppt_x"/>
                                          </p:val>
                                        </p:tav>
                                        <p:tav tm="100000">
                                          <p:val>
                                            <p:strVal val="#ppt_x"/>
                                          </p:val>
                                        </p:tav>
                                      </p:tavLst>
                                    </p:anim>
                                    <p:anim calcmode="lin" valueType="num">
                                      <p:cBhvr>
                                        <p:cTn id="88" dur="500" fill="hold"/>
                                        <p:tgtEl>
                                          <p:spTgt spid="36"/>
                                        </p:tgtEl>
                                        <p:attrNameLst>
                                          <p:attrName>ppt_y</p:attrName>
                                        </p:attrNameLst>
                                      </p:cBhvr>
                                      <p:tavLst>
                                        <p:tav tm="0">
                                          <p:val>
                                            <p:strVal val="#ppt_y+.1"/>
                                          </p:val>
                                        </p:tav>
                                        <p:tav tm="100000">
                                          <p:val>
                                            <p:strVal val="#ppt_y"/>
                                          </p:val>
                                        </p:tav>
                                      </p:tavLst>
                                    </p:anim>
                                  </p:childTnLst>
                                </p:cTn>
                              </p:par>
                            </p:childTnLst>
                          </p:cTn>
                        </p:par>
                        <p:par>
                          <p:cTn id="89" fill="hold">
                            <p:stCondLst>
                              <p:cond delay="3950"/>
                            </p:stCondLst>
                            <p:childTnLst>
                              <p:par>
                                <p:cTn id="90" presetID="22" presetClass="entr" presetSubtype="8"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left)">
                                      <p:cBhvr>
                                        <p:cTn id="92" dur="500"/>
                                        <p:tgtEl>
                                          <p:spTgt spid="17"/>
                                        </p:tgtEl>
                                      </p:cBhvr>
                                    </p:animEffect>
                                  </p:childTnLst>
                                </p:cTn>
                              </p:par>
                            </p:childTnLst>
                          </p:cTn>
                        </p:par>
                        <p:par>
                          <p:cTn id="93" fill="hold">
                            <p:stCondLst>
                              <p:cond delay="4450"/>
                            </p:stCondLst>
                            <p:childTnLst>
                              <p:par>
                                <p:cTn id="94" presetID="10" presetClass="entr" presetSubtype="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animEffect transition="in" filter="fade">
                                      <p:cBhvr>
                                        <p:cTn id="98" dur="500"/>
                                        <p:tgtEl>
                                          <p:spTgt spid="1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500" fill="hold"/>
                                        <p:tgtEl>
                                          <p:spTgt spid="19"/>
                                        </p:tgtEl>
                                        <p:attrNameLst>
                                          <p:attrName>ppt_w</p:attrName>
                                        </p:attrNameLst>
                                      </p:cBhvr>
                                      <p:tavLst>
                                        <p:tav tm="0">
                                          <p:val>
                                            <p:fltVal val="0"/>
                                          </p:val>
                                        </p:tav>
                                        <p:tav tm="100000">
                                          <p:val>
                                            <p:strVal val="#ppt_w"/>
                                          </p:val>
                                        </p:tav>
                                      </p:tavLst>
                                    </p:anim>
                                    <p:anim calcmode="lin" valueType="num">
                                      <p:cBhvr>
                                        <p:cTn id="102" dur="500" fill="hold"/>
                                        <p:tgtEl>
                                          <p:spTgt spid="19"/>
                                        </p:tgtEl>
                                        <p:attrNameLst>
                                          <p:attrName>ppt_h</p:attrName>
                                        </p:attrNameLst>
                                      </p:cBhvr>
                                      <p:tavLst>
                                        <p:tav tm="0">
                                          <p:val>
                                            <p:fltVal val="0"/>
                                          </p:val>
                                        </p:tav>
                                        <p:tav tm="100000">
                                          <p:val>
                                            <p:strVal val="#ppt_h"/>
                                          </p:val>
                                        </p:tav>
                                      </p:tavLst>
                                    </p:anim>
                                    <p:animEffect transition="in" filter="fade">
                                      <p:cBhvr>
                                        <p:cTn id="103" dur="500"/>
                                        <p:tgtEl>
                                          <p:spTgt spid="19"/>
                                        </p:tgtEl>
                                      </p:cBhvr>
                                    </p:animEffect>
                                  </p:childTnLst>
                                </p:cTn>
                              </p:par>
                            </p:childTnLst>
                          </p:cTn>
                        </p:par>
                        <p:par>
                          <p:cTn id="104" fill="hold">
                            <p:stCondLst>
                              <p:cond delay="4950"/>
                            </p:stCondLst>
                            <p:childTnLst>
                              <p:par>
                                <p:cTn id="105" presetID="47"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500"/>
                                        <p:tgtEl>
                                          <p:spTgt spid="37"/>
                                        </p:tgtEl>
                                      </p:cBhvr>
                                    </p:animEffect>
                                    <p:anim calcmode="lin" valueType="num">
                                      <p:cBhvr>
                                        <p:cTn id="108" dur="500" fill="hold"/>
                                        <p:tgtEl>
                                          <p:spTgt spid="37"/>
                                        </p:tgtEl>
                                        <p:attrNameLst>
                                          <p:attrName>ppt_x</p:attrName>
                                        </p:attrNameLst>
                                      </p:cBhvr>
                                      <p:tavLst>
                                        <p:tav tm="0">
                                          <p:val>
                                            <p:strVal val="#ppt_x"/>
                                          </p:val>
                                        </p:tav>
                                        <p:tav tm="100000">
                                          <p:val>
                                            <p:strVal val="#ppt_x"/>
                                          </p:val>
                                        </p:tav>
                                      </p:tavLst>
                                    </p:anim>
                                    <p:anim calcmode="lin" valueType="num">
                                      <p:cBhvr>
                                        <p:cTn id="109" dur="500" fill="hold"/>
                                        <p:tgtEl>
                                          <p:spTgt spid="3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fade">
                                      <p:cBhvr>
                                        <p:cTn id="112" dur="500"/>
                                        <p:tgtEl>
                                          <p:spTgt spid="8"/>
                                        </p:tgtEl>
                                      </p:cBhvr>
                                    </p:animEffect>
                                    <p:anim calcmode="lin" valueType="num">
                                      <p:cBhvr>
                                        <p:cTn id="113" dur="500" fill="hold"/>
                                        <p:tgtEl>
                                          <p:spTgt spid="8"/>
                                        </p:tgtEl>
                                        <p:attrNameLst>
                                          <p:attrName>ppt_x</p:attrName>
                                        </p:attrNameLst>
                                      </p:cBhvr>
                                      <p:tavLst>
                                        <p:tav tm="0">
                                          <p:val>
                                            <p:strVal val="#ppt_x"/>
                                          </p:val>
                                        </p:tav>
                                        <p:tav tm="100000">
                                          <p:val>
                                            <p:strVal val="#ppt_x"/>
                                          </p:val>
                                        </p:tav>
                                      </p:tavLst>
                                    </p:anim>
                                    <p:anim calcmode="lin" valueType="num">
                                      <p:cBhvr>
                                        <p:cTn id="114" dur="500" fill="hold"/>
                                        <p:tgtEl>
                                          <p:spTgt spid="8"/>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fade">
                                      <p:cBhvr>
                                        <p:cTn id="117" dur="500"/>
                                        <p:tgtEl>
                                          <p:spTgt spid="9"/>
                                        </p:tgtEl>
                                      </p:cBhvr>
                                    </p:animEffect>
                                    <p:anim calcmode="lin" valueType="num">
                                      <p:cBhvr>
                                        <p:cTn id="118" dur="500" fill="hold"/>
                                        <p:tgtEl>
                                          <p:spTgt spid="9"/>
                                        </p:tgtEl>
                                        <p:attrNameLst>
                                          <p:attrName>ppt_x</p:attrName>
                                        </p:attrNameLst>
                                      </p:cBhvr>
                                      <p:tavLst>
                                        <p:tav tm="0">
                                          <p:val>
                                            <p:strVal val="#ppt_x"/>
                                          </p:val>
                                        </p:tav>
                                        <p:tav tm="100000">
                                          <p:val>
                                            <p:strVal val="#ppt_x"/>
                                          </p:val>
                                        </p:tav>
                                      </p:tavLst>
                                    </p:anim>
                                    <p:anim calcmode="lin" valueType="num">
                                      <p:cBhvr>
                                        <p:cTn id="119" dur="500" fill="hold"/>
                                        <p:tgtEl>
                                          <p:spTgt spid="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strVal val="#ppt_x"/>
                                          </p:val>
                                        </p:tav>
                                        <p:tav tm="100000">
                                          <p:val>
                                            <p:strVal val="#ppt_x"/>
                                          </p:val>
                                        </p:tav>
                                      </p:tavLst>
                                    </p:anim>
                                    <p:anim calcmode="lin" valueType="num">
                                      <p:cBhvr>
                                        <p:cTn id="124" dur="500" fill="hold"/>
                                        <p:tgtEl>
                                          <p:spTgt spid="31"/>
                                        </p:tgtEl>
                                        <p:attrNameLst>
                                          <p:attrName>ppt_y</p:attrName>
                                        </p:attrNameLst>
                                      </p:cBhvr>
                                      <p:tavLst>
                                        <p:tav tm="0">
                                          <p:val>
                                            <p:strVal val="#ppt_y+.1"/>
                                          </p:val>
                                        </p:tav>
                                        <p:tav tm="100000">
                                          <p:val>
                                            <p:strVal val="#ppt_y"/>
                                          </p:val>
                                        </p:tav>
                                      </p:tavLst>
                                    </p:anim>
                                  </p:childTnLst>
                                </p:cTn>
                              </p:par>
                            </p:childTnLst>
                          </p:cTn>
                        </p:par>
                        <p:par>
                          <p:cTn id="125" fill="hold">
                            <p:stCondLst>
                              <p:cond delay="5450"/>
                            </p:stCondLst>
                            <p:childTnLst>
                              <p:par>
                                <p:cTn id="126" presetID="22" presetClass="entr" presetSubtype="8" fill="hold" grpId="0" nodeType="after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left)">
                                      <p:cBhvr>
                                        <p:cTn id="128" dur="500"/>
                                        <p:tgtEl>
                                          <p:spTgt spid="20"/>
                                        </p:tgtEl>
                                      </p:cBhvr>
                                    </p:animEffect>
                                  </p:childTnLst>
                                </p:cTn>
                              </p:par>
                            </p:childTnLst>
                          </p:cTn>
                        </p:par>
                        <p:par>
                          <p:cTn id="129" fill="hold">
                            <p:stCondLst>
                              <p:cond delay="5950"/>
                            </p:stCondLst>
                            <p:childTnLst>
                              <p:par>
                                <p:cTn id="130" presetID="10" presetClass="entr" presetSubtype="0" fill="hold" grpId="0" nodeType="afterEffect">
                                  <p:stCondLst>
                                    <p:cond delay="0"/>
                                  </p:stCondLst>
                                  <p:childTnLst>
                                    <p:set>
                                      <p:cBhvr>
                                        <p:cTn id="131" dur="1" fill="hold">
                                          <p:stCondLst>
                                            <p:cond delay="0"/>
                                          </p:stCondLst>
                                        </p:cTn>
                                        <p:tgtEl>
                                          <p:spTgt spid="21"/>
                                        </p:tgtEl>
                                        <p:attrNameLst>
                                          <p:attrName>style.visibility</p:attrName>
                                        </p:attrNameLst>
                                      </p:cBhvr>
                                      <p:to>
                                        <p:strVal val="visible"/>
                                      </p:to>
                                    </p:set>
                                    <p:anim calcmode="lin" valueType="num">
                                      <p:cBhvr>
                                        <p:cTn id="132" dur="500" fill="hold"/>
                                        <p:tgtEl>
                                          <p:spTgt spid="21"/>
                                        </p:tgtEl>
                                        <p:attrNameLst>
                                          <p:attrName>ppt_w</p:attrName>
                                        </p:attrNameLst>
                                      </p:cBhvr>
                                      <p:tavLst>
                                        <p:tav tm="0">
                                          <p:val>
                                            <p:fltVal val="0"/>
                                          </p:val>
                                        </p:tav>
                                        <p:tav tm="100000">
                                          <p:val>
                                            <p:strVal val="#ppt_w"/>
                                          </p:val>
                                        </p:tav>
                                      </p:tavLst>
                                    </p:anim>
                                    <p:anim calcmode="lin" valueType="num">
                                      <p:cBhvr>
                                        <p:cTn id="133" dur="500" fill="hold"/>
                                        <p:tgtEl>
                                          <p:spTgt spid="21"/>
                                        </p:tgtEl>
                                        <p:attrNameLst>
                                          <p:attrName>ppt_h</p:attrName>
                                        </p:attrNameLst>
                                      </p:cBhvr>
                                      <p:tavLst>
                                        <p:tav tm="0">
                                          <p:val>
                                            <p:fltVal val="0"/>
                                          </p:val>
                                        </p:tav>
                                        <p:tav tm="100000">
                                          <p:val>
                                            <p:strVal val="#ppt_h"/>
                                          </p:val>
                                        </p:tav>
                                      </p:tavLst>
                                    </p:anim>
                                    <p:animEffect transition="in" filter="fade">
                                      <p:cBhvr>
                                        <p:cTn id="134" dur="500"/>
                                        <p:tgtEl>
                                          <p:spTgt spid="2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2"/>
                                        </p:tgtEl>
                                        <p:attrNameLst>
                                          <p:attrName>style.visibility</p:attrName>
                                        </p:attrNameLst>
                                      </p:cBhvr>
                                      <p:to>
                                        <p:strVal val="visible"/>
                                      </p:to>
                                    </p:set>
                                    <p:anim calcmode="lin" valueType="num">
                                      <p:cBhvr>
                                        <p:cTn id="137" dur="500" fill="hold"/>
                                        <p:tgtEl>
                                          <p:spTgt spid="22"/>
                                        </p:tgtEl>
                                        <p:attrNameLst>
                                          <p:attrName>ppt_w</p:attrName>
                                        </p:attrNameLst>
                                      </p:cBhvr>
                                      <p:tavLst>
                                        <p:tav tm="0">
                                          <p:val>
                                            <p:fltVal val="0"/>
                                          </p:val>
                                        </p:tav>
                                        <p:tav tm="100000">
                                          <p:val>
                                            <p:strVal val="#ppt_w"/>
                                          </p:val>
                                        </p:tav>
                                      </p:tavLst>
                                    </p:anim>
                                    <p:anim calcmode="lin" valueType="num">
                                      <p:cBhvr>
                                        <p:cTn id="138" dur="500" fill="hold"/>
                                        <p:tgtEl>
                                          <p:spTgt spid="22"/>
                                        </p:tgtEl>
                                        <p:attrNameLst>
                                          <p:attrName>ppt_h</p:attrName>
                                        </p:attrNameLst>
                                      </p:cBhvr>
                                      <p:tavLst>
                                        <p:tav tm="0">
                                          <p:val>
                                            <p:fltVal val="0"/>
                                          </p:val>
                                        </p:tav>
                                        <p:tav tm="100000">
                                          <p:val>
                                            <p:strVal val="#ppt_h"/>
                                          </p:val>
                                        </p:tav>
                                      </p:tavLst>
                                    </p:anim>
                                    <p:animEffect transition="in" filter="fade">
                                      <p:cBhvr>
                                        <p:cTn id="139" dur="500"/>
                                        <p:tgtEl>
                                          <p:spTgt spid="22"/>
                                        </p:tgtEl>
                                      </p:cBhvr>
                                    </p:animEffect>
                                  </p:childTnLst>
                                </p:cTn>
                              </p:par>
                            </p:childTnLst>
                          </p:cTn>
                        </p:par>
                        <p:par>
                          <p:cTn id="140" fill="hold">
                            <p:stCondLst>
                              <p:cond delay="6450"/>
                            </p:stCondLst>
                            <p:childTnLst>
                              <p:par>
                                <p:cTn id="141" presetID="47" presetClass="entr" presetSubtype="0" fill="hold" grpId="0" nodeType="afterEffect">
                                  <p:stCondLst>
                                    <p:cond delay="0"/>
                                  </p:stCondLst>
                                  <p:childTnLst>
                                    <p:set>
                                      <p:cBhvr>
                                        <p:cTn id="142" dur="1" fill="hold">
                                          <p:stCondLst>
                                            <p:cond delay="0"/>
                                          </p:stCondLst>
                                        </p:cTn>
                                        <p:tgtEl>
                                          <p:spTgt spid="26"/>
                                        </p:tgtEl>
                                        <p:attrNameLst>
                                          <p:attrName>style.visibility</p:attrName>
                                        </p:attrNameLst>
                                      </p:cBhvr>
                                      <p:to>
                                        <p:strVal val="visible"/>
                                      </p:to>
                                    </p:set>
                                    <p:animEffect transition="in" filter="fade">
                                      <p:cBhvr>
                                        <p:cTn id="143" dur="500"/>
                                        <p:tgtEl>
                                          <p:spTgt spid="26"/>
                                        </p:tgtEl>
                                      </p:cBhvr>
                                    </p:animEffect>
                                    <p:anim calcmode="lin" valueType="num">
                                      <p:cBhvr>
                                        <p:cTn id="144" dur="500" fill="hold"/>
                                        <p:tgtEl>
                                          <p:spTgt spid="26"/>
                                        </p:tgtEl>
                                        <p:attrNameLst>
                                          <p:attrName>ppt_x</p:attrName>
                                        </p:attrNameLst>
                                      </p:cBhvr>
                                      <p:tavLst>
                                        <p:tav tm="0">
                                          <p:val>
                                            <p:strVal val="#ppt_x"/>
                                          </p:val>
                                        </p:tav>
                                        <p:tav tm="100000">
                                          <p:val>
                                            <p:strVal val="#ppt_x"/>
                                          </p:val>
                                        </p:tav>
                                      </p:tavLst>
                                    </p:anim>
                                    <p:anim calcmode="lin" valueType="num">
                                      <p:cBhvr>
                                        <p:cTn id="145" dur="500" fill="hold"/>
                                        <p:tgtEl>
                                          <p:spTgt spid="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27"/>
                                        </p:tgtEl>
                                        <p:attrNameLst>
                                          <p:attrName>style.visibility</p:attrName>
                                        </p:attrNameLst>
                                      </p:cBhvr>
                                      <p:to>
                                        <p:strVal val="visible"/>
                                      </p:to>
                                    </p:set>
                                    <p:animEffect transition="in" filter="fade">
                                      <p:cBhvr>
                                        <p:cTn id="148" dur="500"/>
                                        <p:tgtEl>
                                          <p:spTgt spid="27"/>
                                        </p:tgtEl>
                                      </p:cBhvr>
                                    </p:animEffect>
                                    <p:anim calcmode="lin" valueType="num">
                                      <p:cBhvr>
                                        <p:cTn id="149" dur="500" fill="hold"/>
                                        <p:tgtEl>
                                          <p:spTgt spid="27"/>
                                        </p:tgtEl>
                                        <p:attrNameLst>
                                          <p:attrName>ppt_x</p:attrName>
                                        </p:attrNameLst>
                                      </p:cBhvr>
                                      <p:tavLst>
                                        <p:tav tm="0">
                                          <p:val>
                                            <p:strVal val="#ppt_x"/>
                                          </p:val>
                                        </p:tav>
                                        <p:tav tm="100000">
                                          <p:val>
                                            <p:strVal val="#ppt_x"/>
                                          </p:val>
                                        </p:tav>
                                      </p:tavLst>
                                    </p:anim>
                                    <p:anim calcmode="lin" valueType="num">
                                      <p:cBhvr>
                                        <p:cTn id="150" dur="500" fill="hold"/>
                                        <p:tgtEl>
                                          <p:spTgt spid="27"/>
                                        </p:tgtEl>
                                        <p:attrNameLst>
                                          <p:attrName>ppt_y</p:attrName>
                                        </p:attrNameLst>
                                      </p:cBhvr>
                                      <p:tavLst>
                                        <p:tav tm="0">
                                          <p:val>
                                            <p:strVal val="#ppt_y-.1"/>
                                          </p:val>
                                        </p:tav>
                                        <p:tav tm="100000">
                                          <p:val>
                                            <p:strVal val="#ppt_y"/>
                                          </p:val>
                                        </p:tav>
                                      </p:tavLst>
                                    </p:anim>
                                  </p:childTnLst>
                                </p:cTn>
                              </p:par>
                              <p:par>
                                <p:cTn id="151" presetID="47" presetClass="entr" presetSubtype="0" fill="hold" grpId="0" nodeType="withEffect">
                                  <p:stCondLst>
                                    <p:cond delay="0"/>
                                  </p:stCondLst>
                                  <p:childTnLst>
                                    <p:set>
                                      <p:cBhvr>
                                        <p:cTn id="152" dur="1" fill="hold">
                                          <p:stCondLst>
                                            <p:cond delay="0"/>
                                          </p:stCondLst>
                                        </p:cTn>
                                        <p:tgtEl>
                                          <p:spTgt spid="33"/>
                                        </p:tgtEl>
                                        <p:attrNameLst>
                                          <p:attrName>style.visibility</p:attrName>
                                        </p:attrNameLst>
                                      </p:cBhvr>
                                      <p:to>
                                        <p:strVal val="visible"/>
                                      </p:to>
                                    </p:set>
                                    <p:animEffect transition="in" filter="fade">
                                      <p:cBhvr>
                                        <p:cTn id="153" dur="500"/>
                                        <p:tgtEl>
                                          <p:spTgt spid="33"/>
                                        </p:tgtEl>
                                      </p:cBhvr>
                                    </p:animEffect>
                                    <p:anim calcmode="lin" valueType="num">
                                      <p:cBhvr>
                                        <p:cTn id="154" dur="500" fill="hold"/>
                                        <p:tgtEl>
                                          <p:spTgt spid="33"/>
                                        </p:tgtEl>
                                        <p:attrNameLst>
                                          <p:attrName>ppt_x</p:attrName>
                                        </p:attrNameLst>
                                      </p:cBhvr>
                                      <p:tavLst>
                                        <p:tav tm="0">
                                          <p:val>
                                            <p:strVal val="#ppt_x"/>
                                          </p:val>
                                        </p:tav>
                                        <p:tav tm="100000">
                                          <p:val>
                                            <p:strVal val="#ppt_x"/>
                                          </p:val>
                                        </p:tav>
                                      </p:tavLst>
                                    </p:anim>
                                    <p:anim calcmode="lin" valueType="num">
                                      <p:cBhvr>
                                        <p:cTn id="155" dur="500" fill="hold"/>
                                        <p:tgtEl>
                                          <p:spTgt spid="33"/>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38"/>
                                        </p:tgtEl>
                                        <p:attrNameLst>
                                          <p:attrName>style.visibility</p:attrName>
                                        </p:attrNameLst>
                                      </p:cBhvr>
                                      <p:to>
                                        <p:strVal val="visible"/>
                                      </p:to>
                                    </p:set>
                                    <p:animEffect transition="in" filter="fade">
                                      <p:cBhvr>
                                        <p:cTn id="158" dur="500"/>
                                        <p:tgtEl>
                                          <p:spTgt spid="38"/>
                                        </p:tgtEl>
                                      </p:cBhvr>
                                    </p:animEffect>
                                    <p:anim calcmode="lin" valueType="num">
                                      <p:cBhvr>
                                        <p:cTn id="159" dur="500" fill="hold"/>
                                        <p:tgtEl>
                                          <p:spTgt spid="38"/>
                                        </p:tgtEl>
                                        <p:attrNameLst>
                                          <p:attrName>ppt_x</p:attrName>
                                        </p:attrNameLst>
                                      </p:cBhvr>
                                      <p:tavLst>
                                        <p:tav tm="0">
                                          <p:val>
                                            <p:strVal val="#ppt_x"/>
                                          </p:val>
                                        </p:tav>
                                        <p:tav tm="100000">
                                          <p:val>
                                            <p:strVal val="#ppt_x"/>
                                          </p:val>
                                        </p:tav>
                                      </p:tavLst>
                                    </p:anim>
                                    <p:anim calcmode="lin" valueType="num">
                                      <p:cBhvr>
                                        <p:cTn id="160" dur="500" fill="hold"/>
                                        <p:tgtEl>
                                          <p:spTgt spid="38"/>
                                        </p:tgtEl>
                                        <p:attrNameLst>
                                          <p:attrName>ppt_y</p:attrName>
                                        </p:attrNameLst>
                                      </p:cBhvr>
                                      <p:tavLst>
                                        <p:tav tm="0">
                                          <p:val>
                                            <p:strVal val="#ppt_y+.1"/>
                                          </p:val>
                                        </p:tav>
                                        <p:tav tm="100000">
                                          <p:val>
                                            <p:strVal val="#ppt_y"/>
                                          </p:val>
                                        </p:tav>
                                      </p:tavLst>
                                    </p:anim>
                                  </p:childTnLst>
                                </p:cTn>
                              </p:par>
                            </p:childTnLst>
                          </p:cTn>
                        </p:par>
                        <p:par>
                          <p:cTn id="161" fill="hold">
                            <p:stCondLst>
                              <p:cond delay="6950"/>
                            </p:stCondLst>
                            <p:childTnLst>
                              <p:par>
                                <p:cTn id="162" presetID="22" presetClass="entr" presetSubtype="8" fill="hold" grpId="0" nodeType="afterEffect">
                                  <p:stCondLst>
                                    <p:cond delay="0"/>
                                  </p:stCondLst>
                                  <p:childTnLst>
                                    <p:set>
                                      <p:cBhvr>
                                        <p:cTn id="163" dur="1" fill="hold">
                                          <p:stCondLst>
                                            <p:cond delay="0"/>
                                          </p:stCondLst>
                                        </p:cTn>
                                        <p:tgtEl>
                                          <p:spTgt spid="23"/>
                                        </p:tgtEl>
                                        <p:attrNameLst>
                                          <p:attrName>style.visibility</p:attrName>
                                        </p:attrNameLst>
                                      </p:cBhvr>
                                      <p:to>
                                        <p:strVal val="visible"/>
                                      </p:to>
                                    </p:set>
                                    <p:animEffect transition="in" filter="wipe(left)">
                                      <p:cBhvr>
                                        <p:cTn id="164" dur="500"/>
                                        <p:tgtEl>
                                          <p:spTgt spid="23"/>
                                        </p:tgtEl>
                                      </p:cBhvr>
                                    </p:animEffect>
                                  </p:childTnLst>
                                </p:cTn>
                              </p:par>
                            </p:childTnLst>
                          </p:cTn>
                        </p:par>
                        <p:par>
                          <p:cTn id="165" fill="hold">
                            <p:stCondLst>
                              <p:cond delay="7450"/>
                            </p:stCondLst>
                            <p:childTnLst>
                              <p:par>
                                <p:cTn id="166" presetID="10" presetClass="entr" presetSubtype="0" fill="hold" grpId="0" nodeType="afterEffect">
                                  <p:stCondLst>
                                    <p:cond delay="0"/>
                                  </p:stCondLst>
                                  <p:childTnLst>
                                    <p:set>
                                      <p:cBhvr>
                                        <p:cTn id="167" dur="1" fill="hold">
                                          <p:stCondLst>
                                            <p:cond delay="0"/>
                                          </p:stCondLst>
                                        </p:cTn>
                                        <p:tgtEl>
                                          <p:spTgt spid="24"/>
                                        </p:tgtEl>
                                        <p:attrNameLst>
                                          <p:attrName>style.visibility</p:attrName>
                                        </p:attrNameLst>
                                      </p:cBhvr>
                                      <p:to>
                                        <p:strVal val="visible"/>
                                      </p:to>
                                    </p:set>
                                    <p:anim calcmode="lin" valueType="num">
                                      <p:cBhvr>
                                        <p:cTn id="168" dur="500" fill="hold"/>
                                        <p:tgtEl>
                                          <p:spTgt spid="24"/>
                                        </p:tgtEl>
                                        <p:attrNameLst>
                                          <p:attrName>ppt_w</p:attrName>
                                        </p:attrNameLst>
                                      </p:cBhvr>
                                      <p:tavLst>
                                        <p:tav tm="0">
                                          <p:val>
                                            <p:fltVal val="0"/>
                                          </p:val>
                                        </p:tav>
                                        <p:tav tm="100000">
                                          <p:val>
                                            <p:strVal val="#ppt_w"/>
                                          </p:val>
                                        </p:tav>
                                      </p:tavLst>
                                    </p:anim>
                                    <p:anim calcmode="lin" valueType="num">
                                      <p:cBhvr>
                                        <p:cTn id="169" dur="500" fill="hold"/>
                                        <p:tgtEl>
                                          <p:spTgt spid="24"/>
                                        </p:tgtEl>
                                        <p:attrNameLst>
                                          <p:attrName>ppt_h</p:attrName>
                                        </p:attrNameLst>
                                      </p:cBhvr>
                                      <p:tavLst>
                                        <p:tav tm="0">
                                          <p:val>
                                            <p:fltVal val="0"/>
                                          </p:val>
                                        </p:tav>
                                        <p:tav tm="100000">
                                          <p:val>
                                            <p:strVal val="#ppt_h"/>
                                          </p:val>
                                        </p:tav>
                                      </p:tavLst>
                                    </p:anim>
                                    <p:animEffect transition="in" filter="fade">
                                      <p:cBhvr>
                                        <p:cTn id="170" dur="500"/>
                                        <p:tgtEl>
                                          <p:spTgt spid="2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5"/>
                                        </p:tgtEl>
                                        <p:attrNameLst>
                                          <p:attrName>style.visibility</p:attrName>
                                        </p:attrNameLst>
                                      </p:cBhvr>
                                      <p:to>
                                        <p:strVal val="visible"/>
                                      </p:to>
                                    </p:set>
                                    <p:anim calcmode="lin" valueType="num">
                                      <p:cBhvr>
                                        <p:cTn id="173" dur="500" fill="hold"/>
                                        <p:tgtEl>
                                          <p:spTgt spid="25"/>
                                        </p:tgtEl>
                                        <p:attrNameLst>
                                          <p:attrName>ppt_w</p:attrName>
                                        </p:attrNameLst>
                                      </p:cBhvr>
                                      <p:tavLst>
                                        <p:tav tm="0">
                                          <p:val>
                                            <p:fltVal val="0"/>
                                          </p:val>
                                        </p:tav>
                                        <p:tav tm="100000">
                                          <p:val>
                                            <p:strVal val="#ppt_w"/>
                                          </p:val>
                                        </p:tav>
                                      </p:tavLst>
                                    </p:anim>
                                    <p:anim calcmode="lin" valueType="num">
                                      <p:cBhvr>
                                        <p:cTn id="174" dur="500" fill="hold"/>
                                        <p:tgtEl>
                                          <p:spTgt spid="25"/>
                                        </p:tgtEl>
                                        <p:attrNameLst>
                                          <p:attrName>ppt_h</p:attrName>
                                        </p:attrNameLst>
                                      </p:cBhvr>
                                      <p:tavLst>
                                        <p:tav tm="0">
                                          <p:val>
                                            <p:fltVal val="0"/>
                                          </p:val>
                                        </p:tav>
                                        <p:tav tm="100000">
                                          <p:val>
                                            <p:strVal val="#ppt_h"/>
                                          </p:val>
                                        </p:tav>
                                      </p:tavLst>
                                    </p:anim>
                                    <p:animEffect transition="in" filter="fade">
                                      <p:cBhvr>
                                        <p:cTn id="175" dur="500"/>
                                        <p:tgtEl>
                                          <p:spTgt spid="25"/>
                                        </p:tgtEl>
                                      </p:cBhvr>
                                    </p:animEffect>
                                  </p:childTnLst>
                                </p:cTn>
                              </p:par>
                            </p:childTnLst>
                          </p:cTn>
                        </p:par>
                        <p:par>
                          <p:cTn id="176" fill="hold">
                            <p:stCondLst>
                              <p:cond delay="7950"/>
                            </p:stCondLst>
                            <p:childTnLst>
                              <p:par>
                                <p:cTn id="177" presetID="47" presetClass="entr" presetSubtype="0"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fade">
                                      <p:cBhvr>
                                        <p:cTn id="179" dur="500"/>
                                        <p:tgtEl>
                                          <p:spTgt spid="39"/>
                                        </p:tgtEl>
                                      </p:cBhvr>
                                    </p:animEffect>
                                    <p:anim calcmode="lin" valueType="num">
                                      <p:cBhvr>
                                        <p:cTn id="180" dur="500" fill="hold"/>
                                        <p:tgtEl>
                                          <p:spTgt spid="39"/>
                                        </p:tgtEl>
                                        <p:attrNameLst>
                                          <p:attrName>ppt_x</p:attrName>
                                        </p:attrNameLst>
                                      </p:cBhvr>
                                      <p:tavLst>
                                        <p:tav tm="0">
                                          <p:val>
                                            <p:strVal val="#ppt_x"/>
                                          </p:val>
                                        </p:tav>
                                        <p:tav tm="100000">
                                          <p:val>
                                            <p:strVal val="#ppt_x"/>
                                          </p:val>
                                        </p:tav>
                                      </p:tavLst>
                                    </p:anim>
                                    <p:anim calcmode="lin" valueType="num">
                                      <p:cBhvr>
                                        <p:cTn id="181" dur="500" fill="hold"/>
                                        <p:tgtEl>
                                          <p:spTgt spid="39"/>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10"/>
                                        </p:tgtEl>
                                        <p:attrNameLst>
                                          <p:attrName>style.visibility</p:attrName>
                                        </p:attrNameLst>
                                      </p:cBhvr>
                                      <p:to>
                                        <p:strVal val="visible"/>
                                      </p:to>
                                    </p:set>
                                    <p:animEffect transition="in" filter="fade">
                                      <p:cBhvr>
                                        <p:cTn id="184" dur="500"/>
                                        <p:tgtEl>
                                          <p:spTgt spid="10"/>
                                        </p:tgtEl>
                                      </p:cBhvr>
                                    </p:animEffect>
                                    <p:anim calcmode="lin" valueType="num">
                                      <p:cBhvr>
                                        <p:cTn id="185" dur="500" fill="hold"/>
                                        <p:tgtEl>
                                          <p:spTgt spid="10"/>
                                        </p:tgtEl>
                                        <p:attrNameLst>
                                          <p:attrName>ppt_x</p:attrName>
                                        </p:attrNameLst>
                                      </p:cBhvr>
                                      <p:tavLst>
                                        <p:tav tm="0">
                                          <p:val>
                                            <p:strVal val="#ppt_x"/>
                                          </p:val>
                                        </p:tav>
                                        <p:tav tm="100000">
                                          <p:val>
                                            <p:strVal val="#ppt_x"/>
                                          </p:val>
                                        </p:tav>
                                      </p:tavLst>
                                    </p:anim>
                                    <p:anim calcmode="lin" valueType="num">
                                      <p:cBhvr>
                                        <p:cTn id="186" dur="500" fill="hold"/>
                                        <p:tgtEl>
                                          <p:spTgt spid="10"/>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11"/>
                                        </p:tgtEl>
                                        <p:attrNameLst>
                                          <p:attrName>style.visibility</p:attrName>
                                        </p:attrNameLst>
                                      </p:cBhvr>
                                      <p:to>
                                        <p:strVal val="visible"/>
                                      </p:to>
                                    </p:set>
                                    <p:animEffect transition="in" filter="fade">
                                      <p:cBhvr>
                                        <p:cTn id="189" dur="500"/>
                                        <p:tgtEl>
                                          <p:spTgt spid="11"/>
                                        </p:tgtEl>
                                      </p:cBhvr>
                                    </p:animEffect>
                                    <p:anim calcmode="lin" valueType="num">
                                      <p:cBhvr>
                                        <p:cTn id="190" dur="500" fill="hold"/>
                                        <p:tgtEl>
                                          <p:spTgt spid="11"/>
                                        </p:tgtEl>
                                        <p:attrNameLst>
                                          <p:attrName>ppt_x</p:attrName>
                                        </p:attrNameLst>
                                      </p:cBhvr>
                                      <p:tavLst>
                                        <p:tav tm="0">
                                          <p:val>
                                            <p:strVal val="#ppt_x"/>
                                          </p:val>
                                        </p:tav>
                                        <p:tav tm="100000">
                                          <p:val>
                                            <p:strVal val="#ppt_x"/>
                                          </p:val>
                                        </p:tav>
                                      </p:tavLst>
                                    </p:anim>
                                    <p:anim calcmode="lin" valueType="num">
                                      <p:cBhvr>
                                        <p:cTn id="191" dur="500" fill="hold"/>
                                        <p:tgtEl>
                                          <p:spTgt spid="11"/>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32"/>
                                        </p:tgtEl>
                                        <p:attrNameLst>
                                          <p:attrName>style.visibility</p:attrName>
                                        </p:attrNameLst>
                                      </p:cBhvr>
                                      <p:to>
                                        <p:strVal val="visible"/>
                                      </p:to>
                                    </p:set>
                                    <p:animEffect transition="in" filter="fade">
                                      <p:cBhvr>
                                        <p:cTn id="194" dur="500"/>
                                        <p:tgtEl>
                                          <p:spTgt spid="32"/>
                                        </p:tgtEl>
                                      </p:cBhvr>
                                    </p:animEffect>
                                    <p:anim calcmode="lin" valueType="num">
                                      <p:cBhvr>
                                        <p:cTn id="195" dur="500" fill="hold"/>
                                        <p:tgtEl>
                                          <p:spTgt spid="32"/>
                                        </p:tgtEl>
                                        <p:attrNameLst>
                                          <p:attrName>ppt_x</p:attrName>
                                        </p:attrNameLst>
                                      </p:cBhvr>
                                      <p:tavLst>
                                        <p:tav tm="0">
                                          <p:val>
                                            <p:strVal val="#ppt_x"/>
                                          </p:val>
                                        </p:tav>
                                        <p:tav tm="100000">
                                          <p:val>
                                            <p:strVal val="#ppt_x"/>
                                          </p:val>
                                        </p:tav>
                                      </p:tavLst>
                                    </p:anim>
                                    <p:anim calcmode="lin" valueType="num">
                                      <p:cBhvr>
                                        <p:cTn id="196" dur="500" fill="hold"/>
                                        <p:tgtEl>
                                          <p:spTgt spid="32"/>
                                        </p:tgtEl>
                                        <p:attrNameLst>
                                          <p:attrName>ppt_y</p:attrName>
                                        </p:attrNameLst>
                                      </p:cBhvr>
                                      <p:tavLst>
                                        <p:tav tm="0">
                                          <p:val>
                                            <p:strVal val="#ppt_y+.1"/>
                                          </p:val>
                                        </p:tav>
                                        <p:tav tm="100000">
                                          <p:val>
                                            <p:strVal val="#ppt_y"/>
                                          </p:val>
                                        </p:tav>
                                      </p:tavLst>
                                    </p:anim>
                                  </p:childTnLst>
                                </p:cTn>
                              </p:par>
                            </p:childTnLst>
                          </p:cTn>
                        </p:par>
                        <p:par>
                          <p:cTn id="197" fill="hold">
                            <p:stCondLst>
                              <p:cond delay="8450"/>
                            </p:stCondLst>
                            <p:childTnLst>
                              <p:par>
                                <p:cTn id="198" presetID="22" presetClass="entr" presetSubtype="8" fill="hold" grpId="0" nodeType="afterEffect">
                                  <p:stCondLst>
                                    <p:cond delay="0"/>
                                  </p:stCondLst>
                                  <p:childTnLst>
                                    <p:set>
                                      <p:cBhvr>
                                        <p:cTn id="199" dur="1" fill="hold">
                                          <p:stCondLst>
                                            <p:cond delay="0"/>
                                          </p:stCondLst>
                                        </p:cTn>
                                        <p:tgtEl>
                                          <p:spTgt spid="29"/>
                                        </p:tgtEl>
                                        <p:attrNameLst>
                                          <p:attrName>style.visibility</p:attrName>
                                        </p:attrNameLst>
                                      </p:cBhvr>
                                      <p:to>
                                        <p:strVal val="visible"/>
                                      </p:to>
                                    </p:set>
                                    <p:animEffect transition="in" filter="wipe(left)">
                                      <p:cBhvr>
                                        <p:cTn id="20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autoUpdateAnimBg="0"/>
      <p:bldP spid="8" grpId="0" animBg="1"/>
      <p:bldP spid="9" grpId="0" animBg="1" autoUpdateAnimBg="0"/>
      <p:bldP spid="10" grpId="0" animBg="1"/>
      <p:bldP spid="11" grpId="0" animBg="1" autoUpdateAnimBg="0"/>
      <p:bldP spid="12" grpId="0" animBg="1"/>
      <p:bldP spid="13" grpId="0" animBg="1" autoUpdateAnimBg="0"/>
      <p:bldP spid="14" grpId="0" animBg="1" autoUpdateAnimBg="0"/>
      <p:bldP spid="15" grpId="0" animBg="1" autoUpdateAnimBg="0"/>
      <p:bldP spid="16" grpId="0" animBg="1" autoUpdateAnimBg="0"/>
      <p:bldP spid="17" grpId="0" animBg="1"/>
      <p:bldP spid="18" grpId="0" animBg="1" autoUpdateAnimBg="0"/>
      <p:bldP spid="19" grpId="0" animBg="1" autoUpdateAnimBg="0"/>
      <p:bldP spid="20" grpId="0" animBg="1"/>
      <p:bldP spid="21" grpId="0" animBg="1" autoUpdateAnimBg="0"/>
      <p:bldP spid="22" grpId="0" animBg="1" autoUpdateAnimBg="0"/>
      <p:bldP spid="23" grpId="0" animBg="1"/>
      <p:bldP spid="24" grpId="0" animBg="1" autoUpdateAnimBg="0"/>
      <p:bldP spid="25" grpId="0" animBg="1" autoUpdateAnimBg="0"/>
      <p:bldP spid="26" grpId="0" animBg="1"/>
      <p:bldP spid="27" grpId="0" animBg="1" autoUpdateAnimBg="0"/>
      <p:bldP spid="28" grpId="0" animBg="1"/>
      <p:bldP spid="29" grpId="0" animBg="1"/>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a:spLocks/>
          </p:cNvSpPr>
          <p:nvPr/>
        </p:nvSpPr>
        <p:spPr bwMode="auto">
          <a:xfrm>
            <a:off x="172402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92D050"/>
          </a:solidFill>
          <a:ln>
            <a:noFill/>
          </a:ln>
        </p:spPr>
        <p:txBody>
          <a:bodyPr/>
          <a:lstStyle/>
          <a:p>
            <a:endParaRPr lang="zh-CN" altLang="en-US"/>
          </a:p>
        </p:txBody>
      </p:sp>
      <p:sp>
        <p:nvSpPr>
          <p:cNvPr id="6" name="Freeform 7"/>
          <p:cNvSpPr>
            <a:spLocks/>
          </p:cNvSpPr>
          <p:nvPr/>
        </p:nvSpPr>
        <p:spPr bwMode="auto">
          <a:xfrm>
            <a:off x="172402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6"/>
          <p:cNvSpPr>
            <a:spLocks/>
          </p:cNvSpPr>
          <p:nvPr/>
        </p:nvSpPr>
        <p:spPr bwMode="auto">
          <a:xfrm>
            <a:off x="4749800"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9999"/>
          </a:solidFill>
          <a:ln>
            <a:noFill/>
          </a:ln>
        </p:spPr>
        <p:txBody>
          <a:bodyPr/>
          <a:lstStyle/>
          <a:p>
            <a:endParaRPr lang="zh-CN" altLang="en-US"/>
          </a:p>
        </p:txBody>
      </p:sp>
      <p:sp>
        <p:nvSpPr>
          <p:cNvPr id="8" name="Freeform 7"/>
          <p:cNvSpPr>
            <a:spLocks/>
          </p:cNvSpPr>
          <p:nvPr/>
        </p:nvSpPr>
        <p:spPr bwMode="auto">
          <a:xfrm>
            <a:off x="4749800"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6"/>
          <p:cNvSpPr>
            <a:spLocks/>
          </p:cNvSpPr>
          <p:nvPr/>
        </p:nvSpPr>
        <p:spPr bwMode="auto">
          <a:xfrm>
            <a:off x="782637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a:lstStyle/>
          <a:p>
            <a:endParaRPr lang="zh-CN" altLang="en-US"/>
          </a:p>
        </p:txBody>
      </p:sp>
      <p:sp>
        <p:nvSpPr>
          <p:cNvPr id="10" name="Freeform 7"/>
          <p:cNvSpPr>
            <a:spLocks/>
          </p:cNvSpPr>
          <p:nvPr/>
        </p:nvSpPr>
        <p:spPr bwMode="auto">
          <a:xfrm>
            <a:off x="782637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TextBox 9"/>
          <p:cNvSpPr txBox="1">
            <a:spLocks noChangeArrowheads="1"/>
          </p:cNvSpPr>
          <p:nvPr/>
        </p:nvSpPr>
        <p:spPr bwMode="auto">
          <a:xfrm>
            <a:off x="1787525" y="4797946"/>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smtClean="0">
                <a:solidFill>
                  <a:schemeClr val="bg1"/>
                </a:solidFill>
                <a:latin typeface="微软雅黑" pitchFamily="34" charset="-122"/>
              </a:rPr>
              <a:t>点击输入你的亮出内容</a:t>
            </a:r>
            <a:endParaRPr lang="en-US" altLang="zh-CN" sz="1800" b="1" dirty="0" smtClean="0">
              <a:solidFill>
                <a:schemeClr val="bg1"/>
              </a:solidFill>
              <a:latin typeface="微软雅黑" pitchFamily="34" charset="-122"/>
            </a:endParaRPr>
          </a:p>
          <a:p>
            <a:pPr algn="ctr" eaLnBrk="1" hangingPunct="1">
              <a:spcBef>
                <a:spcPct val="0"/>
              </a:spcBef>
              <a:buFontTx/>
              <a:buNone/>
            </a:pPr>
            <a:r>
              <a:rPr lang="zh-CN" altLang="en-US" sz="1800" b="1" dirty="0" smtClean="0">
                <a:solidFill>
                  <a:schemeClr val="bg1"/>
                </a:solidFill>
                <a:latin typeface="微软雅黑" pitchFamily="34" charset="-122"/>
              </a:rPr>
              <a:t>或复制文本内容</a:t>
            </a:r>
            <a:endParaRPr lang="en-US" altLang="zh-CN" sz="1800" b="1" dirty="0" smtClean="0">
              <a:solidFill>
                <a:schemeClr val="bg1"/>
              </a:solidFill>
              <a:latin typeface="微软雅黑" pitchFamily="34" charset="-122"/>
            </a:endParaRPr>
          </a:p>
          <a:p>
            <a:pPr algn="ctr" eaLnBrk="1" hangingPunct="1">
              <a:spcBef>
                <a:spcPct val="0"/>
              </a:spcBef>
              <a:buFontTx/>
              <a:buNone/>
            </a:pPr>
            <a:r>
              <a:rPr lang="zh-CN" altLang="en-US" sz="1800" b="1" dirty="0" smtClean="0">
                <a:solidFill>
                  <a:schemeClr val="bg1"/>
                </a:solidFill>
                <a:latin typeface="微软雅黑" pitchFamily="34" charset="-122"/>
              </a:rPr>
              <a:t>图片随意更改</a:t>
            </a:r>
            <a:endParaRPr lang="zh-CN" altLang="en-US" sz="1800" b="1" dirty="0">
              <a:solidFill>
                <a:schemeClr val="bg1"/>
              </a:solidFill>
              <a:latin typeface="微软雅黑" pitchFamily="34" charset="-122"/>
            </a:endParaRPr>
          </a:p>
        </p:txBody>
      </p:sp>
      <p:sp>
        <p:nvSpPr>
          <p:cNvPr id="12" name="TextBox 10"/>
          <p:cNvSpPr txBox="1">
            <a:spLocks noChangeArrowheads="1"/>
          </p:cNvSpPr>
          <p:nvPr/>
        </p:nvSpPr>
        <p:spPr bwMode="auto">
          <a:xfrm>
            <a:off x="4800600" y="4886325"/>
            <a:ext cx="25511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smtClean="0">
                <a:solidFill>
                  <a:schemeClr val="bg1"/>
                </a:solidFill>
                <a:latin typeface="微软雅黑" pitchFamily="34" charset="-122"/>
              </a:rPr>
              <a:t>点击输入你的亮出内容</a:t>
            </a:r>
            <a:endParaRPr lang="en-US" altLang="zh-CN" sz="1800" b="1" dirty="0" smtClean="0">
              <a:solidFill>
                <a:schemeClr val="bg1"/>
              </a:solidFill>
              <a:latin typeface="微软雅黑" pitchFamily="34" charset="-122"/>
            </a:endParaRPr>
          </a:p>
          <a:p>
            <a:pPr algn="ctr" eaLnBrk="1" hangingPunct="1">
              <a:spcBef>
                <a:spcPct val="0"/>
              </a:spcBef>
              <a:buFontTx/>
              <a:buNone/>
            </a:pPr>
            <a:r>
              <a:rPr lang="zh-CN" altLang="en-US" sz="1800" b="1" dirty="0" smtClean="0">
                <a:solidFill>
                  <a:schemeClr val="bg1"/>
                </a:solidFill>
                <a:latin typeface="微软雅黑" pitchFamily="34" charset="-122"/>
              </a:rPr>
              <a:t>或复制文本内容</a:t>
            </a:r>
            <a:endParaRPr lang="en-US" altLang="zh-CN" sz="1800" b="1" dirty="0" smtClean="0">
              <a:solidFill>
                <a:schemeClr val="bg1"/>
              </a:solidFill>
              <a:latin typeface="微软雅黑" pitchFamily="34" charset="-122"/>
            </a:endParaRPr>
          </a:p>
          <a:p>
            <a:pPr algn="ctr" eaLnBrk="1" hangingPunct="1">
              <a:spcBef>
                <a:spcPct val="0"/>
              </a:spcBef>
              <a:buFontTx/>
              <a:buNone/>
            </a:pPr>
            <a:r>
              <a:rPr lang="zh-CN" altLang="en-US" sz="1800" b="1" dirty="0" smtClean="0">
                <a:solidFill>
                  <a:schemeClr val="bg1"/>
                </a:solidFill>
                <a:latin typeface="微软雅黑" pitchFamily="34" charset="-122"/>
              </a:rPr>
              <a:t>图片随意更改</a:t>
            </a:r>
            <a:endParaRPr lang="zh-CN" altLang="en-US" sz="1800" b="1" dirty="0">
              <a:solidFill>
                <a:schemeClr val="bg1"/>
              </a:solidFill>
              <a:latin typeface="微软雅黑" pitchFamily="34" charset="-122"/>
            </a:endParaRPr>
          </a:p>
        </p:txBody>
      </p:sp>
      <p:sp>
        <p:nvSpPr>
          <p:cNvPr id="13" name="TextBox 11"/>
          <p:cNvSpPr txBox="1">
            <a:spLocks noChangeArrowheads="1"/>
          </p:cNvSpPr>
          <p:nvPr/>
        </p:nvSpPr>
        <p:spPr bwMode="auto">
          <a:xfrm>
            <a:off x="7889875" y="4886325"/>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smtClean="0">
                <a:solidFill>
                  <a:schemeClr val="bg1"/>
                </a:solidFill>
                <a:latin typeface="微软雅黑" pitchFamily="34" charset="-122"/>
              </a:rPr>
              <a:t>点击输入你的亮出内容</a:t>
            </a:r>
            <a:endParaRPr lang="en-US" altLang="zh-CN" sz="1800" b="1" dirty="0" smtClean="0">
              <a:solidFill>
                <a:schemeClr val="bg1"/>
              </a:solidFill>
              <a:latin typeface="微软雅黑" pitchFamily="34" charset="-122"/>
            </a:endParaRPr>
          </a:p>
          <a:p>
            <a:pPr algn="ctr" eaLnBrk="1" hangingPunct="1">
              <a:spcBef>
                <a:spcPct val="0"/>
              </a:spcBef>
              <a:buFontTx/>
              <a:buNone/>
            </a:pPr>
            <a:r>
              <a:rPr lang="zh-CN" altLang="en-US" sz="1800" b="1" dirty="0" smtClean="0">
                <a:solidFill>
                  <a:schemeClr val="bg1"/>
                </a:solidFill>
                <a:latin typeface="微软雅黑" pitchFamily="34" charset="-122"/>
              </a:rPr>
              <a:t>或复制文本内容</a:t>
            </a:r>
            <a:endParaRPr lang="en-US" altLang="zh-CN" sz="1800" b="1" dirty="0" smtClean="0">
              <a:solidFill>
                <a:schemeClr val="bg1"/>
              </a:solidFill>
              <a:latin typeface="微软雅黑" pitchFamily="34" charset="-122"/>
            </a:endParaRPr>
          </a:p>
          <a:p>
            <a:pPr algn="ctr" eaLnBrk="1" hangingPunct="1">
              <a:spcBef>
                <a:spcPct val="0"/>
              </a:spcBef>
              <a:buFontTx/>
              <a:buNone/>
            </a:pPr>
            <a:r>
              <a:rPr lang="zh-CN" altLang="en-US" sz="1800" b="1" dirty="0" smtClean="0">
                <a:solidFill>
                  <a:schemeClr val="bg1"/>
                </a:solidFill>
                <a:latin typeface="微软雅黑" pitchFamily="34" charset="-122"/>
              </a:rPr>
              <a:t>图片随意更改</a:t>
            </a:r>
            <a:endParaRPr lang="zh-CN" altLang="en-US" sz="1800" b="1" dirty="0">
              <a:solidFill>
                <a:schemeClr val="bg1"/>
              </a:solidFill>
              <a:latin typeface="微软雅黑" pitchFamily="34" charset="-122"/>
            </a:endParaRPr>
          </a:p>
        </p:txBody>
      </p:sp>
    </p:spTree>
    <p:extLst>
      <p:ext uri="{BB962C8B-B14F-4D97-AF65-F5344CB8AC3E}">
        <p14:creationId xmlns:p14="http://schemas.microsoft.com/office/powerpoint/2010/main" val="15514302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2350"/>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40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childTnLst>
                          </p:cTn>
                        </p:par>
                        <p:par>
                          <p:cTn id="54" fill="hold">
                            <p:stCondLst>
                              <p:cond delay="3750"/>
                            </p:stCondLst>
                            <p:childTnLst>
                              <p:par>
                                <p:cTn id="55" presetID="22"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500"/>
                                        <p:tgtEl>
                                          <p:spTgt spid="11"/>
                                        </p:tgtEl>
                                      </p:cBhvr>
                                    </p:animEffect>
                                  </p:childTnLst>
                                </p:cTn>
                              </p:par>
                            </p:childTnLst>
                          </p:cTn>
                        </p:par>
                        <p:par>
                          <p:cTn id="58" fill="hold">
                            <p:stCondLst>
                              <p:cond delay="425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4750"/>
                            </p:stCondLst>
                            <p:childTnLst>
                              <p:par>
                                <p:cTn id="63" presetID="22" presetClass="entr" presetSubtype="1"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530</TotalTime>
  <Words>2918</Words>
  <Application>Microsoft Office PowerPoint</Application>
  <PresentationFormat>自定义</PresentationFormat>
  <Paragraphs>493</Paragraphs>
  <Slides>35</Slides>
  <Notes>34</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dc:title>
  <dc:creator>12sc.taobao.com</dc:creator>
  <cp:lastModifiedBy>admin</cp:lastModifiedBy>
  <cp:revision>58</cp:revision>
  <dcterms:created xsi:type="dcterms:W3CDTF">2015-02-02T06:52:15Z</dcterms:created>
  <dcterms:modified xsi:type="dcterms:W3CDTF">2016-06-11T01:46:32Z</dcterms:modified>
</cp:coreProperties>
</file>