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handoutMasterIdLst>
    <p:handoutMasterId r:id="rId39"/>
  </p:handoutMasterIdLst>
  <p:sldIdLst>
    <p:sldId id="336" r:id="rId2"/>
    <p:sldId id="334" r:id="rId3"/>
    <p:sldId id="329" r:id="rId4"/>
    <p:sldId id="320" r:id="rId5"/>
    <p:sldId id="309" r:id="rId6"/>
    <p:sldId id="311" r:id="rId7"/>
    <p:sldId id="313" r:id="rId8"/>
    <p:sldId id="323" r:id="rId9"/>
    <p:sldId id="330" r:id="rId10"/>
    <p:sldId id="310" r:id="rId11"/>
    <p:sldId id="289" r:id="rId12"/>
    <p:sldId id="292" r:id="rId13"/>
    <p:sldId id="288" r:id="rId14"/>
    <p:sldId id="315" r:id="rId15"/>
    <p:sldId id="308" r:id="rId16"/>
    <p:sldId id="331" r:id="rId17"/>
    <p:sldId id="300" r:id="rId18"/>
    <p:sldId id="301" r:id="rId19"/>
    <p:sldId id="287" r:id="rId20"/>
    <p:sldId id="314" r:id="rId21"/>
    <p:sldId id="258" r:id="rId22"/>
    <p:sldId id="321" r:id="rId23"/>
    <p:sldId id="332" r:id="rId24"/>
    <p:sldId id="290" r:id="rId25"/>
    <p:sldId id="322" r:id="rId26"/>
    <p:sldId id="307" r:id="rId27"/>
    <p:sldId id="293" r:id="rId28"/>
    <p:sldId id="294" r:id="rId29"/>
    <p:sldId id="296" r:id="rId30"/>
    <p:sldId id="333" r:id="rId31"/>
    <p:sldId id="298" r:id="rId32"/>
    <p:sldId id="299" r:id="rId33"/>
    <p:sldId id="302" r:id="rId34"/>
    <p:sldId id="312" r:id="rId35"/>
    <p:sldId id="303" r:id="rId36"/>
    <p:sldId id="306" r:id="rId37"/>
  </p:sldIdLst>
  <p:sldSz cx="12190413" cy="6859588"/>
  <p:notesSz cx="6858000" cy="9144000"/>
  <p:embeddedFontLst>
    <p:embeddedFont>
      <p:font typeface="微软雅黑" pitchFamily="34" charset="-122"/>
      <p:regular r:id="rId40"/>
      <p:bold r:id="rId41"/>
    </p:embeddedFont>
    <p:embeddedFont>
      <p:font typeface="굴림" pitchFamily="34" charset="-127"/>
      <p:regular r:id="rId42"/>
    </p:embeddedFont>
    <p:embeddedFont>
      <p:font typeface="Impact" pitchFamily="34" charset="0"/>
      <p:regular r:id="rId43"/>
    </p:embeddedFont>
    <p:embeddedFont>
      <p:font typeface="Calibri" pitchFamily="34" charset="0"/>
      <p:regular r:id="rId44"/>
      <p:bold r:id="rId45"/>
      <p:italic r:id="rId46"/>
      <p:boldItalic r:id="rId47"/>
    </p:embeddedFont>
    <p:embeddedFont>
      <p:font typeface="맑은 고딕" pitchFamily="34" charset="-127"/>
      <p:regular r:id="rId48"/>
      <p:bold r:id="rId49"/>
    </p:embeddedFont>
    <p:embeddedFont>
      <p:font typeface="Arial Black" pitchFamily="34" charset="0"/>
      <p:bold r:id="rId50"/>
    </p:embeddedFont>
    <p:embeddedFont>
      <p:font typeface="Arial Unicode MS" pitchFamily="34" charset="-122"/>
      <p:regular r:id="rId51"/>
    </p:embeddedFont>
  </p:embeddedFontLst>
  <p:custDataLst>
    <p:tags r:id="rId52"/>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005DA2"/>
    <a:srgbClr val="00529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6300" autoAdjust="0"/>
  </p:normalViewPr>
  <p:slideViewPr>
    <p:cSldViewPr>
      <p:cViewPr>
        <p:scale>
          <a:sx n="84" d="100"/>
          <a:sy n="84" d="100"/>
        </p:scale>
        <p:origin x="-948" y="-648"/>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A74CB2-8E31-4029-8803-9E8EFAC84806}" type="datetimeFigureOut">
              <a:rPr lang="zh-CN" altLang="en-US" smtClean="0"/>
              <a:t>2016-06-11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2905A-B2DB-4CD1-A0EE-81E2CDE5EE4A}" type="slidenum">
              <a:rPr lang="zh-CN" altLang="en-US" smtClean="0"/>
              <a:t>‹#›</a:t>
            </a:fld>
            <a:endParaRPr lang="zh-CN" altLang="en-US"/>
          </a:p>
        </p:txBody>
      </p:sp>
    </p:spTree>
    <p:extLst>
      <p:ext uri="{BB962C8B-B14F-4D97-AF65-F5344CB8AC3E}">
        <p14:creationId xmlns:p14="http://schemas.microsoft.com/office/powerpoint/2010/main" val="3701656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2016-06-11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19471706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93382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0069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文本框 2"/>
          <p:cNvSpPr txBox="1">
            <a:spLocks noChangeArrowheads="1"/>
          </p:cNvSpPr>
          <p:nvPr/>
        </p:nvSpPr>
        <p:spPr bwMode="auto">
          <a:xfrm>
            <a:off x="523314" y="0"/>
            <a:ext cx="315308" cy="1107996"/>
          </a:xfrm>
          <a:prstGeom prst="rect">
            <a:avLst/>
          </a:prstGeom>
          <a:noFill/>
          <a:ln w="9525">
            <a:noFill/>
            <a:miter lim="800000"/>
            <a:headEnd/>
            <a:tailEnd/>
          </a:ln>
        </p:spPr>
        <p:txBody>
          <a:bodyPr>
            <a:spAutoFit/>
          </a:bodyPr>
          <a:lstStyle/>
          <a:p>
            <a:r>
              <a:rPr lang="en-US" altLang="zh-CN" sz="6600" dirty="0">
                <a:solidFill>
                  <a:srgbClr val="C00000"/>
                </a:solidFill>
                <a:latin typeface="Impact" pitchFamily="34" charset="0"/>
              </a:rPr>
              <a:t>1</a:t>
            </a:r>
            <a:endParaRPr lang="zh-CN" altLang="en-US" sz="6600" dirty="0">
              <a:solidFill>
                <a:srgbClr val="C00000"/>
              </a:solidFill>
              <a:latin typeface="Impact" pitchFamily="34" charset="0"/>
            </a:endParaRPr>
          </a:p>
        </p:txBody>
      </p:sp>
      <p:sp>
        <p:nvSpPr>
          <p:cNvPr id="8" name="矩形 7"/>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6" name="矩形 5"/>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863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362">
                                          <p:stCondLst>
                                            <p:cond delay="0"/>
                                          </p:stCondLst>
                                        </p:cTn>
                                        <p:tgtEl>
                                          <p:spTgt spid="4"/>
                                        </p:tgtEl>
                                      </p:cBhvr>
                                    </p:animEffect>
                                    <p:anim calcmode="lin" valueType="num">
                                      <p:cBhvr>
                                        <p:cTn id="8" dur="1139"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4"/>
                                        </p:tgtEl>
                                        <p:attrNameLst>
                                          <p:attrName>ppt_y</p:attrName>
                                        </p:attrNameLst>
                                      </p:cBhvr>
                                      <p:tavLst>
                                        <p:tav tm="0" fmla="#ppt_y-sin(pi*$)/81">
                                          <p:val>
                                            <p:fltVal val="0"/>
                                          </p:val>
                                        </p:tav>
                                        <p:tav tm="100000">
                                          <p:val>
                                            <p:fltVal val="1"/>
                                          </p:val>
                                        </p:tav>
                                      </p:tavLst>
                                    </p:anim>
                                    <p:animScale>
                                      <p:cBhvr>
                                        <p:cTn id="13" dur="16">
                                          <p:stCondLst>
                                            <p:cond delay="406"/>
                                          </p:stCondLst>
                                        </p:cTn>
                                        <p:tgtEl>
                                          <p:spTgt spid="4"/>
                                        </p:tgtEl>
                                      </p:cBhvr>
                                      <p:to x="100000" y="60000"/>
                                    </p:animScale>
                                    <p:animScale>
                                      <p:cBhvr>
                                        <p:cTn id="14" dur="104" decel="50000">
                                          <p:stCondLst>
                                            <p:cond delay="423"/>
                                          </p:stCondLst>
                                        </p:cTn>
                                        <p:tgtEl>
                                          <p:spTgt spid="4"/>
                                        </p:tgtEl>
                                      </p:cBhvr>
                                      <p:to x="100000" y="100000"/>
                                    </p:animScale>
                                    <p:animScale>
                                      <p:cBhvr>
                                        <p:cTn id="15" dur="16">
                                          <p:stCondLst>
                                            <p:cond delay="820"/>
                                          </p:stCondLst>
                                        </p:cTn>
                                        <p:tgtEl>
                                          <p:spTgt spid="4"/>
                                        </p:tgtEl>
                                      </p:cBhvr>
                                      <p:to x="100000" y="80000"/>
                                    </p:animScale>
                                    <p:animScale>
                                      <p:cBhvr>
                                        <p:cTn id="16" dur="104" decel="50000">
                                          <p:stCondLst>
                                            <p:cond delay="836"/>
                                          </p:stCondLst>
                                        </p:cTn>
                                        <p:tgtEl>
                                          <p:spTgt spid="4"/>
                                        </p:tgtEl>
                                      </p:cBhvr>
                                      <p:to x="100000" y="100000"/>
                                    </p:animScale>
                                    <p:animScale>
                                      <p:cBhvr>
                                        <p:cTn id="17" dur="16">
                                          <p:stCondLst>
                                            <p:cond delay="1026"/>
                                          </p:stCondLst>
                                        </p:cTn>
                                        <p:tgtEl>
                                          <p:spTgt spid="4"/>
                                        </p:tgtEl>
                                      </p:cBhvr>
                                      <p:to x="100000" y="90000"/>
                                    </p:animScale>
                                    <p:animScale>
                                      <p:cBhvr>
                                        <p:cTn id="18" dur="104" decel="50000">
                                          <p:stCondLst>
                                            <p:cond delay="1042"/>
                                          </p:stCondLst>
                                        </p:cTn>
                                        <p:tgtEl>
                                          <p:spTgt spid="4"/>
                                        </p:tgtEl>
                                      </p:cBhvr>
                                      <p:to x="100000" y="100000"/>
                                    </p:animScale>
                                    <p:animScale>
                                      <p:cBhvr>
                                        <p:cTn id="19" dur="16">
                                          <p:stCondLst>
                                            <p:cond delay="1130"/>
                                          </p:stCondLst>
                                        </p:cTn>
                                        <p:tgtEl>
                                          <p:spTgt spid="4"/>
                                        </p:tgtEl>
                                      </p:cBhvr>
                                      <p:to x="100000" y="95000"/>
                                    </p:animScale>
                                    <p:animScale>
                                      <p:cBhvr>
                                        <p:cTn id="20" dur="104" decel="50000">
                                          <p:stCondLst>
                                            <p:cond delay="1146"/>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headEnd/>
            <a:tailEnd/>
          </a:ln>
        </p:spPr>
        <p:txBody>
          <a:bodyPr>
            <a:spAutoFit/>
          </a:bodyPr>
          <a:lstStyle/>
          <a:p>
            <a:r>
              <a:rPr lang="en-US" altLang="zh-CN" sz="6600" dirty="0" smtClean="0">
                <a:solidFill>
                  <a:srgbClr val="C00000"/>
                </a:solidFill>
                <a:latin typeface="Impact" pitchFamily="34" charset="0"/>
              </a:rPr>
              <a:t>2</a:t>
            </a:r>
            <a:endParaRPr lang="zh-CN" altLang="en-US" sz="6600" dirty="0">
              <a:solidFill>
                <a:srgbClr val="C00000"/>
              </a:solidFill>
              <a:latin typeface="Impact"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72228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headEnd/>
            <a:tailEnd/>
          </a:ln>
        </p:spPr>
        <p:txBody>
          <a:bodyPr>
            <a:spAutoFit/>
          </a:bodyPr>
          <a:lstStyle/>
          <a:p>
            <a:r>
              <a:rPr lang="en-US" altLang="zh-CN" sz="6600" dirty="0" smtClean="0">
                <a:solidFill>
                  <a:srgbClr val="C00000"/>
                </a:solidFill>
                <a:latin typeface="Impact" pitchFamily="34" charset="0"/>
              </a:rPr>
              <a:t>3</a:t>
            </a:r>
            <a:endParaRPr lang="zh-CN" altLang="en-US" sz="6600" dirty="0">
              <a:solidFill>
                <a:srgbClr val="C00000"/>
              </a:solidFill>
              <a:latin typeface="Impact"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headEnd/>
            <a:tailEnd/>
          </a:ln>
        </p:spPr>
        <p:txBody>
          <a:bodyPr>
            <a:spAutoFit/>
          </a:bodyPr>
          <a:lstStyle/>
          <a:p>
            <a:r>
              <a:rPr lang="en-US" altLang="zh-CN" sz="6600" dirty="0" smtClean="0">
                <a:solidFill>
                  <a:srgbClr val="C00000"/>
                </a:solidFill>
                <a:latin typeface="Impact" pitchFamily="34" charset="0"/>
              </a:rPr>
              <a:t>4</a:t>
            </a:r>
            <a:endParaRPr lang="zh-CN" altLang="en-US" sz="6600" dirty="0">
              <a:solidFill>
                <a:srgbClr val="C00000"/>
              </a:solidFill>
              <a:latin typeface="Impact"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headEnd/>
            <a:tailEnd/>
          </a:ln>
        </p:spPr>
        <p:txBody>
          <a:bodyPr>
            <a:spAutoFit/>
          </a:bodyPr>
          <a:lstStyle/>
          <a:p>
            <a:r>
              <a:rPr lang="en-US" altLang="zh-CN" sz="6600" dirty="0" smtClean="0">
                <a:solidFill>
                  <a:srgbClr val="C00000"/>
                </a:solidFill>
                <a:latin typeface="Impact" pitchFamily="34" charset="0"/>
              </a:rPr>
              <a:t>5</a:t>
            </a:r>
            <a:endParaRPr lang="zh-CN" altLang="en-US" sz="6600" dirty="0">
              <a:solidFill>
                <a:srgbClr val="C00000"/>
              </a:solidFill>
              <a:latin typeface="Impact"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27823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7843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3" y="794"/>
            <a:ext cx="12185478" cy="6858794"/>
          </a:xfrm>
          <a:prstGeom prst="rect">
            <a:avLst/>
          </a:prstGeom>
        </p:spPr>
      </p:pic>
    </p:spTree>
    <p:extLst>
      <p:ext uri="{BB962C8B-B14F-4D97-AF65-F5344CB8AC3E}">
        <p14:creationId xmlns:p14="http://schemas.microsoft.com/office/powerpoint/2010/main" val="143127670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66837" cy="6858000"/>
          </a:xfrm>
          <a:prstGeom prst="rect">
            <a:avLst/>
          </a:prstGeom>
        </p:spPr>
      </p:pic>
    </p:spTree>
    <p:extLst>
      <p:ext uri="{BB962C8B-B14F-4D97-AF65-F5344CB8AC3E}">
        <p14:creationId xmlns:p14="http://schemas.microsoft.com/office/powerpoint/2010/main" val="174108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67" r:id="rId5"/>
    <p:sldLayoutId id="2147483668" r:id="rId6"/>
    <p:sldLayoutId id="2147483664" r:id="rId7"/>
    <p:sldLayoutId id="2147483662" r:id="rId8"/>
    <p:sldLayoutId id="2147483651" r:id="rId9"/>
    <p:sldLayoutId id="2147483663" r:id="rId10"/>
    <p:sldLayoutId id="2147483669" r:id="rId11"/>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可选过程 11"/>
          <p:cNvSpPr/>
          <p:nvPr/>
        </p:nvSpPr>
        <p:spPr bwMode="auto">
          <a:xfrm>
            <a:off x="753333" y="3938400"/>
            <a:ext cx="5854591" cy="430987"/>
          </a:xfrm>
          <a:prstGeom prst="flowChartAlternateProcess">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Rectangle 3"/>
          <p:cNvSpPr txBox="1">
            <a:spLocks noChangeArrowheads="1"/>
          </p:cNvSpPr>
          <p:nvPr/>
        </p:nvSpPr>
        <p:spPr bwMode="auto">
          <a:xfrm>
            <a:off x="626175" y="3130177"/>
            <a:ext cx="9542592" cy="6775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5400" b="1" dirty="0" smtClean="0">
                <a:solidFill>
                  <a:srgbClr val="C2241C"/>
                </a:solidFill>
                <a:latin typeface="微软雅黑" pitchFamily="34" charset="-122"/>
                <a:ea typeface="微软雅黑" pitchFamily="34" charset="-122"/>
              </a:rPr>
              <a:t>通用型总结报告模板</a:t>
            </a:r>
            <a:endParaRPr lang="zh-CN" sz="5400" b="1" dirty="0">
              <a:solidFill>
                <a:srgbClr val="C2241C"/>
              </a:solidFill>
              <a:latin typeface="微软雅黑" pitchFamily="34" charset="-122"/>
              <a:ea typeface="微软雅黑" pitchFamily="34" charset="-122"/>
            </a:endParaRPr>
          </a:p>
        </p:txBody>
      </p:sp>
      <p:sp>
        <p:nvSpPr>
          <p:cNvPr id="5" name="TextBox 4"/>
          <p:cNvSpPr txBox="1"/>
          <p:nvPr/>
        </p:nvSpPr>
        <p:spPr>
          <a:xfrm>
            <a:off x="753333" y="4442572"/>
            <a:ext cx="6117493" cy="553998"/>
          </a:xfrm>
          <a:prstGeom prst="rect">
            <a:avLst/>
          </a:prstGeom>
          <a:noFill/>
        </p:spPr>
        <p:txBody>
          <a:bodyPr wrap="square" rtlCol="0">
            <a:spAutoFit/>
          </a:bodyPr>
          <a:lstStyle/>
          <a:p>
            <a:pPr>
              <a:lnSpc>
                <a:spcPct val="150000"/>
              </a:lnSpc>
            </a:pPr>
            <a:r>
              <a:rPr lang="zh-CN" altLang="en-US" sz="2000" dirty="0" smtClean="0">
                <a:solidFill>
                  <a:srgbClr val="C2241C"/>
                </a:solidFill>
                <a:latin typeface="微软雅黑"/>
                <a:ea typeface="微软雅黑"/>
              </a:rPr>
              <a:t>汇报人：张三丰    </a:t>
            </a:r>
            <a:r>
              <a:rPr lang="en-US" altLang="zh-CN" sz="2000" dirty="0" smtClean="0">
                <a:solidFill>
                  <a:srgbClr val="C2241C"/>
                </a:solidFill>
                <a:latin typeface="微软雅黑"/>
                <a:ea typeface="微软雅黑"/>
              </a:rPr>
              <a:t>2014</a:t>
            </a:r>
            <a:r>
              <a:rPr lang="zh-CN" altLang="en-US" sz="2000" dirty="0" smtClean="0">
                <a:solidFill>
                  <a:srgbClr val="C2241C"/>
                </a:solidFill>
                <a:latin typeface="微软雅黑"/>
                <a:ea typeface="微软雅黑"/>
              </a:rPr>
              <a:t>年</a:t>
            </a:r>
            <a:r>
              <a:rPr lang="en-US" altLang="zh-CN" sz="2000" dirty="0" smtClean="0">
                <a:solidFill>
                  <a:srgbClr val="C2241C"/>
                </a:solidFill>
                <a:latin typeface="微软雅黑"/>
                <a:ea typeface="微软雅黑"/>
              </a:rPr>
              <a:t>6</a:t>
            </a:r>
            <a:r>
              <a:rPr lang="zh-CN" altLang="en-US" sz="2000" dirty="0" smtClean="0">
                <a:solidFill>
                  <a:srgbClr val="C2241C"/>
                </a:solidFill>
                <a:latin typeface="微软雅黑"/>
                <a:ea typeface="微软雅黑"/>
              </a:rPr>
              <a:t>月</a:t>
            </a:r>
            <a:endParaRPr lang="en-US" altLang="zh-CN" sz="2000" dirty="0" smtClean="0">
              <a:solidFill>
                <a:srgbClr val="C2241C"/>
              </a:solidFill>
              <a:latin typeface="微软雅黑"/>
              <a:ea typeface="微软雅黑"/>
            </a:endParaRPr>
          </a:p>
        </p:txBody>
      </p:sp>
      <p:sp>
        <p:nvSpPr>
          <p:cNvPr id="6" name="TextBox 5"/>
          <p:cNvSpPr txBox="1"/>
          <p:nvPr/>
        </p:nvSpPr>
        <p:spPr>
          <a:xfrm>
            <a:off x="723650" y="3938400"/>
            <a:ext cx="5772219" cy="430987"/>
          </a:xfrm>
          <a:prstGeom prst="rect">
            <a:avLst/>
          </a:prstGeom>
          <a:noFill/>
        </p:spPr>
        <p:txBody>
          <a:bodyPr wrap="square" rtlCol="0">
            <a:spAutoFit/>
          </a:bodyPr>
          <a:lstStyle/>
          <a:p>
            <a:pPr algn="ctr"/>
            <a:r>
              <a:rPr lang="zh-CN" altLang="en-US" sz="2200" b="1" dirty="0" smtClean="0">
                <a:solidFill>
                  <a:srgbClr val="C2241C"/>
                </a:solidFill>
                <a:latin typeface="微软雅黑"/>
                <a:ea typeface="微软雅黑"/>
              </a:rPr>
              <a:t>本模板有完整的思路及框架，更贴近实用</a:t>
            </a:r>
            <a:endParaRPr lang="zh-CN" altLang="en-US" sz="2200" b="1" dirty="0">
              <a:solidFill>
                <a:srgbClr val="C2241C"/>
              </a:solidFill>
              <a:latin typeface="微软雅黑"/>
              <a:ea typeface="微软雅黑"/>
            </a:endParaRPr>
          </a:p>
        </p:txBody>
      </p:sp>
      <p:grpSp>
        <p:nvGrpSpPr>
          <p:cNvPr id="15" name="组合 14"/>
          <p:cNvGrpSpPr/>
          <p:nvPr/>
        </p:nvGrpSpPr>
        <p:grpSpPr>
          <a:xfrm>
            <a:off x="8867855" y="5997196"/>
            <a:ext cx="465466" cy="472172"/>
            <a:chOff x="4796805" y="-215900"/>
            <a:chExt cx="2093913" cy="2122488"/>
          </a:xfrm>
          <a:solidFill>
            <a:srgbClr val="AF2019"/>
          </a:solidFill>
        </p:grpSpPr>
        <p:sp>
          <p:nvSpPr>
            <p:cNvPr id="16"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17"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18" name="组合 17"/>
          <p:cNvGrpSpPr/>
          <p:nvPr/>
        </p:nvGrpSpPr>
        <p:grpSpPr>
          <a:xfrm>
            <a:off x="9466948" y="5997196"/>
            <a:ext cx="465466" cy="472172"/>
            <a:chOff x="7772329" y="-1123557"/>
            <a:chExt cx="465708" cy="472063"/>
          </a:xfrm>
          <a:solidFill>
            <a:srgbClr val="AF2019"/>
          </a:solidFill>
        </p:grpSpPr>
        <p:sp>
          <p:nvSpPr>
            <p:cNvPr id="19"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0"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21" name="组合 20"/>
          <p:cNvGrpSpPr/>
          <p:nvPr/>
        </p:nvGrpSpPr>
        <p:grpSpPr>
          <a:xfrm>
            <a:off x="10066041" y="5997196"/>
            <a:ext cx="465466" cy="472172"/>
            <a:chOff x="10019977" y="-551766"/>
            <a:chExt cx="2093913" cy="2122488"/>
          </a:xfrm>
          <a:solidFill>
            <a:srgbClr val="AF2019"/>
          </a:solidFill>
        </p:grpSpPr>
        <p:sp>
          <p:nvSpPr>
            <p:cNvPr id="22"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23"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24" name="组合 23"/>
          <p:cNvGrpSpPr/>
          <p:nvPr/>
        </p:nvGrpSpPr>
        <p:grpSpPr>
          <a:xfrm>
            <a:off x="10665134" y="5997196"/>
            <a:ext cx="465466" cy="472172"/>
            <a:chOff x="2317849" y="-1212230"/>
            <a:chExt cx="2093913" cy="2122488"/>
          </a:xfrm>
          <a:solidFill>
            <a:srgbClr val="AF2019"/>
          </a:solidFill>
        </p:grpSpPr>
        <p:sp>
          <p:nvSpPr>
            <p:cNvPr id="25"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26"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27" name="组合 26"/>
          <p:cNvGrpSpPr/>
          <p:nvPr/>
        </p:nvGrpSpPr>
        <p:grpSpPr>
          <a:xfrm>
            <a:off x="11286142" y="5997196"/>
            <a:ext cx="465466" cy="472172"/>
            <a:chOff x="4910385" y="-2248866"/>
            <a:chExt cx="2093913" cy="2122488"/>
          </a:xfrm>
          <a:solidFill>
            <a:srgbClr val="AF2019"/>
          </a:solidFill>
        </p:grpSpPr>
        <p:sp>
          <p:nvSpPr>
            <p:cNvPr id="28"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29"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w="3175">
              <a:solidFill>
                <a:srgbClr val="DF2E25"/>
              </a:solid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pic>
        <p:nvPicPr>
          <p:cNvPr id="31" name="背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65919" y="-1173632"/>
            <a:ext cx="609283" cy="609741"/>
          </a:xfrm>
          <a:prstGeom prst="rect">
            <a:avLst/>
          </a:prstGeom>
        </p:spPr>
      </p:pic>
      <p:grpSp>
        <p:nvGrpSpPr>
          <p:cNvPr id="14" name="组合 13"/>
          <p:cNvGrpSpPr/>
          <p:nvPr/>
        </p:nvGrpSpPr>
        <p:grpSpPr>
          <a:xfrm>
            <a:off x="26266" y="116659"/>
            <a:ext cx="4268739" cy="948913"/>
            <a:chOff x="140795" y="82379"/>
            <a:chExt cx="3551821" cy="948693"/>
          </a:xfrm>
        </p:grpSpPr>
        <p:pic>
          <p:nvPicPr>
            <p:cNvPr id="32" name="Picture 2" descr="c:\users\administrator\appdata\roaming\360se6\User Data\temp\034-creative-logo.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795" y="82379"/>
              <a:ext cx="1371160" cy="759217"/>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1273845" y="261809"/>
              <a:ext cx="2418771" cy="769263"/>
            </a:xfrm>
            <a:prstGeom prst="rect">
              <a:avLst/>
            </a:prstGeom>
            <a:noFill/>
          </p:spPr>
          <p:txBody>
            <a:bodyPr wrap="square" rtlCol="0">
              <a:spAutoFit/>
            </a:bodyPr>
            <a:lstStyle/>
            <a:p>
              <a:r>
                <a:rPr lang="zh-CN" altLang="en-US" sz="2200" b="1" dirty="0" smtClean="0">
                  <a:solidFill>
                    <a:srgbClr val="C2241C"/>
                  </a:solidFill>
                  <a:latin typeface="微软雅黑"/>
                  <a:ea typeface="微软雅黑"/>
                </a:rPr>
                <a:t>输入你的公司名称</a:t>
              </a:r>
              <a:endParaRPr lang="zh-CN" altLang="en-US" sz="2200" b="1" dirty="0">
                <a:solidFill>
                  <a:srgbClr val="C2241C"/>
                </a:solidFill>
                <a:latin typeface="微软雅黑"/>
                <a:ea typeface="微软雅黑"/>
              </a:endParaRPr>
            </a:p>
          </p:txBody>
        </p:sp>
      </p:grpSp>
      <p:sp>
        <p:nvSpPr>
          <p:cNvPr id="35" name="Freeform 6"/>
          <p:cNvSpPr>
            <a:spLocks/>
          </p:cNvSpPr>
          <p:nvPr/>
        </p:nvSpPr>
        <p:spPr bwMode="auto">
          <a:xfrm>
            <a:off x="10576747" y="2165927"/>
            <a:ext cx="1635953" cy="2527736"/>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8" name="Rectangle 3"/>
          <p:cNvSpPr txBox="1">
            <a:spLocks noChangeArrowheads="1"/>
          </p:cNvSpPr>
          <p:nvPr/>
        </p:nvSpPr>
        <p:spPr bwMode="auto">
          <a:xfrm>
            <a:off x="625448" y="1804666"/>
            <a:ext cx="9542592" cy="1325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11500" b="1" dirty="0" smtClean="0">
                <a:solidFill>
                  <a:srgbClr val="C2241C"/>
                </a:solidFill>
                <a:latin typeface="Impact" pitchFamily="34" charset="0"/>
              </a:rPr>
              <a:t>2016</a:t>
            </a:r>
            <a:endParaRPr lang="zh-CN" sz="11500" b="1" dirty="0">
              <a:solidFill>
                <a:srgbClr val="C2241C"/>
              </a:solidFill>
              <a:latin typeface="Impact" pitchFamily="34" charset="0"/>
            </a:endParaRPr>
          </a:p>
        </p:txBody>
      </p:sp>
      <p:grpSp>
        <p:nvGrpSpPr>
          <p:cNvPr id="2" name="组合 1"/>
          <p:cNvGrpSpPr/>
          <p:nvPr/>
        </p:nvGrpSpPr>
        <p:grpSpPr>
          <a:xfrm>
            <a:off x="7966439" y="1845251"/>
            <a:ext cx="3070838" cy="3073149"/>
            <a:chOff x="7966439" y="1845251"/>
            <a:chExt cx="3070838" cy="3073149"/>
          </a:xfrm>
        </p:grpSpPr>
        <p:sp>
          <p:nvSpPr>
            <p:cNvPr id="34" name="椭圆 33"/>
            <p:cNvSpPr/>
            <p:nvPr/>
          </p:nvSpPr>
          <p:spPr bwMode="auto">
            <a:xfrm>
              <a:off x="7966439" y="1845251"/>
              <a:ext cx="3070838" cy="3073149"/>
            </a:xfrm>
            <a:prstGeom prst="ellipse">
              <a:avLst/>
            </a:prstGeom>
            <a:solidFill>
              <a:srgbClr val="AF2019"/>
            </a:solidFill>
            <a:ln w="57150" cap="flat" cmpd="sng" algn="ctr">
              <a:noFill/>
              <a:prstDash val="dash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50000"/>
                </a:lnSpc>
                <a:spcBef>
                  <a:spcPct val="0"/>
                </a:spcBef>
                <a:spcAft>
                  <a:spcPct val="0"/>
                </a:spcAft>
                <a:buClrTx/>
                <a:buSzTx/>
                <a:buFont typeface="Arial" pitchFamily="34" charset="0"/>
                <a:buNone/>
                <a:tabLst/>
              </a:pPr>
              <a:endParaRPr kumimoji="0" lang="zh-CN" altLang="en-US" sz="7200" b="0" i="0" u="none" strike="noStrike" cap="none" normalizeH="0" baseline="0" dirty="0" smtClean="0">
                <a:ln>
                  <a:noFill/>
                </a:ln>
                <a:solidFill>
                  <a:srgbClr val="F8F8F8"/>
                </a:solidFill>
                <a:effectLst/>
                <a:latin typeface="Impact" pitchFamily="34" charset="0"/>
              </a:endParaRPr>
            </a:p>
          </p:txBody>
        </p:sp>
        <p:sp>
          <p:nvSpPr>
            <p:cNvPr id="37" name="TextBox 36"/>
            <p:cNvSpPr txBox="1"/>
            <p:nvPr/>
          </p:nvSpPr>
          <p:spPr>
            <a:xfrm>
              <a:off x="8950432" y="3046592"/>
              <a:ext cx="1272592" cy="646331"/>
            </a:xfrm>
            <a:prstGeom prst="rect">
              <a:avLst/>
            </a:prstGeom>
            <a:noFill/>
            <a:ln>
              <a:noFill/>
            </a:ln>
          </p:spPr>
          <p:txBody>
            <a:bodyPr wrap="none" rtlCol="0">
              <a:spAutoFit/>
            </a:bodyPr>
            <a:lstStyle/>
            <a:p>
              <a:r>
                <a:rPr lang="en-US" altLang="zh-CN" sz="3600" dirty="0" smtClean="0">
                  <a:solidFill>
                    <a:srgbClr val="F8F8F8"/>
                  </a:solidFill>
                </a:rPr>
                <a:t>LOGO</a:t>
              </a:r>
              <a:endParaRPr lang="zh-CN" altLang="en-US" sz="3600" dirty="0">
                <a:solidFill>
                  <a:srgbClr val="F8F8F8"/>
                </a:solidFill>
              </a:endParaRPr>
            </a:p>
          </p:txBody>
        </p:sp>
        <p:sp>
          <p:nvSpPr>
            <p:cNvPr id="36" name="椭圆 35"/>
            <p:cNvSpPr/>
            <p:nvPr/>
          </p:nvSpPr>
          <p:spPr bwMode="auto">
            <a:xfrm>
              <a:off x="8255446" y="2103598"/>
              <a:ext cx="2504413" cy="2556454"/>
            </a:xfrm>
            <a:prstGeom prst="ellipse">
              <a:avLst/>
            </a:prstGeom>
            <a:noFill/>
            <a:ln w="57150" cap="flat" cmpd="sng" algn="ctr">
              <a:solidFill>
                <a:schemeClr val="bg1">
                  <a:lumMod val="95000"/>
                </a:schemeClr>
              </a:solidFill>
              <a:prstDash val="dash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50000"/>
                </a:lnSpc>
                <a:spcBef>
                  <a:spcPct val="0"/>
                </a:spcBef>
                <a:spcAft>
                  <a:spcPct val="0"/>
                </a:spcAft>
                <a:buClrTx/>
                <a:buSzTx/>
                <a:buFont typeface="Arial" pitchFamily="34" charset="0"/>
                <a:buNone/>
                <a:tabLst/>
              </a:pPr>
              <a:endParaRPr kumimoji="0" lang="zh-CN" altLang="en-US" sz="7200" b="0" i="0" u="none" strike="noStrike" cap="none" normalizeH="0" baseline="0" dirty="0" smtClean="0">
                <a:ln>
                  <a:noFill/>
                </a:ln>
                <a:solidFill>
                  <a:srgbClr val="F8F8F8"/>
                </a:solidFill>
                <a:effectLst/>
                <a:latin typeface="Impact" pitchFamily="34" charset="0"/>
              </a:endParaRPr>
            </a:p>
          </p:txBody>
        </p:sp>
      </p:grpSp>
    </p:spTree>
    <p:extLst>
      <p:ext uri="{BB962C8B-B14F-4D97-AF65-F5344CB8AC3E}">
        <p14:creationId xmlns:p14="http://schemas.microsoft.com/office/powerpoint/2010/main" val="15935463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500" fill="hold"/>
                                        <p:tgtEl>
                                          <p:spTgt spid="35"/>
                                        </p:tgtEl>
                                        <p:attrNameLst>
                                          <p:attrName>ppt_x</p:attrName>
                                        </p:attrNameLst>
                                      </p:cBhvr>
                                      <p:tavLst>
                                        <p:tav tm="0">
                                          <p:val>
                                            <p:strVal val="1+#ppt_w/2"/>
                                          </p:val>
                                        </p:tav>
                                        <p:tav tm="100000">
                                          <p:val>
                                            <p:strVal val="#ppt_x"/>
                                          </p:val>
                                        </p:tav>
                                      </p:tavLst>
                                    </p:anim>
                                    <p:anim calcmode="lin" valueType="num">
                                      <p:cBhvr additive="base">
                                        <p:cTn id="11" dur="500" fill="hold"/>
                                        <p:tgtEl>
                                          <p:spTgt spid="3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000" fill="hold"/>
                                        <p:tgtEl>
                                          <p:spTgt spid="2"/>
                                        </p:tgtEl>
                                        <p:attrNameLst>
                                          <p:attrName>ppt_x</p:attrName>
                                        </p:attrNameLst>
                                      </p:cBhvr>
                                      <p:tavLst>
                                        <p:tav tm="0">
                                          <p:val>
                                            <p:strVal val="1+#ppt_w/2"/>
                                          </p:val>
                                        </p:tav>
                                        <p:tav tm="100000">
                                          <p:val>
                                            <p:strVal val="#ppt_x"/>
                                          </p:val>
                                        </p:tav>
                                      </p:tavLst>
                                    </p:anim>
                                    <p:anim calcmode="lin" valueType="num">
                                      <p:cBhvr additive="base">
                                        <p:cTn id="16" dur="2000" fill="hold"/>
                                        <p:tgtEl>
                                          <p:spTgt spid="2"/>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10800000">
                                      <p:cBhvr>
                                        <p:cTn id="18" dur="2000" fill="hold"/>
                                        <p:tgtEl>
                                          <p:spTgt spid="2"/>
                                        </p:tgtEl>
                                        <p:attrNameLst>
                                          <p:attrName>r</p:attrName>
                                        </p:attrNameLst>
                                      </p:cBhvr>
                                    </p:animRot>
                                  </p:childTnLst>
                                </p:cTn>
                              </p:par>
                            </p:childTnLst>
                          </p:cTn>
                        </p:par>
                        <p:par>
                          <p:cTn id="19" fill="hold">
                            <p:stCondLst>
                              <p:cond delay="2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3400"/>
                            </p:stCondLst>
                            <p:childTnLst>
                              <p:par>
                                <p:cTn id="28" presetID="16" presetClass="entr" presetSubtype="2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par>
                          <p:cTn id="31" fill="hold">
                            <p:stCondLst>
                              <p:cond delay="39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8"/>
                                        </p:tgtEl>
                                        <p:attrNameLst>
                                          <p:attrName>ppt_y</p:attrName>
                                        </p:attrNameLst>
                                      </p:cBhvr>
                                      <p:tavLst>
                                        <p:tav tm="0">
                                          <p:val>
                                            <p:strVal val="#ppt_y"/>
                                          </p:val>
                                        </p:tav>
                                        <p:tav tm="100000">
                                          <p:val>
                                            <p:strVal val="#ppt_y"/>
                                          </p:val>
                                        </p:tav>
                                      </p:tavLst>
                                    </p:anim>
                                    <p:anim calcmode="lin" valueType="num">
                                      <p:cBhvr>
                                        <p:cTn id="3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8"/>
                                        </p:tgtEl>
                                      </p:cBhvr>
                                    </p:animEffect>
                                  </p:childTnLst>
                                </p:cTn>
                              </p:par>
                            </p:childTnLst>
                          </p:cTn>
                        </p:par>
                        <p:par>
                          <p:cTn id="39" fill="hold">
                            <p:stCondLst>
                              <p:cond delay="4550"/>
                            </p:stCondLst>
                            <p:childTnLst>
                              <p:par>
                                <p:cTn id="40" presetID="16" presetClass="entr" presetSubtype="21"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childTnLst>
                          </p:cTn>
                        </p:par>
                        <p:par>
                          <p:cTn id="43" fill="hold">
                            <p:stCondLst>
                              <p:cond delay="50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
                                        </p:tgtEl>
                                        <p:attrNameLst>
                                          <p:attrName>ppt_y</p:attrName>
                                        </p:attrNameLst>
                                      </p:cBhvr>
                                      <p:tavLst>
                                        <p:tav tm="0">
                                          <p:val>
                                            <p:strVal val="#ppt_y"/>
                                          </p:val>
                                        </p:tav>
                                        <p:tav tm="100000">
                                          <p:val>
                                            <p:strVal val="#ppt_y"/>
                                          </p:val>
                                        </p:tav>
                                      </p:tavLst>
                                    </p:anim>
                                    <p:anim calcmode="lin" valueType="num">
                                      <p:cBhvr>
                                        <p:cTn id="4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
                                        </p:tgtEl>
                                      </p:cBhvr>
                                    </p:animEffect>
                                  </p:childTnLst>
                                </p:cTn>
                              </p:par>
                              <p:par>
                                <p:cTn id="51" presetID="2" presetClass="entr" presetSubtype="8"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childTnLst>
                          </p:cTn>
                        </p:par>
                        <p:par>
                          <p:cTn id="55" fill="hold">
                            <p:stCondLst>
                              <p:cond delay="6200"/>
                            </p:stCondLst>
                            <p:childTnLst>
                              <p:par>
                                <p:cTn id="56" presetID="2" presetClass="entr" presetSubtype="9"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2000" fill="hold"/>
                                        <p:tgtEl>
                                          <p:spTgt spid="15"/>
                                        </p:tgtEl>
                                        <p:attrNameLst>
                                          <p:attrName>ppt_x</p:attrName>
                                        </p:attrNameLst>
                                      </p:cBhvr>
                                      <p:tavLst>
                                        <p:tav tm="0">
                                          <p:val>
                                            <p:strVal val="0-#ppt_w/2"/>
                                          </p:val>
                                        </p:tav>
                                        <p:tav tm="100000">
                                          <p:val>
                                            <p:strVal val="#ppt_x"/>
                                          </p:val>
                                        </p:tav>
                                      </p:tavLst>
                                    </p:anim>
                                    <p:anim calcmode="lin" valueType="num">
                                      <p:cBhvr additive="base">
                                        <p:cTn id="59" dur="20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fill="hold" nodeType="withEffect">
                                  <p:stCondLst>
                                    <p:cond delay="0"/>
                                  </p:stCondLst>
                                  <p:childTnLst>
                                    <p:animRot by="21600000">
                                      <p:cBhvr>
                                        <p:cTn id="61" dur="2000" fill="hold"/>
                                        <p:tgtEl>
                                          <p:spTgt spid="15"/>
                                        </p:tgtEl>
                                        <p:attrNameLst>
                                          <p:attrName>r</p:attrName>
                                        </p:attrNameLst>
                                      </p:cBhvr>
                                    </p:animRot>
                                  </p:childTnLst>
                                </p:cTn>
                              </p:par>
                              <p:par>
                                <p:cTn id="62" presetID="2" presetClass="entr" presetSubtype="9"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2000" fill="hold"/>
                                        <p:tgtEl>
                                          <p:spTgt spid="18"/>
                                        </p:tgtEl>
                                        <p:attrNameLst>
                                          <p:attrName>ppt_x</p:attrName>
                                        </p:attrNameLst>
                                      </p:cBhvr>
                                      <p:tavLst>
                                        <p:tav tm="0">
                                          <p:val>
                                            <p:strVal val="0-#ppt_w/2"/>
                                          </p:val>
                                        </p:tav>
                                        <p:tav tm="100000">
                                          <p:val>
                                            <p:strVal val="#ppt_x"/>
                                          </p:val>
                                        </p:tav>
                                      </p:tavLst>
                                    </p:anim>
                                    <p:anim calcmode="lin" valueType="num">
                                      <p:cBhvr additive="base">
                                        <p:cTn id="65" dur="2000" fill="hold"/>
                                        <p:tgtEl>
                                          <p:spTgt spid="18"/>
                                        </p:tgtEl>
                                        <p:attrNameLst>
                                          <p:attrName>ppt_y</p:attrName>
                                        </p:attrNameLst>
                                      </p:cBhvr>
                                      <p:tavLst>
                                        <p:tav tm="0">
                                          <p:val>
                                            <p:strVal val="0-#ppt_h/2"/>
                                          </p:val>
                                        </p:tav>
                                        <p:tav tm="100000">
                                          <p:val>
                                            <p:strVal val="#ppt_y"/>
                                          </p:val>
                                        </p:tav>
                                      </p:tavLst>
                                    </p:anim>
                                  </p:childTnLst>
                                </p:cTn>
                              </p:par>
                              <p:par>
                                <p:cTn id="66" presetID="8" presetClass="emph" presetSubtype="0" fill="hold" nodeType="withEffect">
                                  <p:stCondLst>
                                    <p:cond delay="0"/>
                                  </p:stCondLst>
                                  <p:childTnLst>
                                    <p:animRot by="21600000">
                                      <p:cBhvr>
                                        <p:cTn id="67" dur="2000" fill="hold"/>
                                        <p:tgtEl>
                                          <p:spTgt spid="18"/>
                                        </p:tgtEl>
                                        <p:attrNameLst>
                                          <p:attrName>r</p:attrName>
                                        </p:attrNameLst>
                                      </p:cBhvr>
                                    </p:animRot>
                                  </p:childTnLst>
                                </p:cTn>
                              </p:par>
                              <p:par>
                                <p:cTn id="68" presetID="2" presetClass="entr" presetSubtype="9" fill="hold" nodeType="withEffect">
                                  <p:stCondLst>
                                    <p:cond delay="40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2000" fill="hold"/>
                                        <p:tgtEl>
                                          <p:spTgt spid="21"/>
                                        </p:tgtEl>
                                        <p:attrNameLst>
                                          <p:attrName>ppt_x</p:attrName>
                                        </p:attrNameLst>
                                      </p:cBhvr>
                                      <p:tavLst>
                                        <p:tav tm="0">
                                          <p:val>
                                            <p:strVal val="0-#ppt_w/2"/>
                                          </p:val>
                                        </p:tav>
                                        <p:tav tm="100000">
                                          <p:val>
                                            <p:strVal val="#ppt_x"/>
                                          </p:val>
                                        </p:tav>
                                      </p:tavLst>
                                    </p:anim>
                                    <p:anim calcmode="lin" valueType="num">
                                      <p:cBhvr additive="base">
                                        <p:cTn id="71" dur="2000" fill="hold"/>
                                        <p:tgtEl>
                                          <p:spTgt spid="21"/>
                                        </p:tgtEl>
                                        <p:attrNameLst>
                                          <p:attrName>ppt_y</p:attrName>
                                        </p:attrNameLst>
                                      </p:cBhvr>
                                      <p:tavLst>
                                        <p:tav tm="0">
                                          <p:val>
                                            <p:strVal val="0-#ppt_h/2"/>
                                          </p:val>
                                        </p:tav>
                                        <p:tav tm="100000">
                                          <p:val>
                                            <p:strVal val="#ppt_y"/>
                                          </p:val>
                                        </p:tav>
                                      </p:tavLst>
                                    </p:anim>
                                  </p:childTnLst>
                                </p:cTn>
                              </p:par>
                              <p:par>
                                <p:cTn id="72" presetID="8" presetClass="emph" presetSubtype="0" fill="hold" nodeType="withEffect">
                                  <p:stCondLst>
                                    <p:cond delay="400"/>
                                  </p:stCondLst>
                                  <p:childTnLst>
                                    <p:animRot by="21600000">
                                      <p:cBhvr>
                                        <p:cTn id="73" dur="2000" fill="hold"/>
                                        <p:tgtEl>
                                          <p:spTgt spid="21"/>
                                        </p:tgtEl>
                                        <p:attrNameLst>
                                          <p:attrName>r</p:attrName>
                                        </p:attrNameLst>
                                      </p:cBhvr>
                                    </p:animRot>
                                  </p:childTnLst>
                                </p:cTn>
                              </p:par>
                              <p:par>
                                <p:cTn id="74" presetID="2" presetClass="entr" presetSubtype="9" fill="hold" nodeType="withEffect">
                                  <p:stCondLst>
                                    <p:cond delay="60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2000" fill="hold"/>
                                        <p:tgtEl>
                                          <p:spTgt spid="24"/>
                                        </p:tgtEl>
                                        <p:attrNameLst>
                                          <p:attrName>ppt_x</p:attrName>
                                        </p:attrNameLst>
                                      </p:cBhvr>
                                      <p:tavLst>
                                        <p:tav tm="0">
                                          <p:val>
                                            <p:strVal val="0-#ppt_w/2"/>
                                          </p:val>
                                        </p:tav>
                                        <p:tav tm="100000">
                                          <p:val>
                                            <p:strVal val="#ppt_x"/>
                                          </p:val>
                                        </p:tav>
                                      </p:tavLst>
                                    </p:anim>
                                    <p:anim calcmode="lin" valueType="num">
                                      <p:cBhvr additive="base">
                                        <p:cTn id="77" dur="2000" fill="hold"/>
                                        <p:tgtEl>
                                          <p:spTgt spid="24"/>
                                        </p:tgtEl>
                                        <p:attrNameLst>
                                          <p:attrName>ppt_y</p:attrName>
                                        </p:attrNameLst>
                                      </p:cBhvr>
                                      <p:tavLst>
                                        <p:tav tm="0">
                                          <p:val>
                                            <p:strVal val="0-#ppt_h/2"/>
                                          </p:val>
                                        </p:tav>
                                        <p:tav tm="100000">
                                          <p:val>
                                            <p:strVal val="#ppt_y"/>
                                          </p:val>
                                        </p:tav>
                                      </p:tavLst>
                                    </p:anim>
                                  </p:childTnLst>
                                </p:cTn>
                              </p:par>
                              <p:par>
                                <p:cTn id="78" presetID="8" presetClass="emph" presetSubtype="0" fill="hold" nodeType="withEffect">
                                  <p:stCondLst>
                                    <p:cond delay="600"/>
                                  </p:stCondLst>
                                  <p:childTnLst>
                                    <p:animRot by="21600000">
                                      <p:cBhvr>
                                        <p:cTn id="79" dur="2000" fill="hold"/>
                                        <p:tgtEl>
                                          <p:spTgt spid="24"/>
                                        </p:tgtEl>
                                        <p:attrNameLst>
                                          <p:attrName>r</p:attrName>
                                        </p:attrNameLst>
                                      </p:cBhvr>
                                    </p:animRot>
                                  </p:childTnLst>
                                </p:cTn>
                              </p:par>
                              <p:par>
                                <p:cTn id="80" presetID="2" presetClass="entr" presetSubtype="9" fill="hold"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2000" fill="hold"/>
                                        <p:tgtEl>
                                          <p:spTgt spid="27"/>
                                        </p:tgtEl>
                                        <p:attrNameLst>
                                          <p:attrName>ppt_x</p:attrName>
                                        </p:attrNameLst>
                                      </p:cBhvr>
                                      <p:tavLst>
                                        <p:tav tm="0">
                                          <p:val>
                                            <p:strVal val="0-#ppt_w/2"/>
                                          </p:val>
                                        </p:tav>
                                        <p:tav tm="100000">
                                          <p:val>
                                            <p:strVal val="#ppt_x"/>
                                          </p:val>
                                        </p:tav>
                                      </p:tavLst>
                                    </p:anim>
                                    <p:anim calcmode="lin" valueType="num">
                                      <p:cBhvr additive="base">
                                        <p:cTn id="83" dur="2000" fill="hold"/>
                                        <p:tgtEl>
                                          <p:spTgt spid="27"/>
                                        </p:tgtEl>
                                        <p:attrNameLst>
                                          <p:attrName>ppt_y</p:attrName>
                                        </p:attrNameLst>
                                      </p:cBhvr>
                                      <p:tavLst>
                                        <p:tav tm="0">
                                          <p:val>
                                            <p:strVal val="0-#ppt_h/2"/>
                                          </p:val>
                                        </p:tav>
                                        <p:tav tm="100000">
                                          <p:val>
                                            <p:strVal val="#ppt_y"/>
                                          </p:val>
                                        </p:tav>
                                      </p:tavLst>
                                    </p:anim>
                                  </p:childTnLst>
                                </p:cTn>
                              </p:par>
                              <p:par>
                                <p:cTn id="84" presetID="8" presetClass="emph" presetSubtype="0" fill="hold" nodeType="withEffect">
                                  <p:stCondLst>
                                    <p:cond delay="800"/>
                                  </p:stCondLst>
                                  <p:childTnLst>
                                    <p:animRot by="21600000">
                                      <p:cBhvr>
                                        <p:cTn id="85"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6" repeatCount="indefinite" fill="remove" display="0">
                  <p:stCondLst>
                    <p:cond delay="indefinite"/>
                  </p:stCondLst>
                  <p:endCondLst>
                    <p:cond evt="onStopAudio" delay="0">
                      <p:tgtEl>
                        <p:sldTgt/>
                      </p:tgtEl>
                    </p:cond>
                  </p:endCondLst>
                </p:cTn>
                <p:tgtEl>
                  <p:spTgt spid="31"/>
                </p:tgtEl>
              </p:cMediaNode>
            </p:audio>
          </p:childTnLst>
        </p:cTn>
      </p:par>
    </p:tnLst>
    <p:bldLst>
      <p:bldP spid="12" grpId="0" animBg="1"/>
      <p:bldP spid="4" grpId="0"/>
      <p:bldP spid="5" grpId="0"/>
      <p:bldP spid="6" grpId="0"/>
      <p:bldP spid="35" grpId="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1293" y="1989635"/>
            <a:ext cx="2481088" cy="2955923"/>
            <a:chOff x="1827008" y="2120901"/>
            <a:chExt cx="2298700" cy="2736849"/>
          </a:xfrm>
        </p:grpSpPr>
        <p:sp>
          <p:nvSpPr>
            <p:cNvPr id="10" name="矩形 9"/>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1687" y="1989635"/>
            <a:ext cx="2481088" cy="2955923"/>
            <a:chOff x="1827008" y="2120901"/>
            <a:chExt cx="2298700" cy="2736849"/>
          </a:xfrm>
        </p:grpSpPr>
        <p:sp>
          <p:nvSpPr>
            <p:cNvPr id="13" name="矩形 12"/>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2082" y="1989635"/>
            <a:ext cx="2481088" cy="2955923"/>
            <a:chOff x="1827008" y="2120901"/>
            <a:chExt cx="2298700" cy="2736849"/>
          </a:xfrm>
        </p:grpSpPr>
        <p:sp>
          <p:nvSpPr>
            <p:cNvPr id="16" name="矩形 15"/>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0898" y="1989635"/>
            <a:ext cx="2481088" cy="2955923"/>
            <a:chOff x="1827008" y="2120901"/>
            <a:chExt cx="2298700" cy="2736849"/>
          </a:xfrm>
        </p:grpSpPr>
        <p:sp>
          <p:nvSpPr>
            <p:cNvPr id="19" name="矩形 18"/>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7414"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68203"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4780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8859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7413" y="2888002"/>
            <a:ext cx="1668057"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4346"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1279"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08212"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6"/>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6839" y="2569720"/>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49636" y="1673054"/>
            <a:ext cx="913650" cy="778296"/>
          </a:xfrm>
          <a:prstGeom prst="triangle">
            <a:avLst>
              <a:gd name="adj" fmla="val 50000"/>
            </a:avLst>
          </a:prstGeom>
          <a:solidFill>
            <a:srgbClr val="C000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0613" y="3139386"/>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000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4875" y="5078744"/>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000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0992" y="2100239"/>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2"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3"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3" y="5498943"/>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7" y="5314859"/>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6979" y="5005439"/>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6827" y="431112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6979" y="4010790"/>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6827" y="333147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6979" y="3000773"/>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6827" y="2589355"/>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5766979" y="2314532"/>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6827" y="1896063"/>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6979" y="1621238"/>
            <a:ext cx="1168241"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453" y="1269554"/>
            <a:ext cx="5937249"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5402" y="5207465"/>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000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2916" y="3441757"/>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000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67716" y="2635120"/>
            <a:ext cx="682625"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000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4529" y="4346840"/>
            <a:ext cx="449262"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000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68129" y="306305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155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267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1175"/>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4986"/>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4986"/>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698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5485"/>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985"/>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2531" y="3406826"/>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2531" y="4072419"/>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57267" y="5402697"/>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08373" y="2252446"/>
            <a:ext cx="2899803" cy="3899377"/>
          </a:xfrm>
          <a:prstGeom prst="wedgeRectCallout">
            <a:avLst>
              <a:gd name="adj1" fmla="val -72333"/>
              <a:gd name="adj2" fmla="val 197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2390" y="2387458"/>
            <a:ext cx="2755787"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01" y="1619610"/>
            <a:ext cx="2782717"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198" y="4238062"/>
            <a:ext cx="2782718"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76256" y="1619611"/>
            <a:ext cx="2782717"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2810" y="4574398"/>
            <a:ext cx="2782717"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6152"/>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6152"/>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6040"/>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8427"/>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0"/>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661"/>
            <a:ext cx="1890147"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rgbClr val="C0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2456" y="2854661"/>
            <a:ext cx="1890147"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7579" y="2854661"/>
            <a:ext cx="1890147"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rgbClr val="C0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69573" y="2854661"/>
            <a:ext cx="1890147"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135627"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88808" y="3001676"/>
            <a:ext cx="8108698"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C00000"/>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C00000"/>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2761" y="1679864"/>
            <a:ext cx="536029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C00000"/>
                </a:solidFill>
                <a:latin typeface="Arial" pitchFamily="34" charset="0"/>
                <a:ea typeface="微软雅黑" pitchFamily="34" charset="-122"/>
                <a:cs typeface="Arial" pitchFamily="34" charset="0"/>
              </a:rPr>
              <a:t>点击添加小标题</a:t>
            </a:r>
            <a:endParaRPr lang="en-US" altLang="zh-CN" sz="2400" b="1" dirty="0" smtClean="0">
              <a:solidFill>
                <a:srgbClr val="C00000"/>
              </a:solidFill>
              <a:latin typeface="Arial" pitchFamily="34" charset="0"/>
              <a:ea typeface="微软雅黑" pitchFamily="34" charset="-122"/>
              <a:cs typeface="Arial" pitchFamily="34" charset="0"/>
            </a:endParaRPr>
          </a:p>
          <a:p>
            <a:pPr marL="0" indent="0">
              <a:buNone/>
            </a:pPr>
            <a:r>
              <a:rPr lang="zh-CN" altLang="en-US" sz="1800" dirty="0" smtClean="0">
                <a:solidFill>
                  <a:srgbClr val="C00000"/>
                </a:solidFill>
                <a:latin typeface="Arial" pitchFamily="34" charset="0"/>
                <a:ea typeface="微软雅黑" pitchFamily="34" charset="-122"/>
                <a:cs typeface="Arial" pitchFamily="34" charset="0"/>
              </a:rPr>
              <a:t>最新</a:t>
            </a:r>
            <a:r>
              <a:rPr lang="zh-CN" altLang="en-US" sz="1800" dirty="0">
                <a:solidFill>
                  <a:srgbClr val="C00000"/>
                </a:solidFill>
                <a:latin typeface="Arial" pitchFamily="34" charset="0"/>
                <a:ea typeface="微软雅黑" pitchFamily="34" charset="-122"/>
                <a:cs typeface="Arial" pitchFamily="34" charset="0"/>
              </a:rPr>
              <a:t>精品</a:t>
            </a:r>
            <a:r>
              <a:rPr lang="en-US" altLang="zh-CN" sz="1800" cap="small" dirty="0">
                <a:solidFill>
                  <a:srgbClr val="C00000"/>
                </a:solidFill>
                <a:latin typeface="Arial" pitchFamily="34" charset="0"/>
                <a:ea typeface="微软雅黑" pitchFamily="34" charset="-122"/>
                <a:cs typeface="Arial" pitchFamily="34" charset="0"/>
              </a:rPr>
              <a:t>POWER POINT</a:t>
            </a:r>
            <a:r>
              <a:rPr lang="zh-CN" altLang="en-US" sz="1800" dirty="0">
                <a:solidFill>
                  <a:srgbClr val="C00000"/>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rgbClr val="C00000"/>
                </a:solidFill>
                <a:latin typeface="Arial" pitchFamily="34" charset="0"/>
                <a:ea typeface="微软雅黑" pitchFamily="34" charset="-122"/>
                <a:cs typeface="Arial" pitchFamily="34" charset="0"/>
              </a:rPr>
              <a:t>！</a:t>
            </a:r>
            <a:endParaRPr lang="en-US" altLang="zh-CN" sz="1800" dirty="0" smtClean="0">
              <a:solidFill>
                <a:srgbClr val="C00000"/>
              </a:solidFill>
              <a:latin typeface="Arial" pitchFamily="34" charset="0"/>
              <a:ea typeface="微软雅黑" pitchFamily="34" charset="-122"/>
              <a:cs typeface="Arial" pitchFamily="34" charset="0"/>
            </a:endParaRPr>
          </a:p>
          <a:p>
            <a:pPr marL="0" indent="0">
              <a:buNone/>
            </a:pPr>
            <a:r>
              <a:rPr lang="zh-CN" altLang="en-US" sz="1800" dirty="0">
                <a:solidFill>
                  <a:srgbClr val="C00000"/>
                </a:solidFill>
                <a:latin typeface="Arial" pitchFamily="34" charset="0"/>
                <a:ea typeface="微软雅黑" pitchFamily="34" charset="-122"/>
                <a:cs typeface="Arial" pitchFamily="34" charset="0"/>
              </a:rPr>
              <a:t>最新精品</a:t>
            </a:r>
            <a:r>
              <a:rPr lang="en-US" altLang="zh-CN" sz="1800" cap="small" dirty="0">
                <a:solidFill>
                  <a:srgbClr val="C00000"/>
                </a:solidFill>
                <a:latin typeface="Arial" pitchFamily="34" charset="0"/>
                <a:ea typeface="微软雅黑" pitchFamily="34" charset="-122"/>
                <a:cs typeface="Arial" pitchFamily="34" charset="0"/>
              </a:rPr>
              <a:t>POWER POINT</a:t>
            </a:r>
            <a:r>
              <a:rPr lang="zh-CN" altLang="en-US" sz="1800" dirty="0">
                <a:solidFill>
                  <a:srgbClr val="C00000"/>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rgbClr val="C00000"/>
                </a:solidFill>
                <a:latin typeface="Arial" pitchFamily="34" charset="0"/>
                <a:ea typeface="微软雅黑" pitchFamily="34" charset="-122"/>
                <a:cs typeface="Arial" pitchFamily="34" charset="0"/>
              </a:rPr>
              <a:t>！</a:t>
            </a:r>
            <a:endParaRPr lang="en-US" sz="1800" dirty="0">
              <a:solidFill>
                <a:srgbClr val="C00000"/>
              </a:solidFill>
              <a:latin typeface="微软雅黑" pitchFamily="34" charset="-122"/>
              <a:ea typeface="微软雅黑" pitchFamily="34" charset="-122"/>
            </a:endParaRPr>
          </a:p>
        </p:txBody>
      </p:sp>
      <p:grpSp>
        <p:nvGrpSpPr>
          <p:cNvPr id="21" name="组合 20"/>
          <p:cNvGrpSpPr/>
          <p:nvPr/>
        </p:nvGrpSpPr>
        <p:grpSpPr>
          <a:xfrm>
            <a:off x="7058438" y="4457658"/>
            <a:ext cx="2122806"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037" y="5342094"/>
            <a:ext cx="2122806"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29562" y="3459607"/>
            <a:ext cx="2122806"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1145" y="2455234"/>
            <a:ext cx="2122806"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254" y="5206855"/>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39328" y="4353297"/>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09174" y="3355246"/>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76213" y="2302000"/>
            <a:ext cx="187305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125946"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4604" y="4729733"/>
            <a:ext cx="7792726" cy="857250"/>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7431" y="3423220"/>
            <a:ext cx="7680087" cy="857250"/>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4604" y="2089720"/>
            <a:ext cx="7792726" cy="857250"/>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7431" y="1837308"/>
            <a:ext cx="1237444"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C00000"/>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199600" y="3191446"/>
            <a:ext cx="1237444"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7912" y="4569396"/>
            <a:ext cx="1237444"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85363" y="3597438"/>
            <a:ext cx="999474"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2565" y="5015483"/>
            <a:ext cx="1142256"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a:solidFill>
            <a:srgbClr val="C00000"/>
          </a:solidFill>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04</a:t>
              </a:r>
              <a:endParaRPr lang="zh-CN" altLang="en-US" sz="3200" dirty="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3256681"/>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28588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5"/>
                                        </p:tgtEl>
                                      </p:cBhvr>
                                    </p:animEffect>
                                    <p:animScale>
                                      <p:cBhvr>
                                        <p:cTn id="12" dur="250" autoRev="1" fill="hold"/>
                                        <p:tgtEl>
                                          <p:spTgt spid="85"/>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4"/>
                                        </p:tgtEl>
                                      </p:cBhvr>
                                    </p:animEffect>
                                    <p:animScale>
                                      <p:cBhvr>
                                        <p:cTn id="15"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845058" y="2493690"/>
            <a:ext cx="2190799"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035856" y="2688420"/>
            <a:ext cx="2190799"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936239" y="2752662"/>
            <a:ext cx="3097612"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035856" y="3336853"/>
            <a:ext cx="3095606"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944163" y="3654044"/>
            <a:ext cx="3095605"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040160" y="4621674"/>
            <a:ext cx="3095606"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432886" y="4777858"/>
            <a:ext cx="1539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331898" y="3820268"/>
            <a:ext cx="1438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75022" y="3841754"/>
            <a:ext cx="15594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553150" y="2778946"/>
            <a:ext cx="144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259139" y="3193682"/>
            <a:ext cx="16245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09546" y="3028180"/>
            <a:ext cx="14677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49175" y="1413571"/>
            <a:ext cx="44844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834453" y="2349669"/>
            <a:ext cx="338552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476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4769" y="2795743"/>
            <a:ext cx="313143"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713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7828"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5148" y="1458122"/>
            <a:ext cx="314824"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7139" y="2392602"/>
            <a:ext cx="313143"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7828" y="1975963"/>
            <a:ext cx="314824"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5148" y="1702706"/>
            <a:ext cx="314824"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3092"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3781"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6152"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18524"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3092" y="3101051"/>
            <a:ext cx="313143"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3781" y="2401032"/>
            <a:ext cx="314824"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6152" y="1702706"/>
            <a:ext cx="314824"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18524" y="2647306"/>
            <a:ext cx="314824"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1316"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3687"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6605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66745"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66745" y="1694269"/>
            <a:ext cx="314824"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66055" y="2008015"/>
            <a:ext cx="313143"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3687" y="2401032"/>
            <a:ext cx="313143"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1316" y="2809238"/>
            <a:ext cx="314824"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25705" y="1458122"/>
            <a:ext cx="314824"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3027"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2539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27766"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27766" y="1712826"/>
            <a:ext cx="313143"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25395" y="1859576"/>
            <a:ext cx="313143"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3027" y="2976227"/>
            <a:ext cx="314824"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25705" y="2212112"/>
            <a:ext cx="314824"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4948" y="3709476"/>
            <a:ext cx="794641" cy="798852"/>
          </a:xfrm>
          <a:prstGeom prst="ellipse">
            <a:avLst/>
          </a:prstGeom>
          <a:solidFill>
            <a:schemeClr val="tx1">
              <a:lumMod val="50000"/>
              <a:lumOff val="50000"/>
            </a:schemeClr>
          </a:solidFill>
          <a:ln w="12700" cap="flat">
            <a:solidFill>
              <a:srgbClr val="C000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4054" y="3895070"/>
            <a:ext cx="421482"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2819" y="3709476"/>
            <a:ext cx="797326" cy="798852"/>
          </a:xfrm>
          <a:prstGeom prst="ellipse">
            <a:avLst/>
          </a:prstGeom>
          <a:solidFill>
            <a:schemeClr val="tx1">
              <a:lumMod val="50000"/>
              <a:lumOff val="50000"/>
            </a:schemeClr>
          </a:solidFill>
          <a:ln w="12700" cap="flat">
            <a:solidFill>
              <a:srgbClr val="C000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0015" y="3709476"/>
            <a:ext cx="794641" cy="798852"/>
          </a:xfrm>
          <a:prstGeom prst="ellipse">
            <a:avLst/>
          </a:prstGeom>
          <a:solidFill>
            <a:schemeClr val="tx1">
              <a:lumMod val="50000"/>
              <a:lumOff val="50000"/>
            </a:schemeClr>
          </a:solidFill>
          <a:ln w="12700" cap="flat">
            <a:solidFill>
              <a:srgbClr val="C000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68728" y="3709476"/>
            <a:ext cx="794641" cy="798852"/>
          </a:xfrm>
          <a:prstGeom prst="ellipse">
            <a:avLst/>
          </a:prstGeom>
          <a:solidFill>
            <a:schemeClr val="tx1">
              <a:lumMod val="50000"/>
              <a:lumOff val="50000"/>
            </a:schemeClr>
          </a:solidFill>
          <a:ln w="12700" cap="flat">
            <a:solidFill>
              <a:srgbClr val="C000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59706" y="3975760"/>
            <a:ext cx="330205"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2447" y="3910706"/>
            <a:ext cx="456383"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96916" y="3918091"/>
            <a:ext cx="33826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C000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391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1182" y="4621963"/>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7017"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4278"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076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88032"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48221" y="5046478"/>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25483"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114421"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0672" y="1413570"/>
            <a:ext cx="1658729" cy="1658432"/>
          </a:xfrm>
          <a:prstGeom prst="ellipse">
            <a:avLst/>
          </a:prstGeom>
          <a:solidFill>
            <a:srgbClr val="C00000"/>
          </a:solidFill>
          <a:ln w="190500" cap="sq" cmpd="sng">
            <a:solidFill>
              <a:srgbClr val="969696"/>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7287"/>
            <a:ext cx="1658729" cy="1658432"/>
          </a:xfrm>
          <a:prstGeom prst="ellipse">
            <a:avLst/>
          </a:prstGeom>
          <a:solidFill>
            <a:srgbClr val="C00000"/>
          </a:solidFill>
          <a:ln w="190500" cap="sq" cmpd="sng">
            <a:solidFill>
              <a:srgbClr val="969696"/>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139432"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p:cNvSpPr>
            <a:spLocks noChangeArrowheads="1"/>
          </p:cNvSpPr>
          <p:nvPr/>
        </p:nvSpPr>
        <p:spPr bwMode="auto">
          <a:xfrm>
            <a:off x="926110" y="2335907"/>
            <a:ext cx="10422260" cy="3542159"/>
          </a:xfrm>
          <a:prstGeom prst="rect">
            <a:avLst/>
          </a:prstGeom>
          <a:solidFill>
            <a:srgbClr val="595959">
              <a:alpha val="78000"/>
            </a:srgbClr>
          </a:solidFill>
          <a:ln w="12700" cmpd="sng">
            <a:solidFill>
              <a:schemeClr val="bg1"/>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9" name="AutoShape 3"/>
          <p:cNvSpPr>
            <a:spLocks noChangeArrowheads="1"/>
          </p:cNvSpPr>
          <p:nvPr/>
        </p:nvSpPr>
        <p:spPr bwMode="auto">
          <a:xfrm>
            <a:off x="1070033" y="2146388"/>
            <a:ext cx="10132018" cy="3587662"/>
          </a:xfrm>
          <a:prstGeom prst="rect">
            <a:avLst/>
          </a:prstGeom>
          <a:solidFill>
            <a:srgbClr val="C00000"/>
          </a:solidFill>
          <a:ln w="12700" cmpd="sng">
            <a:solidFill>
              <a:schemeClr val="bg1"/>
            </a:solid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1" name="TextBox 10"/>
          <p:cNvSpPr txBox="1"/>
          <p:nvPr/>
        </p:nvSpPr>
        <p:spPr>
          <a:xfrm>
            <a:off x="1773019" y="2650445"/>
            <a:ext cx="8927701" cy="2585355"/>
          </a:xfrm>
          <a:prstGeom prst="rect">
            <a:avLst/>
          </a:prstGeom>
          <a:noFill/>
        </p:spPr>
        <p:txBody>
          <a:bodyPr wrap="square" lIns="91472" tIns="45736" rIns="91472" bIns="45736" rtlCol="0">
            <a:spAutoFit/>
          </a:bodyPr>
          <a:lstStyle/>
          <a:p>
            <a:pPr>
              <a:lnSpc>
                <a:spcPct val="150000"/>
              </a:lnSpc>
            </a:pPr>
            <a:r>
              <a:rPr lang="zh-CN" altLang="en-US" sz="1800" dirty="0">
                <a:solidFill>
                  <a:schemeClr val="bg1"/>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800" dirty="0">
                <a:solidFill>
                  <a:schemeClr val="bg1"/>
                </a:solidFill>
                <a:latin typeface="微软雅黑" pitchFamily="34" charset="-122"/>
                <a:ea typeface="微软雅黑" pitchFamily="34" charset="-122"/>
                <a:sym typeface="微软雅黑" pitchFamily="34" charset="-122"/>
              </a:rPr>
              <a:t>xx</a:t>
            </a:r>
            <a:r>
              <a:rPr lang="zh-CN" altLang="en-US" sz="1800" dirty="0">
                <a:solidFill>
                  <a:schemeClr val="bg1"/>
                </a:solidFill>
                <a:latin typeface="微软雅黑" pitchFamily="34" charset="-122"/>
                <a:ea typeface="微软雅黑" pitchFamily="34" charset="-122"/>
                <a:sym typeface="微软雅黑" pitchFamily="34" charset="-122"/>
              </a:rPr>
              <a:t>及</a:t>
            </a:r>
            <a:r>
              <a:rPr lang="en-US" altLang="zh-CN" sz="1800" dirty="0">
                <a:solidFill>
                  <a:schemeClr val="bg1"/>
                </a:solidFill>
                <a:latin typeface="微软雅黑" pitchFamily="34" charset="-122"/>
                <a:ea typeface="微软雅黑" pitchFamily="34" charset="-122"/>
                <a:sym typeface="微软雅黑" pitchFamily="34" charset="-122"/>
              </a:rPr>
              <a:t>xxx</a:t>
            </a:r>
            <a:r>
              <a:rPr lang="zh-CN" altLang="en-US" sz="18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chemeClr val="bg1"/>
                </a:solidFill>
                <a:latin typeface="微软雅黑" pitchFamily="34" charset="-122"/>
                <a:ea typeface="微软雅黑" pitchFamily="34" charset="-122"/>
                <a:sym typeface="微软雅黑" pitchFamily="34" charset="-122"/>
              </a:rPr>
              <a:t>xxxxx</a:t>
            </a:r>
            <a:r>
              <a:rPr lang="zh-CN" altLang="en-US" sz="18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smtClean="0">
                <a:solidFill>
                  <a:schemeClr val="bg1"/>
                </a:solidFill>
                <a:latin typeface="微软雅黑" pitchFamily="34" charset="-122"/>
                <a:ea typeface="微软雅黑" pitchFamily="34" charset="-122"/>
              </a:rPr>
              <a:t>2015</a:t>
            </a:r>
            <a:r>
              <a:rPr lang="zh-CN" altLang="en-US" sz="1800" dirty="0" smtClean="0">
                <a:solidFill>
                  <a:schemeClr val="bg1"/>
                </a:solidFill>
                <a:latin typeface="微软雅黑" pitchFamily="34" charset="-122"/>
                <a:ea typeface="微软雅黑" pitchFamily="34" charset="-122"/>
              </a:rPr>
              <a:t>我们</a:t>
            </a:r>
            <a:r>
              <a:rPr lang="zh-CN" altLang="en-US" sz="1800" dirty="0">
                <a:solidFill>
                  <a:schemeClr val="bg1"/>
                </a:solidFill>
                <a:latin typeface="微软雅黑" pitchFamily="34" charset="-122"/>
                <a:ea typeface="微软雅黑" pitchFamily="34" charset="-122"/>
              </a:rPr>
              <a:t>所向披靡，</a:t>
            </a:r>
            <a:r>
              <a:rPr lang="en-US" altLang="zh-CN" sz="1800" dirty="0" smtClean="0">
                <a:solidFill>
                  <a:schemeClr val="bg1"/>
                </a:solidFill>
                <a:latin typeface="微软雅黑" pitchFamily="34" charset="-122"/>
                <a:ea typeface="微软雅黑" pitchFamily="34" charset="-122"/>
              </a:rPr>
              <a:t>2016</a:t>
            </a:r>
            <a:r>
              <a:rPr lang="zh-CN" altLang="en-US" sz="1800" dirty="0" smtClean="0">
                <a:solidFill>
                  <a:schemeClr val="bg1"/>
                </a:solidFill>
                <a:latin typeface="微软雅黑" pitchFamily="34" charset="-122"/>
                <a:ea typeface="微软雅黑" pitchFamily="34" charset="-122"/>
              </a:rPr>
              <a:t>我们</a:t>
            </a:r>
            <a:r>
              <a:rPr lang="zh-CN" altLang="en-US" sz="1800" dirty="0">
                <a:solidFill>
                  <a:schemeClr val="bg1"/>
                </a:solidFill>
                <a:latin typeface="微软雅黑" pitchFamily="34" charset="-122"/>
                <a:ea typeface="微软雅黑" pitchFamily="34" charset="-122"/>
              </a:rPr>
              <a:t>勇往直前</a:t>
            </a:r>
            <a:r>
              <a:rPr lang="zh-CN" altLang="en-US" sz="1800" dirty="0" smtClean="0">
                <a:solidFill>
                  <a:schemeClr val="bg1"/>
                </a:solidFill>
                <a:latin typeface="微软雅黑" pitchFamily="34" charset="-122"/>
                <a:ea typeface="微软雅黑" pitchFamily="34" charset="-122"/>
              </a:rPr>
              <a:t>！</a:t>
            </a:r>
            <a:endParaRPr lang="zh-CN" altLang="en-US" sz="1800" dirty="0">
              <a:solidFill>
                <a:schemeClr val="bg1"/>
              </a:solidFill>
              <a:latin typeface="微软雅黑" pitchFamily="34" charset="-122"/>
              <a:ea typeface="微软雅黑" pitchFamily="34" charset="-122"/>
              <a:sym typeface="微软雅黑" pitchFamily="34" charset="-122"/>
            </a:endParaRPr>
          </a:p>
          <a:p>
            <a:pPr>
              <a:lnSpc>
                <a:spcPct val="150000"/>
              </a:lnSpc>
            </a:pPr>
            <a:endParaRPr lang="zh-CN" altLang="en-US" sz="1800" dirty="0">
              <a:solidFill>
                <a:schemeClr val="bg1"/>
              </a:solidFill>
              <a:latin typeface="微软雅黑" pitchFamily="34" charset="-122"/>
              <a:ea typeface="微软雅黑" pitchFamily="34" charset="-122"/>
            </a:endParaRPr>
          </a:p>
        </p:txBody>
      </p:sp>
      <p:grpSp>
        <p:nvGrpSpPr>
          <p:cNvPr id="10" name="组合 9"/>
          <p:cNvGrpSpPr/>
          <p:nvPr/>
        </p:nvGrpSpPr>
        <p:grpSpPr>
          <a:xfrm>
            <a:off x="3792450" y="-2978918"/>
            <a:ext cx="4526758" cy="4529587"/>
            <a:chOff x="-4798513" y="274911"/>
            <a:chExt cx="6419015" cy="6418848"/>
          </a:xfrm>
          <a:solidFill>
            <a:srgbClr val="C00000"/>
          </a:solidFill>
        </p:grpSpPr>
        <p:sp>
          <p:nvSpPr>
            <p:cNvPr id="12" name="椭圆 11"/>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3" name="文本框 2"/>
            <p:cNvSpPr txBox="1">
              <a:spLocks noChangeArrowheads="1"/>
            </p:cNvSpPr>
            <p:nvPr/>
          </p:nvSpPr>
          <p:spPr bwMode="auto">
            <a:xfrm>
              <a:off x="-3574007" y="4972170"/>
              <a:ext cx="4081681" cy="1221180"/>
            </a:xfrm>
            <a:prstGeom prst="rect">
              <a:avLst/>
            </a:prstGeom>
            <a:noFill/>
            <a:ln w="9525">
              <a:noFill/>
              <a:miter lim="800000"/>
              <a:headEnd/>
              <a:tailEnd/>
            </a:ln>
          </p:spPr>
          <p:txBody>
            <a:bodyPr wrap="square" lIns="121898" tIns="60948" rIns="121898" bIns="60948">
              <a:spAutoFit/>
            </a:bodyPr>
            <a:lstStyle/>
            <a:p>
              <a:pPr algn="ctr"/>
              <a:r>
                <a:rPr lang="zh-CN" altLang="en-US" sz="4800" b="1" dirty="0" smtClean="0">
                  <a:solidFill>
                    <a:schemeClr val="bg1"/>
                  </a:solidFill>
                  <a:latin typeface="微软雅黑" pitchFamily="34" charset="-122"/>
                  <a:ea typeface="微软雅黑" pitchFamily="34" charset="-122"/>
                </a:rPr>
                <a:t>前 言</a:t>
              </a:r>
              <a:endParaRPr lang="zh-CN" altLang="en-US" sz="4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9284723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39711" y="2692332"/>
            <a:ext cx="2086204" cy="2089150"/>
          </a:xfrm>
          <a:prstGeom prst="pie">
            <a:avLst>
              <a:gd name="adj1" fmla="val 0"/>
              <a:gd name="adj2" fmla="val 178173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58737" y="2290781"/>
            <a:ext cx="2798763" cy="2700167"/>
          </a:xfrm>
          <a:prstGeom prst="pie">
            <a:avLst>
              <a:gd name="adj1" fmla="val 0"/>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79172" y="2697095"/>
            <a:ext cx="2087791" cy="2087562"/>
          </a:xfrm>
          <a:prstGeom prst="pie">
            <a:avLst>
              <a:gd name="adj1" fmla="val 0"/>
              <a:gd name="adj2" fmla="val 1503185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0149" y="2270937"/>
            <a:ext cx="2798763" cy="2701754"/>
          </a:xfrm>
          <a:prstGeom prst="pie">
            <a:avLst>
              <a:gd name="adj1" fmla="val 18826865"/>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0373" y="3759805"/>
            <a:ext cx="1513365"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6090" y="3759805"/>
            <a:ext cx="168006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1520" y="2736782"/>
            <a:ext cx="2087791" cy="2089150"/>
          </a:xfrm>
          <a:prstGeom prst="pie">
            <a:avLst>
              <a:gd name="adj1" fmla="val 0"/>
              <a:gd name="adj2" fmla="val 190427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39277" y="2668395"/>
            <a:ext cx="2217737" cy="2052888"/>
          </a:xfrm>
          <a:prstGeom prst="pie">
            <a:avLst>
              <a:gd name="adj1" fmla="val 2758241"/>
              <a:gd name="adj2" fmla="val 5162176"/>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89366" y="3759805"/>
            <a:ext cx="1543043"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4554" y="5087720"/>
            <a:ext cx="2367175"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4159" y="5084545"/>
            <a:ext cx="2351202"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0875" y="5078195"/>
            <a:ext cx="2321806"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2256" y="1394299"/>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598"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598" y="1426623"/>
            <a:ext cx="3701553" cy="790298"/>
          </a:xfrm>
          <a:prstGeom prst="homePlate">
            <a:avLst>
              <a:gd name="adj" fmla="val 63872"/>
            </a:avLst>
          </a:prstGeom>
          <a:solidFill>
            <a:srgbClr val="C000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3614"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086"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2086" y="1426623"/>
            <a:ext cx="3701553" cy="790298"/>
          </a:xfrm>
          <a:prstGeom prst="homePlate">
            <a:avLst>
              <a:gd name="adj" fmla="val 63872"/>
            </a:avLst>
          </a:prstGeom>
          <a:solidFill>
            <a:srgbClr val="969696"/>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26102"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6969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237" y="2319646"/>
            <a:ext cx="3099874"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4214252"/>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1119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9"/>
                                        </p:tgtEl>
                                      </p:cBhvr>
                                    </p:animEffect>
                                    <p:animScale>
                                      <p:cBhvr>
                                        <p:cTn id="12" dur="250" autoRev="1" fill="hold"/>
                                        <p:tgtEl>
                                          <p:spTgt spid="8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1"/>
                                        </p:tgtEl>
                                      </p:cBhvr>
                                    </p:animEffect>
                                    <p:animScale>
                                      <p:cBhvr>
                                        <p:cTn id="15"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06961"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969696"/>
          </a:solidFill>
          <a:ln w="9525" cap="rnd">
            <a:solidFill>
              <a:srgbClr val="96969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08213"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969696"/>
          </a:solidFill>
          <a:ln w="9525" cap="rnd">
            <a:solidFill>
              <a:srgbClr val="96969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4125" y="1938343"/>
            <a:ext cx="3563019" cy="3579683"/>
          </a:xfrm>
          <a:prstGeom prst="ellipse">
            <a:avLst/>
          </a:prstGeom>
          <a:solidFill>
            <a:srgbClr val="969696"/>
          </a:solid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6045" y="1938343"/>
            <a:ext cx="3564569" cy="3579683"/>
          </a:xfrm>
          <a:prstGeom prst="ellipse">
            <a:avLst/>
          </a:prstGeom>
          <a:noFill/>
          <a:ln w="25400" cap="flat" cmpd="sng" algn="ctr">
            <a:solidFill>
              <a:srgbClr val="969696"/>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2482" y="2812235"/>
            <a:ext cx="558176"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4788" y="3620699"/>
            <a:ext cx="576780"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2481" y="4144101"/>
            <a:ext cx="576780"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6953" y="4131639"/>
            <a:ext cx="576780"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5343" y="3617584"/>
            <a:ext cx="576780"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5559" y="2812235"/>
            <a:ext cx="558176"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5948" y="2594151"/>
            <a:ext cx="2055944"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C00000"/>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rgbClr val="969696"/>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1179" y="2022462"/>
            <a:ext cx="969055" cy="973585"/>
          </a:xfrm>
          <a:prstGeom prst="ellipse">
            <a:avLst/>
          </a:prstGeom>
          <a:solidFill>
            <a:srgbClr val="C000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4120" y="2038038"/>
            <a:ext cx="969054" cy="975144"/>
          </a:xfrm>
          <a:prstGeom prst="ellipse">
            <a:avLst/>
          </a:prstGeom>
          <a:solidFill>
            <a:srgbClr val="C000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4458" y="3168957"/>
            <a:ext cx="970604" cy="975144"/>
          </a:xfrm>
          <a:prstGeom prst="ellipse">
            <a:avLst/>
          </a:prstGeom>
          <a:solidFill>
            <a:srgbClr val="C000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2183" y="4287413"/>
            <a:ext cx="970604" cy="975144"/>
          </a:xfrm>
          <a:prstGeom prst="ellipse">
            <a:avLst/>
          </a:prstGeom>
          <a:solidFill>
            <a:srgbClr val="C000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7043" y="3131571"/>
            <a:ext cx="970604" cy="975144"/>
          </a:xfrm>
          <a:prstGeom prst="ellipse">
            <a:avLst/>
          </a:prstGeom>
          <a:solidFill>
            <a:srgbClr val="C000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3969" y="4281181"/>
            <a:ext cx="970604" cy="975144"/>
          </a:xfrm>
          <a:prstGeom prst="ellipse">
            <a:avLst/>
          </a:prstGeom>
          <a:solidFill>
            <a:srgbClr val="C000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7951" y="2051996"/>
            <a:ext cx="2124133"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28243" y="2051996"/>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4725"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84753"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3447"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7951"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2992" y="3789835"/>
            <a:ext cx="335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1201849" y="1557586"/>
            <a:ext cx="5903360" cy="4115966"/>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C00000"/>
          </a:solidFill>
          <a:ln>
            <a:noFill/>
          </a:ln>
          <a:extLst/>
        </p:spPr>
        <p:txBody>
          <a:bodyPr anchor="ctr"/>
          <a:lstStyle/>
          <a:p>
            <a:endParaRPr lang="zh-CN" altLang="en-US"/>
          </a:p>
        </p:txBody>
      </p:sp>
      <p:sp>
        <p:nvSpPr>
          <p:cNvPr id="17" name="矩形 8"/>
          <p:cNvSpPr>
            <a:spLocks noChangeArrowheads="1"/>
          </p:cNvSpPr>
          <p:nvPr/>
        </p:nvSpPr>
        <p:spPr bwMode="auto">
          <a:xfrm>
            <a:off x="1196784" y="489957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328105" y="3891459"/>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454575" y="2946063"/>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ndParaRPr>
          </a:p>
        </p:txBody>
      </p:sp>
      <p:sp>
        <p:nvSpPr>
          <p:cNvPr id="26" name="矩形 11"/>
          <p:cNvSpPr>
            <a:spLocks noChangeArrowheads="1"/>
          </p:cNvSpPr>
          <p:nvPr/>
        </p:nvSpPr>
        <p:spPr bwMode="auto">
          <a:xfrm>
            <a:off x="4605954" y="193795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6332" y="2811340"/>
            <a:ext cx="2777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816549" y="4755556"/>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1201849" y="5734051"/>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1" name="矩形 30"/>
          <p:cNvSpPr/>
          <p:nvPr/>
        </p:nvSpPr>
        <p:spPr>
          <a:xfrm>
            <a:off x="8038158" y="2163199"/>
            <a:ext cx="3022368"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0037" y="3573810"/>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969696"/>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3919" y="2883100"/>
            <a:ext cx="477838" cy="191169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09694" y="2129433"/>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969696"/>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5" name="标题1"/>
          <p:cNvSpPr>
            <a:spLocks noChangeArrowheads="1"/>
          </p:cNvSpPr>
          <p:nvPr/>
        </p:nvSpPr>
        <p:spPr bwMode="gray">
          <a:xfrm>
            <a:off x="4229113" y="1773609"/>
            <a:ext cx="2657507" cy="1155600"/>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1805" y="3210297"/>
            <a:ext cx="2644815" cy="1155600"/>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9" name="标题3"/>
          <p:cNvSpPr>
            <a:spLocks noChangeArrowheads="1"/>
          </p:cNvSpPr>
          <p:nvPr/>
        </p:nvSpPr>
        <p:spPr bwMode="gray">
          <a:xfrm>
            <a:off x="4222767" y="4651499"/>
            <a:ext cx="2663853" cy="1154559"/>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3421" y="3069913"/>
            <a:ext cx="1439063" cy="1440000"/>
          </a:xfrm>
          <a:prstGeom prst="roundRect">
            <a:avLst/>
          </a:prstGeom>
          <a:solidFill>
            <a:srgbClr val="C00000"/>
          </a:solidFill>
          <a:ln w="3175" cap="flat" cmpd="sng" algn="ctr">
            <a:no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129658"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
        <p:nvSpPr>
          <p:cNvPr id="214" name="文本1"/>
          <p:cNvSpPr>
            <a:spLocks noChangeArrowheads="1"/>
          </p:cNvSpPr>
          <p:nvPr/>
        </p:nvSpPr>
        <p:spPr bwMode="gray">
          <a:xfrm>
            <a:off x="6886620" y="1773609"/>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86620" y="3210297"/>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86619" y="4661024"/>
            <a:ext cx="3382174"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5" grpId="0" animBg="1"/>
      <p:bldP spid="217" grpId="0" animBg="1"/>
      <p:bldP spid="219" grpId="0" animBg="1"/>
      <p:bldP spid="220" grpId="0" animBg="1"/>
      <p:bldP spid="14" grpId="0"/>
      <p:bldP spid="214" grpId="0" animBg="1"/>
      <p:bldP spid="216" grpId="0" animBg="1"/>
      <p:bldP spid="2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021" y="2094572"/>
            <a:ext cx="4744170" cy="526115"/>
          </a:xfrm>
          <a:prstGeom prst="rightArrow">
            <a:avLst>
              <a:gd name="adj1" fmla="val 50000"/>
              <a:gd name="adj2" fmla="val 50092"/>
            </a:avLst>
          </a:prstGeom>
          <a:solidFill>
            <a:srgbClr val="C00000"/>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38991" y="2883742"/>
            <a:ext cx="4912498" cy="523867"/>
          </a:xfrm>
          <a:prstGeom prst="rightArrow">
            <a:avLst>
              <a:gd name="adj1" fmla="val 50000"/>
              <a:gd name="adj2" fmla="val 50064"/>
            </a:avLst>
          </a:prstGeom>
          <a:solidFill>
            <a:srgbClr val="C00000"/>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8444" y="1438054"/>
            <a:ext cx="2500547" cy="2538389"/>
          </a:xfrm>
          <a:prstGeom prst="ellipse">
            <a:avLst/>
          </a:prstGeom>
          <a:solidFill>
            <a:srgbClr val="C00000"/>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2355" y="1438054"/>
            <a:ext cx="2502760" cy="2538389"/>
          </a:xfrm>
          <a:prstGeom prst="ellipse">
            <a:avLst/>
          </a:prstGeom>
          <a:solidFill>
            <a:srgbClr val="C00000"/>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1780" y="1921449"/>
            <a:ext cx="1982275"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b="1" kern="0" dirty="0">
                <a:solidFill>
                  <a:srgbClr val="414455"/>
                </a:solidFill>
                <a:latin typeface="微软雅黑" pitchFamily="34" charset="-122"/>
                <a:ea typeface="微软雅黑" pitchFamily="34" charset="-122"/>
              </a:rPr>
              <a:t>   </a:t>
            </a:r>
            <a:r>
              <a:rPr lang="zh-CN" altLang="en-US" b="1" kern="0" dirty="0" smtClean="0">
                <a:solidFill>
                  <a:srgbClr val="414455"/>
                </a:solidFill>
                <a:latin typeface="微软雅黑" pitchFamily="34" charset="-122"/>
                <a:ea typeface="微软雅黑" pitchFamily="34" charset="-122"/>
              </a:rPr>
              <a:t>添加内容</a:t>
            </a:r>
            <a:endParaRPr lang="zh-CN" altLang="en-US" b="1"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66893" y="4028154"/>
            <a:ext cx="1122922" cy="786922"/>
          </a:xfrm>
          <a:prstGeom prst="downArrow">
            <a:avLst>
              <a:gd name="adj1" fmla="val 50000"/>
              <a:gd name="adj2" fmla="val 50000"/>
            </a:avLst>
          </a:prstGeom>
          <a:solidFill>
            <a:srgbClr val="C00000"/>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8158" y="4243996"/>
            <a:ext cx="2068653"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09587" y="4329434"/>
            <a:ext cx="2070869"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2876" y="5071389"/>
            <a:ext cx="1570316"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3367" y="1854605"/>
            <a:ext cx="8308244"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4713" y="3055793"/>
            <a:ext cx="1617570" cy="16251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2956" y="3055793"/>
            <a:ext cx="1617570" cy="1625135"/>
          </a:xfrm>
          <a:prstGeom prst="ellips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4663" y="3046674"/>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4663" y="4327638"/>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399032" y="2238668"/>
            <a:ext cx="1476911"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399032" y="4822244"/>
            <a:ext cx="1476911"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0663" y="5670141"/>
            <a:ext cx="4430734" cy="4239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0663" y="1642632"/>
            <a:ext cx="4430734" cy="4239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5205" y="3921354"/>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5205" y="3497405"/>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134712"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4" y="1341562"/>
            <a:ext cx="127554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6824" y="1341562"/>
            <a:ext cx="1275540" cy="1294904"/>
          </a:xfrm>
          <a:prstGeom prst="ellipse">
            <a:avLst/>
          </a:prstGeom>
          <a:solidFill>
            <a:srgbClr val="C000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298" y="1926971"/>
            <a:ext cx="1745094" cy="1771589"/>
          </a:xfrm>
          <a:prstGeom prst="ellipse">
            <a:avLst/>
          </a:prstGeom>
          <a:solidFill>
            <a:srgbClr val="969696"/>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298" y="2455971"/>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000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165" y="2740647"/>
            <a:ext cx="2150799" cy="2183738"/>
          </a:xfrm>
          <a:prstGeom prst="ellipse">
            <a:avLst/>
          </a:prstGeom>
          <a:solidFill>
            <a:srgbClr val="969696"/>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165" y="3814186"/>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000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426" y="3785806"/>
            <a:ext cx="2639871" cy="2680302"/>
          </a:xfrm>
          <a:prstGeom prst="ellipse">
            <a:avLst/>
          </a:prstGeom>
          <a:solidFill>
            <a:srgbClr val="969696"/>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867" y="5877984"/>
            <a:ext cx="2184991"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000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187" y="4854223"/>
            <a:ext cx="1680869"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5407" y="3179633"/>
            <a:ext cx="1475817"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77397" y="2598733"/>
            <a:ext cx="1424554"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296359"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0" y="4257165"/>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5" y="5125957"/>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5945" y="3985133"/>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5945" y="2844310"/>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5945" y="1922792"/>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0278" y="1817309"/>
            <a:ext cx="101445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05</a:t>
              </a:r>
              <a:endParaRPr lang="zh-CN" altLang="en-US" sz="3200" dirty="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1361909"/>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724148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par>
                                <p:cTn id="15" presetID="10" presetClass="entr" presetSubtype="0" fill="hold" nodeType="withEffect">
                                  <p:stCondLst>
                                    <p:cond delay="3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par>
                                <p:cTn id="18" presetID="22" presetClass="entr" presetSubtype="8" fill="hold" nodeType="withEffect">
                                  <p:stCondLst>
                                    <p:cond delay="600"/>
                                  </p:stCondLst>
                                  <p:childTnLst>
                                    <p:set>
                                      <p:cBhvr>
                                        <p:cTn id="19" dur="1" fill="hold">
                                          <p:stCondLst>
                                            <p:cond delay="0"/>
                                          </p:stCondLst>
                                        </p:cTn>
                                        <p:tgtEl>
                                          <p:spTgt spid="81"/>
                                        </p:tgtEl>
                                        <p:attrNameLst>
                                          <p:attrName>style.visibility</p:attrName>
                                        </p:attrNameLst>
                                      </p:cBhvr>
                                      <p:to>
                                        <p:strVal val="visible"/>
                                      </p:to>
                                    </p:set>
                                    <p:animEffect transition="in" filter="wipe(left)">
                                      <p:cBhvr>
                                        <p:cTn id="20" dur="500"/>
                                        <p:tgtEl>
                                          <p:spTgt spid="81"/>
                                        </p:tgtEl>
                                      </p:cBhvr>
                                    </p:animEffect>
                                  </p:childTnLst>
                                </p:cTn>
                              </p:par>
                              <p:par>
                                <p:cTn id="21" presetID="10" presetClass="entr" presetSubtype="0" fill="hold" nodeType="withEffect">
                                  <p:stCondLst>
                                    <p:cond delay="6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nodeType="withEffect">
                                  <p:stCondLst>
                                    <p:cond delay="900"/>
                                  </p:stCondLst>
                                  <p:childTnLst>
                                    <p:set>
                                      <p:cBhvr>
                                        <p:cTn id="25" dur="1" fill="hold">
                                          <p:stCondLst>
                                            <p:cond delay="0"/>
                                          </p:stCondLst>
                                        </p:cTn>
                                        <p:tgtEl>
                                          <p:spTgt spid="85"/>
                                        </p:tgtEl>
                                        <p:attrNameLst>
                                          <p:attrName>style.visibility</p:attrName>
                                        </p:attrNameLst>
                                      </p:cBhvr>
                                      <p:to>
                                        <p:strVal val="visible"/>
                                      </p:to>
                                    </p:set>
                                    <p:animEffect transition="in" filter="wipe(left)">
                                      <p:cBhvr>
                                        <p:cTn id="26" dur="500"/>
                                        <p:tgtEl>
                                          <p:spTgt spid="85"/>
                                        </p:tgtEl>
                                      </p:cBhvr>
                                    </p:animEffect>
                                  </p:childTnLst>
                                </p:cTn>
                              </p:par>
                              <p:par>
                                <p:cTn id="27" presetID="10" presetClass="entr" presetSubtype="0" fill="hold" nodeType="withEffect">
                                  <p:stCondLst>
                                    <p:cond delay="9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22" presetClass="entr" presetSubtype="8" fill="hold" nodeType="withEffect">
                                  <p:stCondLst>
                                    <p:cond delay="120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par>
                                <p:cTn id="33" presetID="10" presetClass="entr" presetSubtype="0" fill="hold" nodeType="withEffect">
                                  <p:stCondLst>
                                    <p:cond delay="120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22" presetClass="entr" presetSubtype="8" fill="hold" nodeType="withEffect">
                                  <p:stCondLst>
                                    <p:cond delay="15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additive="base">
                                        <p:cTn id="42" dur="500" fill="hold"/>
                                        <p:tgtEl>
                                          <p:spTgt spid="96"/>
                                        </p:tgtEl>
                                        <p:attrNameLst>
                                          <p:attrName>ppt_x</p:attrName>
                                        </p:attrNameLst>
                                      </p:cBhvr>
                                      <p:tavLst>
                                        <p:tav tm="0">
                                          <p:val>
                                            <p:strVal val="0-#ppt_w/2"/>
                                          </p:val>
                                        </p:tav>
                                        <p:tav tm="100000">
                                          <p:val>
                                            <p:strVal val="#ppt_x"/>
                                          </p:val>
                                        </p:tav>
                                      </p:tavLst>
                                    </p:anim>
                                    <p:anim calcmode="lin" valueType="num">
                                      <p:cBhvr additive="base">
                                        <p:cTn id="43" dur="500" fill="hold"/>
                                        <p:tgtEl>
                                          <p:spTgt spid="9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6" presetClass="emph" presetSubtype="0" fill="hold" nodeType="afterEffect">
                                  <p:stCondLst>
                                    <p:cond delay="0"/>
                                  </p:stCondLst>
                                  <p:childTnLst>
                                    <p:animEffect transition="out" filter="fade">
                                      <p:cBhvr>
                                        <p:cTn id="46" dur="500" tmFilter="0, 0; .2, .5; .8, .5; 1, 0"/>
                                        <p:tgtEl>
                                          <p:spTgt spid="42"/>
                                        </p:tgtEl>
                                      </p:cBhvr>
                                    </p:animEffect>
                                    <p:animScale>
                                      <p:cBhvr>
                                        <p:cTn id="47" dur="250" autoRev="1" fill="hold"/>
                                        <p:tgtEl>
                                          <p:spTgt spid="42"/>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77"/>
                                        </p:tgtEl>
                                      </p:cBhvr>
                                    </p:animEffect>
                                    <p:animScale>
                                      <p:cBhvr>
                                        <p:cTn id="50"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a:solidFill>
            <a:srgbClr val="C00000"/>
          </a:solidFill>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01</a:t>
              </a:r>
              <a:endParaRPr lang="zh-CN" altLang="en-US" sz="3200" dirty="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a:solidFill>
            <a:srgbClr val="C00000"/>
          </a:solidFill>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05</a:t>
              </a:r>
              <a:endParaRPr lang="zh-CN" altLang="en-US" sz="3200" dirty="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a:solidFill>
            <a:srgbClr val="C00000"/>
          </a:solidFill>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04</a:t>
              </a:r>
              <a:endParaRPr lang="zh-CN" altLang="en-US" sz="3200" dirty="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a:solidFill>
            <a:srgbClr val="C00000"/>
          </a:solidFill>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a:solidFill>
            <a:srgbClr val="C00000"/>
          </a:solidFill>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02</a:t>
              </a:r>
              <a:endParaRPr lang="zh-CN" altLang="en-US" sz="3200" dirty="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5178333"/>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62033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93"/>
                                        </p:tgtEl>
                                      </p:cBhvr>
                                    </p:animEffect>
                                    <p:animScale>
                                      <p:cBhvr>
                                        <p:cTn id="12" dur="250" autoRev="1" fill="hold"/>
                                        <p:tgtEl>
                                          <p:spTgt spid="9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48"/>
                                        </p:tgtEl>
                                      </p:cBhvr>
                                    </p:animEffect>
                                    <p:animScale>
                                      <p:cBhvr>
                                        <p:cTn id="15"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98662"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198662"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185458"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185458"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172256"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172256"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159054"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159054"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145850" y="1769701"/>
            <a:ext cx="1758227" cy="1766452"/>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145850" y="3536153"/>
            <a:ext cx="1758227" cy="10598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761554" y="1981674"/>
            <a:ext cx="632445"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3629251" y="2027479"/>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5779616" y="1992701"/>
            <a:ext cx="543508"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586403" y="2105735"/>
            <a:ext cx="903531"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9639840" y="2026610"/>
            <a:ext cx="770253"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1972284" y="3041545"/>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1955404"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3942201"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5928999"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7915795"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9902594" y="4596022"/>
            <a:ext cx="244746" cy="21197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440382"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427179"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413978"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400775"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387571"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98663" y="5443920"/>
            <a:ext cx="9705417" cy="5781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5286509"/>
            <a:ext cx="9551140" cy="850649"/>
          </a:xfrm>
          <a:prstGeom prst="rect">
            <a:avLst/>
          </a:prstGeom>
          <a:solidFill>
            <a:srgbClr val="969696"/>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77574" y="2176393"/>
            <a:ext cx="0" cy="735890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699506" y="3445011"/>
            <a:ext cx="5851634" cy="845185"/>
          </a:xfrm>
          <a:prstGeom prst="rect">
            <a:avLst/>
          </a:prstGeom>
          <a:solidFill>
            <a:srgbClr val="969696"/>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5576" y="22993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69265" y="4590464"/>
            <a:ext cx="2326033" cy="841250"/>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49954" y="4572515"/>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0219" y="1672967"/>
            <a:ext cx="5370921" cy="850649"/>
          </a:xfrm>
          <a:prstGeom prst="rect">
            <a:avLst/>
          </a:prstGeom>
          <a:solidFill>
            <a:srgbClr val="969696"/>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2760" y="4991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89864" y="2560955"/>
            <a:ext cx="2617229" cy="841250"/>
          </a:xfrm>
          <a:prstGeom prst="rect">
            <a:avLst/>
          </a:prstGeom>
          <a:solidFill>
            <a:srgbClr val="969696"/>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79036" y="274982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2225" y="1391351"/>
            <a:ext cx="1374464" cy="1358474"/>
          </a:xfrm>
          <a:prstGeom prst="ellipse">
            <a:avLst/>
          </a:prstGeom>
          <a:solidFill>
            <a:srgbClr val="C00000"/>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4121" y="17236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1244" y="1391351"/>
            <a:ext cx="1374464" cy="1358474"/>
          </a:xfrm>
          <a:prstGeom prst="ellipse">
            <a:avLst/>
          </a:prstGeom>
          <a:solidFill>
            <a:srgbClr val="C000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1244" y="3168835"/>
            <a:ext cx="1374464" cy="1358474"/>
          </a:xfrm>
          <a:prstGeom prst="ellipse">
            <a:avLst/>
          </a:prstGeom>
          <a:solidFill>
            <a:srgbClr val="C000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4121" y="35238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2723" y="3168835"/>
            <a:ext cx="1374464" cy="1358474"/>
          </a:xfrm>
          <a:prstGeom prst="ellipse">
            <a:avLst/>
          </a:prstGeom>
          <a:solidFill>
            <a:srgbClr val="C000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2723" y="5023648"/>
            <a:ext cx="1374464" cy="1358474"/>
          </a:xfrm>
          <a:prstGeom prst="ellipse">
            <a:avLst/>
          </a:prstGeom>
          <a:solidFill>
            <a:srgbClr val="C000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3733" y="5396091"/>
            <a:ext cx="689329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2657"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7"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5"/>
            <a:ext cx="2632250"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632250"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639" y="4629295"/>
            <a:ext cx="2645583"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0"/>
            <a:ext cx="2471204" cy="2040335"/>
            <a:chOff x="3569970" y="1908810"/>
            <a:chExt cx="2331720" cy="1920240"/>
          </a:xfrm>
        </p:grpSpPr>
        <p:sp>
          <p:nvSpPr>
            <p:cNvPr id="37" name="矩形 36"/>
            <p:cNvSpPr/>
            <p:nvPr/>
          </p:nvSpPr>
          <p:spPr>
            <a:xfrm>
              <a:off x="3569970" y="1908810"/>
              <a:ext cx="2331720" cy="1920240"/>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06600" y="1868390"/>
            <a:ext cx="2471204" cy="2040335"/>
            <a:chOff x="6252210" y="1908810"/>
            <a:chExt cx="2331720" cy="1920240"/>
          </a:xfrm>
        </p:grpSpPr>
        <p:sp>
          <p:nvSpPr>
            <p:cNvPr id="41" name="矩形 40"/>
            <p:cNvSpPr/>
            <p:nvPr/>
          </p:nvSpPr>
          <p:spPr>
            <a:xfrm>
              <a:off x="6252210" y="1908810"/>
              <a:ext cx="2331720" cy="192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5255" y="1868390"/>
            <a:ext cx="2471204" cy="2040335"/>
            <a:chOff x="9025890" y="1908810"/>
            <a:chExt cx="2331720" cy="1920240"/>
          </a:xfrm>
        </p:grpSpPr>
        <p:sp>
          <p:nvSpPr>
            <p:cNvPr id="45" name="矩形 44"/>
            <p:cNvSpPr/>
            <p:nvPr/>
          </p:nvSpPr>
          <p:spPr>
            <a:xfrm>
              <a:off x="9025890" y="1908810"/>
              <a:ext cx="2331720" cy="1920240"/>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7764" y="4721921"/>
            <a:ext cx="1123074"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1297" y="3234306"/>
            <a:ext cx="1591019"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09925" y="4488034"/>
            <a:ext cx="1123074"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1758" y="3406546"/>
            <a:ext cx="1591019"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04518" y="2493691"/>
            <a:ext cx="2590601" cy="3508653"/>
          </a:xfrm>
          <a:prstGeom prst="rect">
            <a:avLst/>
          </a:prstGeom>
        </p:spPr>
        <p:txBody>
          <a:bodyPr wrap="square">
            <a:spAutoFit/>
          </a:bodyPr>
          <a:lstStyle/>
          <a:p>
            <a:pPr>
              <a:lnSpc>
                <a:spcPct val="150000"/>
              </a:lnSpc>
            </a:pPr>
            <a:r>
              <a:rPr lang="zh-CN" altLang="en-US" sz="2000" b="1" dirty="0" smtClean="0">
                <a:solidFill>
                  <a:srgbClr val="C00000"/>
                </a:solidFill>
                <a:latin typeface="微软雅黑" pitchFamily="34" charset="-122"/>
                <a:ea typeface="微软雅黑" pitchFamily="34" charset="-122"/>
              </a:rPr>
              <a:t>点击添加小标题</a:t>
            </a:r>
            <a:endParaRPr lang="en-US" altLang="zh-CN" sz="2000" b="1" dirty="0" smtClean="0">
              <a:solidFill>
                <a:srgbClr val="C00000"/>
              </a:solidFill>
              <a:latin typeface="微软雅黑" pitchFamily="34" charset="-122"/>
              <a:ea typeface="微软雅黑" pitchFamily="34" charset="-122"/>
            </a:endParaRPr>
          </a:p>
          <a:p>
            <a:pPr>
              <a:lnSpc>
                <a:spcPct val="150000"/>
              </a:lnSpc>
            </a:pPr>
            <a:r>
              <a:rPr lang="zh-CN" altLang="en-US" sz="1600" dirty="0" smtClean="0">
                <a:solidFill>
                  <a:srgbClr val="C00000"/>
                </a:solidFill>
                <a:latin typeface="微软雅黑" pitchFamily="34" charset="-122"/>
                <a:ea typeface="微软雅黑" pitchFamily="34" charset="-122"/>
              </a:rPr>
              <a:t>您</a:t>
            </a:r>
            <a:r>
              <a:rPr lang="zh-CN" altLang="en-US" sz="1600" dirty="0">
                <a:solidFill>
                  <a:srgbClr val="C00000"/>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rgbClr val="C00000"/>
                </a:solidFill>
                <a:latin typeface="微软雅黑" pitchFamily="34" charset="-122"/>
                <a:ea typeface="微软雅黑" pitchFamily="34" charset="-122"/>
              </a:rPr>
              <a:t>。</a:t>
            </a:r>
            <a:endParaRPr lang="en-US" altLang="zh-CN" sz="1600" dirty="0" smtClean="0">
              <a:solidFill>
                <a:srgbClr val="C00000"/>
              </a:solidFill>
              <a:latin typeface="微软雅黑" pitchFamily="34" charset="-122"/>
              <a:ea typeface="微软雅黑" pitchFamily="34" charset="-122"/>
            </a:endParaRPr>
          </a:p>
          <a:p>
            <a:pPr>
              <a:lnSpc>
                <a:spcPct val="150000"/>
              </a:lnSpc>
            </a:pPr>
            <a:r>
              <a:rPr lang="zh-CN" altLang="en-US" sz="1600" dirty="0">
                <a:solidFill>
                  <a:srgbClr val="C00000"/>
                </a:solidFill>
                <a:latin typeface="微软雅黑" pitchFamily="34" charset="-122"/>
                <a:ea typeface="微软雅黑" pitchFamily="34" charset="-122"/>
              </a:rPr>
              <a:t>您的内容打在这里，或者通过复制您的文本后，</a:t>
            </a:r>
            <a:r>
              <a:rPr lang="zh-CN" altLang="en-US" sz="1600" dirty="0" smtClean="0">
                <a:solidFill>
                  <a:srgbClr val="C00000"/>
                </a:solidFill>
                <a:latin typeface="微软雅黑" pitchFamily="34" charset="-122"/>
                <a:ea typeface="微软雅黑" pitchFamily="34" charset="-122"/>
              </a:rPr>
              <a:t>在此框</a:t>
            </a:r>
            <a:r>
              <a:rPr lang="zh-CN" altLang="en-US" sz="1600" dirty="0">
                <a:solidFill>
                  <a:srgbClr val="C00000"/>
                </a:solidFill>
                <a:latin typeface="微软雅黑" pitchFamily="34" charset="-122"/>
                <a:ea typeface="微软雅黑" pitchFamily="34" charset="-122"/>
              </a:rPr>
              <a:t>中选择粘贴，并选择只保留文字</a:t>
            </a:r>
            <a:r>
              <a:rPr lang="zh-CN" altLang="en-US" sz="1600" dirty="0" smtClean="0">
                <a:solidFill>
                  <a:srgbClr val="C00000"/>
                </a:solidFill>
                <a:latin typeface="微软雅黑" pitchFamily="34" charset="-122"/>
                <a:ea typeface="微软雅黑" pitchFamily="34" charset="-122"/>
              </a:rPr>
              <a:t>。</a:t>
            </a:r>
            <a:endParaRPr lang="en-US" altLang="zh-CN" sz="1600" dirty="0">
              <a:solidFill>
                <a:srgbClr val="C00000"/>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140" y="2542076"/>
            <a:ext cx="2328771"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969696"/>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39829"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C000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004" y="3990278"/>
            <a:ext cx="2031611"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C000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4254" y="2615465"/>
            <a:ext cx="2223462"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969696"/>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256" y="1557586"/>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1850" y="1321088"/>
            <a:ext cx="4936569"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1850" y="3930871"/>
            <a:ext cx="4936569"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07701" y="3930871"/>
            <a:ext cx="4936569"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07699" y="1321088"/>
            <a:ext cx="4935470"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1849" y="5953048"/>
            <a:ext cx="4927631" cy="429074"/>
          </a:xfrm>
          <a:prstGeom prst="rect">
            <a:avLst/>
          </a:prstGeom>
          <a:solidFill>
            <a:srgbClr val="C000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16636" y="5953048"/>
            <a:ext cx="4927631" cy="429074"/>
          </a:xfrm>
          <a:prstGeom prst="rect">
            <a:avLst/>
          </a:prstGeom>
          <a:solidFill>
            <a:srgbClr val="C000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16636" y="1321087"/>
            <a:ext cx="4927631" cy="429074"/>
          </a:xfrm>
          <a:prstGeom prst="rect">
            <a:avLst/>
          </a:prstGeom>
          <a:solidFill>
            <a:srgbClr val="C000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1849" y="1321087"/>
            <a:ext cx="4927631" cy="429074"/>
          </a:xfrm>
          <a:prstGeom prst="rect">
            <a:avLst/>
          </a:prstGeom>
          <a:solidFill>
            <a:srgbClr val="C00000"/>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3713" y="2665454"/>
            <a:ext cx="2294711" cy="2311815"/>
            <a:chOff x="2804400" y="1911431"/>
            <a:chExt cx="3535200" cy="3535200"/>
          </a:xfrm>
          <a:solidFill>
            <a:srgbClr val="C00000"/>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68774" y="1786352"/>
            <a:ext cx="4514277" cy="923362"/>
          </a:xfrm>
          <a:prstGeom prst="rect">
            <a:avLst/>
          </a:prstGeom>
          <a:noFill/>
        </p:spPr>
        <p:txBody>
          <a:bodyPr wrap="square" lIns="91472" tIns="45736" rIns="91472" bIns="45736" rtlCol="0" anchor="ctr">
            <a:spAutoFit/>
          </a:bodyPr>
          <a:lstStyle/>
          <a:p>
            <a:pPr algn="ctr"/>
            <a:r>
              <a:rPr lang="en-US" altLang="zh-CN" sz="5200" b="1" dirty="0" smtClean="0">
                <a:solidFill>
                  <a:srgbClr val="C00000"/>
                </a:solidFill>
                <a:latin typeface="微软雅黑" panose="020B0503020204020204" pitchFamily="34" charset="-122"/>
                <a:ea typeface="微软雅黑" panose="020B0503020204020204" pitchFamily="34" charset="-122"/>
                <a:cs typeface="Arial" pitchFamily="34" charset="0"/>
              </a:rPr>
              <a:t>THANKS</a:t>
            </a:r>
            <a:r>
              <a:rPr lang="zh-CN" altLang="en-US" sz="5200" b="1" dirty="0" smtClean="0">
                <a:solidFill>
                  <a:srgbClr val="C00000"/>
                </a:solidFill>
                <a:latin typeface="微软雅黑" panose="020B0503020204020204" pitchFamily="34" charset="-122"/>
                <a:ea typeface="微软雅黑" panose="020B0503020204020204" pitchFamily="34" charset="-122"/>
                <a:cs typeface="Arial" pitchFamily="34" charset="0"/>
              </a:rPr>
              <a:t>！</a:t>
            </a:r>
            <a:endParaRPr lang="zh-CN" altLang="en-US" sz="5200" b="1"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3" name="TextBox 2"/>
          <p:cNvSpPr txBox="1"/>
          <p:nvPr/>
        </p:nvSpPr>
        <p:spPr>
          <a:xfrm>
            <a:off x="2379456" y="2709714"/>
            <a:ext cx="1772800" cy="369364"/>
          </a:xfrm>
          <a:prstGeom prst="rect">
            <a:avLst/>
          </a:prstGeom>
          <a:noFill/>
        </p:spPr>
        <p:txBody>
          <a:bodyPr wrap="square" lIns="91472" tIns="45736" rIns="91472" bIns="45736" rtlCol="0">
            <a:spAutoFit/>
          </a:bodyPr>
          <a:lstStyle/>
          <a:p>
            <a:r>
              <a:rPr lang="zh-CN" altLang="en-US" sz="1800" dirty="0" smtClean="0">
                <a:solidFill>
                  <a:srgbClr val="C00000"/>
                </a:solidFill>
                <a:latin typeface="微软雅黑" pitchFamily="34" charset="-122"/>
                <a:ea typeface="微软雅黑" pitchFamily="34" charset="-122"/>
              </a:rPr>
              <a:t>汇报人：</a:t>
            </a:r>
            <a:r>
              <a:rPr lang="en-US" altLang="zh-CN" sz="1800" dirty="0">
                <a:solidFill>
                  <a:srgbClr val="C00000"/>
                </a:solidFill>
                <a:latin typeface="微软雅黑" pitchFamily="34" charset="-122"/>
                <a:ea typeface="微软雅黑" pitchFamily="34" charset="-122"/>
              </a:rPr>
              <a:t>XXX</a:t>
            </a:r>
            <a:endParaRPr lang="zh-CN" altLang="en-US" sz="1800" dirty="0">
              <a:solidFill>
                <a:srgbClr val="C00000"/>
              </a:solidFill>
              <a:latin typeface="微软雅黑" pitchFamily="34" charset="-122"/>
              <a:ea typeface="微软雅黑" pitchFamily="34" charset="-122"/>
            </a:endParaRPr>
          </a:p>
        </p:txBody>
      </p:sp>
      <p:sp>
        <p:nvSpPr>
          <p:cNvPr id="26" name="TextBox 25"/>
          <p:cNvSpPr txBox="1"/>
          <p:nvPr/>
        </p:nvSpPr>
        <p:spPr>
          <a:xfrm>
            <a:off x="4296178" y="2709714"/>
            <a:ext cx="1583145" cy="369364"/>
          </a:xfrm>
          <a:prstGeom prst="rect">
            <a:avLst/>
          </a:prstGeom>
          <a:noFill/>
        </p:spPr>
        <p:txBody>
          <a:bodyPr wrap="square" lIns="91472" tIns="45736" rIns="91472" bIns="45736" rtlCol="0">
            <a:spAutoFit/>
          </a:bodyPr>
          <a:lstStyle/>
          <a:p>
            <a:r>
              <a:rPr lang="zh-CN" altLang="en-US" sz="1800" dirty="0">
                <a:solidFill>
                  <a:srgbClr val="C00000"/>
                </a:solidFill>
                <a:latin typeface="微软雅黑" pitchFamily="34" charset="-122"/>
                <a:ea typeface="微软雅黑" pitchFamily="34" charset="-122"/>
              </a:rPr>
              <a:t>部门</a:t>
            </a:r>
            <a:r>
              <a:rPr lang="zh-CN" altLang="en-US" sz="1800" dirty="0" smtClean="0">
                <a:solidFill>
                  <a:srgbClr val="C00000"/>
                </a:solidFill>
                <a:latin typeface="微软雅黑" pitchFamily="34" charset="-122"/>
                <a:ea typeface="微软雅黑" pitchFamily="34" charset="-122"/>
              </a:rPr>
              <a:t>：</a:t>
            </a:r>
            <a:r>
              <a:rPr lang="en-US" altLang="zh-CN" sz="1800" dirty="0">
                <a:solidFill>
                  <a:srgbClr val="C00000"/>
                </a:solidFill>
                <a:latin typeface="微软雅黑" pitchFamily="34" charset="-122"/>
                <a:ea typeface="微软雅黑" pitchFamily="34" charset="-122"/>
              </a:rPr>
              <a:t>XXX</a:t>
            </a:r>
            <a:endParaRPr lang="zh-CN" altLang="en-US" sz="1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035" y="1339316"/>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79884" y="1125538"/>
            <a:ext cx="46863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2319" y="2926155"/>
            <a:ext cx="1587056" cy="136846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a:t>
            </a:r>
            <a:r>
              <a:rPr lang="zh-CN" altLang="en-US" sz="3200" dirty="0">
                <a:latin typeface="微软雅黑" pitchFamily="34" charset="-122"/>
                <a:ea typeface="微软雅黑" pitchFamily="34" charset="-122"/>
              </a:rPr>
              <a:t>概述</a:t>
            </a:r>
          </a:p>
        </p:txBody>
      </p:sp>
      <p:cxnSp>
        <p:nvCxnSpPr>
          <p:cNvPr id="6" name="直接箭头连接符 5"/>
          <p:cNvCxnSpPr>
            <a:stCxn id="5" idx="5"/>
          </p:cNvCxnSpPr>
          <p:nvPr/>
        </p:nvCxnSpPr>
        <p:spPr>
          <a:xfrm flipV="1">
            <a:off x="2307337" y="1989835"/>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49375" y="3610389"/>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7337" y="4294624"/>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4058" y="1629711"/>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48035" y="3139934"/>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79884" y="2926155"/>
            <a:ext cx="46863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4058" y="3430328"/>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48035" y="4940551"/>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79884" y="4726772"/>
            <a:ext cx="46863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4058" y="5230945"/>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139654"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090" y="3790084"/>
            <a:ext cx="10937103"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0221"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641" y="3673113"/>
            <a:ext cx="582717" cy="676392"/>
            <a:chOff x="1109756" y="3090803"/>
            <a:chExt cx="583096" cy="676392"/>
          </a:xfrm>
          <a:solidFill>
            <a:srgbClr val="C00000"/>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2358" y="2482065"/>
            <a:ext cx="141241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58934"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354" y="3673113"/>
            <a:ext cx="582717" cy="676392"/>
            <a:chOff x="1109756" y="3090803"/>
            <a:chExt cx="583096" cy="676392"/>
          </a:xfrm>
          <a:solidFill>
            <a:srgbClr val="C00000"/>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1071" y="2482065"/>
            <a:ext cx="141241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37647"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067" y="3673113"/>
            <a:ext cx="582717" cy="676392"/>
            <a:chOff x="1109756" y="3090803"/>
            <a:chExt cx="583096" cy="676392"/>
          </a:xfrm>
          <a:solidFill>
            <a:srgbClr val="C00000"/>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59785" y="2482065"/>
            <a:ext cx="141241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16360"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5808" y="3673113"/>
            <a:ext cx="719611" cy="676392"/>
            <a:chOff x="1039738" y="3090803"/>
            <a:chExt cx="720080" cy="676392"/>
          </a:xfrm>
          <a:solidFill>
            <a:srgbClr val="C00000"/>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38498" y="2482065"/>
            <a:ext cx="141241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4836"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8997" y="3673113"/>
            <a:ext cx="582717" cy="676392"/>
            <a:chOff x="1109756" y="3090803"/>
            <a:chExt cx="583096" cy="676392"/>
          </a:xfrm>
          <a:solidFill>
            <a:srgbClr val="C00000"/>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1715" y="4713772"/>
            <a:ext cx="141241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3549"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7710" y="3673113"/>
            <a:ext cx="582717" cy="676392"/>
            <a:chOff x="1109756" y="3090803"/>
            <a:chExt cx="583096" cy="676392"/>
          </a:xfrm>
          <a:solidFill>
            <a:srgbClr val="C00000"/>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0428" y="4713772"/>
            <a:ext cx="141241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2262"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6424" y="3673113"/>
            <a:ext cx="582717" cy="676392"/>
            <a:chOff x="1109756" y="3090803"/>
            <a:chExt cx="583096" cy="676392"/>
          </a:xfrm>
          <a:solidFill>
            <a:srgbClr val="C00000"/>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49141" y="4713772"/>
            <a:ext cx="141241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1109" y="3673113"/>
            <a:ext cx="681718" cy="676392"/>
            <a:chOff x="1045689" y="3090803"/>
            <a:chExt cx="682162" cy="676392"/>
          </a:xfrm>
          <a:solidFill>
            <a:srgbClr val="C00000"/>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2256" y="1269554"/>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708" y="3600104"/>
            <a:ext cx="1925032" cy="3286075"/>
          </a:xfrm>
          <a:prstGeom prst="rect">
            <a:avLst/>
          </a:prstGeom>
          <a:solidFill>
            <a:srgbClr val="C00000"/>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5602" y="4291168"/>
            <a:ext cx="1945730" cy="2595010"/>
          </a:xfrm>
          <a:prstGeom prst="rect">
            <a:avLst/>
          </a:prstGeom>
          <a:solidFill>
            <a:srgbClr val="C00000"/>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37197" y="4998362"/>
            <a:ext cx="1945730"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198788" y="2678536"/>
            <a:ext cx="1945730" cy="4207643"/>
          </a:xfrm>
          <a:prstGeom prst="rect">
            <a:avLst/>
          </a:prstGeom>
          <a:solidFill>
            <a:srgbClr val="C00000"/>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29330" y="3792363"/>
            <a:ext cx="124344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1358" y="4468835"/>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19462" y="5050789"/>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58793" y="2843248"/>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6668" y="3047473"/>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1830" y="3732038"/>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49934" y="4468835"/>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499916" y="2127662"/>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3615" y="1160960"/>
            <a:ext cx="4217540" cy="1692771"/>
          </a:xfrm>
          <a:prstGeom prst="rect">
            <a:avLst/>
          </a:prstGeom>
        </p:spPr>
        <p:txBody>
          <a:bodyPr wrap="square">
            <a:spAutoFit/>
          </a:bodyPr>
          <a:lstStyle/>
          <a:p>
            <a:pPr>
              <a:lnSpc>
                <a:spcPct val="200000"/>
              </a:lnSpc>
            </a:pPr>
            <a:r>
              <a:rPr lang="zh-CN" altLang="en-US" sz="2000" b="1" dirty="0" smtClean="0">
                <a:solidFill>
                  <a:srgbClr val="C00000"/>
                </a:solidFill>
                <a:latin typeface="微软雅黑" pitchFamily="34" charset="-122"/>
                <a:ea typeface="微软雅黑" pitchFamily="34" charset="-122"/>
              </a:rPr>
              <a:t>点击添加小标题</a:t>
            </a:r>
            <a:endParaRPr lang="en-US" altLang="zh-CN" sz="2000" b="1" dirty="0" smtClean="0">
              <a:solidFill>
                <a:srgbClr val="C00000"/>
              </a:solidFill>
              <a:latin typeface="微软雅黑" pitchFamily="34" charset="-122"/>
              <a:ea typeface="微软雅黑" pitchFamily="34" charset="-122"/>
            </a:endParaRPr>
          </a:p>
          <a:p>
            <a:r>
              <a:rPr lang="zh-CN" altLang="en-US" sz="1600" dirty="0" smtClean="0">
                <a:solidFill>
                  <a:srgbClr val="C00000"/>
                </a:solidFill>
                <a:latin typeface="微软雅黑" pitchFamily="34" charset="-122"/>
                <a:ea typeface="微软雅黑" pitchFamily="34" charset="-122"/>
              </a:rPr>
              <a:t>您</a:t>
            </a:r>
            <a:r>
              <a:rPr lang="zh-CN" altLang="en-US" sz="1600" dirty="0">
                <a:solidFill>
                  <a:srgbClr val="C00000"/>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rgbClr val="C00000"/>
                </a:solidFill>
                <a:latin typeface="微软雅黑" pitchFamily="34" charset="-122"/>
                <a:ea typeface="微软雅黑" pitchFamily="34" charset="-122"/>
              </a:rPr>
              <a:t>。</a:t>
            </a:r>
            <a:endParaRPr lang="en-US" altLang="zh-CN" sz="1600" dirty="0" smtClean="0">
              <a:solidFill>
                <a:srgbClr val="C00000"/>
              </a:solidFill>
              <a:latin typeface="微软雅黑" pitchFamily="34" charset="-122"/>
              <a:ea typeface="微软雅黑" pitchFamily="34" charset="-122"/>
            </a:endParaRPr>
          </a:p>
          <a:p>
            <a:r>
              <a:rPr lang="zh-CN" altLang="en-US" sz="1600" dirty="0">
                <a:solidFill>
                  <a:srgbClr val="C00000"/>
                </a:solidFill>
                <a:latin typeface="微软雅黑" pitchFamily="34" charset="-122"/>
                <a:ea typeface="微软雅黑" pitchFamily="34" charset="-122"/>
              </a:rPr>
              <a:t>您的内容打在这里，或者通过复制您的文本后，</a:t>
            </a:r>
            <a:r>
              <a:rPr lang="zh-CN" altLang="en-US" sz="1600" dirty="0" smtClean="0">
                <a:solidFill>
                  <a:srgbClr val="C00000"/>
                </a:solidFill>
                <a:latin typeface="微软雅黑" pitchFamily="34" charset="-122"/>
                <a:ea typeface="微软雅黑" pitchFamily="34" charset="-122"/>
              </a:rPr>
              <a:t>在此框</a:t>
            </a:r>
            <a:r>
              <a:rPr lang="zh-CN" altLang="en-US" sz="1600" dirty="0">
                <a:solidFill>
                  <a:srgbClr val="C00000"/>
                </a:solidFill>
                <a:latin typeface="微软雅黑" pitchFamily="34" charset="-122"/>
                <a:ea typeface="微软雅黑" pitchFamily="34" charset="-122"/>
              </a:rPr>
              <a:t>中选择粘贴，并选择只保留文字</a:t>
            </a:r>
            <a:r>
              <a:rPr lang="zh-CN" altLang="en-US" sz="1600" dirty="0" smtClean="0">
                <a:solidFill>
                  <a:srgbClr val="C00000"/>
                </a:solidFill>
                <a:latin typeface="微软雅黑" pitchFamily="34" charset="-122"/>
                <a:ea typeface="微软雅黑" pitchFamily="34" charset="-122"/>
              </a:rPr>
              <a:t>。</a:t>
            </a:r>
            <a:endParaRPr lang="en-US" altLang="zh-CN" sz="1600" dirty="0">
              <a:solidFill>
                <a:srgbClr val="C00000"/>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5353" y="2165588"/>
            <a:ext cx="4317669"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023" y="2165588"/>
            <a:ext cx="4317669"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34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129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155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181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207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233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259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285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311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8516" y="1867104"/>
            <a:ext cx="544987"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68167"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45781"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2552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0526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8500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6474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4448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242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0396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38855" y="1867104"/>
            <a:ext cx="544987"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6817" y="2707699"/>
            <a:ext cx="3176205"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39661" y="3259760"/>
            <a:ext cx="1953361"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6558" y="3811821"/>
            <a:ext cx="2696464"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6387" y="4363882"/>
            <a:ext cx="4286636"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2853" y="4915943"/>
            <a:ext cx="3540170"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4316" y="5468004"/>
            <a:ext cx="2398706"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3797" y="6020538"/>
            <a:ext cx="1439225"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1428"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0389" y="3257207"/>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5202"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237"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3442"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2862"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4286"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48023" y="2707699"/>
            <a:ext cx="1621204"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48024" y="3259760"/>
            <a:ext cx="3060426"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48023" y="3811821"/>
            <a:ext cx="1918963"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48022" y="4363882"/>
            <a:ext cx="4090832"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48023" y="4915943"/>
            <a:ext cx="3358185"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48023" y="5468004"/>
            <a:ext cx="3655943"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48023" y="6020538"/>
            <a:ext cx="2878444"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1009"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85001" y="3268497"/>
            <a:ext cx="543385"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1059"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16292"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57099"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2097"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2242"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87739" y="2669644"/>
            <a:ext cx="36556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87738" y="3221705"/>
            <a:ext cx="34474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87739" y="3773766"/>
            <a:ext cx="35595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87738" y="4325827"/>
            <a:ext cx="379985"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87739" y="4877888"/>
            <a:ext cx="32551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87739" y="5429949"/>
            <a:ext cx="320713"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87739" y="5982012"/>
            <a:ext cx="37518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2256" y="1053530"/>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139584"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086" y="5480043"/>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14" name="椭圆 13"/>
          <p:cNvSpPr/>
          <p:nvPr/>
        </p:nvSpPr>
        <p:spPr bwMode="auto">
          <a:xfrm rot="285728">
            <a:off x="2097796" y="4754033"/>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15" name="椭圆 14"/>
          <p:cNvSpPr/>
          <p:nvPr/>
        </p:nvSpPr>
        <p:spPr bwMode="auto">
          <a:xfrm rot="20925770">
            <a:off x="3153516" y="4072681"/>
            <a:ext cx="287151"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5" name="椭圆 24"/>
          <p:cNvSpPr/>
          <p:nvPr/>
        </p:nvSpPr>
        <p:spPr bwMode="auto">
          <a:xfrm rot="21146216">
            <a:off x="3954565" y="4849588"/>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6" name="椭圆 25"/>
          <p:cNvSpPr/>
          <p:nvPr/>
        </p:nvSpPr>
        <p:spPr bwMode="auto">
          <a:xfrm rot="372077">
            <a:off x="5868599" y="4355138"/>
            <a:ext cx="287151"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7" name="椭圆 26"/>
          <p:cNvSpPr/>
          <p:nvPr/>
        </p:nvSpPr>
        <p:spPr bwMode="auto">
          <a:xfrm rot="444650">
            <a:off x="6788281" y="3778325"/>
            <a:ext cx="287151" cy="2936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8" name="椭圆 27"/>
          <p:cNvSpPr/>
          <p:nvPr/>
        </p:nvSpPr>
        <p:spPr bwMode="auto">
          <a:xfrm rot="411978">
            <a:off x="7491014" y="3065558"/>
            <a:ext cx="288738" cy="2936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9" name="椭圆 28"/>
          <p:cNvSpPr/>
          <p:nvPr/>
        </p:nvSpPr>
        <p:spPr bwMode="auto">
          <a:xfrm rot="434902">
            <a:off x="8976237" y="2146980"/>
            <a:ext cx="288738" cy="2936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30" name="椭圆 29"/>
          <p:cNvSpPr/>
          <p:nvPr/>
        </p:nvSpPr>
        <p:spPr bwMode="auto">
          <a:xfrm rot="1654378">
            <a:off x="10106459" y="1552763"/>
            <a:ext cx="287151"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31" name="文本框 30"/>
          <p:cNvSpPr txBox="1">
            <a:spLocks noChangeArrowheads="1"/>
          </p:cNvSpPr>
          <p:nvPr/>
        </p:nvSpPr>
        <p:spPr bwMode="auto">
          <a:xfrm>
            <a:off x="1095869"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3128"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2517"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1953"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09315"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68451"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5083"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0352"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0146"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6368" y="5414665"/>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237" y="4680060"/>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78366" y="364273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2943" y="443678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3325" y="4350159"/>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36092" y="3791221"/>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08158" y="304821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396978" y="213710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6642" y="4997225"/>
            <a:ext cx="575130"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559" y="4248315"/>
            <a:ext cx="803710"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6999" y="4302916"/>
            <a:ext cx="567008"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203" y="5352885"/>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cxnSp>
        <p:nvCxnSpPr>
          <p:cNvPr id="52" name="直接连接符 51"/>
          <p:cNvCxnSpPr>
            <a:stCxn id="25" idx="5"/>
            <a:endCxn id="51" idx="2"/>
          </p:cNvCxnSpPr>
          <p:nvPr/>
        </p:nvCxnSpPr>
        <p:spPr>
          <a:xfrm>
            <a:off x="4213863" y="5087267"/>
            <a:ext cx="581501"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59583" y="4595586"/>
            <a:ext cx="840393"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4373" y="4015032"/>
            <a:ext cx="693425"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5916" y="3303280"/>
            <a:ext cx="47570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9140" y="2383939"/>
            <a:ext cx="1257104"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34968" y="1745915"/>
            <a:ext cx="876784"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4669" y="5338463"/>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6220"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39790" y="1125538"/>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4685" y="5952187"/>
            <a:ext cx="10737209"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1977" y="1197547"/>
            <a:ext cx="4217540" cy="1692771"/>
          </a:xfrm>
          <a:prstGeom prst="rect">
            <a:avLst/>
          </a:prstGeom>
        </p:spPr>
        <p:txBody>
          <a:bodyPr wrap="square">
            <a:spAutoFit/>
          </a:bodyPr>
          <a:lstStyle/>
          <a:p>
            <a:pPr>
              <a:lnSpc>
                <a:spcPct val="200000"/>
              </a:lnSpc>
            </a:pPr>
            <a:r>
              <a:rPr lang="zh-CN" altLang="en-US" sz="2000" b="1" dirty="0" smtClean="0">
                <a:solidFill>
                  <a:srgbClr val="C00000"/>
                </a:solidFill>
                <a:latin typeface="微软雅黑" pitchFamily="34" charset="-122"/>
                <a:ea typeface="微软雅黑" pitchFamily="34" charset="-122"/>
              </a:rPr>
              <a:t>点击添加小标题</a:t>
            </a:r>
            <a:endParaRPr lang="en-US" altLang="zh-CN" sz="2000" b="1" dirty="0" smtClean="0">
              <a:solidFill>
                <a:srgbClr val="C00000"/>
              </a:solidFill>
              <a:latin typeface="微软雅黑" pitchFamily="34" charset="-122"/>
              <a:ea typeface="微软雅黑" pitchFamily="34" charset="-122"/>
            </a:endParaRPr>
          </a:p>
          <a:p>
            <a:r>
              <a:rPr lang="zh-CN" altLang="en-US" sz="1600" dirty="0" smtClean="0">
                <a:solidFill>
                  <a:srgbClr val="C00000"/>
                </a:solidFill>
                <a:latin typeface="微软雅黑" pitchFamily="34" charset="-122"/>
                <a:ea typeface="微软雅黑" pitchFamily="34" charset="-122"/>
              </a:rPr>
              <a:t>您</a:t>
            </a:r>
            <a:r>
              <a:rPr lang="zh-CN" altLang="en-US" sz="1600" dirty="0">
                <a:solidFill>
                  <a:srgbClr val="C00000"/>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rgbClr val="C00000"/>
                </a:solidFill>
                <a:latin typeface="微软雅黑" pitchFamily="34" charset="-122"/>
                <a:ea typeface="微软雅黑" pitchFamily="34" charset="-122"/>
              </a:rPr>
              <a:t>。</a:t>
            </a:r>
            <a:endParaRPr lang="en-US" altLang="zh-CN" sz="1600" dirty="0" smtClean="0">
              <a:solidFill>
                <a:srgbClr val="C00000"/>
              </a:solidFill>
              <a:latin typeface="微软雅黑" pitchFamily="34" charset="-122"/>
              <a:ea typeface="微软雅黑" pitchFamily="34" charset="-122"/>
            </a:endParaRPr>
          </a:p>
          <a:p>
            <a:r>
              <a:rPr lang="zh-CN" altLang="en-US" sz="1600" dirty="0">
                <a:solidFill>
                  <a:srgbClr val="C00000"/>
                </a:solidFill>
                <a:latin typeface="微软雅黑" pitchFamily="34" charset="-122"/>
                <a:ea typeface="微软雅黑" pitchFamily="34" charset="-122"/>
              </a:rPr>
              <a:t>您的内容打在这里，或者通过复制您的文本后，</a:t>
            </a:r>
            <a:r>
              <a:rPr lang="zh-CN" altLang="en-US" sz="1600" dirty="0" smtClean="0">
                <a:solidFill>
                  <a:srgbClr val="C00000"/>
                </a:solidFill>
                <a:latin typeface="微软雅黑" pitchFamily="34" charset="-122"/>
                <a:ea typeface="微软雅黑" pitchFamily="34" charset="-122"/>
              </a:rPr>
              <a:t>在此框</a:t>
            </a:r>
            <a:r>
              <a:rPr lang="zh-CN" altLang="en-US" sz="1600" dirty="0">
                <a:solidFill>
                  <a:srgbClr val="C00000"/>
                </a:solidFill>
                <a:latin typeface="微软雅黑" pitchFamily="34" charset="-122"/>
                <a:ea typeface="微软雅黑" pitchFamily="34" charset="-122"/>
              </a:rPr>
              <a:t>中选择粘贴，并选择只保留文字</a:t>
            </a:r>
            <a:r>
              <a:rPr lang="zh-CN" altLang="en-US" sz="1600" dirty="0" smtClean="0">
                <a:solidFill>
                  <a:srgbClr val="C00000"/>
                </a:solidFill>
                <a:latin typeface="微软雅黑" pitchFamily="34" charset="-122"/>
                <a:ea typeface="微软雅黑" pitchFamily="34" charset="-122"/>
              </a:rPr>
              <a:t>。</a:t>
            </a:r>
            <a:endParaRPr lang="en-US" altLang="zh-CN" sz="1600" dirty="0">
              <a:solidFill>
                <a:srgbClr val="C00000"/>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C00000"/>
                </a:solidFill>
                <a:latin typeface="微软雅黑" pitchFamily="34" charset="-122"/>
                <a:ea typeface="微软雅黑" pitchFamily="34" charset="-122"/>
              </a:rPr>
              <a:t>点击输入标题内容</a:t>
            </a:r>
            <a:endParaRPr lang="zh-CN" altLang="en-US" sz="2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a:solidFill>
            <a:srgbClr val="C00000"/>
          </a:solidFill>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01</a:t>
              </a:r>
              <a:endParaRPr lang="zh-CN" altLang="en-US" sz="3200" dirty="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a:solidFill>
            <a:srgbClr val="C00000"/>
          </a:solidFill>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05</a:t>
              </a:r>
              <a:endParaRPr lang="zh-CN" altLang="en-US" sz="3200" dirty="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a:solidFill>
            <a:srgbClr val="C00000"/>
          </a:solidFill>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04</a:t>
              </a:r>
              <a:endParaRPr lang="zh-CN" altLang="en-US" sz="3200" dirty="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a:solidFill>
            <a:srgbClr val="C00000"/>
          </a:solidFill>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a:solidFill>
            <a:srgbClr val="C00000"/>
          </a:solidFill>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02</a:t>
              </a:r>
              <a:endParaRPr lang="zh-CN" altLang="en-US" sz="3200" dirty="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2254229"/>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960616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1"/>
                                        </p:tgtEl>
                                      </p:cBhvr>
                                    </p:animEffect>
                                    <p:animScale>
                                      <p:cBhvr>
                                        <p:cTn id="12" dur="250" autoRev="1" fill="hold"/>
                                        <p:tgtEl>
                                          <p:spTgt spid="81"/>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7"/>
                                        </p:tgtEl>
                                      </p:cBhvr>
                                    </p:animEffect>
                                    <p:animScale>
                                      <p:cBhvr>
                                        <p:cTn id="15" dur="250" autoRev="1" fill="hold"/>
                                        <p:tgtEl>
                                          <p:spTgt spid="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RESOURCE_PATHS_HASH_PRESENTER" val="e2d682aee9db9575edbc94e50e8c444794b5b7"/>
  <p:tag name="ISPRING_PRESENTATION_TITLE" val="fals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738</TotalTime>
  <Words>3270</Words>
  <Application>Microsoft Office PowerPoint</Application>
  <PresentationFormat>自定义</PresentationFormat>
  <Paragraphs>465</Paragraphs>
  <Slides>36</Slides>
  <Notes>36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Arial</vt:lpstr>
      <vt:lpstr>宋体</vt:lpstr>
      <vt:lpstr>微软雅黑</vt:lpstr>
      <vt:lpstr>华文黑体</vt:lpstr>
      <vt:lpstr>굴림</vt:lpstr>
      <vt:lpstr>Roboto condensed</vt:lpstr>
      <vt:lpstr>Impact</vt:lpstr>
      <vt:lpstr>Wingdings</vt:lpstr>
      <vt:lpstr>造字工房悦黑体验版常规体</vt:lpstr>
      <vt:lpstr>Calibri</vt:lpstr>
      <vt:lpstr>Times New Roman</vt:lpstr>
      <vt:lpstr>맑은 고딕</vt:lpstr>
      <vt:lpstr>Arial Black</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creator>振华宇光</dc:creator>
  <cp:lastModifiedBy>admin</cp:lastModifiedBy>
  <cp:revision>88</cp:revision>
  <dcterms:created xsi:type="dcterms:W3CDTF">2014-08-23T07:50:08Z</dcterms:created>
  <dcterms:modified xsi:type="dcterms:W3CDTF">2016-06-11T01:59:55Z</dcterms:modified>
</cp:coreProperties>
</file>