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4"/>
  </p:notesMasterIdLst>
  <p:sldIdLst>
    <p:sldId id="378" r:id="rId2"/>
    <p:sldId id="365" r:id="rId3"/>
    <p:sldId id="366" r:id="rId4"/>
    <p:sldId id="349" r:id="rId5"/>
    <p:sldId id="347" r:id="rId6"/>
    <p:sldId id="299" r:id="rId7"/>
    <p:sldId id="319" r:id="rId8"/>
    <p:sldId id="348" r:id="rId9"/>
    <p:sldId id="297" r:id="rId10"/>
    <p:sldId id="296" r:id="rId11"/>
    <p:sldId id="367" r:id="rId12"/>
    <p:sldId id="302" r:id="rId13"/>
    <p:sldId id="303" r:id="rId14"/>
    <p:sldId id="300" r:id="rId15"/>
    <p:sldId id="315" r:id="rId16"/>
    <p:sldId id="301" r:id="rId17"/>
    <p:sldId id="351" r:id="rId18"/>
    <p:sldId id="368" r:id="rId19"/>
    <p:sldId id="304" r:id="rId20"/>
    <p:sldId id="318" r:id="rId21"/>
    <p:sldId id="272" r:id="rId22"/>
    <p:sldId id="273" r:id="rId23"/>
    <p:sldId id="305" r:id="rId24"/>
    <p:sldId id="306" r:id="rId25"/>
    <p:sldId id="369" r:id="rId26"/>
    <p:sldId id="350" r:id="rId27"/>
    <p:sldId id="313" r:id="rId28"/>
    <p:sldId id="279" r:id="rId29"/>
    <p:sldId id="281" r:id="rId30"/>
    <p:sldId id="282" r:id="rId31"/>
    <p:sldId id="352" r:id="rId32"/>
    <p:sldId id="370" r:id="rId33"/>
    <p:sldId id="309" r:id="rId34"/>
    <p:sldId id="317" r:id="rId35"/>
    <p:sldId id="284" r:id="rId36"/>
    <p:sldId id="311" r:id="rId37"/>
    <p:sldId id="310" r:id="rId38"/>
    <p:sldId id="312" r:id="rId39"/>
    <p:sldId id="353" r:id="rId40"/>
    <p:sldId id="356" r:id="rId41"/>
    <p:sldId id="358" r:id="rId42"/>
    <p:sldId id="379" r:id="rId4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9CB0"/>
    <a:srgbClr val="45C87C"/>
    <a:srgbClr val="09AEC4"/>
    <a:srgbClr val="8064A2"/>
    <a:srgbClr val="9BBB59"/>
    <a:srgbClr val="4F81BD"/>
    <a:srgbClr val="C0504D"/>
    <a:srgbClr val="4BACC6"/>
    <a:srgbClr val="FF990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308" y="-720"/>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C000"/>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198654976"/>
        <c:axId val="40223296"/>
      </c:barChart>
      <c:catAx>
        <c:axId val="198654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40223296"/>
        <c:crosses val="autoZero"/>
        <c:auto val="1"/>
        <c:lblAlgn val="ctr"/>
        <c:lblOffset val="100"/>
        <c:noMultiLvlLbl val="0"/>
      </c:catAx>
      <c:valAx>
        <c:axId val="40223296"/>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98654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0.png"/><Relationship Id="rId7" Type="http://schemas.openxmlformats.org/officeDocument/2006/relationships/image" Target="../media/image13.jp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5.jpg"/><Relationship Id="rId5" Type="http://schemas.openxmlformats.org/officeDocument/2006/relationships/image" Target="../media/image12.jp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8.png"/><Relationship Id="rId4" Type="http://schemas.openxmlformats.org/officeDocument/2006/relationships/image" Target="../media/image11.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4.jpg"/><Relationship Id="rId5" Type="http://schemas.openxmlformats.org/officeDocument/2006/relationships/image" Target="../media/image20.png"/><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Audiomachine - Breath And Life - 呼吸与生命.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28600" y="2256816"/>
            <a:ext cx="609600" cy="609600"/>
          </a:xfrm>
          <a:prstGeom prst="rect">
            <a:avLst/>
          </a:prstGeom>
        </p:spPr>
      </p:pic>
      <p:sp>
        <p:nvSpPr>
          <p:cNvPr id="55" name="六边形 54"/>
          <p:cNvSpPr/>
          <p:nvPr/>
        </p:nvSpPr>
        <p:spPr>
          <a:xfrm rot="5400000">
            <a:off x="1968291"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200018"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59" name="TextBox 58"/>
          <p:cNvSpPr txBox="1"/>
          <p:nvPr/>
        </p:nvSpPr>
        <p:spPr>
          <a:xfrm>
            <a:off x="2394659" y="1349458"/>
            <a:ext cx="72808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0" name="六边形 59"/>
          <p:cNvSpPr/>
          <p:nvPr/>
        </p:nvSpPr>
        <p:spPr>
          <a:xfrm rot="5400000">
            <a:off x="3336443"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568170"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4" name="TextBox 63"/>
          <p:cNvSpPr txBox="1"/>
          <p:nvPr/>
        </p:nvSpPr>
        <p:spPr>
          <a:xfrm>
            <a:off x="3762811" y="1349458"/>
            <a:ext cx="750526"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5" name="六边形 64"/>
          <p:cNvSpPr/>
          <p:nvPr/>
        </p:nvSpPr>
        <p:spPr>
          <a:xfrm rot="5400000">
            <a:off x="4704595"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36322"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9" name="TextBox 68"/>
          <p:cNvSpPr txBox="1"/>
          <p:nvPr/>
        </p:nvSpPr>
        <p:spPr>
          <a:xfrm>
            <a:off x="5130963" y="1349458"/>
            <a:ext cx="631904"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1</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70" name="六边形 69"/>
          <p:cNvSpPr/>
          <p:nvPr/>
        </p:nvSpPr>
        <p:spPr>
          <a:xfrm rot="5400000">
            <a:off x="6072747"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304474"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74" name="TextBox 73"/>
          <p:cNvSpPr txBox="1"/>
          <p:nvPr/>
        </p:nvSpPr>
        <p:spPr>
          <a:xfrm>
            <a:off x="6499115" y="1349458"/>
            <a:ext cx="74411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6</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31" name="右箭头 30"/>
          <p:cNvSpPr/>
          <p:nvPr/>
        </p:nvSpPr>
        <p:spPr>
          <a:xfrm>
            <a:off x="-701883" y="2211710"/>
            <a:ext cx="11881320" cy="2902049"/>
          </a:xfrm>
          <a:prstGeom prst="rightArrow">
            <a:avLst>
              <a:gd name="adj1" fmla="val 50000"/>
              <a:gd name="adj2" fmla="val 65328"/>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1868359" y="3119239"/>
            <a:ext cx="5695790" cy="646331"/>
          </a:xfrm>
          <a:prstGeom prst="rect">
            <a:avLst/>
          </a:prstGeom>
          <a:noFill/>
        </p:spPr>
        <p:txBody>
          <a:bodyPr wrap="none" rtlCol="0">
            <a:spAutoFit/>
          </a:bodyPr>
          <a:lstStyle/>
          <a:p>
            <a:pPr algn="ctr"/>
            <a:r>
              <a:rPr lang="zh-CN" altLang="en-US"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精品工作汇报年终总结</a:t>
            </a:r>
            <a:r>
              <a:rPr lang="en-US" altLang="zh-CN"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PPT</a:t>
            </a:r>
            <a:endParaRPr lang="zh-CN" altLang="en-US" sz="36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772038"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771728"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5033540"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987824" y="4506441"/>
            <a:ext cx="1415772"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：清风素材</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238777"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2016-01-01</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41716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4"/>
                                            </p:tgtEl>
                                          </p:cBhvr>
                                        </p:cmd>
                                      </p:childTnLst>
                                    </p:cTn>
                                  </p:par>
                                  <p:par>
                                    <p:cTn id="7" presetID="10"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fade">
                                          <p:cBhvr>
                                            <p:cTn id="9" dur="1500"/>
                                            <p:tgtEl>
                                              <p:spTgt spid="56"/>
                                            </p:tgtEl>
                                          </p:cBhvr>
                                        </p:animEffect>
                                      </p:childTnLst>
                                    </p:cTn>
                                  </p:par>
                                  <p:par>
                                    <p:cTn id="10" presetID="8" presetClass="emph" presetSubtype="0" decel="58000" fill="hold" nodeType="withEffect">
                                      <p:stCondLst>
                                        <p:cond delay="0"/>
                                      </p:stCondLst>
                                      <p:childTnLst>
                                        <p:animRot by="-21600000">
                                          <p:cBhvr>
                                            <p:cTn id="11" dur="1500" fill="hold"/>
                                            <p:tgtEl>
                                              <p:spTgt spid="56"/>
                                            </p:tgtEl>
                                            <p:attrNameLst>
                                              <p:attrName>r</p:attrName>
                                            </p:attrNameLst>
                                          </p:cBhvr>
                                        </p:animRot>
                                      </p:childTnLst>
                                    </p:cTn>
                                  </p:par>
                                  <p:par>
                                    <p:cTn id="12"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56"/>
                                            </p:tgtEl>
                                            <p:attrNameLst>
                                              <p:attrName>ppt_x</p:attrName>
                                              <p:attrName>ppt_y</p:attrName>
                                            </p:attrNameLst>
                                          </p:cBhvr>
                                        </p:animMotion>
                                      </p:childTnLst>
                                    </p:cTn>
                                  </p:par>
                                  <p:par>
                                    <p:cTn id="14" presetID="10"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500"/>
                                            <p:tgtEl>
                                              <p:spTgt spid="61"/>
                                            </p:tgtEl>
                                          </p:cBhvr>
                                        </p:animEffect>
                                      </p:childTnLst>
                                    </p:cTn>
                                  </p:par>
                                  <p:par>
                                    <p:cTn id="17" presetID="8" presetClass="emph" presetSubtype="0" decel="58000" fill="hold" nodeType="withEffect">
                                      <p:stCondLst>
                                        <p:cond delay="0"/>
                                      </p:stCondLst>
                                      <p:childTnLst>
                                        <p:animRot by="21600000">
                                          <p:cBhvr>
                                            <p:cTn id="18" dur="1500" fill="hold"/>
                                            <p:tgtEl>
                                              <p:spTgt spid="61"/>
                                            </p:tgtEl>
                                            <p:attrNameLst>
                                              <p:attrName>r</p:attrName>
                                            </p:attrNameLst>
                                          </p:cBhvr>
                                        </p:animRot>
                                      </p:childTnLst>
                                    </p:cTn>
                                  </p:par>
                                  <p:par>
                                    <p:cTn id="19"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61"/>
                                            </p:tgtEl>
                                            <p:attrNameLst>
                                              <p:attrName>ppt_x</p:attrName>
                                              <p:attrName>ppt_y</p:attrName>
                                            </p:attrNameLst>
                                          </p:cBhvr>
                                        </p:animMotion>
                                      </p:childTnLst>
                                    </p:cTn>
                                  </p:par>
                                  <p:par>
                                    <p:cTn id="21" presetID="10" presetClass="entr" presetSubtype="0"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500"/>
                                            <p:tgtEl>
                                              <p:spTgt spid="66"/>
                                            </p:tgtEl>
                                          </p:cBhvr>
                                        </p:animEffect>
                                      </p:childTnLst>
                                    </p:cTn>
                                  </p:par>
                                  <p:par>
                                    <p:cTn id="24" presetID="8" presetClass="emph" presetSubtype="0" decel="58000" fill="hold" nodeType="withEffect">
                                      <p:stCondLst>
                                        <p:cond delay="0"/>
                                      </p:stCondLst>
                                      <p:childTnLst>
                                        <p:animRot by="-21600000">
                                          <p:cBhvr>
                                            <p:cTn id="25" dur="1500" fill="hold"/>
                                            <p:tgtEl>
                                              <p:spTgt spid="66"/>
                                            </p:tgtEl>
                                            <p:attrNameLst>
                                              <p:attrName>r</p:attrName>
                                            </p:attrNameLst>
                                          </p:cBhvr>
                                        </p:animRot>
                                      </p:childTnLst>
                                    </p:cTn>
                                  </p:par>
                                  <p:par>
                                    <p:cTn id="26"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66"/>
                                            </p:tgtEl>
                                            <p:attrNameLst>
                                              <p:attrName>ppt_x</p:attrName>
                                              <p:attrName>ppt_y</p:attrName>
                                            </p:attrNameLst>
                                          </p:cBhvr>
                                        </p:animMotion>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1500"/>
                                            <p:tgtEl>
                                              <p:spTgt spid="71"/>
                                            </p:tgtEl>
                                          </p:cBhvr>
                                        </p:animEffect>
                                      </p:childTnLst>
                                    </p:cTn>
                                  </p:par>
                                  <p:par>
                                    <p:cTn id="31" presetID="8" presetClass="emph" presetSubtype="0" decel="58000" fill="hold" nodeType="withEffect">
                                      <p:stCondLst>
                                        <p:cond delay="0"/>
                                      </p:stCondLst>
                                      <p:childTnLst>
                                        <p:animRot by="-21600000">
                                          <p:cBhvr>
                                            <p:cTn id="32" dur="1500" fill="hold"/>
                                            <p:tgtEl>
                                              <p:spTgt spid="71"/>
                                            </p:tgtEl>
                                            <p:attrNameLst>
                                              <p:attrName>r</p:attrName>
                                            </p:attrNameLst>
                                          </p:cBhvr>
                                        </p:animRot>
                                      </p:childTnLst>
                                    </p:cTn>
                                  </p:par>
                                  <p:par>
                                    <p:cTn id="33"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71"/>
                                            </p:tgtEl>
                                            <p:attrNameLst>
                                              <p:attrName>ppt_x</p:attrName>
                                              <p:attrName>ppt_y</p:attrName>
                                            </p:attrNameLst>
                                          </p:cBhvr>
                                        </p:animMotion>
                                      </p:childTnLst>
                                    </p:cTn>
                                  </p:par>
                                </p:childTnLst>
                              </p:cTn>
                            </p:par>
                            <p:par>
                              <p:cTn id="35" fill="hold">
                                <p:stCondLst>
                                  <p:cond delay="1500"/>
                                </p:stCondLst>
                                <p:childTnLst>
                                  <p:par>
                                    <p:cTn id="36" presetID="10" presetClass="entr" presetSubtype="0" fill="hold" grpId="1"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35" presetClass="path" presetSubtype="0" accel="50000" decel="50000" fill="hold" grpId="0" nodeType="withEffect">
                                      <p:stCondLst>
                                        <p:cond delay="0"/>
                                      </p:stCondLst>
                                      <p:childTnLst>
                                        <p:animMotion origin="layout" path="M 0.00973 -1.11111E-6 L -3.88889E-6 -1.11111E-6 " pathEditMode="relative" rAng="0" ptsTypes="AA">
                                          <p:cBhvr>
                                            <p:cTn id="40" dur="750" fill="hold"/>
                                            <p:tgtEl>
                                              <p:spTgt spid="55"/>
                                            </p:tgtEl>
                                            <p:attrNameLst>
                                              <p:attrName>ppt_x</p:attrName>
                                              <p:attrName>ppt_y</p:attrName>
                                            </p:attrNameLst>
                                          </p:cBhvr>
                                          <p:rCtr x="-486" y="0"/>
                                        </p:animMotion>
                                      </p:childTnLst>
                                    </p:cTn>
                                  </p:par>
                                  <p:par>
                                    <p:cTn id="41" presetID="10" presetClass="entr" presetSubtype="0" fill="hold" grpId="0" nodeType="withEffect">
                                      <p:stCondLst>
                                        <p:cond delay="2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35" presetClass="path" presetSubtype="0" accel="50000" decel="50000" fill="hold" grpId="1" nodeType="withEffect">
                                      <p:stCondLst>
                                        <p:cond delay="250"/>
                                      </p:stCondLst>
                                      <p:childTnLst>
                                        <p:animMotion origin="layout" path="M 0.00973 -1.11111E-6 L -3.88889E-6 -1.11111E-6 " pathEditMode="relative" rAng="0" ptsTypes="AA">
                                          <p:cBhvr>
                                            <p:cTn id="48" dur="750" fill="hold"/>
                                            <p:tgtEl>
                                              <p:spTgt spid="60"/>
                                            </p:tgtEl>
                                            <p:attrNameLst>
                                              <p:attrName>ppt_x</p:attrName>
                                              <p:attrName>ppt_y</p:attrName>
                                            </p:attrNameLst>
                                          </p:cBhvr>
                                          <p:rCtr x="-486" y="0"/>
                                        </p:animMotion>
                                      </p:childTnLst>
                                    </p:cTn>
                                  </p:par>
                                  <p:par>
                                    <p:cTn id="49" presetID="10" presetClass="entr" presetSubtype="0" fill="hold" grpId="0" nodeType="withEffect">
                                      <p:stCondLst>
                                        <p:cond delay="50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35" presetClass="path" presetSubtype="0" accel="50000" decel="50000" fill="hold" grpId="1" nodeType="withEffect">
                                      <p:stCondLst>
                                        <p:cond delay="500"/>
                                      </p:stCondLst>
                                      <p:childTnLst>
                                        <p:animMotion origin="layout" path="M 0.00973 -1.11111E-6 L -3.88889E-6 -1.11111E-6 " pathEditMode="relative" rAng="0" ptsTypes="AA">
                                          <p:cBhvr>
                                            <p:cTn id="56" dur="750" fill="hold"/>
                                            <p:tgtEl>
                                              <p:spTgt spid="65"/>
                                            </p:tgtEl>
                                            <p:attrNameLst>
                                              <p:attrName>ppt_x</p:attrName>
                                              <p:attrName>ppt_y</p:attrName>
                                            </p:attrNameLst>
                                          </p:cBhvr>
                                          <p:rCtr x="-486" y="0"/>
                                        </p:animMotion>
                                      </p:childTnLst>
                                    </p:cTn>
                                  </p:par>
                                  <p:par>
                                    <p:cTn id="57" presetID="10" presetClass="entr" presetSubtype="0" fill="hold" grpId="0" nodeType="withEffect">
                                      <p:stCondLst>
                                        <p:cond delay="7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par>
                                    <p:cTn id="63" presetID="35" presetClass="path" presetSubtype="0" accel="50000" decel="50000" fill="hold" grpId="1" nodeType="withEffect">
                                      <p:stCondLst>
                                        <p:cond delay="750"/>
                                      </p:stCondLst>
                                      <p:childTnLst>
                                        <p:animMotion origin="layout" path="M 0.00973 -1.11111E-6 L -3.88889E-6 -1.11111E-6 " pathEditMode="relative" rAng="0" ptsTypes="AA">
                                          <p:cBhvr>
                                            <p:cTn id="64" dur="750" fill="hold"/>
                                            <p:tgtEl>
                                              <p:spTgt spid="70"/>
                                            </p:tgtEl>
                                            <p:attrNameLst>
                                              <p:attrName>ppt_x</p:attrName>
                                              <p:attrName>ppt_y</p:attrName>
                                            </p:attrNameLst>
                                          </p:cBhvr>
                                          <p:rCtr x="-486" y="0"/>
                                        </p:animMotion>
                                      </p:childTnLst>
                                    </p:cTn>
                                  </p:par>
                                  <p:par>
                                    <p:cTn id="65" presetID="10" presetClass="entr" presetSubtype="0" fill="hold" grpId="0" nodeType="withEffect">
                                      <p:stCondLst>
                                        <p:cond delay="100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par>
                              <p:cTn id="68" fill="hold">
                                <p:stCondLst>
                                  <p:cond delay="3000"/>
                                </p:stCondLst>
                                <p:childTnLst>
                                  <p:par>
                                    <p:cTn id="69" presetID="2" presetClass="entr" presetSubtype="8"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750" fill="hold"/>
                                            <p:tgtEl>
                                              <p:spTgt spid="31"/>
                                            </p:tgtEl>
                                            <p:attrNameLst>
                                              <p:attrName>ppt_x</p:attrName>
                                            </p:attrNameLst>
                                          </p:cBhvr>
                                          <p:tavLst>
                                            <p:tav tm="0">
                                              <p:val>
                                                <p:strVal val="0-#ppt_w/2"/>
                                              </p:val>
                                            </p:tav>
                                            <p:tav tm="100000">
                                              <p:val>
                                                <p:strVal val="#ppt_x"/>
                                              </p:val>
                                            </p:tav>
                                          </p:tavLst>
                                        </p:anim>
                                        <p:anim calcmode="lin" valueType="num">
                                          <p:cBhvr additive="base">
                                            <p:cTn id="72" dur="750" fill="hold"/>
                                            <p:tgtEl>
                                              <p:spTgt spid="31"/>
                                            </p:tgtEl>
                                            <p:attrNameLst>
                                              <p:attrName>ppt_y</p:attrName>
                                            </p:attrNameLst>
                                          </p:cBhvr>
                                          <p:tavLst>
                                            <p:tav tm="0">
                                              <p:val>
                                                <p:strVal val="#ppt_y"/>
                                              </p:val>
                                            </p:tav>
                                            <p:tav tm="100000">
                                              <p:val>
                                                <p:strVal val="#ppt_y"/>
                                              </p:val>
                                            </p:tav>
                                          </p:tavLst>
                                        </p:anim>
                                      </p:childTnLst>
                                    </p:cTn>
                                  </p:par>
                                </p:childTnLst>
                              </p:cTn>
                            </p:par>
                            <p:par>
                              <p:cTn id="73" fill="hold">
                                <p:stCondLst>
                                  <p:cond delay="3750"/>
                                </p:stCondLst>
                                <p:childTnLst>
                                  <p:par>
                                    <p:cTn id="74" presetID="2" presetClass="entr" presetSubtype="2" fill="hold" grpId="0" nodeType="afterEffect" p14:presetBounceEnd="50000">
                                      <p:stCondLst>
                                        <p:cond delay="0"/>
                                      </p:stCondLst>
                                      <p:iterate type="lt">
                                        <p:tmPct val="10000"/>
                                      </p:iterate>
                                      <p:childTnLst>
                                        <p:set>
                                          <p:cBhvr>
                                            <p:cTn id="75" dur="1" fill="hold">
                                              <p:stCondLst>
                                                <p:cond delay="0"/>
                                              </p:stCondLst>
                                            </p:cTn>
                                            <p:tgtEl>
                                              <p:spTgt spid="32"/>
                                            </p:tgtEl>
                                            <p:attrNameLst>
                                              <p:attrName>style.visibility</p:attrName>
                                            </p:attrNameLst>
                                          </p:cBhvr>
                                          <p:to>
                                            <p:strVal val="visible"/>
                                          </p:to>
                                        </p:set>
                                        <p:anim calcmode="lin" valueType="num" p14:bounceEnd="50000">
                                          <p:cBhvr additive="base">
                                            <p:cTn id="76" dur="5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par>
                              <p:cTn id="78" fill="hold">
                                <p:stCondLst>
                                  <p:cond delay="4850"/>
                                </p:stCondLst>
                                <p:childTnLst>
                                  <p:par>
                                    <p:cTn id="79" presetID="42" presetClass="entr" presetSubtype="0"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1000" fill="hold"/>
                                            <p:tgtEl>
                                              <p:spTgt spid="33"/>
                                            </p:tgtEl>
                                            <p:attrNameLst>
                                              <p:attrName>ppt_y</p:attrName>
                                            </p:attrNameLst>
                                          </p:cBhvr>
                                          <p:tavLst>
                                            <p:tav tm="0">
                                              <p:val>
                                                <p:strVal val="#ppt_y+.1"/>
                                              </p:val>
                                            </p:tav>
                                            <p:tav tm="100000">
                                              <p:val>
                                                <p:strVal val="#ppt_y"/>
                                              </p:val>
                                            </p:tav>
                                          </p:tavLst>
                                        </p:anim>
                                      </p:childTnLst>
                                    </p:cTn>
                                  </p:par>
                                </p:childTnLst>
                              </p:cTn>
                            </p:par>
                            <p:par>
                              <p:cTn id="84" fill="hold">
                                <p:stCondLst>
                                  <p:cond delay="5850"/>
                                </p:stCondLst>
                                <p:childTnLst>
                                  <p:par>
                                    <p:cTn id="85" presetID="53" presetClass="entr" presetSubtype="16"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22" presetClass="entr" presetSubtype="8" fill="hold" grpId="0" nodeType="withEffect">
                                      <p:stCondLst>
                                        <p:cond delay="250"/>
                                      </p:stCondLst>
                                      <p:childTnLst>
                                        <p:set>
                                          <p:cBhvr>
                                            <p:cTn id="91" dur="1" fill="hold">
                                              <p:stCondLst>
                                                <p:cond delay="0"/>
                                              </p:stCondLst>
                                            </p:cTn>
                                            <p:tgtEl>
                                              <p:spTgt spid="36"/>
                                            </p:tgtEl>
                                            <p:attrNameLst>
                                              <p:attrName>style.visibility</p:attrName>
                                            </p:attrNameLst>
                                          </p:cBhvr>
                                          <p:to>
                                            <p:strVal val="visible"/>
                                          </p:to>
                                        </p:set>
                                        <p:animEffect transition="in" filter="wipe(left)">
                                          <p:cBhvr>
                                            <p:cTn id="92" dur="500"/>
                                            <p:tgtEl>
                                              <p:spTgt spid="36"/>
                                            </p:tgtEl>
                                          </p:cBhvr>
                                        </p:animEffect>
                                      </p:childTnLst>
                                    </p:cTn>
                                  </p:par>
                                </p:childTnLst>
                              </p:cTn>
                            </p:par>
                            <p:par>
                              <p:cTn id="93" fill="hold">
                                <p:stCondLst>
                                  <p:cond delay="6600"/>
                                </p:stCondLst>
                                <p:childTnLst>
                                  <p:par>
                                    <p:cTn id="94" presetID="53" presetClass="entr" presetSubtype="16"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par>
                                    <p:cTn id="99" presetID="22" presetClass="entr" presetSubtype="8"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54"/>
                    </p:tgtEl>
                  </p:cMediaNode>
                </p:audio>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4"/>
                                            </p:tgtEl>
                                          </p:cBhvr>
                                        </p:cmd>
                                      </p:childTnLst>
                                    </p:cTn>
                                  </p:par>
                                  <p:par>
                                    <p:cTn id="7" presetID="10" presetClass="entr" presetSubtype="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fade">
                                          <p:cBhvr>
                                            <p:cTn id="9" dur="1500"/>
                                            <p:tgtEl>
                                              <p:spTgt spid="56"/>
                                            </p:tgtEl>
                                          </p:cBhvr>
                                        </p:animEffect>
                                      </p:childTnLst>
                                    </p:cTn>
                                  </p:par>
                                  <p:par>
                                    <p:cTn id="10" presetID="8" presetClass="emph" presetSubtype="0" decel="58000" fill="hold" nodeType="withEffect">
                                      <p:stCondLst>
                                        <p:cond delay="0"/>
                                      </p:stCondLst>
                                      <p:childTnLst>
                                        <p:animRot by="-21600000">
                                          <p:cBhvr>
                                            <p:cTn id="11" dur="1500" fill="hold"/>
                                            <p:tgtEl>
                                              <p:spTgt spid="56"/>
                                            </p:tgtEl>
                                            <p:attrNameLst>
                                              <p:attrName>r</p:attrName>
                                            </p:attrNameLst>
                                          </p:cBhvr>
                                        </p:animRot>
                                      </p:childTnLst>
                                    </p:cTn>
                                  </p:par>
                                  <p:par>
                                    <p:cTn id="12"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3" dur="1500" fill="hold"/>
                                            <p:tgtEl>
                                              <p:spTgt spid="56"/>
                                            </p:tgtEl>
                                            <p:attrNameLst>
                                              <p:attrName>ppt_x</p:attrName>
                                              <p:attrName>ppt_y</p:attrName>
                                            </p:attrNameLst>
                                          </p:cBhvr>
                                        </p:animMotion>
                                      </p:childTnLst>
                                    </p:cTn>
                                  </p:par>
                                  <p:par>
                                    <p:cTn id="14" presetID="10" presetClass="entr" presetSubtype="0"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1500"/>
                                            <p:tgtEl>
                                              <p:spTgt spid="61"/>
                                            </p:tgtEl>
                                          </p:cBhvr>
                                        </p:animEffect>
                                      </p:childTnLst>
                                    </p:cTn>
                                  </p:par>
                                  <p:par>
                                    <p:cTn id="17" presetID="8" presetClass="emph" presetSubtype="0" decel="58000" fill="hold" nodeType="withEffect">
                                      <p:stCondLst>
                                        <p:cond delay="0"/>
                                      </p:stCondLst>
                                      <p:childTnLst>
                                        <p:animRot by="21600000">
                                          <p:cBhvr>
                                            <p:cTn id="18" dur="1500" fill="hold"/>
                                            <p:tgtEl>
                                              <p:spTgt spid="61"/>
                                            </p:tgtEl>
                                            <p:attrNameLst>
                                              <p:attrName>r</p:attrName>
                                            </p:attrNameLst>
                                          </p:cBhvr>
                                        </p:animRot>
                                      </p:childTnLst>
                                    </p:cTn>
                                  </p:par>
                                  <p:par>
                                    <p:cTn id="19"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20" dur="1500" fill="hold"/>
                                            <p:tgtEl>
                                              <p:spTgt spid="61"/>
                                            </p:tgtEl>
                                            <p:attrNameLst>
                                              <p:attrName>ppt_x</p:attrName>
                                              <p:attrName>ppt_y</p:attrName>
                                            </p:attrNameLst>
                                          </p:cBhvr>
                                        </p:animMotion>
                                      </p:childTnLst>
                                    </p:cTn>
                                  </p:par>
                                  <p:par>
                                    <p:cTn id="21" presetID="10" presetClass="entr" presetSubtype="0"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500"/>
                                            <p:tgtEl>
                                              <p:spTgt spid="66"/>
                                            </p:tgtEl>
                                          </p:cBhvr>
                                        </p:animEffect>
                                      </p:childTnLst>
                                    </p:cTn>
                                  </p:par>
                                  <p:par>
                                    <p:cTn id="24" presetID="8" presetClass="emph" presetSubtype="0" decel="58000" fill="hold" nodeType="withEffect">
                                      <p:stCondLst>
                                        <p:cond delay="0"/>
                                      </p:stCondLst>
                                      <p:childTnLst>
                                        <p:animRot by="-21600000">
                                          <p:cBhvr>
                                            <p:cTn id="25" dur="1500" fill="hold"/>
                                            <p:tgtEl>
                                              <p:spTgt spid="66"/>
                                            </p:tgtEl>
                                            <p:attrNameLst>
                                              <p:attrName>r</p:attrName>
                                            </p:attrNameLst>
                                          </p:cBhvr>
                                        </p:animRot>
                                      </p:childTnLst>
                                    </p:cTn>
                                  </p:par>
                                  <p:par>
                                    <p:cTn id="26"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7" dur="1500" fill="hold"/>
                                            <p:tgtEl>
                                              <p:spTgt spid="66"/>
                                            </p:tgtEl>
                                            <p:attrNameLst>
                                              <p:attrName>ppt_x</p:attrName>
                                              <p:attrName>ppt_y</p:attrName>
                                            </p:attrNameLst>
                                          </p:cBhvr>
                                        </p:animMotion>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1500"/>
                                            <p:tgtEl>
                                              <p:spTgt spid="71"/>
                                            </p:tgtEl>
                                          </p:cBhvr>
                                        </p:animEffect>
                                      </p:childTnLst>
                                    </p:cTn>
                                  </p:par>
                                  <p:par>
                                    <p:cTn id="31" presetID="8" presetClass="emph" presetSubtype="0" decel="58000" fill="hold" nodeType="withEffect">
                                      <p:stCondLst>
                                        <p:cond delay="0"/>
                                      </p:stCondLst>
                                      <p:childTnLst>
                                        <p:animRot by="-21600000">
                                          <p:cBhvr>
                                            <p:cTn id="32" dur="1500" fill="hold"/>
                                            <p:tgtEl>
                                              <p:spTgt spid="71"/>
                                            </p:tgtEl>
                                            <p:attrNameLst>
                                              <p:attrName>r</p:attrName>
                                            </p:attrNameLst>
                                          </p:cBhvr>
                                        </p:animRot>
                                      </p:childTnLst>
                                    </p:cTn>
                                  </p:par>
                                  <p:par>
                                    <p:cTn id="33"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4" dur="1500" fill="hold"/>
                                            <p:tgtEl>
                                              <p:spTgt spid="71"/>
                                            </p:tgtEl>
                                            <p:attrNameLst>
                                              <p:attrName>ppt_x</p:attrName>
                                              <p:attrName>ppt_y</p:attrName>
                                            </p:attrNameLst>
                                          </p:cBhvr>
                                        </p:animMotion>
                                      </p:childTnLst>
                                    </p:cTn>
                                  </p:par>
                                </p:childTnLst>
                              </p:cTn>
                            </p:par>
                            <p:par>
                              <p:cTn id="35" fill="hold">
                                <p:stCondLst>
                                  <p:cond delay="1500"/>
                                </p:stCondLst>
                                <p:childTnLst>
                                  <p:par>
                                    <p:cTn id="36" presetID="10" presetClass="entr" presetSubtype="0" fill="hold" grpId="1"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35" presetClass="path" presetSubtype="0" accel="50000" decel="50000" fill="hold" grpId="0" nodeType="withEffect">
                                      <p:stCondLst>
                                        <p:cond delay="0"/>
                                      </p:stCondLst>
                                      <p:childTnLst>
                                        <p:animMotion origin="layout" path="M 0.00973 -1.11111E-6 L -3.88889E-6 -1.11111E-6 " pathEditMode="relative" rAng="0" ptsTypes="AA">
                                          <p:cBhvr>
                                            <p:cTn id="40" dur="750" fill="hold"/>
                                            <p:tgtEl>
                                              <p:spTgt spid="55"/>
                                            </p:tgtEl>
                                            <p:attrNameLst>
                                              <p:attrName>ppt_x</p:attrName>
                                              <p:attrName>ppt_y</p:attrName>
                                            </p:attrNameLst>
                                          </p:cBhvr>
                                          <p:rCtr x="-486" y="0"/>
                                        </p:animMotion>
                                      </p:childTnLst>
                                    </p:cTn>
                                  </p:par>
                                  <p:par>
                                    <p:cTn id="41" presetID="10" presetClass="entr" presetSubtype="0" fill="hold" grpId="0" nodeType="withEffect">
                                      <p:stCondLst>
                                        <p:cond delay="25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60"/>
                                            </p:tgtEl>
                                            <p:attrNameLst>
                                              <p:attrName>style.visibility</p:attrName>
                                            </p:attrNameLst>
                                          </p:cBhvr>
                                          <p:to>
                                            <p:strVal val="visible"/>
                                          </p:to>
                                        </p:set>
                                        <p:animEffect transition="in" filter="fade">
                                          <p:cBhvr>
                                            <p:cTn id="46" dur="500"/>
                                            <p:tgtEl>
                                              <p:spTgt spid="60"/>
                                            </p:tgtEl>
                                          </p:cBhvr>
                                        </p:animEffect>
                                      </p:childTnLst>
                                    </p:cTn>
                                  </p:par>
                                  <p:par>
                                    <p:cTn id="47" presetID="35" presetClass="path" presetSubtype="0" accel="50000" decel="50000" fill="hold" grpId="1" nodeType="withEffect">
                                      <p:stCondLst>
                                        <p:cond delay="250"/>
                                      </p:stCondLst>
                                      <p:childTnLst>
                                        <p:animMotion origin="layout" path="M 0.00973 -1.11111E-6 L -3.88889E-6 -1.11111E-6 " pathEditMode="relative" rAng="0" ptsTypes="AA">
                                          <p:cBhvr>
                                            <p:cTn id="48" dur="750" fill="hold"/>
                                            <p:tgtEl>
                                              <p:spTgt spid="60"/>
                                            </p:tgtEl>
                                            <p:attrNameLst>
                                              <p:attrName>ppt_x</p:attrName>
                                              <p:attrName>ppt_y</p:attrName>
                                            </p:attrNameLst>
                                          </p:cBhvr>
                                          <p:rCtr x="-486" y="0"/>
                                        </p:animMotion>
                                      </p:childTnLst>
                                    </p:cTn>
                                  </p:par>
                                  <p:par>
                                    <p:cTn id="49" presetID="10" presetClass="entr" presetSubtype="0" fill="hold" grpId="0" nodeType="withEffect">
                                      <p:stCondLst>
                                        <p:cond delay="500"/>
                                      </p:stCondLst>
                                      <p:childTnLst>
                                        <p:set>
                                          <p:cBhvr>
                                            <p:cTn id="50" dur="1" fill="hold">
                                              <p:stCondLst>
                                                <p:cond delay="0"/>
                                              </p:stCondLst>
                                            </p:cTn>
                                            <p:tgtEl>
                                              <p:spTgt spid="64"/>
                                            </p:tgtEl>
                                            <p:attrNameLst>
                                              <p:attrName>style.visibility</p:attrName>
                                            </p:attrNameLst>
                                          </p:cBhvr>
                                          <p:to>
                                            <p:strVal val="visible"/>
                                          </p:to>
                                        </p:set>
                                        <p:animEffect transition="in" filter="fade">
                                          <p:cBhvr>
                                            <p:cTn id="51" dur="500"/>
                                            <p:tgtEl>
                                              <p:spTgt spid="64"/>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35" presetClass="path" presetSubtype="0" accel="50000" decel="50000" fill="hold" grpId="1" nodeType="withEffect">
                                      <p:stCondLst>
                                        <p:cond delay="500"/>
                                      </p:stCondLst>
                                      <p:childTnLst>
                                        <p:animMotion origin="layout" path="M 0.00973 -1.11111E-6 L -3.88889E-6 -1.11111E-6 " pathEditMode="relative" rAng="0" ptsTypes="AA">
                                          <p:cBhvr>
                                            <p:cTn id="56" dur="750" fill="hold"/>
                                            <p:tgtEl>
                                              <p:spTgt spid="65"/>
                                            </p:tgtEl>
                                            <p:attrNameLst>
                                              <p:attrName>ppt_x</p:attrName>
                                              <p:attrName>ppt_y</p:attrName>
                                            </p:attrNameLst>
                                          </p:cBhvr>
                                          <p:rCtr x="-486" y="0"/>
                                        </p:animMotion>
                                      </p:childTnLst>
                                    </p:cTn>
                                  </p:par>
                                  <p:par>
                                    <p:cTn id="57" presetID="10" presetClass="entr" presetSubtype="0" fill="hold" grpId="0" nodeType="withEffect">
                                      <p:stCondLst>
                                        <p:cond delay="750"/>
                                      </p:stCondLst>
                                      <p:childTnLst>
                                        <p:set>
                                          <p:cBhvr>
                                            <p:cTn id="58" dur="1" fill="hold">
                                              <p:stCondLst>
                                                <p:cond delay="0"/>
                                              </p:stCondLst>
                                            </p:cTn>
                                            <p:tgtEl>
                                              <p:spTgt spid="69"/>
                                            </p:tgtEl>
                                            <p:attrNameLst>
                                              <p:attrName>style.visibility</p:attrName>
                                            </p:attrNameLst>
                                          </p:cBhvr>
                                          <p:to>
                                            <p:strVal val="visible"/>
                                          </p:to>
                                        </p:set>
                                        <p:animEffect transition="in" filter="fade">
                                          <p:cBhvr>
                                            <p:cTn id="59" dur="500"/>
                                            <p:tgtEl>
                                              <p:spTgt spid="69"/>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par>
                                    <p:cTn id="63" presetID="35" presetClass="path" presetSubtype="0" accel="50000" decel="50000" fill="hold" grpId="1" nodeType="withEffect">
                                      <p:stCondLst>
                                        <p:cond delay="750"/>
                                      </p:stCondLst>
                                      <p:childTnLst>
                                        <p:animMotion origin="layout" path="M 0.00973 -1.11111E-6 L -3.88889E-6 -1.11111E-6 " pathEditMode="relative" rAng="0" ptsTypes="AA">
                                          <p:cBhvr>
                                            <p:cTn id="64" dur="750" fill="hold"/>
                                            <p:tgtEl>
                                              <p:spTgt spid="70"/>
                                            </p:tgtEl>
                                            <p:attrNameLst>
                                              <p:attrName>ppt_x</p:attrName>
                                              <p:attrName>ppt_y</p:attrName>
                                            </p:attrNameLst>
                                          </p:cBhvr>
                                          <p:rCtr x="-486" y="0"/>
                                        </p:animMotion>
                                      </p:childTnLst>
                                    </p:cTn>
                                  </p:par>
                                  <p:par>
                                    <p:cTn id="65" presetID="10" presetClass="entr" presetSubtype="0" fill="hold" grpId="0" nodeType="withEffect">
                                      <p:stCondLst>
                                        <p:cond delay="100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childTnLst>
                              </p:cTn>
                            </p:par>
                            <p:par>
                              <p:cTn id="68" fill="hold">
                                <p:stCondLst>
                                  <p:cond delay="3000"/>
                                </p:stCondLst>
                                <p:childTnLst>
                                  <p:par>
                                    <p:cTn id="69" presetID="2" presetClass="entr" presetSubtype="8"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750" fill="hold"/>
                                            <p:tgtEl>
                                              <p:spTgt spid="31"/>
                                            </p:tgtEl>
                                            <p:attrNameLst>
                                              <p:attrName>ppt_x</p:attrName>
                                            </p:attrNameLst>
                                          </p:cBhvr>
                                          <p:tavLst>
                                            <p:tav tm="0">
                                              <p:val>
                                                <p:strVal val="0-#ppt_w/2"/>
                                              </p:val>
                                            </p:tav>
                                            <p:tav tm="100000">
                                              <p:val>
                                                <p:strVal val="#ppt_x"/>
                                              </p:val>
                                            </p:tav>
                                          </p:tavLst>
                                        </p:anim>
                                        <p:anim calcmode="lin" valueType="num">
                                          <p:cBhvr additive="base">
                                            <p:cTn id="72" dur="750" fill="hold"/>
                                            <p:tgtEl>
                                              <p:spTgt spid="31"/>
                                            </p:tgtEl>
                                            <p:attrNameLst>
                                              <p:attrName>ppt_y</p:attrName>
                                            </p:attrNameLst>
                                          </p:cBhvr>
                                          <p:tavLst>
                                            <p:tav tm="0">
                                              <p:val>
                                                <p:strVal val="#ppt_y"/>
                                              </p:val>
                                            </p:tav>
                                            <p:tav tm="100000">
                                              <p:val>
                                                <p:strVal val="#ppt_y"/>
                                              </p:val>
                                            </p:tav>
                                          </p:tavLst>
                                        </p:anim>
                                      </p:childTnLst>
                                    </p:cTn>
                                  </p:par>
                                </p:childTnLst>
                              </p:cTn>
                            </p:par>
                            <p:par>
                              <p:cTn id="73" fill="hold">
                                <p:stCondLst>
                                  <p:cond delay="3750"/>
                                </p:stCondLst>
                                <p:childTnLst>
                                  <p:par>
                                    <p:cTn id="74" presetID="2" presetClass="entr" presetSubtype="2" fill="hold" grpId="0" nodeType="afterEffect">
                                      <p:stCondLst>
                                        <p:cond delay="0"/>
                                      </p:stCondLst>
                                      <p:iterate type="lt">
                                        <p:tmPct val="10000"/>
                                      </p:iterate>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1+#ppt_w/2"/>
                                              </p:val>
                                            </p:tav>
                                            <p:tav tm="100000">
                                              <p:val>
                                                <p:strVal val="#ppt_x"/>
                                              </p:val>
                                            </p:tav>
                                          </p:tavLst>
                                        </p:anim>
                                        <p:anim calcmode="lin" valueType="num">
                                          <p:cBhvr additive="base">
                                            <p:cTn id="77" dur="500" fill="hold"/>
                                            <p:tgtEl>
                                              <p:spTgt spid="32"/>
                                            </p:tgtEl>
                                            <p:attrNameLst>
                                              <p:attrName>ppt_y</p:attrName>
                                            </p:attrNameLst>
                                          </p:cBhvr>
                                          <p:tavLst>
                                            <p:tav tm="0">
                                              <p:val>
                                                <p:strVal val="#ppt_y"/>
                                              </p:val>
                                            </p:tav>
                                            <p:tav tm="100000">
                                              <p:val>
                                                <p:strVal val="#ppt_y"/>
                                              </p:val>
                                            </p:tav>
                                          </p:tavLst>
                                        </p:anim>
                                      </p:childTnLst>
                                    </p:cTn>
                                  </p:par>
                                </p:childTnLst>
                              </p:cTn>
                            </p:par>
                            <p:par>
                              <p:cTn id="78" fill="hold">
                                <p:stCondLst>
                                  <p:cond delay="4850"/>
                                </p:stCondLst>
                                <p:childTnLst>
                                  <p:par>
                                    <p:cTn id="79" presetID="42" presetClass="entr" presetSubtype="0"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1000" fill="hold"/>
                                            <p:tgtEl>
                                              <p:spTgt spid="33"/>
                                            </p:tgtEl>
                                            <p:attrNameLst>
                                              <p:attrName>ppt_y</p:attrName>
                                            </p:attrNameLst>
                                          </p:cBhvr>
                                          <p:tavLst>
                                            <p:tav tm="0">
                                              <p:val>
                                                <p:strVal val="#ppt_y+.1"/>
                                              </p:val>
                                            </p:tav>
                                            <p:tav tm="100000">
                                              <p:val>
                                                <p:strVal val="#ppt_y"/>
                                              </p:val>
                                            </p:tav>
                                          </p:tavLst>
                                        </p:anim>
                                      </p:childTnLst>
                                    </p:cTn>
                                  </p:par>
                                </p:childTnLst>
                              </p:cTn>
                            </p:par>
                            <p:par>
                              <p:cTn id="84" fill="hold">
                                <p:stCondLst>
                                  <p:cond delay="5850"/>
                                </p:stCondLst>
                                <p:childTnLst>
                                  <p:par>
                                    <p:cTn id="85" presetID="53" presetClass="entr" presetSubtype="16"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22" presetClass="entr" presetSubtype="8" fill="hold" grpId="0" nodeType="withEffect">
                                      <p:stCondLst>
                                        <p:cond delay="250"/>
                                      </p:stCondLst>
                                      <p:childTnLst>
                                        <p:set>
                                          <p:cBhvr>
                                            <p:cTn id="91" dur="1" fill="hold">
                                              <p:stCondLst>
                                                <p:cond delay="0"/>
                                              </p:stCondLst>
                                            </p:cTn>
                                            <p:tgtEl>
                                              <p:spTgt spid="36"/>
                                            </p:tgtEl>
                                            <p:attrNameLst>
                                              <p:attrName>style.visibility</p:attrName>
                                            </p:attrNameLst>
                                          </p:cBhvr>
                                          <p:to>
                                            <p:strVal val="visible"/>
                                          </p:to>
                                        </p:set>
                                        <p:animEffect transition="in" filter="wipe(left)">
                                          <p:cBhvr>
                                            <p:cTn id="92" dur="500"/>
                                            <p:tgtEl>
                                              <p:spTgt spid="36"/>
                                            </p:tgtEl>
                                          </p:cBhvr>
                                        </p:animEffect>
                                      </p:childTnLst>
                                    </p:cTn>
                                  </p:par>
                                </p:childTnLst>
                              </p:cTn>
                            </p:par>
                            <p:par>
                              <p:cTn id="93" fill="hold">
                                <p:stCondLst>
                                  <p:cond delay="6600"/>
                                </p:stCondLst>
                                <p:childTnLst>
                                  <p:par>
                                    <p:cTn id="94" presetID="53" presetClass="entr" presetSubtype="16"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par>
                                    <p:cTn id="99" presetID="22" presetClass="entr" presetSubtype="8" fill="hold" grpId="0" nodeType="withEffect">
                                      <p:stCondLst>
                                        <p:cond delay="250"/>
                                      </p:stCondLst>
                                      <p:childTnLst>
                                        <p:set>
                                          <p:cBhvr>
                                            <p:cTn id="100" dur="1" fill="hold">
                                              <p:stCondLst>
                                                <p:cond delay="0"/>
                                              </p:stCondLst>
                                            </p:cTn>
                                            <p:tgtEl>
                                              <p:spTgt spid="37"/>
                                            </p:tgtEl>
                                            <p:attrNameLst>
                                              <p:attrName>style.visibility</p:attrName>
                                            </p:attrNameLst>
                                          </p:cBhvr>
                                          <p:to>
                                            <p:strVal val="visible"/>
                                          </p:to>
                                        </p:set>
                                        <p:animEffect transition="in" filter="wipe(left)">
                                          <p:cBhvr>
                                            <p:cTn id="10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2" repeatCount="indefinite" fill="hold" display="0">
                      <p:stCondLst>
                        <p:cond delay="indefinite"/>
                      </p:stCondLst>
                      <p:endCondLst>
                        <p:cond evt="onStopAudio" delay="0">
                          <p:tgtEl>
                            <p:sldTgt/>
                          </p:tgtEl>
                        </p:cond>
                      </p:endCondLst>
                    </p:cTn>
                    <p:tgtEl>
                      <p:spTgt spid="54"/>
                    </p:tgtEl>
                  </p:cMediaNode>
                </p:audio>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4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02</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工作完成情况</a:t>
            </a:r>
          </a:p>
        </p:txBody>
      </p:sp>
      <p:sp>
        <p:nvSpPr>
          <p:cNvPr id="13" name="TextBox 12"/>
          <p:cNvSpPr txBox="1"/>
          <p:nvPr/>
        </p:nvSpPr>
        <p:spPr>
          <a:xfrm>
            <a:off x="3779912"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1107996"/>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100" dirty="0" smtClean="0">
                <a:solidFill>
                  <a:schemeClr val="tx1">
                    <a:lumMod val="75000"/>
                    <a:lumOff val="25000"/>
                  </a:schemeClr>
                </a:solidFill>
                <a:latin typeface="微软雅黑" pitchFamily="34" charset="-122"/>
                <a:ea typeface="微软雅黑" pitchFamily="34" charset="-122"/>
              </a:rPr>
              <a:t>licai2011</a:t>
            </a:r>
            <a:r>
              <a:rPr lang="zh-CN" altLang="en-US" sz="1100" dirty="0" smtClean="0">
                <a:solidFill>
                  <a:schemeClr val="tx1">
                    <a:lumMod val="75000"/>
                    <a:lumOff val="25000"/>
                  </a:schemeClr>
                </a:solidFill>
                <a:latin typeface="微软雅黑" pitchFamily="34" charset="-122"/>
                <a:ea typeface="微软雅黑" pitchFamily="34" charset="-122"/>
              </a:rPr>
              <a:t>专业设计</a:t>
            </a:r>
            <a:r>
              <a:rPr lang="zh-CN" altLang="en-US" sz="11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100" dirty="0">
                <a:solidFill>
                  <a:schemeClr val="tx1">
                    <a:lumMod val="75000"/>
                    <a:lumOff val="25000"/>
                  </a:schemeClr>
                </a:solidFill>
                <a:latin typeface="微软雅黑" pitchFamily="34" charset="-122"/>
                <a:ea typeface="微软雅黑" pitchFamily="34" charset="-122"/>
              </a:rPr>
              <a:t>licai2011</a:t>
            </a:r>
            <a:r>
              <a:rPr lang="zh-CN" altLang="en-US" sz="1100" dirty="0">
                <a:solidFill>
                  <a:schemeClr val="tx1">
                    <a:lumMod val="75000"/>
                    <a:lumOff val="25000"/>
                  </a:schemeClr>
                </a:solidFill>
                <a:latin typeface="微软雅黑" pitchFamily="34" charset="-122"/>
                <a:ea typeface="微软雅黑" pitchFamily="34" charset="-122"/>
              </a:rPr>
              <a:t>专业</a:t>
            </a:r>
            <a:r>
              <a:rPr lang="zh-CN" altLang="en-US" sz="1100" dirty="0" smtClean="0">
                <a:solidFill>
                  <a:schemeClr val="tx1">
                    <a:lumMod val="75000"/>
                    <a:lumOff val="25000"/>
                  </a:schemeClr>
                </a:solidFill>
                <a:latin typeface="微软雅黑" pitchFamily="34" charset="-122"/>
                <a:ea typeface="微软雅黑" pitchFamily="34" charset="-122"/>
              </a:rPr>
              <a:t>设计</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299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gradFill>
              <a:gsLst>
                <a:gs pos="35000">
                  <a:srgbClr val="09AEC4"/>
                </a:gs>
                <a:gs pos="100000">
                  <a:srgbClr val="45C87C"/>
                </a:gs>
              </a:gsLst>
              <a:lin ang="18900000" scaled="1"/>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5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1"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75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35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a:solidFill>
            <a:schemeClr val="bg1">
              <a:lumMod val="75000"/>
            </a:schemeClr>
          </a:solidFill>
        </p:grpSpPr>
        <p:sp>
          <p:nvSpPr>
            <p:cNvPr id="4"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75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175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25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275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25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gradFill>
            <a:gsLst>
              <a:gs pos="35000">
                <a:srgbClr val="09AEC4"/>
              </a:gs>
              <a:gs pos="100000">
                <a:srgbClr val="45C87C"/>
              </a:gs>
            </a:gsLst>
            <a:lin ang="18900000" scaled="1"/>
          </a:gra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1</a:t>
            </a:r>
            <a:endParaRPr lang="en-GB" altLang="en-US" sz="1800" b="1">
              <a:solidFill>
                <a:schemeClr val="bg1">
                  <a:lumMod val="85000"/>
                </a:schemeClr>
              </a:solidFill>
            </a:endParaRPr>
          </a:p>
        </p:txBody>
      </p:sp>
      <p:sp>
        <p:nvSpPr>
          <p:cNvPr id="32" name="同心圆 59"/>
          <p:cNvSpPr/>
          <p:nvPr/>
        </p:nvSpPr>
        <p:spPr bwMode="auto">
          <a:xfrm>
            <a:off x="3243812" y="2062314"/>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2</a:t>
            </a:r>
            <a:endParaRPr lang="en-GB" altLang="en-US" sz="1800" b="1">
              <a:solidFill>
                <a:schemeClr val="bg1">
                  <a:lumMod val="85000"/>
                </a:schemeClr>
              </a:solidFill>
            </a:endParaRPr>
          </a:p>
        </p:txBody>
      </p:sp>
      <p:sp>
        <p:nvSpPr>
          <p:cNvPr id="35" name="同心圆 66"/>
          <p:cNvSpPr/>
          <p:nvPr/>
        </p:nvSpPr>
        <p:spPr bwMode="auto">
          <a:xfrm>
            <a:off x="3021923" y="3107899"/>
            <a:ext cx="691646"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3</a:t>
            </a:r>
            <a:endParaRPr lang="en-GB" altLang="en-US" sz="1800" b="1">
              <a:solidFill>
                <a:schemeClr val="bg1">
                  <a:lumMod val="85000"/>
                </a:schemeClr>
              </a:solidFill>
            </a:endParaRPr>
          </a:p>
        </p:txBody>
      </p:sp>
      <p:sp>
        <p:nvSpPr>
          <p:cNvPr id="38" name="同心圆 73"/>
          <p:cNvSpPr/>
          <p:nvPr/>
        </p:nvSpPr>
        <p:spPr bwMode="auto">
          <a:xfrm>
            <a:off x="1819392" y="3911029"/>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4</a:t>
            </a:r>
            <a:endParaRPr lang="en-GB" altLang="en-US" sz="1800" b="1">
              <a:solidFill>
                <a:schemeClr val="bg1">
                  <a:lumMod val="8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30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35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40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45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5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55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575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625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6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7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725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75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80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gradFill>
            <a:gsLst>
              <a:gs pos="35000">
                <a:srgbClr val="09AEC4"/>
              </a:gs>
              <a:gs pos="100000">
                <a:srgbClr val="45C87C"/>
              </a:gs>
            </a:gsLst>
            <a:lin ang="18900000" scaled="1"/>
          </a:gra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gradFill>
            <a:gsLst>
              <a:gs pos="35000">
                <a:srgbClr val="09AEC4"/>
              </a:gs>
              <a:gs pos="100000">
                <a:srgbClr val="45C87C"/>
              </a:gs>
            </a:gsLst>
            <a:lin ang="18900000" scaled="1"/>
          </a:gra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gradFill>
            <a:gsLst>
              <a:gs pos="35000">
                <a:srgbClr val="09AEC4"/>
              </a:gs>
              <a:gs pos="100000">
                <a:srgbClr val="45C87C"/>
              </a:gs>
            </a:gsLst>
            <a:lin ang="18900000" scaled="1"/>
          </a:gra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gradFill>
            <a:gsLst>
              <a:gs pos="35000">
                <a:srgbClr val="09AEC4"/>
              </a:gs>
              <a:gs pos="100000">
                <a:srgbClr val="45C87C"/>
              </a:gs>
            </a:gsLst>
            <a:lin ang="18900000" scaled="1"/>
          </a:gra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gradFill>
            <a:gsLst>
              <a:gs pos="35000">
                <a:srgbClr val="09AEC4"/>
              </a:gs>
              <a:gs pos="100000">
                <a:srgbClr val="45C87C"/>
              </a:gs>
            </a:gsLst>
            <a:lin ang="18900000" scaled="1"/>
          </a:gra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gradFill>
            <a:gsLst>
              <a:gs pos="35000">
                <a:srgbClr val="09AEC4"/>
              </a:gs>
              <a:gs pos="100000">
                <a:srgbClr val="45C87C"/>
              </a:gs>
            </a:gsLst>
            <a:lin ang="18900000" scaled="1"/>
          </a:gra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gradFill>
            <a:gsLst>
              <a:gs pos="35000">
                <a:srgbClr val="09AEC4"/>
              </a:gs>
              <a:gs pos="100000">
                <a:srgbClr val="45C87C"/>
              </a:gs>
            </a:gsLst>
            <a:lin ang="18900000" scaled="1"/>
          </a:gra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gradFill>
            <a:gsLst>
              <a:gs pos="35000">
                <a:srgbClr val="09AEC4"/>
              </a:gs>
              <a:gs pos="100000">
                <a:srgbClr val="45C87C"/>
              </a:gs>
            </a:gsLst>
            <a:lin ang="18900000" scaled="1"/>
          </a:gra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gradFill>
            <a:gsLst>
              <a:gs pos="35000">
                <a:srgbClr val="09AEC4"/>
              </a:gs>
              <a:gs pos="100000">
                <a:srgbClr val="45C87C"/>
              </a:gs>
            </a:gsLst>
            <a:lin ang="18900000" scaled="1"/>
          </a:gra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gradFill>
            <a:gsLst>
              <a:gs pos="35000">
                <a:srgbClr val="09AEC4"/>
              </a:gs>
              <a:gs pos="100000">
                <a:srgbClr val="45C87C"/>
              </a:gs>
            </a:gsLst>
            <a:lin ang="18900000" scaled="1"/>
          </a:gra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gradFill>
            <a:gsLst>
              <a:gs pos="35000">
                <a:srgbClr val="09AEC4"/>
              </a:gs>
              <a:gs pos="100000">
                <a:srgbClr val="45C87C"/>
              </a:gs>
            </a:gsLst>
            <a:lin ang="18900000" scaled="1"/>
          </a:gra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gradFill>
            <a:gsLst>
              <a:gs pos="35000">
                <a:srgbClr val="09AEC4"/>
              </a:gs>
              <a:gs pos="100000">
                <a:srgbClr val="45C87C"/>
              </a:gs>
            </a:gsLst>
            <a:lin ang="18900000" scaled="1"/>
          </a:gra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gradFill>
            <a:gsLst>
              <a:gs pos="35000">
                <a:srgbClr val="09AEC4"/>
              </a:gs>
              <a:gs pos="100000">
                <a:srgbClr val="45C87C"/>
              </a:gs>
            </a:gsLst>
            <a:lin ang="18900000" scaled="1"/>
          </a:gra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gradFill>
            <a:gsLst>
              <a:gs pos="35000">
                <a:srgbClr val="09AEC4"/>
              </a:gs>
              <a:gs pos="100000">
                <a:srgbClr val="45C87C"/>
              </a:gs>
            </a:gsLst>
            <a:lin ang="18900000" scaled="1"/>
          </a:gra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gradFill>
            <a:gsLst>
              <a:gs pos="35000">
                <a:srgbClr val="09AEC4"/>
              </a:gs>
              <a:gs pos="100000">
                <a:srgbClr val="45C87C"/>
              </a:gs>
            </a:gsLst>
            <a:lin ang="18900000" scaled="1"/>
          </a:gra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gradFill>
            <a:gsLst>
              <a:gs pos="35000">
                <a:srgbClr val="09AEC4"/>
              </a:gs>
              <a:gs pos="100000">
                <a:srgbClr val="45C87C"/>
              </a:gs>
            </a:gsLst>
            <a:lin ang="18900000" scaled="1"/>
          </a:gra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gradFill>
            <a:gsLst>
              <a:gs pos="35000">
                <a:srgbClr val="09AEC4"/>
              </a:gs>
              <a:gs pos="100000">
                <a:srgbClr val="45C87C"/>
              </a:gs>
            </a:gsLst>
            <a:lin ang="18900000" scaled="1"/>
          </a:gra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25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175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0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25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275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325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3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4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425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475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50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03</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项目成果展示</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1107996"/>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100" dirty="0" smtClean="0">
                <a:solidFill>
                  <a:schemeClr val="tx1">
                    <a:lumMod val="75000"/>
                    <a:lumOff val="25000"/>
                  </a:schemeClr>
                </a:solidFill>
                <a:latin typeface="微软雅黑" pitchFamily="34" charset="-122"/>
                <a:ea typeface="微软雅黑" pitchFamily="34" charset="-122"/>
              </a:rPr>
              <a:t>licai2011</a:t>
            </a:r>
            <a:r>
              <a:rPr lang="zh-CN" altLang="en-US" sz="1100" dirty="0" smtClean="0">
                <a:solidFill>
                  <a:schemeClr val="tx1">
                    <a:lumMod val="75000"/>
                    <a:lumOff val="25000"/>
                  </a:schemeClr>
                </a:solidFill>
                <a:latin typeface="微软雅黑" pitchFamily="34" charset="-122"/>
                <a:ea typeface="微软雅黑" pitchFamily="34" charset="-122"/>
              </a:rPr>
              <a:t>专业设计</a:t>
            </a:r>
            <a:r>
              <a:rPr lang="zh-CN" altLang="en-US" sz="11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100" dirty="0">
                <a:solidFill>
                  <a:schemeClr val="tx1">
                    <a:lumMod val="75000"/>
                    <a:lumOff val="25000"/>
                  </a:schemeClr>
                </a:solidFill>
                <a:latin typeface="微软雅黑" pitchFamily="34" charset="-122"/>
                <a:ea typeface="微软雅黑" pitchFamily="34" charset="-122"/>
              </a:rPr>
              <a:t>licai2011</a:t>
            </a:r>
            <a:r>
              <a:rPr lang="zh-CN" altLang="en-US" sz="1100" dirty="0">
                <a:solidFill>
                  <a:schemeClr val="tx1">
                    <a:lumMod val="75000"/>
                    <a:lumOff val="25000"/>
                  </a:schemeClr>
                </a:solidFill>
                <a:latin typeface="微软雅黑" pitchFamily="34" charset="-122"/>
                <a:ea typeface="微软雅黑" pitchFamily="34" charset="-122"/>
              </a:rPr>
              <a:t>专业</a:t>
            </a:r>
            <a:r>
              <a:rPr lang="zh-CN" altLang="en-US" sz="1100" dirty="0" smtClean="0">
                <a:solidFill>
                  <a:schemeClr val="tx1">
                    <a:lumMod val="75000"/>
                    <a:lumOff val="25000"/>
                  </a:schemeClr>
                </a:solidFill>
                <a:latin typeface="微软雅黑" pitchFamily="34" charset="-122"/>
                <a:ea typeface="微软雅黑" pitchFamily="34" charset="-122"/>
              </a:rPr>
              <a:t>设计</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977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flip="none" rotWithShape="1">
            <a:gsLst>
              <a:gs pos="35000">
                <a:srgbClr val="09AEC4"/>
              </a:gs>
              <a:gs pos="100000">
                <a:srgbClr val="45C87C"/>
              </a:gs>
            </a:gsLst>
            <a:lin ang="189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075488" y="2259335"/>
            <a:ext cx="902811" cy="523220"/>
          </a:xfrm>
          <a:prstGeom prst="rect">
            <a:avLst/>
          </a:prstGeom>
          <a:noFill/>
        </p:spPr>
        <p:txBody>
          <a:bodyPr wrap="none" rtlCol="0">
            <a:spAutoFit/>
          </a:bodyPr>
          <a:lstStyle/>
          <a:p>
            <a:r>
              <a:rPr lang="zh-CN" altLang="en-US" sz="2800" b="1" dirty="0" smtClean="0">
                <a:solidFill>
                  <a:srgbClr val="09AEC4"/>
                </a:solidFill>
                <a:latin typeface="微软雅黑" pitchFamily="34" charset="-122"/>
                <a:ea typeface="微软雅黑" pitchFamily="34" charset="-122"/>
              </a:rPr>
              <a:t>目录</a:t>
            </a:r>
            <a:endParaRPr lang="zh-CN" altLang="en-US" sz="2800" b="1" dirty="0">
              <a:solidFill>
                <a:srgbClr val="09AEC4"/>
              </a:solidFill>
              <a:latin typeface="微软雅黑" pitchFamily="34" charset="-122"/>
              <a:ea typeface="微软雅黑" pitchFamily="34" charset="-122"/>
            </a:endParaRPr>
          </a:p>
        </p:txBody>
      </p:sp>
      <p:sp>
        <p:nvSpPr>
          <p:cNvPr id="6" name="TextBox 5"/>
          <p:cNvSpPr txBox="1"/>
          <p:nvPr/>
        </p:nvSpPr>
        <p:spPr>
          <a:xfrm>
            <a:off x="5018564" y="1112337"/>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年度工作概述</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5018564" y="179493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工作完成情况</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5018564" y="246883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成功项目展示</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018564" y="312682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工作存在不足</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5018564" y="378482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明年工作计划</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5090572" y="1635646"/>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090572" y="230276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0572" y="3002954"/>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090572" y="363465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090572" y="4292652"/>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231809" y="1009798"/>
            <a:ext cx="570731" cy="657995"/>
            <a:chOff x="4231809" y="1009798"/>
            <a:chExt cx="570731" cy="657995"/>
          </a:xfrm>
        </p:grpSpPr>
        <p:grpSp>
          <p:nvGrpSpPr>
            <p:cNvPr id="5" name="组合 4"/>
            <p:cNvGrpSpPr/>
            <p:nvPr/>
          </p:nvGrpSpPr>
          <p:grpSpPr>
            <a:xfrm>
              <a:off x="4231809" y="1009798"/>
              <a:ext cx="570731" cy="657995"/>
              <a:chOff x="4067944" y="489262"/>
              <a:chExt cx="1375279" cy="1585559"/>
            </a:xfrm>
          </p:grpSpPr>
          <p:sp>
            <p:nvSpPr>
              <p:cNvPr id="3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9AEC4"/>
                  </a:solidFill>
                </a:endParaRPr>
              </a:p>
            </p:txBody>
          </p:sp>
        </p:grpSp>
        <p:sp>
          <p:nvSpPr>
            <p:cNvPr id="13" name="TextBox 12"/>
            <p:cNvSpPr txBox="1"/>
            <p:nvPr/>
          </p:nvSpPr>
          <p:spPr>
            <a:xfrm>
              <a:off x="4310472" y="1151468"/>
              <a:ext cx="444352" cy="400110"/>
            </a:xfrm>
            <a:prstGeom prst="rect">
              <a:avLst/>
            </a:prstGeom>
            <a:noFill/>
          </p:spPr>
          <p:txBody>
            <a:bodyPr wrap="none" rtlCol="0">
              <a:spAutoFit/>
            </a:bodyPr>
            <a:lstStyle/>
            <a:p>
              <a:r>
                <a:rPr lang="en-US" altLang="zh-CN" sz="2000" b="1" dirty="0" smtClean="0">
                  <a:solidFill>
                    <a:srgbClr val="09AEC4"/>
                  </a:solidFill>
                </a:rPr>
                <a:t>01</a:t>
              </a:r>
              <a:endParaRPr lang="zh-CN" altLang="en-US" sz="2000" b="1" dirty="0">
                <a:solidFill>
                  <a:srgbClr val="09AEC4"/>
                </a:solidFill>
              </a:endParaRPr>
            </a:p>
          </p:txBody>
        </p:sp>
      </p:grpSp>
      <p:grpSp>
        <p:nvGrpSpPr>
          <p:cNvPr id="15" name="组合 14"/>
          <p:cNvGrpSpPr/>
          <p:nvPr/>
        </p:nvGrpSpPr>
        <p:grpSpPr>
          <a:xfrm>
            <a:off x="4231809" y="1692397"/>
            <a:ext cx="570731" cy="657995"/>
            <a:chOff x="4231809" y="1692397"/>
            <a:chExt cx="570731" cy="657995"/>
          </a:xfrm>
        </p:grpSpPr>
        <p:grpSp>
          <p:nvGrpSpPr>
            <p:cNvPr id="36" name="组合 35"/>
            <p:cNvGrpSpPr/>
            <p:nvPr/>
          </p:nvGrpSpPr>
          <p:grpSpPr>
            <a:xfrm>
              <a:off x="4231809" y="1692397"/>
              <a:ext cx="570731" cy="657995"/>
              <a:chOff x="4067944" y="489262"/>
              <a:chExt cx="1375279" cy="1585559"/>
            </a:xfrm>
          </p:grpSpPr>
          <p:sp>
            <p:nvSpPr>
              <p:cNvPr id="37"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8"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2" name="TextBox 61"/>
            <p:cNvSpPr txBox="1"/>
            <p:nvPr/>
          </p:nvSpPr>
          <p:spPr>
            <a:xfrm>
              <a:off x="4310472" y="1855545"/>
              <a:ext cx="444352" cy="400110"/>
            </a:xfrm>
            <a:prstGeom prst="rect">
              <a:avLst/>
            </a:prstGeom>
            <a:noFill/>
          </p:spPr>
          <p:txBody>
            <a:bodyPr wrap="none" rtlCol="0">
              <a:spAutoFit/>
            </a:bodyPr>
            <a:lstStyle/>
            <a:p>
              <a:r>
                <a:rPr lang="en-US" altLang="zh-CN" sz="2000" b="1" dirty="0" smtClean="0">
                  <a:solidFill>
                    <a:srgbClr val="09AEC4"/>
                  </a:solidFill>
                </a:rPr>
                <a:t>02</a:t>
              </a:r>
              <a:endParaRPr lang="zh-CN" altLang="en-US" sz="2000" b="1" dirty="0">
                <a:solidFill>
                  <a:srgbClr val="09AEC4"/>
                </a:solidFill>
              </a:endParaRPr>
            </a:p>
          </p:txBody>
        </p:sp>
      </p:grpSp>
      <p:grpSp>
        <p:nvGrpSpPr>
          <p:cNvPr id="16" name="组合 15"/>
          <p:cNvGrpSpPr/>
          <p:nvPr/>
        </p:nvGrpSpPr>
        <p:grpSpPr>
          <a:xfrm>
            <a:off x="4231809" y="2366292"/>
            <a:ext cx="570731" cy="657995"/>
            <a:chOff x="4231809" y="2366292"/>
            <a:chExt cx="570731" cy="657995"/>
          </a:xfrm>
        </p:grpSpPr>
        <p:grpSp>
          <p:nvGrpSpPr>
            <p:cNvPr id="41" name="组合 40"/>
            <p:cNvGrpSpPr/>
            <p:nvPr/>
          </p:nvGrpSpPr>
          <p:grpSpPr>
            <a:xfrm>
              <a:off x="4231809" y="2366292"/>
              <a:ext cx="570731" cy="657995"/>
              <a:chOff x="4067944" y="489262"/>
              <a:chExt cx="1375279" cy="1585559"/>
            </a:xfrm>
          </p:grpSpPr>
          <p:sp>
            <p:nvSpPr>
              <p:cNvPr id="42"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3"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4" name="TextBox 63"/>
            <p:cNvSpPr txBox="1"/>
            <p:nvPr/>
          </p:nvSpPr>
          <p:spPr>
            <a:xfrm>
              <a:off x="4310472" y="2531445"/>
              <a:ext cx="444352" cy="400110"/>
            </a:xfrm>
            <a:prstGeom prst="rect">
              <a:avLst/>
            </a:prstGeom>
            <a:noFill/>
          </p:spPr>
          <p:txBody>
            <a:bodyPr wrap="none" rtlCol="0">
              <a:spAutoFit/>
            </a:bodyPr>
            <a:lstStyle/>
            <a:p>
              <a:r>
                <a:rPr lang="en-US" altLang="zh-CN" sz="2000" b="1" dirty="0" smtClean="0">
                  <a:solidFill>
                    <a:srgbClr val="09AEC4"/>
                  </a:solidFill>
                </a:rPr>
                <a:t>03</a:t>
              </a:r>
              <a:endParaRPr lang="zh-CN" altLang="en-US" sz="2000" b="1" dirty="0">
                <a:solidFill>
                  <a:srgbClr val="09AEC4"/>
                </a:solidFill>
              </a:endParaRPr>
            </a:p>
          </p:txBody>
        </p:sp>
      </p:grpSp>
      <p:grpSp>
        <p:nvGrpSpPr>
          <p:cNvPr id="17" name="组合 16"/>
          <p:cNvGrpSpPr/>
          <p:nvPr/>
        </p:nvGrpSpPr>
        <p:grpSpPr>
          <a:xfrm>
            <a:off x="4231809" y="3024287"/>
            <a:ext cx="570731" cy="657995"/>
            <a:chOff x="4231809" y="3024287"/>
            <a:chExt cx="570731" cy="657995"/>
          </a:xfrm>
        </p:grpSpPr>
        <p:grpSp>
          <p:nvGrpSpPr>
            <p:cNvPr id="45" name="组合 44"/>
            <p:cNvGrpSpPr/>
            <p:nvPr/>
          </p:nvGrpSpPr>
          <p:grpSpPr>
            <a:xfrm>
              <a:off x="4231809" y="3024287"/>
              <a:ext cx="570731" cy="657995"/>
              <a:chOff x="4067944" y="489262"/>
              <a:chExt cx="1375279" cy="1585559"/>
            </a:xfrm>
          </p:grpSpPr>
          <p:sp>
            <p:nvSpPr>
              <p:cNvPr id="46"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7"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5" name="TextBox 64"/>
            <p:cNvSpPr txBox="1"/>
            <p:nvPr/>
          </p:nvSpPr>
          <p:spPr>
            <a:xfrm>
              <a:off x="4310472" y="3180686"/>
              <a:ext cx="444352" cy="400110"/>
            </a:xfrm>
            <a:prstGeom prst="rect">
              <a:avLst/>
            </a:prstGeom>
            <a:noFill/>
          </p:spPr>
          <p:txBody>
            <a:bodyPr wrap="none" rtlCol="0">
              <a:spAutoFit/>
            </a:bodyPr>
            <a:lstStyle/>
            <a:p>
              <a:r>
                <a:rPr lang="en-US" altLang="zh-CN" sz="2000" b="1" dirty="0" smtClean="0">
                  <a:solidFill>
                    <a:srgbClr val="09AEC4"/>
                  </a:solidFill>
                </a:rPr>
                <a:t>04</a:t>
              </a:r>
              <a:endParaRPr lang="zh-CN" altLang="en-US" sz="2000" b="1" dirty="0">
                <a:solidFill>
                  <a:srgbClr val="09AEC4"/>
                </a:solidFill>
              </a:endParaRPr>
            </a:p>
          </p:txBody>
        </p:sp>
      </p:grpSp>
      <p:grpSp>
        <p:nvGrpSpPr>
          <p:cNvPr id="18" name="组合 17"/>
          <p:cNvGrpSpPr/>
          <p:nvPr/>
        </p:nvGrpSpPr>
        <p:grpSpPr>
          <a:xfrm>
            <a:off x="4231809" y="3682282"/>
            <a:ext cx="570731" cy="657995"/>
            <a:chOff x="4231809" y="3682282"/>
            <a:chExt cx="570731" cy="657995"/>
          </a:xfrm>
        </p:grpSpPr>
        <p:grpSp>
          <p:nvGrpSpPr>
            <p:cNvPr id="49" name="组合 48"/>
            <p:cNvGrpSpPr/>
            <p:nvPr/>
          </p:nvGrpSpPr>
          <p:grpSpPr>
            <a:xfrm>
              <a:off x="4231809" y="3682282"/>
              <a:ext cx="570731" cy="657995"/>
              <a:chOff x="4067944" y="489262"/>
              <a:chExt cx="1375279" cy="1585559"/>
            </a:xfrm>
          </p:grpSpPr>
          <p:sp>
            <p:nvSpPr>
              <p:cNvPr id="5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5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6" name="TextBox 65"/>
            <p:cNvSpPr txBox="1"/>
            <p:nvPr/>
          </p:nvSpPr>
          <p:spPr>
            <a:xfrm>
              <a:off x="4310472" y="3838681"/>
              <a:ext cx="444352" cy="400110"/>
            </a:xfrm>
            <a:prstGeom prst="rect">
              <a:avLst/>
            </a:prstGeom>
            <a:noFill/>
          </p:spPr>
          <p:txBody>
            <a:bodyPr wrap="none" rtlCol="0">
              <a:spAutoFit/>
            </a:bodyPr>
            <a:lstStyle/>
            <a:p>
              <a:r>
                <a:rPr lang="en-US" altLang="zh-CN" sz="2000" b="1" dirty="0" smtClean="0">
                  <a:solidFill>
                    <a:srgbClr val="09AEC4"/>
                  </a:solidFill>
                </a:rPr>
                <a:t>05</a:t>
              </a:r>
              <a:endParaRPr lang="zh-CN" altLang="en-US" sz="2000" b="1" dirty="0">
                <a:solidFill>
                  <a:srgbClr val="09AEC4"/>
                </a:solidFill>
              </a:endParaRPr>
            </a:p>
          </p:txBody>
        </p:sp>
      </p:grpSp>
    </p:spTree>
    <p:extLst>
      <p:ext uri="{BB962C8B-B14F-4D97-AF65-F5344CB8AC3E}">
        <p14:creationId xmlns:p14="http://schemas.microsoft.com/office/powerpoint/2010/main" val="14391854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2" presetClass="entr" presetSubtype="1"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0-#ppt_h/2"/>
                                          </p:val>
                                        </p:tav>
                                        <p:tav tm="100000">
                                          <p:val>
                                            <p:strVal val="#ppt_y"/>
                                          </p:val>
                                        </p:tav>
                                      </p:tavLst>
                                    </p:anim>
                                  </p:childTnLst>
                                </p:cTn>
                              </p:par>
                            </p:childTnLst>
                          </p:cTn>
                        </p:par>
                        <p:par>
                          <p:cTn id="45" fill="hold">
                            <p:stCondLst>
                              <p:cond delay="2750"/>
                            </p:stCondLst>
                            <p:childTnLst>
                              <p:par>
                                <p:cTn id="46" presetID="2" presetClass="entr" presetSubtype="2"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250" fill="hold"/>
                                        <p:tgtEl>
                                          <p:spTgt spid="6"/>
                                        </p:tgtEl>
                                        <p:attrNameLst>
                                          <p:attrName>ppt_x</p:attrName>
                                        </p:attrNameLst>
                                      </p:cBhvr>
                                      <p:tavLst>
                                        <p:tav tm="0">
                                          <p:val>
                                            <p:strVal val="1+#ppt_w/2"/>
                                          </p:val>
                                        </p:tav>
                                        <p:tav tm="100000">
                                          <p:val>
                                            <p:strVal val="#ppt_x"/>
                                          </p:val>
                                        </p:tav>
                                      </p:tavLst>
                                    </p:anim>
                                    <p:anim calcmode="lin" valueType="num">
                                      <p:cBhvr additive="base">
                                        <p:cTn id="49" dur="250" fill="hold"/>
                                        <p:tgtEl>
                                          <p:spTgt spid="6"/>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3500"/>
                            </p:stCondLst>
                            <p:childTnLst>
                              <p:par>
                                <p:cTn id="55" presetID="2" presetClass="entr" presetSubtype="2"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250" fill="hold"/>
                                        <p:tgtEl>
                                          <p:spTgt spid="40"/>
                                        </p:tgtEl>
                                        <p:attrNameLst>
                                          <p:attrName>ppt_x</p:attrName>
                                        </p:attrNameLst>
                                      </p:cBhvr>
                                      <p:tavLst>
                                        <p:tav tm="0">
                                          <p:val>
                                            <p:strVal val="1+#ppt_w/2"/>
                                          </p:val>
                                        </p:tav>
                                        <p:tav tm="100000">
                                          <p:val>
                                            <p:strVal val="#ppt_x"/>
                                          </p:val>
                                        </p:tav>
                                      </p:tavLst>
                                    </p:anim>
                                    <p:anim calcmode="lin" valueType="num">
                                      <p:cBhvr additive="base">
                                        <p:cTn id="58" dur="250" fill="hold"/>
                                        <p:tgtEl>
                                          <p:spTgt spid="40"/>
                                        </p:tgtEl>
                                        <p:attrNameLst>
                                          <p:attrName>ppt_y</p:attrName>
                                        </p:attrNameLst>
                                      </p:cBhvr>
                                      <p:tavLst>
                                        <p:tav tm="0">
                                          <p:val>
                                            <p:strVal val="#ppt_y"/>
                                          </p:val>
                                        </p:tav>
                                        <p:tav tm="100000">
                                          <p:val>
                                            <p:strVal val="#ppt_y"/>
                                          </p:val>
                                        </p:tav>
                                      </p:tavLst>
                                    </p:anim>
                                  </p:childTnLst>
                                </p:cTn>
                              </p:par>
                            </p:childTnLst>
                          </p:cTn>
                        </p:par>
                        <p:par>
                          <p:cTn id="59" fill="hold">
                            <p:stCondLst>
                              <p:cond delay="3750"/>
                            </p:stCondLst>
                            <p:childTnLst>
                              <p:par>
                                <p:cTn id="60" presetID="22" presetClass="entr" presetSubtype="8"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wipe(left)">
                                      <p:cBhvr>
                                        <p:cTn id="62" dur="500"/>
                                        <p:tgtEl>
                                          <p:spTgt spid="55"/>
                                        </p:tgtEl>
                                      </p:cBhvr>
                                    </p:animEffect>
                                  </p:childTnLst>
                                </p:cTn>
                              </p:par>
                            </p:childTnLst>
                          </p:cTn>
                        </p:par>
                        <p:par>
                          <p:cTn id="63" fill="hold">
                            <p:stCondLst>
                              <p:cond delay="4250"/>
                            </p:stCondLst>
                            <p:childTnLst>
                              <p:par>
                                <p:cTn id="64" presetID="2" presetClass="entr" presetSubtype="2" fill="hold" grpId="0" nodeType="afterEffect">
                                  <p:stCondLst>
                                    <p:cond delay="0"/>
                                  </p:stCondLst>
                                  <p:childTnLst>
                                    <p:set>
                                      <p:cBhvr>
                                        <p:cTn id="65" dur="1" fill="hold">
                                          <p:stCondLst>
                                            <p:cond delay="0"/>
                                          </p:stCondLst>
                                        </p:cTn>
                                        <p:tgtEl>
                                          <p:spTgt spid="44"/>
                                        </p:tgtEl>
                                        <p:attrNameLst>
                                          <p:attrName>style.visibility</p:attrName>
                                        </p:attrNameLst>
                                      </p:cBhvr>
                                      <p:to>
                                        <p:strVal val="visible"/>
                                      </p:to>
                                    </p:set>
                                    <p:anim calcmode="lin" valueType="num">
                                      <p:cBhvr additive="base">
                                        <p:cTn id="66" dur="250" fill="hold"/>
                                        <p:tgtEl>
                                          <p:spTgt spid="44"/>
                                        </p:tgtEl>
                                        <p:attrNameLst>
                                          <p:attrName>ppt_x</p:attrName>
                                        </p:attrNameLst>
                                      </p:cBhvr>
                                      <p:tavLst>
                                        <p:tav tm="0">
                                          <p:val>
                                            <p:strVal val="1+#ppt_w/2"/>
                                          </p:val>
                                        </p:tav>
                                        <p:tav tm="100000">
                                          <p:val>
                                            <p:strVal val="#ppt_x"/>
                                          </p:val>
                                        </p:tav>
                                      </p:tavLst>
                                    </p:anim>
                                    <p:anim calcmode="lin" valueType="num">
                                      <p:cBhvr additive="base">
                                        <p:cTn id="67" dur="250" fill="hold"/>
                                        <p:tgtEl>
                                          <p:spTgt spid="44"/>
                                        </p:tgtEl>
                                        <p:attrNameLst>
                                          <p:attrName>ppt_y</p:attrName>
                                        </p:attrNameLst>
                                      </p:cBhvr>
                                      <p:tavLst>
                                        <p:tav tm="0">
                                          <p:val>
                                            <p:strVal val="#ppt_y"/>
                                          </p:val>
                                        </p:tav>
                                        <p:tav tm="100000">
                                          <p:val>
                                            <p:strVal val="#ppt_y"/>
                                          </p:val>
                                        </p:tav>
                                      </p:tavLst>
                                    </p:anim>
                                  </p:childTnLst>
                                </p:cTn>
                              </p:par>
                            </p:childTnLst>
                          </p:cTn>
                        </p:par>
                        <p:par>
                          <p:cTn id="68" fill="hold">
                            <p:stCondLst>
                              <p:cond delay="4500"/>
                            </p:stCondLst>
                            <p:childTnLst>
                              <p:par>
                                <p:cTn id="69" presetID="22" presetClass="entr" presetSubtype="8"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5000"/>
                            </p:stCondLst>
                            <p:childTnLst>
                              <p:par>
                                <p:cTn id="73" presetID="2" presetClass="entr" presetSubtype="2"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additive="base">
                                        <p:cTn id="75" dur="250" fill="hold"/>
                                        <p:tgtEl>
                                          <p:spTgt spid="48"/>
                                        </p:tgtEl>
                                        <p:attrNameLst>
                                          <p:attrName>ppt_x</p:attrName>
                                        </p:attrNameLst>
                                      </p:cBhvr>
                                      <p:tavLst>
                                        <p:tav tm="0">
                                          <p:val>
                                            <p:strVal val="1+#ppt_w/2"/>
                                          </p:val>
                                        </p:tav>
                                        <p:tav tm="100000">
                                          <p:val>
                                            <p:strVal val="#ppt_x"/>
                                          </p:val>
                                        </p:tav>
                                      </p:tavLst>
                                    </p:anim>
                                    <p:anim calcmode="lin" valueType="num">
                                      <p:cBhvr additive="base">
                                        <p:cTn id="76" dur="250" fill="hold"/>
                                        <p:tgtEl>
                                          <p:spTgt spid="48"/>
                                        </p:tgtEl>
                                        <p:attrNameLst>
                                          <p:attrName>ppt_y</p:attrName>
                                        </p:attrNameLst>
                                      </p:cBhvr>
                                      <p:tavLst>
                                        <p:tav tm="0">
                                          <p:val>
                                            <p:strVal val="#ppt_y"/>
                                          </p:val>
                                        </p:tav>
                                        <p:tav tm="100000">
                                          <p:val>
                                            <p:strVal val="#ppt_y"/>
                                          </p:val>
                                        </p:tav>
                                      </p:tavLst>
                                    </p:anim>
                                  </p:childTnLst>
                                </p:cTn>
                              </p:par>
                            </p:childTnLst>
                          </p:cTn>
                        </p:par>
                        <p:par>
                          <p:cTn id="77" fill="hold">
                            <p:stCondLst>
                              <p:cond delay="5250"/>
                            </p:stCondLst>
                            <p:childTnLst>
                              <p:par>
                                <p:cTn id="78" presetID="22" presetClass="entr" presetSubtype="8"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left)">
                                      <p:cBhvr>
                                        <p:cTn id="80" dur="500"/>
                                        <p:tgtEl>
                                          <p:spTgt spid="57"/>
                                        </p:tgtEl>
                                      </p:cBhvr>
                                    </p:animEffect>
                                  </p:childTnLst>
                                </p:cTn>
                              </p:par>
                            </p:childTnLst>
                          </p:cTn>
                        </p:par>
                        <p:par>
                          <p:cTn id="81" fill="hold">
                            <p:stCondLst>
                              <p:cond delay="5750"/>
                            </p:stCondLst>
                            <p:childTnLst>
                              <p:par>
                                <p:cTn id="82" presetID="2" presetClass="entr" presetSubtype="2" fill="hold" grpId="0"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additive="base">
                                        <p:cTn id="84" dur="250" fill="hold"/>
                                        <p:tgtEl>
                                          <p:spTgt spid="52"/>
                                        </p:tgtEl>
                                        <p:attrNameLst>
                                          <p:attrName>ppt_x</p:attrName>
                                        </p:attrNameLst>
                                      </p:cBhvr>
                                      <p:tavLst>
                                        <p:tav tm="0">
                                          <p:val>
                                            <p:strVal val="1+#ppt_w/2"/>
                                          </p:val>
                                        </p:tav>
                                        <p:tav tm="100000">
                                          <p:val>
                                            <p:strVal val="#ppt_x"/>
                                          </p:val>
                                        </p:tav>
                                      </p:tavLst>
                                    </p:anim>
                                    <p:anim calcmode="lin" valueType="num">
                                      <p:cBhvr additive="base">
                                        <p:cTn id="85" dur="250" fill="hold"/>
                                        <p:tgtEl>
                                          <p:spTgt spid="52"/>
                                        </p:tgtEl>
                                        <p:attrNameLst>
                                          <p:attrName>ppt_y</p:attrName>
                                        </p:attrNameLst>
                                      </p:cBhvr>
                                      <p:tavLst>
                                        <p:tav tm="0">
                                          <p:val>
                                            <p:strVal val="#ppt_y"/>
                                          </p:val>
                                        </p:tav>
                                        <p:tav tm="100000">
                                          <p:val>
                                            <p:strVal val="#ppt_y"/>
                                          </p:val>
                                        </p:tav>
                                      </p:tavLst>
                                    </p:anim>
                                  </p:childTnLst>
                                </p:cTn>
                              </p:par>
                            </p:childTnLst>
                          </p:cTn>
                        </p:par>
                        <p:par>
                          <p:cTn id="86" fill="hold">
                            <p:stCondLst>
                              <p:cond delay="6000"/>
                            </p:stCondLst>
                            <p:childTnLst>
                              <p:par>
                                <p:cTn id="87" presetID="22" presetClass="entr" presetSubtype="8" fill="hold"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ipe(left)">
                                      <p:cBhvr>
                                        <p:cTn id="8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6" grpId="0"/>
      <p:bldP spid="40" grpId="0"/>
      <p:bldP spid="44" grpId="0"/>
      <p:bldP spid="48"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a:gradFill>
            <a:gsLst>
              <a:gs pos="35000">
                <a:srgbClr val="09AEC4"/>
              </a:gs>
              <a:gs pos="100000">
                <a:srgbClr val="45C87C"/>
              </a:gs>
            </a:gsLst>
            <a:lin ang="18900000" scaled="1"/>
          </a:gra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a:gradFill>
            <a:gsLst>
              <a:gs pos="35000">
                <a:srgbClr val="09AEC4"/>
              </a:gs>
              <a:gs pos="100000">
                <a:srgbClr val="45C87C"/>
              </a:gs>
            </a:gsLst>
            <a:lin ang="18900000" scaled="1"/>
          </a:gradFill>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3148229773"/>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gradFill>
            <a:gsLst>
              <a:gs pos="35000">
                <a:srgbClr val="09AEC4"/>
              </a:gs>
              <a:gs pos="100000">
                <a:srgbClr val="45C87C"/>
              </a:gs>
            </a:gsLst>
            <a:lin ang="18900000" scaled="1"/>
          </a:gra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gradFill>
            <a:gsLst>
              <a:gs pos="35000">
                <a:srgbClr val="09AEC4"/>
              </a:gs>
              <a:gs pos="100000">
                <a:srgbClr val="45C87C"/>
              </a:gs>
            </a:gsLst>
            <a:lin ang="18900000" scaled="1"/>
          </a:gra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gradFill>
            <a:gsLst>
              <a:gs pos="35000">
                <a:srgbClr val="09AEC4"/>
              </a:gs>
              <a:gs pos="100000">
                <a:srgbClr val="45C87C"/>
              </a:gs>
            </a:gsLst>
            <a:lin ang="18900000" scaled="1"/>
          </a:gra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gradFill>
            <a:gsLst>
              <a:gs pos="35000">
                <a:srgbClr val="09AEC4"/>
              </a:gs>
              <a:gs pos="100000">
                <a:srgbClr val="45C87C"/>
              </a:gs>
            </a:gsLst>
            <a:lin ang="18900000" scaled="1"/>
          </a:gra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47833"/>
              <a:ext cx="1094494" cy="1568414"/>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17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50"/>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50"/>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04</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工作不足之处</a:t>
            </a:r>
          </a:p>
        </p:txBody>
      </p:sp>
      <p:sp>
        <p:nvSpPr>
          <p:cNvPr id="13" name="TextBox 12"/>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1107996"/>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100" dirty="0" smtClean="0">
                <a:solidFill>
                  <a:schemeClr val="tx1">
                    <a:lumMod val="75000"/>
                    <a:lumOff val="25000"/>
                  </a:schemeClr>
                </a:solidFill>
                <a:latin typeface="微软雅黑" pitchFamily="34" charset="-122"/>
                <a:ea typeface="微软雅黑" pitchFamily="34" charset="-122"/>
              </a:rPr>
              <a:t>licai2011</a:t>
            </a:r>
            <a:r>
              <a:rPr lang="zh-CN" altLang="en-US" sz="1100" dirty="0" smtClean="0">
                <a:solidFill>
                  <a:schemeClr val="tx1">
                    <a:lumMod val="75000"/>
                    <a:lumOff val="25000"/>
                  </a:schemeClr>
                </a:solidFill>
                <a:latin typeface="微软雅黑" pitchFamily="34" charset="-122"/>
                <a:ea typeface="微软雅黑" pitchFamily="34" charset="-122"/>
              </a:rPr>
              <a:t>专业设计</a:t>
            </a:r>
            <a:r>
              <a:rPr lang="zh-CN" altLang="en-US" sz="11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100" dirty="0">
                <a:solidFill>
                  <a:schemeClr val="tx1">
                    <a:lumMod val="75000"/>
                    <a:lumOff val="25000"/>
                  </a:schemeClr>
                </a:solidFill>
                <a:latin typeface="微软雅黑" pitchFamily="34" charset="-122"/>
                <a:ea typeface="微软雅黑" pitchFamily="34" charset="-122"/>
              </a:rPr>
              <a:t>licai2011</a:t>
            </a:r>
            <a:r>
              <a:rPr lang="zh-CN" altLang="en-US" sz="1100" dirty="0">
                <a:solidFill>
                  <a:schemeClr val="tx1">
                    <a:lumMod val="75000"/>
                    <a:lumOff val="25000"/>
                  </a:schemeClr>
                </a:solidFill>
                <a:latin typeface="微软雅黑" pitchFamily="34" charset="-122"/>
                <a:ea typeface="微软雅黑" pitchFamily="34" charset="-122"/>
              </a:rPr>
              <a:t>专业</a:t>
            </a:r>
            <a:r>
              <a:rPr lang="zh-CN" altLang="en-US" sz="1100" dirty="0" smtClean="0">
                <a:solidFill>
                  <a:schemeClr val="tx1">
                    <a:lumMod val="75000"/>
                    <a:lumOff val="25000"/>
                  </a:schemeClr>
                </a:solidFill>
                <a:latin typeface="微软雅黑" pitchFamily="34" charset="-122"/>
                <a:ea typeface="微软雅黑" pitchFamily="34" charset="-122"/>
              </a:rPr>
              <a:t>设计</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7736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left)">
                                      <p:cBhvr>
                                        <p:cTn id="46" dur="500"/>
                                        <p:tgtEl>
                                          <p:spTgt spid="1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gradFill>
            <a:gsLst>
              <a:gs pos="35000">
                <a:srgbClr val="09AEC4"/>
              </a:gs>
              <a:gs pos="100000">
                <a:srgbClr val="45C87C"/>
              </a:gs>
            </a:gsLst>
            <a:lin ang="18900000" scaled="1"/>
          </a:gradFill>
          <a:ln>
            <a:noFill/>
          </a:ln>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FFC000"/>
          </a:solidFill>
          <a:ln>
            <a:noFill/>
          </a:ln>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rgbClr val="C00000"/>
          </a:solidFill>
          <a:ln>
            <a:noFill/>
          </a:ln>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375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475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55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60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65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725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775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825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9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9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gradFill>
            <a:gsLst>
              <a:gs pos="35000">
                <a:srgbClr val="09AEC4"/>
              </a:gs>
              <a:gs pos="100000">
                <a:srgbClr val="45C87C"/>
              </a:gs>
            </a:gsLst>
            <a:lin ang="18900000" scaled="1"/>
          </a:gradFill>
        </p:grpSpPr>
        <p:sp>
          <p:nvSpPr>
            <p:cNvPr id="51" name="上弧形箭头 28"/>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gradFill>
            <a:gsLst>
              <a:gs pos="35000">
                <a:srgbClr val="09AEC4"/>
              </a:gs>
              <a:gs pos="100000">
                <a:srgbClr val="45C87C"/>
              </a:gs>
            </a:gsLst>
            <a:lin ang="18900000" scaled="1"/>
          </a:gradFill>
        </p:grpSpPr>
        <p:sp>
          <p:nvSpPr>
            <p:cNvPr id="48" name="上弧形箭头 32"/>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rgbClr val="09AEC4"/>
                </a:solidFill>
                <a:latin typeface="微软雅黑" pitchFamily="34" charset="-122"/>
                <a:ea typeface="微软雅黑" pitchFamily="34" charset="-122"/>
              </a:rPr>
              <a:t>文本</a:t>
            </a:r>
            <a:endParaRPr lang="en-GB" sz="1800" b="1" dirty="0">
              <a:solidFill>
                <a:srgbClr val="09AEC4"/>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614" y="3210852"/>
            <a:ext cx="1071311" cy="458263"/>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1115" y="2630745"/>
            <a:ext cx="1680679" cy="458635"/>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8087" y="1973245"/>
            <a:ext cx="706569" cy="458467"/>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756" y="1324297"/>
            <a:ext cx="824970" cy="458206"/>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6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7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8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9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100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110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115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120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01</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smtClean="0">
                <a:solidFill>
                  <a:srgbClr val="09AEC4"/>
                </a:solidFill>
                <a:latin typeface="微软雅黑" pitchFamily="34" charset="-122"/>
                <a:ea typeface="微软雅黑" pitchFamily="34" charset="-122"/>
              </a:rPr>
              <a:t>年度工作概况</a:t>
            </a:r>
            <a:endParaRPr lang="zh-CN" altLang="en-US" sz="3200" b="1" dirty="0">
              <a:solidFill>
                <a:srgbClr val="09AEC4"/>
              </a:solidFill>
              <a:latin typeface="微软雅黑" pitchFamily="34" charset="-122"/>
              <a:ea typeface="微软雅黑" pitchFamily="34" charset="-122"/>
            </a:endParaRPr>
          </a:p>
        </p:txBody>
      </p:sp>
      <p:sp>
        <p:nvSpPr>
          <p:cNvPr id="53" name="TextBox 52"/>
          <p:cNvSpPr txBox="1"/>
          <p:nvPr/>
        </p:nvSpPr>
        <p:spPr>
          <a:xfrm>
            <a:off x="3761180"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54" name="TextBox 53"/>
          <p:cNvSpPr txBox="1"/>
          <p:nvPr/>
        </p:nvSpPr>
        <p:spPr>
          <a:xfrm>
            <a:off x="5777404"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58" name="TextBox 57"/>
          <p:cNvSpPr txBox="1"/>
          <p:nvPr/>
        </p:nvSpPr>
        <p:spPr>
          <a:xfrm>
            <a:off x="3761180"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60" name="TextBox 59"/>
          <p:cNvSpPr txBox="1"/>
          <p:nvPr/>
        </p:nvSpPr>
        <p:spPr>
          <a:xfrm>
            <a:off x="5777404"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67" name="TextBox 66"/>
          <p:cNvSpPr txBox="1"/>
          <p:nvPr/>
        </p:nvSpPr>
        <p:spPr>
          <a:xfrm>
            <a:off x="3758389" y="2895694"/>
            <a:ext cx="4053971" cy="1107996"/>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100" dirty="0" smtClean="0">
                <a:solidFill>
                  <a:schemeClr val="tx1">
                    <a:lumMod val="75000"/>
                    <a:lumOff val="25000"/>
                  </a:schemeClr>
                </a:solidFill>
                <a:latin typeface="微软雅黑" pitchFamily="34" charset="-122"/>
                <a:ea typeface="微软雅黑" pitchFamily="34" charset="-122"/>
              </a:rPr>
              <a:t>licai2011</a:t>
            </a:r>
            <a:r>
              <a:rPr lang="zh-CN" altLang="en-US" sz="1100" dirty="0" smtClean="0">
                <a:solidFill>
                  <a:schemeClr val="tx1">
                    <a:lumMod val="75000"/>
                    <a:lumOff val="25000"/>
                  </a:schemeClr>
                </a:solidFill>
                <a:latin typeface="微软雅黑" pitchFamily="34" charset="-122"/>
                <a:ea typeface="微软雅黑" pitchFamily="34" charset="-122"/>
              </a:rPr>
              <a:t>专业设计</a:t>
            </a:r>
            <a:r>
              <a:rPr lang="zh-CN" altLang="en-US" sz="11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100" dirty="0">
                <a:solidFill>
                  <a:schemeClr val="tx1">
                    <a:lumMod val="75000"/>
                    <a:lumOff val="25000"/>
                  </a:schemeClr>
                </a:solidFill>
                <a:latin typeface="微软雅黑" pitchFamily="34" charset="-122"/>
                <a:ea typeface="微软雅黑" pitchFamily="34" charset="-122"/>
              </a:rPr>
              <a:t>licai2011</a:t>
            </a:r>
            <a:r>
              <a:rPr lang="zh-CN" altLang="en-US" sz="1100" dirty="0">
                <a:solidFill>
                  <a:schemeClr val="tx1">
                    <a:lumMod val="75000"/>
                    <a:lumOff val="25000"/>
                  </a:schemeClr>
                </a:solidFill>
                <a:latin typeface="微软雅黑" pitchFamily="34" charset="-122"/>
                <a:ea typeface="微软雅黑" pitchFamily="34" charset="-122"/>
              </a:rPr>
              <a:t>专业</a:t>
            </a:r>
            <a:r>
              <a:rPr lang="zh-CN" altLang="en-US" sz="1100" dirty="0" smtClean="0">
                <a:solidFill>
                  <a:schemeClr val="tx1">
                    <a:lumMod val="75000"/>
                    <a:lumOff val="25000"/>
                  </a:schemeClr>
                </a:solidFill>
                <a:latin typeface="微软雅黑" pitchFamily="34" charset="-122"/>
                <a:ea typeface="微软雅黑" pitchFamily="34" charset="-122"/>
              </a:rPr>
              <a:t>设计</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68" name="直接连接符 6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0902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Effect transition="in" filter="fade">
                                      <p:cBhvr>
                                        <p:cTn id="42" dur="500"/>
                                        <p:tgtEl>
                                          <p:spTgt spid="60"/>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left)">
                                      <p:cBhvr>
                                        <p:cTn id="46" dur="500"/>
                                        <p:tgtEl>
                                          <p:spTgt spid="68"/>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wipe(up)">
                                      <p:cBhvr>
                                        <p:cTn id="50"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53" grpId="0"/>
      <p:bldP spid="54" grpId="0"/>
      <p:bldP spid="58" grpId="0"/>
      <p:bldP spid="60" grpId="0"/>
      <p:bldP spid="6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2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4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6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05</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明年工作计划</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1107996"/>
          </a:xfrm>
          <a:prstGeom prst="rect">
            <a:avLst/>
          </a:prstGeom>
          <a:noFill/>
        </p:spPr>
        <p:txBody>
          <a:bodyPr wrap="square" rtlCol="0">
            <a:spAutoFit/>
          </a:bodyPr>
          <a:lstStyle/>
          <a:p>
            <a:pPr>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100" dirty="0">
                <a:solidFill>
                  <a:schemeClr val="tx1">
                    <a:lumMod val="75000"/>
                    <a:lumOff val="25000"/>
                  </a:schemeClr>
                </a:solidFill>
                <a:latin typeface="微软雅黑" pitchFamily="34" charset="-122"/>
                <a:ea typeface="微软雅黑" pitchFamily="34" charset="-122"/>
              </a:rPr>
              <a:t>文字尽量</a:t>
            </a:r>
            <a:r>
              <a:rPr lang="zh-CN" altLang="en-US" sz="11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100" dirty="0" smtClean="0">
                <a:solidFill>
                  <a:schemeClr val="tx1">
                    <a:lumMod val="75000"/>
                    <a:lumOff val="25000"/>
                  </a:schemeClr>
                </a:solidFill>
                <a:latin typeface="微软雅黑" pitchFamily="34" charset="-122"/>
                <a:ea typeface="微软雅黑" pitchFamily="34" charset="-122"/>
              </a:rPr>
              <a:t>licai2011</a:t>
            </a:r>
            <a:r>
              <a:rPr lang="zh-CN" altLang="en-US" sz="1100" dirty="0" smtClean="0">
                <a:solidFill>
                  <a:schemeClr val="tx1">
                    <a:lumMod val="75000"/>
                    <a:lumOff val="25000"/>
                  </a:schemeClr>
                </a:solidFill>
                <a:latin typeface="微软雅黑" pitchFamily="34" charset="-122"/>
                <a:ea typeface="微软雅黑" pitchFamily="34" charset="-122"/>
              </a:rPr>
              <a:t>专业设计</a:t>
            </a:r>
            <a:r>
              <a:rPr lang="zh-CN" altLang="en-US" sz="11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100" dirty="0">
                <a:solidFill>
                  <a:schemeClr val="tx1">
                    <a:lumMod val="75000"/>
                    <a:lumOff val="25000"/>
                  </a:schemeClr>
                </a:solidFill>
                <a:latin typeface="微软雅黑" pitchFamily="34" charset="-122"/>
                <a:ea typeface="微软雅黑" pitchFamily="34" charset="-122"/>
              </a:rPr>
              <a:t>licai2011</a:t>
            </a:r>
            <a:r>
              <a:rPr lang="zh-CN" altLang="en-US" sz="1100" dirty="0">
                <a:solidFill>
                  <a:schemeClr val="tx1">
                    <a:lumMod val="75000"/>
                    <a:lumOff val="25000"/>
                  </a:schemeClr>
                </a:solidFill>
                <a:latin typeface="微软雅黑" pitchFamily="34" charset="-122"/>
                <a:ea typeface="微软雅黑" pitchFamily="34" charset="-122"/>
              </a:rPr>
              <a:t>专业</a:t>
            </a:r>
            <a:r>
              <a:rPr lang="zh-CN" altLang="en-US" sz="1100" dirty="0" smtClean="0">
                <a:solidFill>
                  <a:schemeClr val="tx1">
                    <a:lumMod val="75000"/>
                    <a:lumOff val="25000"/>
                  </a:schemeClr>
                </a:solidFill>
                <a:latin typeface="微软雅黑" pitchFamily="34" charset="-122"/>
                <a:ea typeface="微软雅黑" pitchFamily="34" charset="-122"/>
              </a:rPr>
              <a:t>设计</a:t>
            </a:r>
            <a:r>
              <a:rPr lang="en-US" altLang="zh-CN"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4551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61"/>
                                        </p:tgtEl>
                                        <p:attrNameLst>
                                          <p:attrName>style.visibility</p:attrName>
                                        </p:attrNameLst>
                                      </p:cBhvr>
                                      <p:to>
                                        <p:strVal val="visible"/>
                                      </p:to>
                                    </p:set>
                                    <p:animEffect transition="in" filter="fade">
                                      <p:cBhvr>
                                        <p:cTn id="18" dur="500"/>
                                        <p:tgtEl>
                                          <p:spTgt spid="61"/>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61"/>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p:tgtEl>
                                          <p:spTgt spid="39"/>
                                        </p:tgtEl>
                                        <p:attrNameLst>
                                          <p:attrName>ppt_y</p:attrName>
                                        </p:attrNameLst>
                                      </p:cBhvr>
                                      <p:tavLst>
                                        <p:tav tm="0">
                                          <p:val>
                                            <p:strVal val="#ppt_y+#ppt_h*1.125000"/>
                                          </p:val>
                                        </p:tav>
                                        <p:tav tm="100000">
                                          <p:val>
                                            <p:strVal val="#ppt_y"/>
                                          </p:val>
                                        </p:tav>
                                      </p:tavLst>
                                    </p:anim>
                                    <p:animEffect transition="in" filter="wipe(up)">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up)">
                                      <p:cBhvr>
                                        <p:cTn id="5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4" grpId="0"/>
      <p:bldP spid="39" grpId="0"/>
      <p:bldP spid="19" grpId="0"/>
      <p:bldP spid="20" grpId="0"/>
      <p:bldP spid="21"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75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25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75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25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75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25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75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25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75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a:gsLst>
                <a:gs pos="35000">
                  <a:srgbClr val="09AEC4"/>
                </a:gs>
                <a:gs pos="100000">
                  <a:srgbClr val="45C87C"/>
                </a:gs>
              </a:gsLst>
              <a:lin ang="189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a:gradFill>
            <a:gsLst>
              <a:gs pos="35000">
                <a:srgbClr val="09AEC4"/>
              </a:gs>
              <a:gs pos="100000">
                <a:srgbClr val="45C87C"/>
              </a:gs>
            </a:gsLst>
            <a:lin ang="18900000" scaled="1"/>
          </a:gradFill>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rgbClr val="45C87C"/>
            </a:solidFill>
            <a:ln>
              <a:noFill/>
            </a:ln>
          </p:spPr>
          <p:txBody>
            <a:bodyPr lIns="0" tIns="0" rIns="0" bIns="0"/>
            <a:lstStyle/>
            <a:p>
              <a:endParaRPr lang="en-GB">
                <a:solidFill>
                  <a:srgbClr val="09AEC4"/>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gradFill>
            <a:gsLst>
              <a:gs pos="35000">
                <a:srgbClr val="09AEC4"/>
              </a:gs>
              <a:gs pos="100000">
                <a:srgbClr val="45C87C"/>
              </a:gs>
            </a:gsLst>
            <a:lin ang="18900000" scaled="1"/>
          </a:gra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单击添加标题一</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添加标题二</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添加标题三</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a:spLocks/>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4" name="Freeform 23"/>
          <p:cNvSpPr>
            <a:spLocks/>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5" name="Freeform 24"/>
          <p:cNvSpPr>
            <a:spLocks/>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0" name="Freeform 29"/>
          <p:cNvSpPr>
            <a:spLocks/>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1" name="Freeform 30"/>
          <p:cNvSpPr>
            <a:spLocks/>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2" name="Freeform 31"/>
          <p:cNvSpPr>
            <a:spLocks/>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3" name="Freeform 32"/>
          <p:cNvSpPr>
            <a:spLocks/>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4" name="Freeform 33"/>
          <p:cNvSpPr>
            <a:spLocks/>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5" name="Freeform 34"/>
          <p:cNvSpPr>
            <a:spLocks/>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1" name="Freeform 40"/>
          <p:cNvSpPr>
            <a:spLocks/>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gradFill>
            <a:gsLst>
              <a:gs pos="35000">
                <a:srgbClr val="09AEC4"/>
              </a:gs>
              <a:gs pos="100000">
                <a:srgbClr val="45C87C"/>
              </a:gs>
            </a:gsLst>
            <a:lin ang="18900000" scaled="1"/>
          </a:gradFill>
          <a:ln>
            <a:noFill/>
          </a:ln>
          <a:extLst/>
        </p:spPr>
        <p:txBody>
          <a:bodyPr vert="horz" wrap="square" lIns="68562" tIns="34281" rIns="68562" bIns="34281"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9272610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09AEC4"/>
                </a:solidFill>
                <a:latin typeface="微软雅黑" pitchFamily="34" charset="-122"/>
                <a:ea typeface="微软雅黑" pitchFamily="34" charset="-122"/>
              </a:rPr>
              <a:t>写出下一季度誓言，再续辉煌！</a:t>
            </a:r>
            <a:endParaRPr lang="en-US" altLang="zh-CN" sz="2000" b="1" dirty="0">
              <a:solidFill>
                <a:srgbClr val="09AEC4"/>
              </a:solidFill>
              <a:latin typeface="微软雅黑" pitchFamily="34" charset="-122"/>
              <a:ea typeface="微软雅黑" pitchFamily="34" charset="-122"/>
            </a:endParaRPr>
          </a:p>
        </p:txBody>
      </p:sp>
    </p:spTree>
    <p:extLst>
      <p:ext uri="{BB962C8B-B14F-4D97-AF65-F5344CB8AC3E}">
        <p14:creationId xmlns:p14="http://schemas.microsoft.com/office/powerpoint/2010/main" val="25444073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6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17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9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21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六边形 54"/>
          <p:cNvSpPr/>
          <p:nvPr/>
        </p:nvSpPr>
        <p:spPr>
          <a:xfrm rot="5400000">
            <a:off x="1968291"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200018"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59" name="TextBox 58"/>
          <p:cNvSpPr txBox="1"/>
          <p:nvPr/>
        </p:nvSpPr>
        <p:spPr>
          <a:xfrm>
            <a:off x="2394659" y="1349458"/>
            <a:ext cx="72808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0" name="六边形 59"/>
          <p:cNvSpPr/>
          <p:nvPr/>
        </p:nvSpPr>
        <p:spPr>
          <a:xfrm rot="5400000">
            <a:off x="3336443"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3568170"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4" name="TextBox 63"/>
          <p:cNvSpPr txBox="1"/>
          <p:nvPr/>
        </p:nvSpPr>
        <p:spPr>
          <a:xfrm>
            <a:off x="3762811" y="1349458"/>
            <a:ext cx="750526"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65" name="六边形 64"/>
          <p:cNvSpPr/>
          <p:nvPr/>
        </p:nvSpPr>
        <p:spPr>
          <a:xfrm rot="5400000">
            <a:off x="4704595"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36322"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69" name="TextBox 68"/>
          <p:cNvSpPr txBox="1"/>
          <p:nvPr/>
        </p:nvSpPr>
        <p:spPr>
          <a:xfrm>
            <a:off x="5130963" y="1349458"/>
            <a:ext cx="631904"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rPr>
              <a:t>1</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70" name="六边形 69"/>
          <p:cNvSpPr/>
          <p:nvPr/>
        </p:nvSpPr>
        <p:spPr>
          <a:xfrm rot="5400000">
            <a:off x="6072747"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6304474"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74" name="TextBox 73"/>
          <p:cNvSpPr txBox="1"/>
          <p:nvPr/>
        </p:nvSpPr>
        <p:spPr>
          <a:xfrm>
            <a:off x="6499115" y="1349458"/>
            <a:ext cx="744114"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方正正大黑简体" pitchFamily="2" charset="-122"/>
                <a:ea typeface="方正正大黑简体" pitchFamily="2" charset="-122"/>
              </a:rPr>
              <a:t>6</a:t>
            </a:r>
            <a:endParaRPr lang="zh-CN" altLang="en-US" sz="6000" dirty="0">
              <a:solidFill>
                <a:srgbClr val="089CB0"/>
              </a:solidFill>
              <a:effectLst>
                <a:innerShdw blurRad="63500" dist="50800">
                  <a:prstClr val="black">
                    <a:alpha val="50000"/>
                  </a:prstClr>
                </a:innerShdw>
              </a:effectLst>
              <a:latin typeface="方正正大黑简体" pitchFamily="2" charset="-122"/>
              <a:ea typeface="方正正大黑简体" pitchFamily="2" charset="-122"/>
            </a:endParaRPr>
          </a:p>
        </p:txBody>
      </p:sp>
      <p:sp>
        <p:nvSpPr>
          <p:cNvPr id="31" name="右箭头 30"/>
          <p:cNvSpPr/>
          <p:nvPr/>
        </p:nvSpPr>
        <p:spPr>
          <a:xfrm>
            <a:off x="-701883" y="2211710"/>
            <a:ext cx="11881320" cy="2902049"/>
          </a:xfrm>
          <a:prstGeom prst="rightArrow">
            <a:avLst>
              <a:gd name="adj1" fmla="val 50000"/>
              <a:gd name="adj2" fmla="val 65328"/>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1773782" y="3119239"/>
            <a:ext cx="5884944" cy="646331"/>
          </a:xfrm>
          <a:prstGeom prst="rect">
            <a:avLst/>
          </a:prstGeom>
          <a:noFill/>
        </p:spPr>
        <p:txBody>
          <a:bodyPr wrap="none" rtlCol="0">
            <a:spAutoFit/>
          </a:bodyPr>
          <a:lstStyle/>
          <a:p>
            <a:pPr algn="ctr"/>
            <a:r>
              <a:rPr lang="zh-CN" altLang="en-US" sz="3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原创设计</a:t>
            </a:r>
            <a:r>
              <a:rPr lang="en-US" altLang="zh-CN" sz="3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36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汇报完毕感谢欣赏</a:t>
            </a:r>
            <a:endParaRPr lang="zh-CN" altLang="en-US" sz="36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772038"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771728"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5033540"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987824" y="4506441"/>
            <a:ext cx="1415772"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a:t>
            </a:r>
            <a:r>
              <a:rPr lang="zh-CN" altLang="en-US" sz="1200" dirty="0" smtClean="0">
                <a:solidFill>
                  <a:schemeClr val="tx1">
                    <a:lumMod val="85000"/>
                    <a:lumOff val="15000"/>
                  </a:schemeClr>
                </a:solidFill>
                <a:latin typeface="微软雅黑" pitchFamily="34" charset="-122"/>
                <a:ea typeface="微软雅黑" pitchFamily="34" charset="-122"/>
              </a:rPr>
              <a:t>清风素材</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238777"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2016-01-01</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29678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14:presetBounceEnd="50000">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14:bounceEnd="50000">
                                          <p:cBhvr additive="base">
                                            <p:cTn id="74" dur="500" fill="hold"/>
                                            <p:tgtEl>
                                              <p:spTgt spid="32"/>
                                            </p:tgtEl>
                                            <p:attrNameLst>
                                              <p:attrName>ppt_x</p:attrName>
                                            </p:attrNameLst>
                                          </p:cBhvr>
                                          <p:tavLst>
                                            <p:tav tm="0">
                                              <p:val>
                                                <p:strVal val="1+#ppt_w/2"/>
                                              </p:val>
                                            </p:tav>
                                            <p:tav tm="100000">
                                              <p:val>
                                                <p:strVal val="#ppt_x"/>
                                              </p:val>
                                            </p:tav>
                                          </p:tavLst>
                                        </p:anim>
                                        <p:anim calcmode="lin" valueType="num" p14:bounceEnd="50000">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8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8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6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500"/>
                                            <p:tgtEl>
                                              <p:spTgt spid="56"/>
                                            </p:tgtEl>
                                          </p:cBhvr>
                                        </p:animEffect>
                                      </p:childTnLst>
                                    </p:cTn>
                                  </p:par>
                                  <p:par>
                                    <p:cTn id="8" presetID="8" presetClass="emph" presetSubtype="0" decel="58000" fill="hold" nodeType="withEffect">
                                      <p:stCondLst>
                                        <p:cond delay="0"/>
                                      </p:stCondLst>
                                      <p:childTnLst>
                                        <p:animRot by="-21600000">
                                          <p:cBhvr>
                                            <p:cTn id="9" dur="1500" fill="hold"/>
                                            <p:tgtEl>
                                              <p:spTgt spid="56"/>
                                            </p:tgtEl>
                                            <p:attrNameLst>
                                              <p:attrName>r</p:attrName>
                                            </p:attrNameLst>
                                          </p:cBhvr>
                                        </p:animRot>
                                      </p:childTnLst>
                                    </p:cTn>
                                  </p:par>
                                  <p:par>
                                    <p:cTn id="10" presetID="0" presetClass="path" presetSubtype="0" accel="50000" decel="50000" fill="hold"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6"/>
                                            </p:tgtEl>
                                            <p:attrNameLst>
                                              <p:attrName>ppt_x</p:attrName>
                                              <p:attrName>ppt_y</p:attrName>
                                            </p:attrNameLst>
                                          </p:cBhvr>
                                        </p:animMotion>
                                      </p:childTnLst>
                                    </p:cTn>
                                  </p:par>
                                  <p:par>
                                    <p:cTn id="12" presetID="10" presetClass="entr" presetSubtype="0" fill="hold" nodeType="withEffect">
                                      <p:stCondLst>
                                        <p:cond delay="0"/>
                                      </p:stCondLst>
                                      <p:childTnLst>
                                        <p:set>
                                          <p:cBhvr>
                                            <p:cTn id="13" dur="1" fill="hold">
                                              <p:stCondLst>
                                                <p:cond delay="0"/>
                                              </p:stCondLst>
                                            </p:cTn>
                                            <p:tgtEl>
                                              <p:spTgt spid="61"/>
                                            </p:tgtEl>
                                            <p:attrNameLst>
                                              <p:attrName>style.visibility</p:attrName>
                                            </p:attrNameLst>
                                          </p:cBhvr>
                                          <p:to>
                                            <p:strVal val="visible"/>
                                          </p:to>
                                        </p:set>
                                        <p:animEffect transition="in" filter="fade">
                                          <p:cBhvr>
                                            <p:cTn id="14" dur="1500"/>
                                            <p:tgtEl>
                                              <p:spTgt spid="61"/>
                                            </p:tgtEl>
                                          </p:cBhvr>
                                        </p:animEffect>
                                      </p:childTnLst>
                                    </p:cTn>
                                  </p:par>
                                  <p:par>
                                    <p:cTn id="15" presetID="8" presetClass="emph" presetSubtype="0" decel="58000" fill="hold" nodeType="withEffect">
                                      <p:stCondLst>
                                        <p:cond delay="0"/>
                                      </p:stCondLst>
                                      <p:childTnLst>
                                        <p:animRot by="21600000">
                                          <p:cBhvr>
                                            <p:cTn id="16" dur="1500" fill="hold"/>
                                            <p:tgtEl>
                                              <p:spTgt spid="61"/>
                                            </p:tgtEl>
                                            <p:attrNameLst>
                                              <p:attrName>r</p:attrName>
                                            </p:attrNameLst>
                                          </p:cBhvr>
                                        </p:animRot>
                                      </p:childTnLst>
                                    </p:cTn>
                                  </p:par>
                                  <p:par>
                                    <p:cTn id="17" presetID="0" presetClass="path" presetSubtype="0" accel="50000" decel="50000" fill="hold"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61"/>
                                            </p:tgtEl>
                                            <p:attrNameLst>
                                              <p:attrName>ppt_x</p:attrName>
                                              <p:attrName>ppt_y</p:attrName>
                                            </p:attrNameLst>
                                          </p:cBhvr>
                                        </p:animMotion>
                                      </p:childTnLst>
                                    </p:cTn>
                                  </p:par>
                                  <p:par>
                                    <p:cTn id="19" presetID="10" presetClass="entr" presetSubtype="0" fill="hold" nodeType="with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fade">
                                          <p:cBhvr>
                                            <p:cTn id="21" dur="1500"/>
                                            <p:tgtEl>
                                              <p:spTgt spid="66"/>
                                            </p:tgtEl>
                                          </p:cBhvr>
                                        </p:animEffect>
                                      </p:childTnLst>
                                    </p:cTn>
                                  </p:par>
                                  <p:par>
                                    <p:cTn id="22" presetID="8" presetClass="emph" presetSubtype="0" decel="58000" fill="hold" nodeType="withEffect">
                                      <p:stCondLst>
                                        <p:cond delay="0"/>
                                      </p:stCondLst>
                                      <p:childTnLst>
                                        <p:animRot by="-21600000">
                                          <p:cBhvr>
                                            <p:cTn id="23" dur="1500" fill="hold"/>
                                            <p:tgtEl>
                                              <p:spTgt spid="66"/>
                                            </p:tgtEl>
                                            <p:attrNameLst>
                                              <p:attrName>r</p:attrName>
                                            </p:attrNameLst>
                                          </p:cBhvr>
                                        </p:animRot>
                                      </p:childTnLst>
                                    </p:cTn>
                                  </p:par>
                                  <p:par>
                                    <p:cTn id="24" presetID="0" presetClass="path" presetSubtype="0" accel="50000" decel="50000" fill="hold"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66"/>
                                            </p:tgtEl>
                                            <p:attrNameLst>
                                              <p:attrName>ppt_x</p:attrName>
                                              <p:attrName>ppt_y</p:attrName>
                                            </p:attrNameLst>
                                          </p:cBhvr>
                                        </p:animMotion>
                                      </p:childTnLst>
                                    </p:cTn>
                                  </p:par>
                                  <p:par>
                                    <p:cTn id="26" presetID="10" presetClass="entr" presetSubtype="0" fill="hold"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500"/>
                                            <p:tgtEl>
                                              <p:spTgt spid="71"/>
                                            </p:tgtEl>
                                          </p:cBhvr>
                                        </p:animEffect>
                                      </p:childTnLst>
                                    </p:cTn>
                                  </p:par>
                                  <p:par>
                                    <p:cTn id="29" presetID="8" presetClass="emph" presetSubtype="0" decel="58000" fill="hold" nodeType="withEffect">
                                      <p:stCondLst>
                                        <p:cond delay="0"/>
                                      </p:stCondLst>
                                      <p:childTnLst>
                                        <p:animRot by="-21600000">
                                          <p:cBhvr>
                                            <p:cTn id="30" dur="1500" fill="hold"/>
                                            <p:tgtEl>
                                              <p:spTgt spid="71"/>
                                            </p:tgtEl>
                                            <p:attrNameLst>
                                              <p:attrName>r</p:attrName>
                                            </p:attrNameLst>
                                          </p:cBhvr>
                                        </p:animRot>
                                      </p:childTnLst>
                                    </p:cTn>
                                  </p:par>
                                  <p:par>
                                    <p:cTn id="31" presetID="0" presetClass="path" presetSubtype="0" accel="50000" decel="50000" fill="hold"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71"/>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500"/>
                                            <p:tgtEl>
                                              <p:spTgt spid="55"/>
                                            </p:tgtEl>
                                          </p:cBhvr>
                                        </p:animEffect>
                                      </p:childTnLst>
                                    </p:cTn>
                                  </p:par>
                                  <p:par>
                                    <p:cTn id="37" presetID="35" presetClass="path" presetSubtype="0" accel="50000" decel="50000" fill="hold" grpId="0" nodeType="withEffect">
                                      <p:stCondLst>
                                        <p:cond delay="0"/>
                                      </p:stCondLst>
                                      <p:childTnLst>
                                        <p:animMotion origin="layout" path="M 0.00973 -1.11111E-6 L -3.88889E-6 -1.11111E-6 " pathEditMode="relative" rAng="0" ptsTypes="AA">
                                          <p:cBhvr>
                                            <p:cTn id="38" dur="750" fill="hold"/>
                                            <p:tgtEl>
                                              <p:spTgt spid="55"/>
                                            </p:tgtEl>
                                            <p:attrNameLst>
                                              <p:attrName>ppt_x</p:attrName>
                                              <p:attrName>ppt_y</p:attrName>
                                            </p:attrNameLst>
                                          </p:cBhvr>
                                          <p:rCtr x="-486" y="0"/>
                                        </p:animMotion>
                                      </p:childTnLst>
                                    </p:cTn>
                                  </p:par>
                                  <p:par>
                                    <p:cTn id="39" presetID="10" presetClass="entr" presetSubtype="0" fill="hold" grpId="0" nodeType="withEffect">
                                      <p:stCondLst>
                                        <p:cond delay="25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35" presetClass="path" presetSubtype="0" accel="50000" decel="50000" fill="hold" grpId="1" nodeType="withEffect">
                                      <p:stCondLst>
                                        <p:cond delay="250"/>
                                      </p:stCondLst>
                                      <p:childTnLst>
                                        <p:animMotion origin="layout" path="M 0.00973 -1.11111E-6 L -3.88889E-6 -1.11111E-6 " pathEditMode="relative" rAng="0" ptsTypes="AA">
                                          <p:cBhvr>
                                            <p:cTn id="46" dur="750" fill="hold"/>
                                            <p:tgtEl>
                                              <p:spTgt spid="60"/>
                                            </p:tgtEl>
                                            <p:attrNameLst>
                                              <p:attrName>ppt_x</p:attrName>
                                              <p:attrName>ppt_y</p:attrName>
                                            </p:attrNameLst>
                                          </p:cBhvr>
                                          <p:rCtr x="-486" y="0"/>
                                        </p:animMotion>
                                      </p:childTnLst>
                                    </p:cTn>
                                  </p:par>
                                  <p:par>
                                    <p:cTn id="47" presetID="10" presetClass="entr" presetSubtype="0" fill="hold" grpId="0" nodeType="withEffect">
                                      <p:stCondLst>
                                        <p:cond delay="50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65"/>
                                            </p:tgtEl>
                                            <p:attrNameLst>
                                              <p:attrName>style.visibility</p:attrName>
                                            </p:attrNameLst>
                                          </p:cBhvr>
                                          <p:to>
                                            <p:strVal val="visible"/>
                                          </p:to>
                                        </p:set>
                                        <p:animEffect transition="in" filter="fade">
                                          <p:cBhvr>
                                            <p:cTn id="52" dur="500"/>
                                            <p:tgtEl>
                                              <p:spTgt spid="65"/>
                                            </p:tgtEl>
                                          </p:cBhvr>
                                        </p:animEffect>
                                      </p:childTnLst>
                                    </p:cTn>
                                  </p:par>
                                  <p:par>
                                    <p:cTn id="53" presetID="35" presetClass="path" presetSubtype="0" accel="50000" decel="50000" fill="hold" grpId="1" nodeType="withEffect">
                                      <p:stCondLst>
                                        <p:cond delay="500"/>
                                      </p:stCondLst>
                                      <p:childTnLst>
                                        <p:animMotion origin="layout" path="M 0.00973 -1.11111E-6 L -3.88889E-6 -1.11111E-6 " pathEditMode="relative" rAng="0" ptsTypes="AA">
                                          <p:cBhvr>
                                            <p:cTn id="54" dur="750" fill="hold"/>
                                            <p:tgtEl>
                                              <p:spTgt spid="65"/>
                                            </p:tgtEl>
                                            <p:attrNameLst>
                                              <p:attrName>ppt_x</p:attrName>
                                              <p:attrName>ppt_y</p:attrName>
                                            </p:attrNameLst>
                                          </p:cBhvr>
                                          <p:rCtr x="-486" y="0"/>
                                        </p:animMotion>
                                      </p:childTnLst>
                                    </p:cTn>
                                  </p:par>
                                  <p:par>
                                    <p:cTn id="55" presetID="10" presetClass="entr" presetSubtype="0" fill="hold" grpId="0" nodeType="withEffect">
                                      <p:stCondLst>
                                        <p:cond delay="75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35" presetClass="path" presetSubtype="0" accel="50000" decel="50000" fill="hold" grpId="1" nodeType="withEffect">
                                      <p:stCondLst>
                                        <p:cond delay="750"/>
                                      </p:stCondLst>
                                      <p:childTnLst>
                                        <p:animMotion origin="layout" path="M 0.00973 -1.11111E-6 L -3.88889E-6 -1.11111E-6 " pathEditMode="relative" rAng="0" ptsTypes="AA">
                                          <p:cBhvr>
                                            <p:cTn id="62" dur="750" fill="hold"/>
                                            <p:tgtEl>
                                              <p:spTgt spid="70"/>
                                            </p:tgtEl>
                                            <p:attrNameLst>
                                              <p:attrName>ppt_x</p:attrName>
                                              <p:attrName>ppt_y</p:attrName>
                                            </p:attrNameLst>
                                          </p:cBhvr>
                                          <p:rCtr x="-486" y="0"/>
                                        </p:animMotion>
                                      </p:childTnLst>
                                    </p:cTn>
                                  </p:par>
                                  <p:par>
                                    <p:cTn id="63" presetID="10" presetClass="entr" presetSubtype="0" fill="hold" grpId="0" nodeType="withEffect">
                                      <p:stCondLst>
                                        <p:cond delay="100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500"/>
                                            <p:tgtEl>
                                              <p:spTgt spid="74"/>
                                            </p:tgtEl>
                                          </p:cBhvr>
                                        </p:animEffect>
                                      </p:childTnLst>
                                    </p:cTn>
                                  </p:par>
                                </p:childTnLst>
                              </p:cTn>
                            </p:par>
                            <p:par>
                              <p:cTn id="66" fill="hold">
                                <p:stCondLst>
                                  <p:cond delay="3000"/>
                                </p:stCondLst>
                                <p:childTnLst>
                                  <p:par>
                                    <p:cTn id="67" presetID="2" presetClass="entr" presetSubtype="8" fill="hold" grpId="0"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additive="base">
                                            <p:cTn id="69" dur="750" fill="hold"/>
                                            <p:tgtEl>
                                              <p:spTgt spid="31"/>
                                            </p:tgtEl>
                                            <p:attrNameLst>
                                              <p:attrName>ppt_x</p:attrName>
                                            </p:attrNameLst>
                                          </p:cBhvr>
                                          <p:tavLst>
                                            <p:tav tm="0">
                                              <p:val>
                                                <p:strVal val="0-#ppt_w/2"/>
                                              </p:val>
                                            </p:tav>
                                            <p:tav tm="100000">
                                              <p:val>
                                                <p:strVal val="#ppt_x"/>
                                              </p:val>
                                            </p:tav>
                                          </p:tavLst>
                                        </p:anim>
                                        <p:anim calcmode="lin" valueType="num">
                                          <p:cBhvr additive="base">
                                            <p:cTn id="70" dur="750" fill="hold"/>
                                            <p:tgtEl>
                                              <p:spTgt spid="31"/>
                                            </p:tgtEl>
                                            <p:attrNameLst>
                                              <p:attrName>ppt_y</p:attrName>
                                            </p:attrNameLst>
                                          </p:cBhvr>
                                          <p:tavLst>
                                            <p:tav tm="0">
                                              <p:val>
                                                <p:strVal val="#ppt_y"/>
                                              </p:val>
                                            </p:tav>
                                            <p:tav tm="100000">
                                              <p:val>
                                                <p:strVal val="#ppt_y"/>
                                              </p:val>
                                            </p:tav>
                                          </p:tavLst>
                                        </p:anim>
                                      </p:childTnLst>
                                    </p:cTn>
                                  </p:par>
                                </p:childTnLst>
                              </p:cTn>
                            </p:par>
                            <p:par>
                              <p:cTn id="71" fill="hold">
                                <p:stCondLst>
                                  <p:cond delay="3750"/>
                                </p:stCondLst>
                                <p:childTnLst>
                                  <p:par>
                                    <p:cTn id="72" presetID="2" presetClass="entr" presetSubtype="2" fill="hold" grpId="0" nodeType="afterEffect">
                                      <p:stCondLst>
                                        <p:cond delay="0"/>
                                      </p:stCondLst>
                                      <p:iterate type="lt">
                                        <p:tmPct val="10000"/>
                                      </p:iterate>
                                      <p:childTnLst>
                                        <p:set>
                                          <p:cBhvr>
                                            <p:cTn id="73" dur="1" fill="hold">
                                              <p:stCondLst>
                                                <p:cond delay="0"/>
                                              </p:stCondLst>
                                            </p:cTn>
                                            <p:tgtEl>
                                              <p:spTgt spid="32"/>
                                            </p:tgtEl>
                                            <p:attrNameLst>
                                              <p:attrName>style.visibility</p:attrName>
                                            </p:attrNameLst>
                                          </p:cBhvr>
                                          <p:to>
                                            <p:strVal val="visible"/>
                                          </p:to>
                                        </p:set>
                                        <p:anim calcmode="lin" valueType="num">
                                          <p:cBhvr additive="base">
                                            <p:cTn id="74" dur="500" fill="hold"/>
                                            <p:tgtEl>
                                              <p:spTgt spid="32"/>
                                            </p:tgtEl>
                                            <p:attrNameLst>
                                              <p:attrName>ppt_x</p:attrName>
                                            </p:attrNameLst>
                                          </p:cBhvr>
                                          <p:tavLst>
                                            <p:tav tm="0">
                                              <p:val>
                                                <p:strVal val="1+#ppt_w/2"/>
                                              </p:val>
                                            </p:tav>
                                            <p:tav tm="100000">
                                              <p:val>
                                                <p:strVal val="#ppt_x"/>
                                              </p:val>
                                            </p:tav>
                                          </p:tavLst>
                                        </p:anim>
                                        <p:anim calcmode="lin" valueType="num">
                                          <p:cBhvr additive="base">
                                            <p:cTn id="75" dur="500" fill="hold"/>
                                            <p:tgtEl>
                                              <p:spTgt spid="32"/>
                                            </p:tgtEl>
                                            <p:attrNameLst>
                                              <p:attrName>ppt_y</p:attrName>
                                            </p:attrNameLst>
                                          </p:cBhvr>
                                          <p:tavLst>
                                            <p:tav tm="0">
                                              <p:val>
                                                <p:strVal val="#ppt_y"/>
                                              </p:val>
                                            </p:tav>
                                            <p:tav tm="100000">
                                              <p:val>
                                                <p:strVal val="#ppt_y"/>
                                              </p:val>
                                            </p:tav>
                                          </p:tavLst>
                                        </p:anim>
                                      </p:childTnLst>
                                    </p:cTn>
                                  </p:par>
                                </p:childTnLst>
                              </p:cTn>
                            </p:par>
                            <p:par>
                              <p:cTn id="76" fill="hold">
                                <p:stCondLst>
                                  <p:cond delay="4850"/>
                                </p:stCondLst>
                                <p:childTnLst>
                                  <p:par>
                                    <p:cTn id="77" presetID="42"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par>
                              <p:cTn id="82" fill="hold">
                                <p:stCondLst>
                                  <p:cond delay="5850"/>
                                </p:stCondLst>
                                <p:childTnLst>
                                  <p:par>
                                    <p:cTn id="83" presetID="53" presetClass="entr" presetSubtype="16"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2" presetClass="entr" presetSubtype="8" fill="hold" grpId="0" nodeType="withEffect">
                                      <p:stCondLst>
                                        <p:cond delay="250"/>
                                      </p:stCondLst>
                                      <p:childTnLst>
                                        <p:set>
                                          <p:cBhvr>
                                            <p:cTn id="89" dur="1" fill="hold">
                                              <p:stCondLst>
                                                <p:cond delay="0"/>
                                              </p:stCondLst>
                                            </p:cTn>
                                            <p:tgtEl>
                                              <p:spTgt spid="36"/>
                                            </p:tgtEl>
                                            <p:attrNameLst>
                                              <p:attrName>style.visibility</p:attrName>
                                            </p:attrNameLst>
                                          </p:cBhvr>
                                          <p:to>
                                            <p:strVal val="visible"/>
                                          </p:to>
                                        </p:set>
                                        <p:animEffect transition="in" filter="wipe(left)">
                                          <p:cBhvr>
                                            <p:cTn id="90" dur="500"/>
                                            <p:tgtEl>
                                              <p:spTgt spid="36"/>
                                            </p:tgtEl>
                                          </p:cBhvr>
                                        </p:animEffect>
                                      </p:childTnLst>
                                    </p:cTn>
                                  </p:par>
                                </p:childTnLst>
                              </p:cTn>
                            </p:par>
                            <p:par>
                              <p:cTn id="91" fill="hold">
                                <p:stCondLst>
                                  <p:cond delay="6600"/>
                                </p:stCondLst>
                                <p:childTnLst>
                                  <p:par>
                                    <p:cTn id="92" presetID="53" presetClass="entr" presetSubtype="16"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 calcmode="lin" valueType="num">
                                          <p:cBhvr>
                                            <p:cTn id="94" dur="500" fill="hold"/>
                                            <p:tgtEl>
                                              <p:spTgt spid="35"/>
                                            </p:tgtEl>
                                            <p:attrNameLst>
                                              <p:attrName>ppt_w</p:attrName>
                                            </p:attrNameLst>
                                          </p:cBhvr>
                                          <p:tavLst>
                                            <p:tav tm="0">
                                              <p:val>
                                                <p:fltVal val="0"/>
                                              </p:val>
                                            </p:tav>
                                            <p:tav tm="100000">
                                              <p:val>
                                                <p:strVal val="#ppt_w"/>
                                              </p:val>
                                            </p:tav>
                                          </p:tavLst>
                                        </p:anim>
                                        <p:anim calcmode="lin" valueType="num">
                                          <p:cBhvr>
                                            <p:cTn id="95" dur="500" fill="hold"/>
                                            <p:tgtEl>
                                              <p:spTgt spid="35"/>
                                            </p:tgtEl>
                                            <p:attrNameLst>
                                              <p:attrName>ppt_h</p:attrName>
                                            </p:attrNameLst>
                                          </p:cBhvr>
                                          <p:tavLst>
                                            <p:tav tm="0">
                                              <p:val>
                                                <p:fltVal val="0"/>
                                              </p:val>
                                            </p:tav>
                                            <p:tav tm="100000">
                                              <p:val>
                                                <p:strVal val="#ppt_h"/>
                                              </p:val>
                                            </p:tav>
                                          </p:tavLst>
                                        </p:anim>
                                        <p:animEffect transition="in" filter="fade">
                                          <p:cBhvr>
                                            <p:cTn id="96" dur="500"/>
                                            <p:tgtEl>
                                              <p:spTgt spid="35"/>
                                            </p:tgtEl>
                                          </p:cBhvr>
                                        </p:animEffect>
                                      </p:childTnLst>
                                    </p:cTn>
                                  </p:par>
                                  <p:par>
                                    <p:cTn id="97" presetID="22" presetClass="entr" presetSubtype="8" fill="hold" grpId="0" nodeType="withEffect">
                                      <p:stCondLst>
                                        <p:cond delay="250"/>
                                      </p:stCondLst>
                                      <p:childTnLst>
                                        <p:set>
                                          <p:cBhvr>
                                            <p:cTn id="98" dur="1" fill="hold">
                                              <p:stCondLst>
                                                <p:cond delay="0"/>
                                              </p:stCondLst>
                                            </p:cTn>
                                            <p:tgtEl>
                                              <p:spTgt spid="37"/>
                                            </p:tgtEl>
                                            <p:attrNameLst>
                                              <p:attrName>style.visibility</p:attrName>
                                            </p:attrNameLst>
                                          </p:cBhvr>
                                          <p:to>
                                            <p:strVal val="visible"/>
                                          </p:to>
                                        </p:set>
                                        <p:animEffect transition="in" filter="wipe(left)">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9" grpId="0"/>
          <p:bldP spid="60" grpId="0" animBg="1"/>
          <p:bldP spid="60" grpId="1" animBg="1"/>
          <p:bldP spid="64" grpId="0"/>
          <p:bldP spid="65" grpId="0" animBg="1"/>
          <p:bldP spid="65" grpId="1" animBg="1"/>
          <p:bldP spid="69" grpId="0"/>
          <p:bldP spid="70" grpId="0" animBg="1"/>
          <p:bldP spid="70" grpId="1" animBg="1"/>
          <p:bldP spid="74" grpId="0"/>
          <p:bldP spid="31" grpId="0" animBg="1"/>
          <p:bldP spid="32" grpId="0"/>
          <p:bldP spid="33" grpId="0"/>
          <p:bldP spid="34" grpId="0" animBg="1"/>
          <p:bldP spid="35" grpId="0" animBg="1"/>
          <p:bldP spid="36" grpId="0"/>
          <p:bldP spid="3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gradFill>
            <a:gsLst>
              <a:gs pos="35000">
                <a:srgbClr val="09AEC4"/>
              </a:gs>
              <a:gs pos="100000">
                <a:srgbClr val="45C87C"/>
              </a:gs>
            </a:gsLst>
            <a:lin ang="18900000" scaled="1"/>
          </a:gra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768</TotalTime>
  <Words>4286</Words>
  <Application>Microsoft Office PowerPoint</Application>
  <PresentationFormat>全屏显示(16:9)</PresentationFormat>
  <Paragraphs>448</Paragraphs>
  <Slides>42</Slides>
  <Notes>6</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235</cp:revision>
  <dcterms:created xsi:type="dcterms:W3CDTF">2015-08-22T03:26:29Z</dcterms:created>
  <dcterms:modified xsi:type="dcterms:W3CDTF">2016-08-07T01:38:59Z</dcterms:modified>
</cp:coreProperties>
</file>