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35" r:id="rId2"/>
    <p:sldId id="328" r:id="rId3"/>
    <p:sldId id="337" r:id="rId4"/>
    <p:sldId id="330" r:id="rId5"/>
    <p:sldId id="276" r:id="rId6"/>
    <p:sldId id="259" r:id="rId7"/>
    <p:sldId id="306" r:id="rId8"/>
    <p:sldId id="260" r:id="rId9"/>
    <p:sldId id="261" r:id="rId10"/>
    <p:sldId id="263" r:id="rId11"/>
    <p:sldId id="265" r:id="rId12"/>
    <p:sldId id="331" r:id="rId13"/>
    <p:sldId id="270" r:id="rId14"/>
    <p:sldId id="269" r:id="rId15"/>
    <p:sldId id="267" r:id="rId16"/>
    <p:sldId id="302" r:id="rId17"/>
    <p:sldId id="316" r:id="rId18"/>
    <p:sldId id="271" r:id="rId19"/>
    <p:sldId id="273" r:id="rId20"/>
    <p:sldId id="332" r:id="rId21"/>
    <p:sldId id="274" r:id="rId22"/>
    <p:sldId id="275" r:id="rId23"/>
    <p:sldId id="258" r:id="rId24"/>
    <p:sldId id="278" r:id="rId25"/>
    <p:sldId id="279" r:id="rId26"/>
    <p:sldId id="310" r:id="rId27"/>
    <p:sldId id="311" r:id="rId28"/>
    <p:sldId id="333" r:id="rId29"/>
    <p:sldId id="283" r:id="rId30"/>
    <p:sldId id="281" r:id="rId31"/>
    <p:sldId id="312" r:id="rId32"/>
    <p:sldId id="282" r:id="rId33"/>
    <p:sldId id="286" r:id="rId34"/>
    <p:sldId id="287" r:id="rId35"/>
    <p:sldId id="334" r:id="rId36"/>
    <p:sldId id="291" r:id="rId37"/>
    <p:sldId id="289" r:id="rId38"/>
    <p:sldId id="308" r:id="rId39"/>
    <p:sldId id="303" r:id="rId40"/>
    <p:sldId id="313" r:id="rId41"/>
    <p:sldId id="305" r:id="rId42"/>
    <p:sldId id="336" r:id="rId43"/>
  </p:sldIdLst>
  <p:sldSz cx="9144000" cy="5143500" type="screen16x9"/>
  <p:notesSz cx="6858000" cy="9144000"/>
  <p:custDataLst>
    <p:tags r:id="rId45"/>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849C"/>
    <a:srgbClr val="BF3633"/>
    <a:srgbClr val="C00000"/>
    <a:srgbClr val="E9E9E9"/>
    <a:srgbClr val="546E7D"/>
    <a:srgbClr val="9E8F7A"/>
    <a:srgbClr val="6A656C"/>
    <a:srgbClr val="70625F"/>
    <a:srgbClr val="7B8294"/>
    <a:srgbClr val="2A34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4748" autoAdjust="0"/>
    <p:restoredTop sz="94660"/>
  </p:normalViewPr>
  <p:slideViewPr>
    <p:cSldViewPr>
      <p:cViewPr>
        <p:scale>
          <a:sx n="100" d="100"/>
          <a:sy n="100" d="100"/>
        </p:scale>
        <p:origin x="-1224" y="-720"/>
      </p:cViewPr>
      <p:guideLst>
        <p:guide orient="horz" pos="1620"/>
        <p:guide pos="2880"/>
      </p:guideLst>
    </p:cSldViewPr>
  </p:slideViewPr>
  <p:notesTextViewPr>
    <p:cViewPr>
      <p:scale>
        <a:sx n="3" d="2"/>
        <a:sy n="3" d="2"/>
      </p:scale>
      <p:origin x="0" y="0"/>
    </p:cViewPr>
  </p:notesTextViewPr>
  <p:sorterViewPr>
    <p:cViewPr>
      <p:scale>
        <a:sx n="151" d="100"/>
        <a:sy n="151" d="100"/>
      </p:scale>
      <p:origin x="0" y="789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C5DC14-799A-4311-ABE8-B7F6F17282D9}" type="datetimeFigureOut">
              <a:rPr lang="zh-CN" altLang="en-US" smtClean="0"/>
              <a:t>2016-08-07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29F2BE-DE9F-4B8C-AB04-BD0998E5439B}" type="slidenum">
              <a:rPr lang="zh-CN" altLang="en-US" smtClean="0"/>
              <a:t>‹#›</a:t>
            </a:fld>
            <a:endParaRPr lang="zh-CN" altLang="en-US"/>
          </a:p>
        </p:txBody>
      </p:sp>
    </p:spTree>
    <p:extLst>
      <p:ext uri="{BB962C8B-B14F-4D97-AF65-F5344CB8AC3E}">
        <p14:creationId xmlns:p14="http://schemas.microsoft.com/office/powerpoint/2010/main" val="220863183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a:t>
            </a:fld>
            <a:endParaRPr lang="zh-CN" altLang="en-US"/>
          </a:p>
        </p:txBody>
      </p:sp>
    </p:spTree>
    <p:extLst>
      <p:ext uri="{BB962C8B-B14F-4D97-AF65-F5344CB8AC3E}">
        <p14:creationId xmlns:p14="http://schemas.microsoft.com/office/powerpoint/2010/main" val="2395470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10</a:t>
            </a:fld>
            <a:endParaRPr lang="zh-CN" altLang="en-US"/>
          </a:p>
        </p:txBody>
      </p:sp>
    </p:spTree>
    <p:extLst>
      <p:ext uri="{BB962C8B-B14F-4D97-AF65-F5344CB8AC3E}">
        <p14:creationId xmlns:p14="http://schemas.microsoft.com/office/powerpoint/2010/main" val="920415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11</a:t>
            </a:fld>
            <a:endParaRPr lang="zh-CN" altLang="en-US"/>
          </a:p>
        </p:txBody>
      </p:sp>
    </p:spTree>
    <p:extLst>
      <p:ext uri="{BB962C8B-B14F-4D97-AF65-F5344CB8AC3E}">
        <p14:creationId xmlns:p14="http://schemas.microsoft.com/office/powerpoint/2010/main" val="38273184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12</a:t>
            </a:fld>
            <a:endParaRPr lang="zh-CN" altLang="en-US"/>
          </a:p>
        </p:txBody>
      </p:sp>
    </p:spTree>
    <p:extLst>
      <p:ext uri="{BB962C8B-B14F-4D97-AF65-F5344CB8AC3E}">
        <p14:creationId xmlns:p14="http://schemas.microsoft.com/office/powerpoint/2010/main" val="215797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13</a:t>
            </a:fld>
            <a:endParaRPr lang="zh-CN" altLang="en-US"/>
          </a:p>
        </p:txBody>
      </p:sp>
    </p:spTree>
    <p:extLst>
      <p:ext uri="{BB962C8B-B14F-4D97-AF65-F5344CB8AC3E}">
        <p14:creationId xmlns:p14="http://schemas.microsoft.com/office/powerpoint/2010/main" val="3047781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14</a:t>
            </a:fld>
            <a:endParaRPr lang="zh-CN" altLang="en-US"/>
          </a:p>
        </p:txBody>
      </p:sp>
    </p:spTree>
    <p:extLst>
      <p:ext uri="{BB962C8B-B14F-4D97-AF65-F5344CB8AC3E}">
        <p14:creationId xmlns:p14="http://schemas.microsoft.com/office/powerpoint/2010/main" val="24701594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15</a:t>
            </a:fld>
            <a:endParaRPr lang="zh-CN" altLang="en-US"/>
          </a:p>
        </p:txBody>
      </p:sp>
    </p:spTree>
    <p:extLst>
      <p:ext uri="{BB962C8B-B14F-4D97-AF65-F5344CB8AC3E}">
        <p14:creationId xmlns:p14="http://schemas.microsoft.com/office/powerpoint/2010/main" val="17677007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16</a:t>
            </a:fld>
            <a:endParaRPr lang="zh-CN" altLang="en-US"/>
          </a:p>
        </p:txBody>
      </p:sp>
    </p:spTree>
    <p:extLst>
      <p:ext uri="{BB962C8B-B14F-4D97-AF65-F5344CB8AC3E}">
        <p14:creationId xmlns:p14="http://schemas.microsoft.com/office/powerpoint/2010/main" val="22734283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17</a:t>
            </a:fld>
            <a:endParaRPr lang="zh-CN" altLang="en-US"/>
          </a:p>
        </p:txBody>
      </p:sp>
    </p:spTree>
    <p:extLst>
      <p:ext uri="{BB962C8B-B14F-4D97-AF65-F5344CB8AC3E}">
        <p14:creationId xmlns:p14="http://schemas.microsoft.com/office/powerpoint/2010/main" val="6965543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18</a:t>
            </a:fld>
            <a:endParaRPr lang="zh-CN" altLang="en-US"/>
          </a:p>
        </p:txBody>
      </p:sp>
    </p:spTree>
    <p:extLst>
      <p:ext uri="{BB962C8B-B14F-4D97-AF65-F5344CB8AC3E}">
        <p14:creationId xmlns:p14="http://schemas.microsoft.com/office/powerpoint/2010/main" val="11435781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19</a:t>
            </a:fld>
            <a:endParaRPr lang="zh-CN" altLang="en-US"/>
          </a:p>
        </p:txBody>
      </p:sp>
    </p:spTree>
    <p:extLst>
      <p:ext uri="{BB962C8B-B14F-4D97-AF65-F5344CB8AC3E}">
        <p14:creationId xmlns:p14="http://schemas.microsoft.com/office/powerpoint/2010/main" val="2845892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2</a:t>
            </a:fld>
            <a:endParaRPr lang="zh-CN" altLang="en-US"/>
          </a:p>
        </p:txBody>
      </p:sp>
    </p:spTree>
    <p:extLst>
      <p:ext uri="{BB962C8B-B14F-4D97-AF65-F5344CB8AC3E}">
        <p14:creationId xmlns:p14="http://schemas.microsoft.com/office/powerpoint/2010/main" val="26962067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20</a:t>
            </a:fld>
            <a:endParaRPr lang="zh-CN" altLang="en-US"/>
          </a:p>
        </p:txBody>
      </p:sp>
    </p:spTree>
    <p:extLst>
      <p:ext uri="{BB962C8B-B14F-4D97-AF65-F5344CB8AC3E}">
        <p14:creationId xmlns:p14="http://schemas.microsoft.com/office/powerpoint/2010/main" val="13755563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21</a:t>
            </a:fld>
            <a:endParaRPr lang="zh-CN" altLang="en-US"/>
          </a:p>
        </p:txBody>
      </p:sp>
    </p:spTree>
    <p:extLst>
      <p:ext uri="{BB962C8B-B14F-4D97-AF65-F5344CB8AC3E}">
        <p14:creationId xmlns:p14="http://schemas.microsoft.com/office/powerpoint/2010/main" val="42341994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22</a:t>
            </a:fld>
            <a:endParaRPr lang="zh-CN" altLang="en-US"/>
          </a:p>
        </p:txBody>
      </p:sp>
    </p:spTree>
    <p:extLst>
      <p:ext uri="{BB962C8B-B14F-4D97-AF65-F5344CB8AC3E}">
        <p14:creationId xmlns:p14="http://schemas.microsoft.com/office/powerpoint/2010/main" val="633330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23</a:t>
            </a:fld>
            <a:endParaRPr lang="zh-CN" altLang="en-US"/>
          </a:p>
        </p:txBody>
      </p:sp>
    </p:spTree>
    <p:extLst>
      <p:ext uri="{BB962C8B-B14F-4D97-AF65-F5344CB8AC3E}">
        <p14:creationId xmlns:p14="http://schemas.microsoft.com/office/powerpoint/2010/main" val="29071238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24</a:t>
            </a:fld>
            <a:endParaRPr lang="zh-CN" altLang="en-US"/>
          </a:p>
        </p:txBody>
      </p:sp>
    </p:spTree>
    <p:extLst>
      <p:ext uri="{BB962C8B-B14F-4D97-AF65-F5344CB8AC3E}">
        <p14:creationId xmlns:p14="http://schemas.microsoft.com/office/powerpoint/2010/main" val="28852656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25</a:t>
            </a:fld>
            <a:endParaRPr lang="zh-CN" altLang="en-US"/>
          </a:p>
        </p:txBody>
      </p:sp>
    </p:spTree>
    <p:extLst>
      <p:ext uri="{BB962C8B-B14F-4D97-AF65-F5344CB8AC3E}">
        <p14:creationId xmlns:p14="http://schemas.microsoft.com/office/powerpoint/2010/main" val="18664496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26</a:t>
            </a:fld>
            <a:endParaRPr lang="zh-CN" altLang="en-US"/>
          </a:p>
        </p:txBody>
      </p:sp>
    </p:spTree>
    <p:extLst>
      <p:ext uri="{BB962C8B-B14F-4D97-AF65-F5344CB8AC3E}">
        <p14:creationId xmlns:p14="http://schemas.microsoft.com/office/powerpoint/2010/main" val="17065650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27</a:t>
            </a:fld>
            <a:endParaRPr lang="zh-CN" altLang="en-US"/>
          </a:p>
        </p:txBody>
      </p:sp>
    </p:spTree>
    <p:extLst>
      <p:ext uri="{BB962C8B-B14F-4D97-AF65-F5344CB8AC3E}">
        <p14:creationId xmlns:p14="http://schemas.microsoft.com/office/powerpoint/2010/main" val="37780636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28</a:t>
            </a:fld>
            <a:endParaRPr lang="zh-CN" altLang="en-US"/>
          </a:p>
        </p:txBody>
      </p:sp>
    </p:spTree>
    <p:extLst>
      <p:ext uri="{BB962C8B-B14F-4D97-AF65-F5344CB8AC3E}">
        <p14:creationId xmlns:p14="http://schemas.microsoft.com/office/powerpoint/2010/main" val="36562852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29</a:t>
            </a:fld>
            <a:endParaRPr lang="zh-CN" altLang="en-US"/>
          </a:p>
        </p:txBody>
      </p:sp>
    </p:spTree>
    <p:extLst>
      <p:ext uri="{BB962C8B-B14F-4D97-AF65-F5344CB8AC3E}">
        <p14:creationId xmlns:p14="http://schemas.microsoft.com/office/powerpoint/2010/main" val="39419517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3</a:t>
            </a:fld>
            <a:endParaRPr lang="zh-CN" altLang="en-US"/>
          </a:p>
        </p:txBody>
      </p:sp>
    </p:spTree>
    <p:extLst>
      <p:ext uri="{BB962C8B-B14F-4D97-AF65-F5344CB8AC3E}">
        <p14:creationId xmlns:p14="http://schemas.microsoft.com/office/powerpoint/2010/main" val="24952264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30</a:t>
            </a:fld>
            <a:endParaRPr lang="zh-CN" altLang="en-US"/>
          </a:p>
        </p:txBody>
      </p:sp>
    </p:spTree>
    <p:extLst>
      <p:ext uri="{BB962C8B-B14F-4D97-AF65-F5344CB8AC3E}">
        <p14:creationId xmlns:p14="http://schemas.microsoft.com/office/powerpoint/2010/main" val="34047959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31</a:t>
            </a:fld>
            <a:endParaRPr lang="zh-CN" altLang="en-US"/>
          </a:p>
        </p:txBody>
      </p:sp>
    </p:spTree>
    <p:extLst>
      <p:ext uri="{BB962C8B-B14F-4D97-AF65-F5344CB8AC3E}">
        <p14:creationId xmlns:p14="http://schemas.microsoft.com/office/powerpoint/2010/main" val="10927624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32</a:t>
            </a:fld>
            <a:endParaRPr lang="zh-CN" altLang="en-US"/>
          </a:p>
        </p:txBody>
      </p:sp>
    </p:spTree>
    <p:extLst>
      <p:ext uri="{BB962C8B-B14F-4D97-AF65-F5344CB8AC3E}">
        <p14:creationId xmlns:p14="http://schemas.microsoft.com/office/powerpoint/2010/main" val="38828547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33</a:t>
            </a:fld>
            <a:endParaRPr lang="zh-CN" altLang="en-US"/>
          </a:p>
        </p:txBody>
      </p:sp>
    </p:spTree>
    <p:extLst>
      <p:ext uri="{BB962C8B-B14F-4D97-AF65-F5344CB8AC3E}">
        <p14:creationId xmlns:p14="http://schemas.microsoft.com/office/powerpoint/2010/main" val="31290673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34</a:t>
            </a:fld>
            <a:endParaRPr lang="zh-CN" altLang="en-US"/>
          </a:p>
        </p:txBody>
      </p:sp>
    </p:spTree>
    <p:extLst>
      <p:ext uri="{BB962C8B-B14F-4D97-AF65-F5344CB8AC3E}">
        <p14:creationId xmlns:p14="http://schemas.microsoft.com/office/powerpoint/2010/main" val="18761799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35</a:t>
            </a:fld>
            <a:endParaRPr lang="zh-CN" altLang="en-US"/>
          </a:p>
        </p:txBody>
      </p:sp>
    </p:spTree>
    <p:extLst>
      <p:ext uri="{BB962C8B-B14F-4D97-AF65-F5344CB8AC3E}">
        <p14:creationId xmlns:p14="http://schemas.microsoft.com/office/powerpoint/2010/main" val="15403680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36</a:t>
            </a:fld>
            <a:endParaRPr lang="zh-CN" altLang="en-US"/>
          </a:p>
        </p:txBody>
      </p:sp>
    </p:spTree>
    <p:extLst>
      <p:ext uri="{BB962C8B-B14F-4D97-AF65-F5344CB8AC3E}">
        <p14:creationId xmlns:p14="http://schemas.microsoft.com/office/powerpoint/2010/main" val="30348771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37</a:t>
            </a:fld>
            <a:endParaRPr lang="zh-CN" altLang="en-US"/>
          </a:p>
        </p:txBody>
      </p:sp>
    </p:spTree>
    <p:extLst>
      <p:ext uri="{BB962C8B-B14F-4D97-AF65-F5344CB8AC3E}">
        <p14:creationId xmlns:p14="http://schemas.microsoft.com/office/powerpoint/2010/main" val="31644958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38</a:t>
            </a:fld>
            <a:endParaRPr lang="zh-CN" altLang="en-US"/>
          </a:p>
        </p:txBody>
      </p:sp>
    </p:spTree>
    <p:extLst>
      <p:ext uri="{BB962C8B-B14F-4D97-AF65-F5344CB8AC3E}">
        <p14:creationId xmlns:p14="http://schemas.microsoft.com/office/powerpoint/2010/main" val="10741518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39</a:t>
            </a:fld>
            <a:endParaRPr lang="zh-CN" altLang="en-US"/>
          </a:p>
        </p:txBody>
      </p:sp>
    </p:spTree>
    <p:extLst>
      <p:ext uri="{BB962C8B-B14F-4D97-AF65-F5344CB8AC3E}">
        <p14:creationId xmlns:p14="http://schemas.microsoft.com/office/powerpoint/2010/main" val="4057291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t>4</a:t>
            </a:fld>
            <a:endParaRPr lang="zh-CN" altLang="en-US"/>
          </a:p>
        </p:txBody>
      </p:sp>
    </p:spTree>
    <p:extLst>
      <p:ext uri="{BB962C8B-B14F-4D97-AF65-F5344CB8AC3E}">
        <p14:creationId xmlns:p14="http://schemas.microsoft.com/office/powerpoint/2010/main" val="12453818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40</a:t>
            </a:fld>
            <a:endParaRPr lang="zh-CN" altLang="en-US"/>
          </a:p>
        </p:txBody>
      </p:sp>
    </p:spTree>
    <p:extLst>
      <p:ext uri="{BB962C8B-B14F-4D97-AF65-F5344CB8AC3E}">
        <p14:creationId xmlns:p14="http://schemas.microsoft.com/office/powerpoint/2010/main" val="39015244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41</a:t>
            </a:fld>
            <a:endParaRPr lang="zh-CN" altLang="en-US"/>
          </a:p>
        </p:txBody>
      </p:sp>
    </p:spTree>
    <p:extLst>
      <p:ext uri="{BB962C8B-B14F-4D97-AF65-F5344CB8AC3E}">
        <p14:creationId xmlns:p14="http://schemas.microsoft.com/office/powerpoint/2010/main" val="33710693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42</a:t>
            </a:fld>
            <a:endParaRPr lang="zh-CN" altLang="en-US"/>
          </a:p>
        </p:txBody>
      </p:sp>
    </p:spTree>
    <p:extLst>
      <p:ext uri="{BB962C8B-B14F-4D97-AF65-F5344CB8AC3E}">
        <p14:creationId xmlns:p14="http://schemas.microsoft.com/office/powerpoint/2010/main" val="1781795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5</a:t>
            </a:fld>
            <a:endParaRPr lang="zh-CN" altLang="en-US"/>
          </a:p>
        </p:txBody>
      </p:sp>
    </p:spTree>
    <p:extLst>
      <p:ext uri="{BB962C8B-B14F-4D97-AF65-F5344CB8AC3E}">
        <p14:creationId xmlns:p14="http://schemas.microsoft.com/office/powerpoint/2010/main" val="15498270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6</a:t>
            </a:fld>
            <a:endParaRPr lang="zh-CN" altLang="en-US"/>
          </a:p>
        </p:txBody>
      </p:sp>
    </p:spTree>
    <p:extLst>
      <p:ext uri="{BB962C8B-B14F-4D97-AF65-F5344CB8AC3E}">
        <p14:creationId xmlns:p14="http://schemas.microsoft.com/office/powerpoint/2010/main" val="3718211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7</a:t>
            </a:fld>
            <a:endParaRPr lang="zh-CN" altLang="en-US"/>
          </a:p>
        </p:txBody>
      </p:sp>
    </p:spTree>
    <p:extLst>
      <p:ext uri="{BB962C8B-B14F-4D97-AF65-F5344CB8AC3E}">
        <p14:creationId xmlns:p14="http://schemas.microsoft.com/office/powerpoint/2010/main" val="5074494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8</a:t>
            </a:fld>
            <a:endParaRPr lang="zh-CN" altLang="en-US"/>
          </a:p>
        </p:txBody>
      </p:sp>
    </p:spTree>
    <p:extLst>
      <p:ext uri="{BB962C8B-B14F-4D97-AF65-F5344CB8AC3E}">
        <p14:creationId xmlns:p14="http://schemas.microsoft.com/office/powerpoint/2010/main" val="1218974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t>9</a:t>
            </a:fld>
            <a:endParaRPr lang="zh-CN" altLang="en-US"/>
          </a:p>
        </p:txBody>
      </p:sp>
    </p:spTree>
    <p:extLst>
      <p:ext uri="{BB962C8B-B14F-4D97-AF65-F5344CB8AC3E}">
        <p14:creationId xmlns:p14="http://schemas.microsoft.com/office/powerpoint/2010/main" val="5526214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1"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第一节">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Tree>
    <p:extLst>
      <p:ext uri="{BB962C8B-B14F-4D97-AF65-F5344CB8AC3E}">
        <p14:creationId xmlns:p14="http://schemas.microsoft.com/office/powerpoint/2010/main" val="385011787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第一节">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grpSp>
        <p:nvGrpSpPr>
          <p:cNvPr id="51" name="组合 50"/>
          <p:cNvGrpSpPr/>
          <p:nvPr userDrawn="1"/>
        </p:nvGrpSpPr>
        <p:grpSpPr>
          <a:xfrm>
            <a:off x="608655" y="338544"/>
            <a:ext cx="126310" cy="126294"/>
            <a:chOff x="304800" y="673100"/>
            <a:chExt cx="4000500" cy="4000500"/>
          </a:xfrm>
          <a:effectLst>
            <a:outerShdw blurRad="444500" dist="254000" dir="8100000" algn="tr" rotWithShape="0">
              <a:prstClr val="black">
                <a:alpha val="24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3" name="椭圆 52"/>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54" name="组合 53"/>
          <p:cNvGrpSpPr/>
          <p:nvPr userDrawn="1"/>
        </p:nvGrpSpPr>
        <p:grpSpPr>
          <a:xfrm>
            <a:off x="711386" y="463940"/>
            <a:ext cx="82284" cy="82274"/>
            <a:chOff x="304800" y="673100"/>
            <a:chExt cx="4000500" cy="4000500"/>
          </a:xfrm>
          <a:effectLst>
            <a:outerShdw blurRad="444500" dist="254000" dir="8100000" algn="tr" rotWithShape="0">
              <a:prstClr val="black">
                <a:alpha val="24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6" name="椭圆 55"/>
            <p:cNvSpPr/>
            <p:nvPr/>
          </p:nvSpPr>
          <p:spPr>
            <a:xfrm>
              <a:off x="392109" y="760409"/>
              <a:ext cx="3825870" cy="382587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57" name="组合 56"/>
          <p:cNvGrpSpPr/>
          <p:nvPr userDrawn="1"/>
        </p:nvGrpSpPr>
        <p:grpSpPr>
          <a:xfrm>
            <a:off x="304970" y="346955"/>
            <a:ext cx="374107" cy="374058"/>
            <a:chOff x="304800" y="673100"/>
            <a:chExt cx="4000500" cy="4000500"/>
          </a:xfrm>
          <a:effectLst>
            <a:outerShdw blurRad="444500" dist="254000" dir="8100000" algn="tr" rotWithShape="0">
              <a:prstClr val="black">
                <a:alpha val="24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61" name="椭圆 60"/>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13" name="直接连接符 12"/>
          <p:cNvCxnSpPr/>
          <p:nvPr userDrawn="1"/>
        </p:nvCxnSpPr>
        <p:spPr>
          <a:xfrm>
            <a:off x="897462" y="608534"/>
            <a:ext cx="7058914" cy="0"/>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pic>
        <p:nvPicPr>
          <p:cNvPr id="17" name="Picture 6" descr="I:\14优设\我图网资料\PPT\01\首页-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8755" y="17453"/>
            <a:ext cx="1545245" cy="697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041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300"/>
                                        <p:tgtEl>
                                          <p:spTgt spid="13"/>
                                        </p:tgtEl>
                                      </p:cBhvr>
                                    </p:animEffect>
                                  </p:childTnLst>
                                </p:cTn>
                              </p:par>
                            </p:childTnLst>
                          </p:cTn>
                        </p:par>
                        <p:par>
                          <p:cTn id="8" fill="hold">
                            <p:stCondLst>
                              <p:cond delay="300"/>
                            </p:stCondLst>
                            <p:childTnLst>
                              <p:par>
                                <p:cTn id="9" presetID="14" presetClass="entr" presetSubtype="1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randombar(horizontal)">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1" y="1200151"/>
            <a:ext cx="403860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1335"/>
            <a:ext cx="4041775"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156"/>
            <a:ext cx="4041775"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6"/>
            <a:ext cx="3008313"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68580" tIns="34290" rIns="68580" bIns="3429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530820CF-B880-4189-942D-D702A7CBA730}" type="datetimeFigureOut">
              <a:rPr lang="zh-CN" altLang="en-US" smtClean="0"/>
              <a:t>2016-08-07</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71" r:id="rId2"/>
    <p:sldLayoutId id="2147483669" r:id="rId3"/>
    <p:sldLayoutId id="2147483652" r:id="rId4"/>
    <p:sldLayoutId id="2147483653" r:id="rId5"/>
    <p:sldLayoutId id="2147483654" r:id="rId6"/>
    <p:sldLayoutId id="2147483656" r:id="rId7"/>
    <p:sldLayoutId id="2147483657" r:id="rId8"/>
    <p:sldLayoutId id="2147483658" r:id="rId9"/>
    <p:sldLayoutId id="2147483659" r:id="rId10"/>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31.jp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33.jpeg"/></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31.jp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3.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pic>
        <p:nvPicPr>
          <p:cNvPr id="67" name="经典云端大气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00862" y="39332"/>
            <a:ext cx="503802" cy="503802"/>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1476" y="789783"/>
            <a:ext cx="5824740" cy="3438151"/>
          </a:xfrm>
          <a:prstGeom prst="rect">
            <a:avLst/>
          </a:prstGeom>
        </p:spPr>
      </p:pic>
      <p:pic>
        <p:nvPicPr>
          <p:cNvPr id="30" name="Picture 6" descr="I:\14优设\我图网资料\PPT\01\首页-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11960" y="339502"/>
            <a:ext cx="3816424" cy="1721694"/>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3492228" y="2105823"/>
            <a:ext cx="5216796" cy="623237"/>
          </a:xfrm>
          <a:prstGeom prst="rect">
            <a:avLst/>
          </a:prstGeom>
          <a:noFill/>
        </p:spPr>
        <p:txBody>
          <a:bodyPr wrap="none" lIns="68571" tIns="34285" rIns="68571" bIns="34285" rtlCol="0">
            <a:spAutoFit/>
          </a:bodyPr>
          <a:lstStyle/>
          <a:p>
            <a:pPr algn="ctr"/>
            <a:r>
              <a:rPr lang="zh-CN" altLang="en-US" sz="3600" b="1" dirty="0" smtClean="0">
                <a:solidFill>
                  <a:schemeClr val="bg1"/>
                </a:solidFill>
                <a:cs typeface="+mn-ea"/>
                <a:sym typeface="+mn-lt"/>
              </a:rPr>
              <a:t>工作总结</a:t>
            </a:r>
            <a:r>
              <a:rPr lang="zh-CN" altLang="en-US" sz="3600" b="1" dirty="0">
                <a:solidFill>
                  <a:schemeClr val="bg1"/>
                </a:solidFill>
                <a:cs typeface="+mn-ea"/>
                <a:sym typeface="+mn-lt"/>
              </a:rPr>
              <a:t>汇报暨新年计划</a:t>
            </a:r>
          </a:p>
        </p:txBody>
      </p:sp>
      <p:sp>
        <p:nvSpPr>
          <p:cNvPr id="27" name="TextBox 26"/>
          <p:cNvSpPr txBox="1"/>
          <p:nvPr/>
        </p:nvSpPr>
        <p:spPr>
          <a:xfrm>
            <a:off x="3689957" y="2816378"/>
            <a:ext cx="4771160" cy="284683"/>
          </a:xfrm>
          <a:prstGeom prst="rect">
            <a:avLst/>
          </a:prstGeom>
          <a:noFill/>
        </p:spPr>
        <p:txBody>
          <a:bodyPr wrap="none" lIns="68571" tIns="34285" rIns="68571" bIns="34285" rtlCol="0">
            <a:spAutoFit/>
          </a:bodyPr>
          <a:lstStyle/>
          <a:p>
            <a:pPr algn="ctr"/>
            <a:r>
              <a:rPr lang="zh-CN" altLang="en-US" dirty="0" smtClean="0">
                <a:solidFill>
                  <a:schemeClr val="bg1"/>
                </a:solidFill>
                <a:cs typeface="+mn-ea"/>
                <a:sym typeface="+mn-lt"/>
              </a:rPr>
              <a:t>精美实用、框架完整的年终总结、工作汇报、新年计划</a:t>
            </a:r>
            <a:r>
              <a:rPr lang="en-US" altLang="zh-CN" dirty="0" smtClean="0">
                <a:solidFill>
                  <a:schemeClr val="bg1"/>
                </a:solidFill>
                <a:cs typeface="+mn-ea"/>
                <a:sym typeface="+mn-lt"/>
              </a:rPr>
              <a:t>PPT</a:t>
            </a:r>
            <a:endParaRPr lang="zh-CN" altLang="en-US" dirty="0">
              <a:solidFill>
                <a:schemeClr val="bg1"/>
              </a:solidFill>
              <a:cs typeface="+mn-ea"/>
              <a:sym typeface="+mn-lt"/>
            </a:endParaRPr>
          </a:p>
        </p:txBody>
      </p:sp>
      <p:cxnSp>
        <p:nvCxnSpPr>
          <p:cNvPr id="28" name="直接连接符 27"/>
          <p:cNvCxnSpPr/>
          <p:nvPr/>
        </p:nvCxnSpPr>
        <p:spPr>
          <a:xfrm>
            <a:off x="3589374" y="2750579"/>
            <a:ext cx="508194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Rectangle 4"/>
          <p:cNvSpPr txBox="1">
            <a:spLocks noChangeArrowheads="1"/>
          </p:cNvSpPr>
          <p:nvPr/>
        </p:nvSpPr>
        <p:spPr bwMode="auto">
          <a:xfrm>
            <a:off x="4572693" y="3179271"/>
            <a:ext cx="3311675" cy="25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400" b="0" dirty="0" smtClean="0">
                <a:latin typeface="方正黑体简体" panose="02010601030101010101" pitchFamily="2" charset="-122"/>
                <a:ea typeface="方正黑体简体" panose="02010601030101010101" pitchFamily="2" charset="-122"/>
              </a:rPr>
              <a:t>汇报人</a:t>
            </a:r>
            <a:r>
              <a:rPr lang="en-US" altLang="zh-CN" sz="1400" b="0" dirty="0" smtClean="0">
                <a:latin typeface="方正黑体简体" panose="02010601030101010101" pitchFamily="2" charset="-122"/>
                <a:ea typeface="方正黑体简体" panose="02010601030101010101" pitchFamily="2" charset="-122"/>
              </a:rPr>
              <a:t>: </a:t>
            </a:r>
            <a:r>
              <a:rPr lang="zh-CN" altLang="en-US" sz="1400" b="0" dirty="0" smtClean="0">
                <a:latin typeface="方正黑体简体" panose="02010601030101010101" pitchFamily="2" charset="-122"/>
                <a:ea typeface="方正黑体简体" panose="02010601030101010101" pitchFamily="2" charset="-122"/>
              </a:rPr>
              <a:t>清风素材</a:t>
            </a:r>
            <a:r>
              <a:rPr lang="zh-CN" altLang="en-US" sz="1400" b="0" dirty="0" smtClean="0">
                <a:latin typeface="方正黑体简体" panose="02010601030101010101" pitchFamily="2" charset="-122"/>
                <a:ea typeface="方正黑体简体" panose="02010601030101010101" pitchFamily="2" charset="-122"/>
              </a:rPr>
              <a:t>            </a:t>
            </a:r>
            <a:r>
              <a:rPr lang="zh-CN" altLang="en-US" sz="1400" b="0" dirty="0" smtClean="0">
                <a:latin typeface="方正黑体简体" panose="02010601030101010101" pitchFamily="2" charset="-122"/>
                <a:ea typeface="方正黑体简体" panose="02010601030101010101" pitchFamily="2" charset="-122"/>
              </a:rPr>
              <a:t>部门：财务部</a:t>
            </a:r>
            <a:endParaRPr lang="zh-CN" altLang="en-US" sz="1400" b="0" dirty="0">
              <a:latin typeface="方正黑体简体" panose="02010601030101010101" pitchFamily="2" charset="-122"/>
              <a:ea typeface="方正黑体简体" panose="02010601030101010101" pitchFamily="2" charset="-122"/>
            </a:endParaRPr>
          </a:p>
        </p:txBody>
      </p:sp>
      <p:grpSp>
        <p:nvGrpSpPr>
          <p:cNvPr id="32" name="Group 550"/>
          <p:cNvGrpSpPr>
            <a:grpSpLocks/>
          </p:cNvGrpSpPr>
          <p:nvPr/>
        </p:nvGrpSpPr>
        <p:grpSpPr bwMode="auto">
          <a:xfrm>
            <a:off x="4932040" y="483518"/>
            <a:ext cx="1896420" cy="1724574"/>
            <a:chOff x="295" y="3475"/>
            <a:chExt cx="1407" cy="1407"/>
          </a:xfrm>
        </p:grpSpPr>
        <p:sp>
          <p:nvSpPr>
            <p:cNvPr id="33"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34" name="Group 552"/>
            <p:cNvGrpSpPr>
              <a:grpSpLocks/>
            </p:cNvGrpSpPr>
            <p:nvPr/>
          </p:nvGrpSpPr>
          <p:grpSpPr bwMode="auto">
            <a:xfrm>
              <a:off x="476" y="3657"/>
              <a:ext cx="1050" cy="1050"/>
              <a:chOff x="-6056" y="-2208"/>
              <a:chExt cx="2208" cy="2208"/>
            </a:xfrm>
          </p:grpSpPr>
          <p:sp>
            <p:nvSpPr>
              <p:cNvPr id="35"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36" name="Group 554"/>
              <p:cNvGrpSpPr>
                <a:grpSpLocks/>
              </p:cNvGrpSpPr>
              <p:nvPr/>
            </p:nvGrpSpPr>
            <p:grpSpPr bwMode="auto">
              <a:xfrm>
                <a:off x="-6056" y="-2208"/>
                <a:ext cx="2208" cy="2208"/>
                <a:chOff x="-4060" y="-879"/>
                <a:chExt cx="2208" cy="2208"/>
              </a:xfrm>
            </p:grpSpPr>
            <p:grpSp>
              <p:nvGrpSpPr>
                <p:cNvPr id="37" name="Group 555"/>
                <p:cNvGrpSpPr>
                  <a:grpSpLocks/>
                </p:cNvGrpSpPr>
                <p:nvPr/>
              </p:nvGrpSpPr>
              <p:grpSpPr bwMode="auto">
                <a:xfrm>
                  <a:off x="-4060" y="-879"/>
                  <a:ext cx="2208" cy="2208"/>
                  <a:chOff x="-3924" y="-788"/>
                  <a:chExt cx="2208" cy="2208"/>
                </a:xfrm>
              </p:grpSpPr>
              <p:grpSp>
                <p:nvGrpSpPr>
                  <p:cNvPr id="53" name="Group 556"/>
                  <p:cNvGrpSpPr>
                    <a:grpSpLocks noChangeAspect="1"/>
                  </p:cNvGrpSpPr>
                  <p:nvPr/>
                </p:nvGrpSpPr>
                <p:grpSpPr bwMode="auto">
                  <a:xfrm>
                    <a:off x="-3924" y="-788"/>
                    <a:ext cx="2208" cy="2202"/>
                    <a:chOff x="168" y="696"/>
                    <a:chExt cx="1429" cy="1429"/>
                  </a:xfrm>
                </p:grpSpPr>
                <p:grpSp>
                  <p:nvGrpSpPr>
                    <p:cNvPr id="61" name="Group 557"/>
                    <p:cNvGrpSpPr>
                      <a:grpSpLocks noChangeAspect="1"/>
                    </p:cNvGrpSpPr>
                    <p:nvPr/>
                  </p:nvGrpSpPr>
                  <p:grpSpPr bwMode="auto">
                    <a:xfrm>
                      <a:off x="854" y="696"/>
                      <a:ext cx="56" cy="1429"/>
                      <a:chOff x="845" y="696"/>
                      <a:chExt cx="56" cy="1429"/>
                    </a:xfrm>
                  </p:grpSpPr>
                  <p:sp>
                    <p:nvSpPr>
                      <p:cNvPr id="65"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6"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62" name="Group 560"/>
                    <p:cNvGrpSpPr>
                      <a:grpSpLocks noChangeAspect="1"/>
                    </p:cNvGrpSpPr>
                    <p:nvPr/>
                  </p:nvGrpSpPr>
                  <p:grpSpPr bwMode="auto">
                    <a:xfrm rot="5400000">
                      <a:off x="855" y="696"/>
                      <a:ext cx="56" cy="1429"/>
                      <a:chOff x="845" y="696"/>
                      <a:chExt cx="56" cy="1429"/>
                    </a:xfrm>
                  </p:grpSpPr>
                  <p:sp>
                    <p:nvSpPr>
                      <p:cNvPr id="63"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4"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54" name="Group 563"/>
                  <p:cNvGrpSpPr>
                    <a:grpSpLocks noChangeAspect="1"/>
                  </p:cNvGrpSpPr>
                  <p:nvPr/>
                </p:nvGrpSpPr>
                <p:grpSpPr bwMode="auto">
                  <a:xfrm rot="2700000">
                    <a:off x="-3927" y="-785"/>
                    <a:ext cx="2208" cy="2202"/>
                    <a:chOff x="168" y="696"/>
                    <a:chExt cx="1429" cy="1429"/>
                  </a:xfrm>
                </p:grpSpPr>
                <p:grpSp>
                  <p:nvGrpSpPr>
                    <p:cNvPr id="55" name="Group 564"/>
                    <p:cNvGrpSpPr>
                      <a:grpSpLocks noChangeAspect="1"/>
                    </p:cNvGrpSpPr>
                    <p:nvPr/>
                  </p:nvGrpSpPr>
                  <p:grpSpPr bwMode="auto">
                    <a:xfrm>
                      <a:off x="854" y="696"/>
                      <a:ext cx="56" cy="1429"/>
                      <a:chOff x="845" y="696"/>
                      <a:chExt cx="56" cy="1429"/>
                    </a:xfrm>
                  </p:grpSpPr>
                  <p:sp>
                    <p:nvSpPr>
                      <p:cNvPr id="59"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0"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56" name="Group 567"/>
                    <p:cNvGrpSpPr>
                      <a:grpSpLocks noChangeAspect="1"/>
                    </p:cNvGrpSpPr>
                    <p:nvPr/>
                  </p:nvGrpSpPr>
                  <p:grpSpPr bwMode="auto">
                    <a:xfrm rot="5400000">
                      <a:off x="855" y="696"/>
                      <a:ext cx="56" cy="1429"/>
                      <a:chOff x="845" y="696"/>
                      <a:chExt cx="56" cy="1429"/>
                    </a:xfrm>
                  </p:grpSpPr>
                  <p:sp>
                    <p:nvSpPr>
                      <p:cNvPr id="57"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58"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38" name="Group 570"/>
                <p:cNvGrpSpPr>
                  <a:grpSpLocks/>
                </p:cNvGrpSpPr>
                <p:nvPr/>
              </p:nvGrpSpPr>
              <p:grpSpPr bwMode="auto">
                <a:xfrm rot="1320000">
                  <a:off x="-3744" y="-528"/>
                  <a:ext cx="1549" cy="1556"/>
                  <a:chOff x="-3928" y="-799"/>
                  <a:chExt cx="2212" cy="2222"/>
                </a:xfrm>
              </p:grpSpPr>
              <p:grpSp>
                <p:nvGrpSpPr>
                  <p:cNvPr id="39" name="Group 571"/>
                  <p:cNvGrpSpPr>
                    <a:grpSpLocks noChangeAspect="1"/>
                  </p:cNvGrpSpPr>
                  <p:nvPr/>
                </p:nvGrpSpPr>
                <p:grpSpPr bwMode="auto">
                  <a:xfrm>
                    <a:off x="-3924" y="-788"/>
                    <a:ext cx="2208" cy="2202"/>
                    <a:chOff x="168" y="696"/>
                    <a:chExt cx="1429" cy="1429"/>
                  </a:xfrm>
                </p:grpSpPr>
                <p:grpSp>
                  <p:nvGrpSpPr>
                    <p:cNvPr id="47" name="Group 572"/>
                    <p:cNvGrpSpPr>
                      <a:grpSpLocks noChangeAspect="1"/>
                    </p:cNvGrpSpPr>
                    <p:nvPr/>
                  </p:nvGrpSpPr>
                  <p:grpSpPr bwMode="auto">
                    <a:xfrm>
                      <a:off x="854" y="696"/>
                      <a:ext cx="56" cy="1429"/>
                      <a:chOff x="845" y="696"/>
                      <a:chExt cx="56" cy="1429"/>
                    </a:xfrm>
                  </p:grpSpPr>
                  <p:sp>
                    <p:nvSpPr>
                      <p:cNvPr id="51"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52"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48" name="Group 575"/>
                    <p:cNvGrpSpPr>
                      <a:grpSpLocks noChangeAspect="1"/>
                    </p:cNvGrpSpPr>
                    <p:nvPr/>
                  </p:nvGrpSpPr>
                  <p:grpSpPr bwMode="auto">
                    <a:xfrm rot="5400000">
                      <a:off x="855" y="696"/>
                      <a:ext cx="56" cy="1429"/>
                      <a:chOff x="845" y="696"/>
                      <a:chExt cx="56" cy="1429"/>
                    </a:xfrm>
                  </p:grpSpPr>
                  <p:sp>
                    <p:nvSpPr>
                      <p:cNvPr id="49"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50"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40" name="Group 578"/>
                  <p:cNvGrpSpPr>
                    <a:grpSpLocks noChangeAspect="1"/>
                  </p:cNvGrpSpPr>
                  <p:nvPr/>
                </p:nvGrpSpPr>
                <p:grpSpPr bwMode="auto">
                  <a:xfrm rot="2700000">
                    <a:off x="-3938" y="-789"/>
                    <a:ext cx="2222" cy="2202"/>
                    <a:chOff x="160" y="696"/>
                    <a:chExt cx="1438" cy="1429"/>
                  </a:xfrm>
                </p:grpSpPr>
                <p:grpSp>
                  <p:nvGrpSpPr>
                    <p:cNvPr id="41" name="Group 579"/>
                    <p:cNvGrpSpPr>
                      <a:grpSpLocks noChangeAspect="1"/>
                    </p:cNvGrpSpPr>
                    <p:nvPr/>
                  </p:nvGrpSpPr>
                  <p:grpSpPr bwMode="auto">
                    <a:xfrm>
                      <a:off x="854" y="696"/>
                      <a:ext cx="56" cy="1429"/>
                      <a:chOff x="845" y="696"/>
                      <a:chExt cx="56" cy="1429"/>
                    </a:xfrm>
                  </p:grpSpPr>
                  <p:sp>
                    <p:nvSpPr>
                      <p:cNvPr id="45"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6"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42" name="Group 582"/>
                    <p:cNvGrpSpPr>
                      <a:grpSpLocks noChangeAspect="1"/>
                    </p:cNvGrpSpPr>
                    <p:nvPr/>
                  </p:nvGrpSpPr>
                  <p:grpSpPr bwMode="auto">
                    <a:xfrm rot="5400000">
                      <a:off x="850" y="692"/>
                      <a:ext cx="57" cy="1438"/>
                      <a:chOff x="845" y="696"/>
                      <a:chExt cx="57" cy="1438"/>
                    </a:xfrm>
                  </p:grpSpPr>
                  <p:sp>
                    <p:nvSpPr>
                      <p:cNvPr id="43"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4" name="AutoShape 584"/>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Tree>
    <p:extLst>
      <p:ext uri="{BB962C8B-B14F-4D97-AF65-F5344CB8AC3E}">
        <p14:creationId xmlns:p14="http://schemas.microsoft.com/office/powerpoint/2010/main" val="264591972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7"/>
                                        </p:tgtEl>
                                      </p:cBhvr>
                                    </p:cmd>
                                  </p:childTnLst>
                                </p:cTn>
                              </p:par>
                            </p:childTnLst>
                          </p:cTn>
                        </p:par>
                        <p:par>
                          <p:cTn id="7" fill="hold">
                            <p:stCondLst>
                              <p:cond delay="0"/>
                            </p:stCondLst>
                            <p:childTnLst>
                              <p:par>
                                <p:cTn id="8" presetID="2" presetClass="entr" presetSubtype="1" fill="hold" nodeType="after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additive="base">
                                        <p:cTn id="10" dur="500" fill="hold"/>
                                        <p:tgtEl>
                                          <p:spTgt spid="30"/>
                                        </p:tgtEl>
                                        <p:attrNameLst>
                                          <p:attrName>ppt_x</p:attrName>
                                        </p:attrNameLst>
                                      </p:cBhvr>
                                      <p:tavLst>
                                        <p:tav tm="0">
                                          <p:val>
                                            <p:strVal val="#ppt_x"/>
                                          </p:val>
                                        </p:tav>
                                        <p:tav tm="100000">
                                          <p:val>
                                            <p:strVal val="#ppt_x"/>
                                          </p:val>
                                        </p:tav>
                                      </p:tavLst>
                                    </p:anim>
                                    <p:anim calcmode="lin" valueType="num">
                                      <p:cBhvr additive="base">
                                        <p:cTn id="11" dur="500" fill="hold"/>
                                        <p:tgtEl>
                                          <p:spTgt spid="30"/>
                                        </p:tgtEl>
                                        <p:attrNameLst>
                                          <p:attrName>ppt_y</p:attrName>
                                        </p:attrNameLst>
                                      </p:cBhvr>
                                      <p:tavLst>
                                        <p:tav tm="0">
                                          <p:val>
                                            <p:strVal val="0-#ppt_h/2"/>
                                          </p:val>
                                        </p:tav>
                                        <p:tav tm="100000">
                                          <p:val>
                                            <p:strVal val="#ppt_y"/>
                                          </p:val>
                                        </p:tav>
                                      </p:tavLst>
                                    </p:anim>
                                  </p:childTnLst>
                                </p:cTn>
                              </p:par>
                            </p:childTnLst>
                          </p:cTn>
                        </p:par>
                        <p:par>
                          <p:cTn id="12" fill="hold">
                            <p:stCondLst>
                              <p:cond delay="500"/>
                            </p:stCondLst>
                            <p:childTnLst>
                              <p:par>
                                <p:cTn id="13" presetID="32" presetClass="emph" presetSubtype="0" fill="hold" nodeType="afterEffect">
                                  <p:stCondLst>
                                    <p:cond delay="0"/>
                                  </p:stCondLst>
                                  <p:childTnLst>
                                    <p:animRot by="120000">
                                      <p:cBhvr>
                                        <p:cTn id="14" dur="100" fill="hold">
                                          <p:stCondLst>
                                            <p:cond delay="0"/>
                                          </p:stCondLst>
                                        </p:cTn>
                                        <p:tgtEl>
                                          <p:spTgt spid="30"/>
                                        </p:tgtEl>
                                        <p:attrNameLst>
                                          <p:attrName>r</p:attrName>
                                        </p:attrNameLst>
                                      </p:cBhvr>
                                    </p:animRot>
                                    <p:animRot by="-240000">
                                      <p:cBhvr>
                                        <p:cTn id="15" dur="200" fill="hold">
                                          <p:stCondLst>
                                            <p:cond delay="200"/>
                                          </p:stCondLst>
                                        </p:cTn>
                                        <p:tgtEl>
                                          <p:spTgt spid="30"/>
                                        </p:tgtEl>
                                        <p:attrNameLst>
                                          <p:attrName>r</p:attrName>
                                        </p:attrNameLst>
                                      </p:cBhvr>
                                    </p:animRot>
                                    <p:animRot by="240000">
                                      <p:cBhvr>
                                        <p:cTn id="16" dur="200" fill="hold">
                                          <p:stCondLst>
                                            <p:cond delay="400"/>
                                          </p:stCondLst>
                                        </p:cTn>
                                        <p:tgtEl>
                                          <p:spTgt spid="30"/>
                                        </p:tgtEl>
                                        <p:attrNameLst>
                                          <p:attrName>r</p:attrName>
                                        </p:attrNameLst>
                                      </p:cBhvr>
                                    </p:animRot>
                                    <p:animRot by="-240000">
                                      <p:cBhvr>
                                        <p:cTn id="17" dur="200" fill="hold">
                                          <p:stCondLst>
                                            <p:cond delay="600"/>
                                          </p:stCondLst>
                                        </p:cTn>
                                        <p:tgtEl>
                                          <p:spTgt spid="30"/>
                                        </p:tgtEl>
                                        <p:attrNameLst>
                                          <p:attrName>r</p:attrName>
                                        </p:attrNameLst>
                                      </p:cBhvr>
                                    </p:animRot>
                                    <p:animRot by="120000">
                                      <p:cBhvr>
                                        <p:cTn id="18" dur="200" fill="hold">
                                          <p:stCondLst>
                                            <p:cond delay="800"/>
                                          </p:stCondLst>
                                        </p:cTn>
                                        <p:tgtEl>
                                          <p:spTgt spid="30"/>
                                        </p:tgtEl>
                                        <p:attrNameLst>
                                          <p:attrName>r</p:attrName>
                                        </p:attrNameLst>
                                      </p:cBhvr>
                                    </p:animRot>
                                  </p:childTnLst>
                                </p:cTn>
                              </p:par>
                            </p:childTnLst>
                          </p:cTn>
                        </p:par>
                        <p:par>
                          <p:cTn id="19" fill="hold">
                            <p:stCondLst>
                              <p:cond delay="1500"/>
                            </p:stCondLst>
                            <p:childTnLst>
                              <p:par>
                                <p:cTn id="20" presetID="16" presetClass="entr" presetSubtype="37"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arn(outVertical)">
                                      <p:cBhvr>
                                        <p:cTn id="22" dur="500"/>
                                        <p:tgtEl>
                                          <p:spTgt spid="28"/>
                                        </p:tgtEl>
                                      </p:cBhvr>
                                    </p:animEffect>
                                  </p:childTnLst>
                                </p:cTn>
                              </p:par>
                            </p:childTnLst>
                          </p:cTn>
                        </p:par>
                        <p:par>
                          <p:cTn id="23" fill="hold">
                            <p:stCondLst>
                              <p:cond delay="200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ppt_y</p:attrName>
                                        </p:attrNameLst>
                                      </p:cBhvr>
                                      <p:tavLst>
                                        <p:tav tm="0">
                                          <p:val>
                                            <p:strVal val="#ppt_y+#ppt_h*1.125000"/>
                                          </p:val>
                                        </p:tav>
                                        <p:tav tm="100000">
                                          <p:val>
                                            <p:strVal val="#ppt_y"/>
                                          </p:val>
                                        </p:tav>
                                      </p:tavLst>
                                    </p:anim>
                                    <p:animEffect transition="in" filter="wipe(up)">
                                      <p:cBhvr>
                                        <p:cTn id="27" dur="500"/>
                                        <p:tgtEl>
                                          <p:spTgt spid="26"/>
                                        </p:tgtEl>
                                      </p:cBhvr>
                                    </p:animEffect>
                                  </p:childTnLst>
                                </p:cTn>
                              </p:par>
                              <p:par>
                                <p:cTn id="28" presetID="12" presetClass="entr" presetSubtype="1" fill="hold" grpId="0" nodeType="withEffect">
                                  <p:stCondLst>
                                    <p:cond delay="0"/>
                                  </p:stCondLst>
                                  <p:iterate type="lt">
                                    <p:tmPct val="10000"/>
                                  </p:iterate>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p:tgtEl>
                                          <p:spTgt spid="27"/>
                                        </p:tgtEl>
                                        <p:attrNameLst>
                                          <p:attrName>ppt_y</p:attrName>
                                        </p:attrNameLst>
                                      </p:cBhvr>
                                      <p:tavLst>
                                        <p:tav tm="0">
                                          <p:val>
                                            <p:strVal val="#ppt_y-#ppt_h*1.125000"/>
                                          </p:val>
                                        </p:tav>
                                        <p:tav tm="100000">
                                          <p:val>
                                            <p:strVal val="#ppt_y"/>
                                          </p:val>
                                        </p:tav>
                                      </p:tavLst>
                                    </p:anim>
                                    <p:animEffect transition="in" filter="wipe(down)">
                                      <p:cBhvr>
                                        <p:cTn id="31" dur="500"/>
                                        <p:tgtEl>
                                          <p:spTgt spid="27"/>
                                        </p:tgtEl>
                                      </p:cBhvr>
                                    </p:animEffect>
                                  </p:childTnLst>
                                </p:cTn>
                              </p:par>
                            </p:childTnLst>
                          </p:cTn>
                        </p:par>
                        <p:par>
                          <p:cTn id="32" fill="hold">
                            <p:stCondLst>
                              <p:cond delay="380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29"/>
                                        </p:tgtEl>
                                        <p:attrNameLst>
                                          <p:attrName>style.visibility</p:attrName>
                                        </p:attrNameLst>
                                      </p:cBhvr>
                                      <p:to>
                                        <p:strVal val="visible"/>
                                      </p:to>
                                    </p:set>
                                    <p:anim by="(-#ppt_w*2)" calcmode="lin" valueType="num">
                                      <p:cBhvr rctx="PPT">
                                        <p:cTn id="35" dur="500" autoRev="1" fill="hold">
                                          <p:stCondLst>
                                            <p:cond delay="0"/>
                                          </p:stCondLst>
                                        </p:cTn>
                                        <p:tgtEl>
                                          <p:spTgt spid="29"/>
                                        </p:tgtEl>
                                        <p:attrNameLst>
                                          <p:attrName>ppt_w</p:attrName>
                                        </p:attrNameLst>
                                      </p:cBhvr>
                                    </p:anim>
                                    <p:anim by="(#ppt_w*0.50)" calcmode="lin" valueType="num">
                                      <p:cBhvr>
                                        <p:cTn id="36" dur="500" decel="50000" autoRev="1" fill="hold">
                                          <p:stCondLst>
                                            <p:cond delay="0"/>
                                          </p:stCondLst>
                                        </p:cTn>
                                        <p:tgtEl>
                                          <p:spTgt spid="29"/>
                                        </p:tgtEl>
                                        <p:attrNameLst>
                                          <p:attrName>ppt_x</p:attrName>
                                        </p:attrNameLst>
                                      </p:cBhvr>
                                    </p:anim>
                                    <p:anim from="(-#ppt_h/2)" to="(#ppt_y)" calcmode="lin" valueType="num">
                                      <p:cBhvr>
                                        <p:cTn id="37" dur="1000" fill="hold">
                                          <p:stCondLst>
                                            <p:cond delay="0"/>
                                          </p:stCondLst>
                                        </p:cTn>
                                        <p:tgtEl>
                                          <p:spTgt spid="29"/>
                                        </p:tgtEl>
                                        <p:attrNameLst>
                                          <p:attrName>ppt_y</p:attrName>
                                        </p:attrNameLst>
                                      </p:cBhvr>
                                    </p:anim>
                                    <p:animRot by="21600000">
                                      <p:cBhvr>
                                        <p:cTn id="38" dur="1000" fill="hold">
                                          <p:stCondLst>
                                            <p:cond delay="0"/>
                                          </p:stCondLst>
                                        </p:cTn>
                                        <p:tgtEl>
                                          <p:spTgt spid="29"/>
                                        </p:tgtEl>
                                        <p:attrNameLst>
                                          <p:attrName>r</p:attrName>
                                        </p:attrNameLst>
                                      </p:cBhvr>
                                    </p:animRot>
                                  </p:childTnLst>
                                </p:cTn>
                              </p:par>
                            </p:childTnLst>
                          </p:cTn>
                        </p:par>
                        <p:par>
                          <p:cTn id="39" fill="hold">
                            <p:stCondLst>
                              <p:cond delay="6100"/>
                            </p:stCondLst>
                            <p:childTnLst>
                              <p:par>
                                <p:cTn id="40" presetID="2" presetClass="entr" presetSubtype="6"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2000" fill="hold"/>
                                        <p:tgtEl>
                                          <p:spTgt spid="6"/>
                                        </p:tgtEl>
                                        <p:attrNameLst>
                                          <p:attrName>ppt_x</p:attrName>
                                        </p:attrNameLst>
                                      </p:cBhvr>
                                      <p:tavLst>
                                        <p:tav tm="0">
                                          <p:val>
                                            <p:strVal val="1+#ppt_w/2"/>
                                          </p:val>
                                        </p:tav>
                                        <p:tav tm="100000">
                                          <p:val>
                                            <p:strVal val="#ppt_x"/>
                                          </p:val>
                                        </p:tav>
                                      </p:tavLst>
                                    </p:anim>
                                    <p:anim calcmode="lin" valueType="num">
                                      <p:cBhvr additive="base">
                                        <p:cTn id="43" dur="2000" fill="hold"/>
                                        <p:tgtEl>
                                          <p:spTgt spid="6"/>
                                        </p:tgtEl>
                                        <p:attrNameLst>
                                          <p:attrName>ppt_y</p:attrName>
                                        </p:attrNameLst>
                                      </p:cBhvr>
                                      <p:tavLst>
                                        <p:tav tm="0">
                                          <p:val>
                                            <p:strVal val="1+#ppt_h/2"/>
                                          </p:val>
                                        </p:tav>
                                        <p:tav tm="100000">
                                          <p:val>
                                            <p:strVal val="#ppt_y"/>
                                          </p:val>
                                        </p:tav>
                                      </p:tavLst>
                                    </p:anim>
                                  </p:childTnLst>
                                </p:cTn>
                              </p:par>
                            </p:childTnLst>
                          </p:cTn>
                        </p:par>
                        <p:par>
                          <p:cTn id="44" fill="hold">
                            <p:stCondLst>
                              <p:cond delay="8100"/>
                            </p:stCondLst>
                            <p:childTnLst>
                              <p:par>
                                <p:cTn id="45" presetID="10" presetClass="entr" presetSubtype="0"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childTnLst>
                          </p:cTn>
                        </p:par>
                        <p:par>
                          <p:cTn id="48" fill="hold">
                            <p:stCondLst>
                              <p:cond delay="8600"/>
                            </p:stCondLst>
                            <p:childTnLst>
                              <p:par>
                                <p:cTn id="49" presetID="6" presetClass="emph" presetSubtype="0" fill="hold" nodeType="afterEffect">
                                  <p:stCondLst>
                                    <p:cond delay="0"/>
                                  </p:stCondLst>
                                  <p:childTnLst>
                                    <p:animScale>
                                      <p:cBhvr>
                                        <p:cTn id="50" dur="1250" fill="hold"/>
                                        <p:tgtEl>
                                          <p:spTgt spid="32"/>
                                        </p:tgtEl>
                                      </p:cBhvr>
                                      <p:by x="400000" y="400000"/>
                                    </p:animScale>
                                  </p:childTnLst>
                                </p:cTn>
                              </p:par>
                            </p:childTnLst>
                          </p:cTn>
                        </p:par>
                        <p:par>
                          <p:cTn id="51" fill="hold">
                            <p:stCondLst>
                              <p:cond delay="9850"/>
                            </p:stCondLst>
                            <p:childTnLst>
                              <p:par>
                                <p:cTn id="52" presetID="6" presetClass="emph" presetSubtype="0" autoRev="1" fill="hold" nodeType="afterEffect">
                                  <p:stCondLst>
                                    <p:cond delay="0"/>
                                  </p:stCondLst>
                                  <p:childTnLst>
                                    <p:animScale>
                                      <p:cBhvr>
                                        <p:cTn id="53" dur="1250" fill="hold"/>
                                        <p:tgtEl>
                                          <p:spTgt spid="32"/>
                                        </p:tgtEl>
                                      </p:cBhvr>
                                      <p:by x="400000" y="400000"/>
                                    </p:animScale>
                                  </p:childTnLst>
                                </p:cTn>
                              </p:par>
                              <p:par>
                                <p:cTn id="54" presetID="10" presetClass="exit" presetSubtype="0" fill="hold" nodeType="withEffect">
                                  <p:stCondLst>
                                    <p:cond delay="0"/>
                                  </p:stCondLst>
                                  <p:childTnLst>
                                    <p:animEffect transition="out" filter="fade">
                                      <p:cBhvr>
                                        <p:cTn id="55" dur="1250"/>
                                        <p:tgtEl>
                                          <p:spTgt spid="32"/>
                                        </p:tgtEl>
                                      </p:cBhvr>
                                    </p:animEffect>
                                    <p:set>
                                      <p:cBhvr>
                                        <p:cTn id="56" dur="1" fill="hold">
                                          <p:stCondLst>
                                            <p:cond delay="124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7" repeatCount="indefinite" fill="hold" display="0">
                  <p:stCondLst>
                    <p:cond delay="indefinite"/>
                  </p:stCondLst>
                  <p:endCondLst>
                    <p:cond evt="onStopAudio" delay="0">
                      <p:tgtEl>
                        <p:sldTgt/>
                      </p:tgtEl>
                    </p:cond>
                  </p:endCondLst>
                </p:cTn>
                <p:tgtEl>
                  <p:spTgt spid="67"/>
                </p:tgtEl>
              </p:cMediaNode>
            </p:audio>
          </p:childTnLst>
        </p:cTn>
      </p:par>
    </p:tnLst>
    <p:bldLst>
      <p:bldP spid="26" grpId="0"/>
      <p:bldP spid="27" grpId="0"/>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37" name="矩形 136"/>
          <p:cNvSpPr/>
          <p:nvPr/>
        </p:nvSpPr>
        <p:spPr>
          <a:xfrm>
            <a:off x="2" y="2810517"/>
            <a:ext cx="914677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138" name="组合 137"/>
          <p:cNvGrpSpPr/>
          <p:nvPr/>
        </p:nvGrpSpPr>
        <p:grpSpPr>
          <a:xfrm>
            <a:off x="980579" y="2387357"/>
            <a:ext cx="870074" cy="869820"/>
            <a:chOff x="1466675" y="3784103"/>
            <a:chExt cx="1301392" cy="1301862"/>
          </a:xfrm>
        </p:grpSpPr>
        <p:grpSp>
          <p:nvGrpSpPr>
            <p:cNvPr id="139" name="组合 138"/>
            <p:cNvGrpSpPr/>
            <p:nvPr/>
          </p:nvGrpSpPr>
          <p:grpSpPr>
            <a:xfrm>
              <a:off x="1466675" y="3784103"/>
              <a:ext cx="1301392" cy="1301862"/>
              <a:chOff x="4345444" y="2542859"/>
              <a:chExt cx="1810550" cy="1811205"/>
            </a:xfrm>
          </p:grpSpPr>
          <p:grpSp>
            <p:nvGrpSpPr>
              <p:cNvPr id="141"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3" name="同心圆 14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4" name="椭圆 14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2" name="椭圆 141"/>
              <p:cNvSpPr/>
              <p:nvPr/>
            </p:nvSpPr>
            <p:spPr>
              <a:xfrm>
                <a:off x="4447523" y="2644973"/>
                <a:ext cx="1606393" cy="160697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0" name="TextBox 97"/>
            <p:cNvSpPr txBox="1"/>
            <p:nvPr/>
          </p:nvSpPr>
          <p:spPr>
            <a:xfrm>
              <a:off x="1602998" y="4180598"/>
              <a:ext cx="1028745" cy="600925"/>
            </a:xfrm>
            <a:prstGeom prst="rect">
              <a:avLst/>
            </a:prstGeom>
            <a:noFill/>
          </p:spPr>
          <p:txBody>
            <a:bodyPr wrap="square" lIns="184256" tIns="92128" rIns="184256" bIns="92128"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2083956" y="2504346"/>
            <a:ext cx="708513" cy="658319"/>
            <a:chOff x="3117025" y="3959191"/>
            <a:chExt cx="1059738" cy="985306"/>
          </a:xfrm>
        </p:grpSpPr>
        <p:grpSp>
          <p:nvGrpSpPr>
            <p:cNvPr id="146" name="组合 145"/>
            <p:cNvGrpSpPr/>
            <p:nvPr/>
          </p:nvGrpSpPr>
          <p:grpSpPr>
            <a:xfrm>
              <a:off x="3117025" y="3959191"/>
              <a:ext cx="984950" cy="985306"/>
              <a:chOff x="4345444" y="2542859"/>
              <a:chExt cx="1810550" cy="1811205"/>
            </a:xfrm>
          </p:grpSpPr>
          <p:grpSp>
            <p:nvGrpSpPr>
              <p:cNvPr id="148" name="组合 14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0" name="同心圆 14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51" name="椭圆 15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9" name="椭圆 148"/>
              <p:cNvSpPr/>
              <p:nvPr/>
            </p:nvSpPr>
            <p:spPr>
              <a:xfrm>
                <a:off x="4483177" y="2680639"/>
                <a:ext cx="1535084" cy="1535638"/>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7" name="TextBox 104"/>
            <p:cNvSpPr txBox="1"/>
            <p:nvPr/>
          </p:nvSpPr>
          <p:spPr>
            <a:xfrm>
              <a:off x="3148018" y="4196693"/>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52" name="组合 151"/>
          <p:cNvGrpSpPr/>
          <p:nvPr/>
        </p:nvGrpSpPr>
        <p:grpSpPr>
          <a:xfrm>
            <a:off x="2975769" y="2392603"/>
            <a:ext cx="882051" cy="881795"/>
            <a:chOff x="4450933" y="3791953"/>
            <a:chExt cx="1319306" cy="1319782"/>
          </a:xfrm>
        </p:grpSpPr>
        <p:grpSp>
          <p:nvGrpSpPr>
            <p:cNvPr id="153" name="组合 152"/>
            <p:cNvGrpSpPr/>
            <p:nvPr/>
          </p:nvGrpSpPr>
          <p:grpSpPr>
            <a:xfrm>
              <a:off x="4450933" y="3791953"/>
              <a:ext cx="1319306" cy="1319782"/>
              <a:chOff x="4345444" y="2542859"/>
              <a:chExt cx="1810550" cy="1811205"/>
            </a:xfrm>
          </p:grpSpPr>
          <p:grpSp>
            <p:nvGrpSpPr>
              <p:cNvPr id="155" name="组合 15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7" name="同心圆 15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58" name="椭圆 157"/>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56" name="椭圆 155"/>
              <p:cNvSpPr/>
              <p:nvPr/>
            </p:nvSpPr>
            <p:spPr>
              <a:xfrm>
                <a:off x="4427702" y="2656211"/>
                <a:ext cx="1606932" cy="1607514"/>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54" name="TextBox 111"/>
            <p:cNvSpPr txBox="1"/>
            <p:nvPr/>
          </p:nvSpPr>
          <p:spPr>
            <a:xfrm>
              <a:off x="4624965" y="4194851"/>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59" name="组合 158"/>
          <p:cNvGrpSpPr/>
          <p:nvPr/>
        </p:nvGrpSpPr>
        <p:grpSpPr>
          <a:xfrm>
            <a:off x="4091125" y="2493111"/>
            <a:ext cx="721287" cy="680781"/>
            <a:chOff x="6119197" y="3942381"/>
            <a:chExt cx="1078849" cy="1018926"/>
          </a:xfrm>
        </p:grpSpPr>
        <p:grpSp>
          <p:nvGrpSpPr>
            <p:cNvPr id="160" name="组合 159"/>
            <p:cNvGrpSpPr/>
            <p:nvPr/>
          </p:nvGrpSpPr>
          <p:grpSpPr>
            <a:xfrm>
              <a:off x="6119197" y="3942381"/>
              <a:ext cx="1018558" cy="1018926"/>
              <a:chOff x="4345444" y="2542859"/>
              <a:chExt cx="1810550" cy="1811205"/>
            </a:xfrm>
          </p:grpSpPr>
          <p:grpSp>
            <p:nvGrpSpPr>
              <p:cNvPr id="162" name="组合 16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64" name="同心圆 16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65" name="椭圆 16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3" name="椭圆 162"/>
              <p:cNvSpPr/>
              <p:nvPr/>
            </p:nvSpPr>
            <p:spPr>
              <a:xfrm>
                <a:off x="4466846" y="2664303"/>
                <a:ext cx="1567743" cy="1568310"/>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1" name="TextBox 118"/>
            <p:cNvSpPr txBox="1"/>
            <p:nvPr/>
          </p:nvSpPr>
          <p:spPr>
            <a:xfrm>
              <a:off x="6169299" y="4182440"/>
              <a:ext cx="1028747"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66" name="组合 165"/>
          <p:cNvGrpSpPr/>
          <p:nvPr/>
        </p:nvGrpSpPr>
        <p:grpSpPr>
          <a:xfrm>
            <a:off x="4981933" y="2493112"/>
            <a:ext cx="801755" cy="680781"/>
            <a:chOff x="7451602" y="3942381"/>
            <a:chExt cx="1199205" cy="1018926"/>
          </a:xfrm>
        </p:grpSpPr>
        <p:grpSp>
          <p:nvGrpSpPr>
            <p:cNvPr id="167" name="组合 166"/>
            <p:cNvGrpSpPr/>
            <p:nvPr/>
          </p:nvGrpSpPr>
          <p:grpSpPr>
            <a:xfrm>
              <a:off x="7486713" y="3942381"/>
              <a:ext cx="1018558" cy="1018926"/>
              <a:chOff x="4345444" y="2542859"/>
              <a:chExt cx="1810550" cy="1811205"/>
            </a:xfrm>
          </p:grpSpPr>
          <p:grpSp>
            <p:nvGrpSpPr>
              <p:cNvPr id="169" name="组合 16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1" name="同心圆 17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72" name="椭圆 17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0" name="椭圆 169"/>
              <p:cNvSpPr/>
              <p:nvPr/>
            </p:nvSpPr>
            <p:spPr>
              <a:xfrm>
                <a:off x="4466990" y="2664444"/>
                <a:ext cx="1567461" cy="1568026"/>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8" name="TextBox 125"/>
            <p:cNvSpPr txBox="1"/>
            <p:nvPr/>
          </p:nvSpPr>
          <p:spPr>
            <a:xfrm>
              <a:off x="7451602" y="4199438"/>
              <a:ext cx="1199205" cy="531826"/>
            </a:xfrm>
            <a:prstGeom prst="rect">
              <a:avLst/>
            </a:prstGeom>
            <a:noFill/>
          </p:spPr>
          <p:txBody>
            <a:bodyPr wrap="square" lIns="184256" tIns="92128" rIns="184256" bIns="92128" rtlCol="0">
              <a:spAutoFit/>
            </a:bodyPr>
            <a:lstStyle/>
            <a:p>
              <a:r>
                <a:rPr lang="en-US" altLang="zh-CN" sz="1050" dirty="0">
                  <a:solidFill>
                    <a:schemeClr val="bg1"/>
                  </a:solidFill>
                  <a:latin typeface="微软雅黑" panose="020B0503020204020204" pitchFamily="34" charset="-122"/>
                  <a:ea typeface="微软雅黑" panose="020B0503020204020204" pitchFamily="34" charset="-122"/>
                </a:rPr>
                <a:t>10</a:t>
              </a:r>
              <a:r>
                <a:rPr lang="zh-CN" altLang="en-US" sz="1050" dirty="0">
                  <a:solidFill>
                    <a:schemeClr val="bg1"/>
                  </a:solidFill>
                  <a:latin typeface="微软雅黑" panose="020B0503020204020204" pitchFamily="34" charset="-122"/>
                  <a:ea typeface="微软雅黑" panose="020B0503020204020204" pitchFamily="34" charset="-122"/>
                </a:rPr>
                <a:t>月</a:t>
              </a:r>
            </a:p>
          </p:txBody>
        </p:sp>
      </p:grpSp>
      <p:grpSp>
        <p:nvGrpSpPr>
          <p:cNvPr id="173" name="组合 172"/>
          <p:cNvGrpSpPr/>
          <p:nvPr/>
        </p:nvGrpSpPr>
        <p:grpSpPr>
          <a:xfrm>
            <a:off x="5919688" y="2380197"/>
            <a:ext cx="906873" cy="906611"/>
            <a:chOff x="8854229" y="3773382"/>
            <a:chExt cx="1356434" cy="1356924"/>
          </a:xfrm>
        </p:grpSpPr>
        <p:grpSp>
          <p:nvGrpSpPr>
            <p:cNvPr id="174" name="组合 173"/>
            <p:cNvGrpSpPr/>
            <p:nvPr/>
          </p:nvGrpSpPr>
          <p:grpSpPr>
            <a:xfrm>
              <a:off x="8854229" y="3773382"/>
              <a:ext cx="1356434" cy="1356924"/>
              <a:chOff x="4345444" y="2542859"/>
              <a:chExt cx="1810550" cy="1811205"/>
            </a:xfrm>
          </p:grpSpPr>
          <p:grpSp>
            <p:nvGrpSpPr>
              <p:cNvPr id="176" name="组合 17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8" name="同心圆 17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79" name="椭圆 17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7" name="椭圆 176"/>
              <p:cNvSpPr/>
              <p:nvPr/>
            </p:nvSpPr>
            <p:spPr>
              <a:xfrm>
                <a:off x="4464837" y="2666232"/>
                <a:ext cx="1571762" cy="1572325"/>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5" name="TextBox 132"/>
            <p:cNvSpPr txBox="1"/>
            <p:nvPr/>
          </p:nvSpPr>
          <p:spPr>
            <a:xfrm>
              <a:off x="8964047" y="4180595"/>
              <a:ext cx="122829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80" name="组合 179"/>
          <p:cNvGrpSpPr/>
          <p:nvPr/>
        </p:nvGrpSpPr>
        <p:grpSpPr>
          <a:xfrm>
            <a:off x="7059865" y="2216984"/>
            <a:ext cx="1233392" cy="1233035"/>
            <a:chOff x="10559621" y="3529102"/>
            <a:chExt cx="1844818" cy="1845484"/>
          </a:xfrm>
        </p:grpSpPr>
        <p:grpSp>
          <p:nvGrpSpPr>
            <p:cNvPr id="181" name="组合 180"/>
            <p:cNvGrpSpPr/>
            <p:nvPr/>
          </p:nvGrpSpPr>
          <p:grpSpPr>
            <a:xfrm>
              <a:off x="10559621" y="3529102"/>
              <a:ext cx="1844818" cy="1845484"/>
              <a:chOff x="4345444" y="2542859"/>
              <a:chExt cx="1810550" cy="1811205"/>
            </a:xfrm>
          </p:grpSpPr>
          <p:grpSp>
            <p:nvGrpSpPr>
              <p:cNvPr id="183" name="组合 18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85" name="同心圆 18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86" name="椭圆 18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4" name="椭圆 183"/>
              <p:cNvSpPr/>
              <p:nvPr/>
            </p:nvSpPr>
            <p:spPr>
              <a:xfrm>
                <a:off x="4422287" y="2619728"/>
                <a:ext cx="1656864" cy="1657461"/>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2" name="TextBox 139"/>
            <p:cNvSpPr txBox="1"/>
            <p:nvPr/>
          </p:nvSpPr>
          <p:spPr>
            <a:xfrm>
              <a:off x="10931218" y="4180595"/>
              <a:ext cx="1206866"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12</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87" name="组合 186"/>
          <p:cNvGrpSpPr/>
          <p:nvPr/>
        </p:nvGrpSpPr>
        <p:grpSpPr>
          <a:xfrm>
            <a:off x="520722" y="1224701"/>
            <a:ext cx="1941851" cy="1111340"/>
            <a:chOff x="689131" y="1318791"/>
            <a:chExt cx="1631535" cy="1055019"/>
          </a:xfrm>
        </p:grpSpPr>
        <p:sp>
          <p:nvSpPr>
            <p:cNvPr id="188"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89" name="组合 188"/>
            <p:cNvGrpSpPr/>
            <p:nvPr/>
          </p:nvGrpSpPr>
          <p:grpSpPr>
            <a:xfrm>
              <a:off x="689131" y="1318791"/>
              <a:ext cx="1631535" cy="1055019"/>
              <a:chOff x="689131" y="1318791"/>
              <a:chExt cx="1631535" cy="1055019"/>
            </a:xfrm>
          </p:grpSpPr>
          <p:cxnSp>
            <p:nvCxnSpPr>
              <p:cNvPr id="190" name="直接连接符 189"/>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91"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92" name="组合 191"/>
          <p:cNvGrpSpPr/>
          <p:nvPr/>
        </p:nvGrpSpPr>
        <p:grpSpPr>
          <a:xfrm>
            <a:off x="2416429" y="1222772"/>
            <a:ext cx="1854881" cy="1144228"/>
            <a:chOff x="770508" y="1462813"/>
            <a:chExt cx="1372987" cy="965241"/>
          </a:xfrm>
        </p:grpSpPr>
        <p:sp>
          <p:nvSpPr>
            <p:cNvPr id="193" name="TextBox 150"/>
            <p:cNvSpPr txBox="1"/>
            <p:nvPr/>
          </p:nvSpPr>
          <p:spPr>
            <a:xfrm>
              <a:off x="770508" y="1767302"/>
              <a:ext cx="1372987" cy="660752"/>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94" name="组合 193"/>
            <p:cNvGrpSpPr/>
            <p:nvPr/>
          </p:nvGrpSpPr>
          <p:grpSpPr>
            <a:xfrm>
              <a:off x="947384" y="1462813"/>
              <a:ext cx="1008112" cy="941123"/>
              <a:chOff x="947384" y="1462813"/>
              <a:chExt cx="1008112" cy="941123"/>
            </a:xfrm>
          </p:grpSpPr>
          <p:cxnSp>
            <p:nvCxnSpPr>
              <p:cNvPr id="195" name="直接连接符 194"/>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96"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97" name="组合 196"/>
          <p:cNvGrpSpPr/>
          <p:nvPr/>
        </p:nvGrpSpPr>
        <p:grpSpPr>
          <a:xfrm>
            <a:off x="4359892" y="1224701"/>
            <a:ext cx="1920900" cy="1137206"/>
            <a:chOff x="773829" y="1541325"/>
            <a:chExt cx="1366344" cy="881079"/>
          </a:xfrm>
        </p:grpSpPr>
        <p:sp>
          <p:nvSpPr>
            <p:cNvPr id="198" name="TextBox 155"/>
            <p:cNvSpPr txBox="1"/>
            <p:nvPr/>
          </p:nvSpPr>
          <p:spPr>
            <a:xfrm>
              <a:off x="773829" y="1815540"/>
              <a:ext cx="1366344" cy="60686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99" name="组合 198"/>
            <p:cNvGrpSpPr/>
            <p:nvPr/>
          </p:nvGrpSpPr>
          <p:grpSpPr>
            <a:xfrm>
              <a:off x="971122" y="1541325"/>
              <a:ext cx="1008112" cy="866056"/>
              <a:chOff x="971122" y="1541325"/>
              <a:chExt cx="1008112" cy="866056"/>
            </a:xfrm>
          </p:grpSpPr>
          <p:cxnSp>
            <p:nvCxnSpPr>
              <p:cNvPr id="200" name="直接连接符 199"/>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01"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202" name="组合 201"/>
          <p:cNvGrpSpPr/>
          <p:nvPr/>
        </p:nvGrpSpPr>
        <p:grpSpPr>
          <a:xfrm>
            <a:off x="6643072" y="1203598"/>
            <a:ext cx="1942040" cy="1137979"/>
            <a:chOff x="726816" y="1484176"/>
            <a:chExt cx="1460370" cy="908342"/>
          </a:xfrm>
        </p:grpSpPr>
        <p:sp>
          <p:nvSpPr>
            <p:cNvPr id="203" name="TextBox 160"/>
            <p:cNvSpPr txBox="1"/>
            <p:nvPr/>
          </p:nvSpPr>
          <p:spPr>
            <a:xfrm>
              <a:off x="726816" y="1767301"/>
              <a:ext cx="1460370" cy="62521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204" name="组合 203"/>
            <p:cNvGrpSpPr/>
            <p:nvPr/>
          </p:nvGrpSpPr>
          <p:grpSpPr>
            <a:xfrm>
              <a:off x="947384" y="1484176"/>
              <a:ext cx="1008112" cy="820803"/>
              <a:chOff x="947384" y="1484176"/>
              <a:chExt cx="1008112" cy="820803"/>
            </a:xfrm>
          </p:grpSpPr>
          <p:cxnSp>
            <p:nvCxnSpPr>
              <p:cNvPr id="205" name="直接连接符 204"/>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06"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207" name="组合 206"/>
          <p:cNvGrpSpPr/>
          <p:nvPr/>
        </p:nvGrpSpPr>
        <p:grpSpPr>
          <a:xfrm>
            <a:off x="1448649" y="3371428"/>
            <a:ext cx="1847714" cy="1107325"/>
            <a:chOff x="793884" y="1340833"/>
            <a:chExt cx="1326235" cy="1020857"/>
          </a:xfrm>
        </p:grpSpPr>
        <p:sp>
          <p:nvSpPr>
            <p:cNvPr id="208"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209" name="组合 208"/>
            <p:cNvGrpSpPr/>
            <p:nvPr/>
          </p:nvGrpSpPr>
          <p:grpSpPr>
            <a:xfrm>
              <a:off x="947384" y="1340833"/>
              <a:ext cx="1008112" cy="540984"/>
              <a:chOff x="947384" y="1340833"/>
              <a:chExt cx="1008112" cy="540984"/>
            </a:xfrm>
          </p:grpSpPr>
          <p:cxnSp>
            <p:nvCxnSpPr>
              <p:cNvPr id="210" name="直接连接符 20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11"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212" name="组合 211"/>
          <p:cNvGrpSpPr/>
          <p:nvPr/>
        </p:nvGrpSpPr>
        <p:grpSpPr>
          <a:xfrm>
            <a:off x="3439099" y="3371428"/>
            <a:ext cx="1853512" cy="1120592"/>
            <a:chOff x="791804" y="1340833"/>
            <a:chExt cx="1330396" cy="1033088"/>
          </a:xfrm>
        </p:grpSpPr>
        <p:sp>
          <p:nvSpPr>
            <p:cNvPr id="213"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214" name="组合 213"/>
            <p:cNvGrpSpPr/>
            <p:nvPr/>
          </p:nvGrpSpPr>
          <p:grpSpPr>
            <a:xfrm>
              <a:off x="947384" y="1340833"/>
              <a:ext cx="1008112" cy="540984"/>
              <a:chOff x="947384" y="1340833"/>
              <a:chExt cx="1008112" cy="540984"/>
            </a:xfrm>
          </p:grpSpPr>
          <p:cxnSp>
            <p:nvCxnSpPr>
              <p:cNvPr id="215" name="直接连接符 214"/>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16"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217" name="组合 216"/>
          <p:cNvGrpSpPr/>
          <p:nvPr/>
        </p:nvGrpSpPr>
        <p:grpSpPr>
          <a:xfrm>
            <a:off x="5324697" y="3427058"/>
            <a:ext cx="2056292" cy="1064962"/>
            <a:chOff x="719029" y="1340833"/>
            <a:chExt cx="1475946" cy="981802"/>
          </a:xfrm>
        </p:grpSpPr>
        <p:sp>
          <p:nvSpPr>
            <p:cNvPr id="218"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219" name="组合 218"/>
            <p:cNvGrpSpPr/>
            <p:nvPr/>
          </p:nvGrpSpPr>
          <p:grpSpPr>
            <a:xfrm>
              <a:off x="947384" y="1340833"/>
              <a:ext cx="1008112" cy="540984"/>
              <a:chOff x="947384" y="1340833"/>
              <a:chExt cx="1008112" cy="540984"/>
            </a:xfrm>
          </p:grpSpPr>
          <p:cxnSp>
            <p:nvCxnSpPr>
              <p:cNvPr id="220" name="直接连接符 21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21"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wipe(left)">
                                          <p:cBhvr>
                                            <p:cTn id="7" dur="500"/>
                                            <p:tgtEl>
                                              <p:spTgt spid="1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7"/>
                                            </p:tgtEl>
                                            <p:attrNameLst>
                                              <p:attrName>style.visibility</p:attrName>
                                            </p:attrNameLst>
                                          </p:cBhvr>
                                          <p:to>
                                            <p:strVal val="visible"/>
                                          </p:to>
                                        </p:set>
                                        <p:animEffect transition="in" filter="wipe(left)">
                                          <p:cBhvr>
                                            <p:cTn id="11" dur="1000"/>
                                            <p:tgtEl>
                                              <p:spTgt spid="137"/>
                                            </p:tgtEl>
                                          </p:cBhvr>
                                        </p:animEffect>
                                      </p:childTnLst>
                                    </p:cTn>
                                  </p:par>
                                </p:childTnLst>
                              </p:cTn>
                            </p:par>
                            <p:par>
                              <p:cTn id="12" fill="hold">
                                <p:stCondLst>
                                  <p:cond delay="15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138"/>
                                            </p:tgtEl>
                                            <p:attrNameLst>
                                              <p:attrName>style.visibility</p:attrName>
                                            </p:attrNameLst>
                                          </p:cBhvr>
                                          <p:to>
                                            <p:strVal val="visible"/>
                                          </p:to>
                                        </p:set>
                                        <p:anim calcmode="lin" valueType="num" p14:bounceEnd="55000">
                                          <p:cBhvr additive="base">
                                            <p:cTn id="15" dur="1500" fill="hold"/>
                                            <p:tgtEl>
                                              <p:spTgt spid="138"/>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38"/>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200"/>
                                      </p:stCondLst>
                                      <p:childTnLst>
                                        <p:set>
                                          <p:cBhvr>
                                            <p:cTn id="18" dur="1" fill="hold">
                                              <p:stCondLst>
                                                <p:cond delay="0"/>
                                              </p:stCondLst>
                                            </p:cTn>
                                            <p:tgtEl>
                                              <p:spTgt spid="145"/>
                                            </p:tgtEl>
                                            <p:attrNameLst>
                                              <p:attrName>style.visibility</p:attrName>
                                            </p:attrNameLst>
                                          </p:cBhvr>
                                          <p:to>
                                            <p:strVal val="visible"/>
                                          </p:to>
                                        </p:set>
                                        <p:anim calcmode="lin" valueType="num" p14:bounceEnd="55000">
                                          <p:cBhvr additive="base">
                                            <p:cTn id="19" dur="1500" fill="hold"/>
                                            <p:tgtEl>
                                              <p:spTgt spid="145"/>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45"/>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400"/>
                                      </p:stCondLst>
                                      <p:childTnLst>
                                        <p:set>
                                          <p:cBhvr>
                                            <p:cTn id="22" dur="1" fill="hold">
                                              <p:stCondLst>
                                                <p:cond delay="0"/>
                                              </p:stCondLst>
                                            </p:cTn>
                                            <p:tgtEl>
                                              <p:spTgt spid="152"/>
                                            </p:tgtEl>
                                            <p:attrNameLst>
                                              <p:attrName>style.visibility</p:attrName>
                                            </p:attrNameLst>
                                          </p:cBhvr>
                                          <p:to>
                                            <p:strVal val="visible"/>
                                          </p:to>
                                        </p:set>
                                        <p:anim calcmode="lin" valueType="num" p14:bounceEnd="55000">
                                          <p:cBhvr additive="base">
                                            <p:cTn id="23" dur="1500" fill="hold"/>
                                            <p:tgtEl>
                                              <p:spTgt spid="152"/>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52"/>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600"/>
                                      </p:stCondLst>
                                      <p:childTnLst>
                                        <p:set>
                                          <p:cBhvr>
                                            <p:cTn id="26" dur="1" fill="hold">
                                              <p:stCondLst>
                                                <p:cond delay="0"/>
                                              </p:stCondLst>
                                            </p:cTn>
                                            <p:tgtEl>
                                              <p:spTgt spid="159"/>
                                            </p:tgtEl>
                                            <p:attrNameLst>
                                              <p:attrName>style.visibility</p:attrName>
                                            </p:attrNameLst>
                                          </p:cBhvr>
                                          <p:to>
                                            <p:strVal val="visible"/>
                                          </p:to>
                                        </p:set>
                                        <p:anim calcmode="lin" valueType="num" p14:bounceEnd="55000">
                                          <p:cBhvr additive="base">
                                            <p:cTn id="27" dur="1500" fill="hold"/>
                                            <p:tgtEl>
                                              <p:spTgt spid="159"/>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5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800"/>
                                      </p:stCondLst>
                                      <p:childTnLst>
                                        <p:set>
                                          <p:cBhvr>
                                            <p:cTn id="30" dur="1" fill="hold">
                                              <p:stCondLst>
                                                <p:cond delay="0"/>
                                              </p:stCondLst>
                                            </p:cTn>
                                            <p:tgtEl>
                                              <p:spTgt spid="166"/>
                                            </p:tgtEl>
                                            <p:attrNameLst>
                                              <p:attrName>style.visibility</p:attrName>
                                            </p:attrNameLst>
                                          </p:cBhvr>
                                          <p:to>
                                            <p:strVal val="visible"/>
                                          </p:to>
                                        </p:set>
                                        <p:anim calcmode="lin" valueType="num" p14:bounceEnd="55000">
                                          <p:cBhvr additive="base">
                                            <p:cTn id="31" dur="1500" fill="hold"/>
                                            <p:tgtEl>
                                              <p:spTgt spid="166"/>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66"/>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000"/>
                                      </p:stCondLst>
                                      <p:childTnLst>
                                        <p:set>
                                          <p:cBhvr>
                                            <p:cTn id="34" dur="1" fill="hold">
                                              <p:stCondLst>
                                                <p:cond delay="0"/>
                                              </p:stCondLst>
                                            </p:cTn>
                                            <p:tgtEl>
                                              <p:spTgt spid="173"/>
                                            </p:tgtEl>
                                            <p:attrNameLst>
                                              <p:attrName>style.visibility</p:attrName>
                                            </p:attrNameLst>
                                          </p:cBhvr>
                                          <p:to>
                                            <p:strVal val="visible"/>
                                          </p:to>
                                        </p:set>
                                        <p:anim calcmode="lin" valueType="num" p14:bounceEnd="55000">
                                          <p:cBhvr additive="base">
                                            <p:cTn id="35" dur="1500" fill="hold"/>
                                            <p:tgtEl>
                                              <p:spTgt spid="173"/>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73"/>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1200"/>
                                      </p:stCondLst>
                                      <p:childTnLst>
                                        <p:set>
                                          <p:cBhvr>
                                            <p:cTn id="38" dur="1" fill="hold">
                                              <p:stCondLst>
                                                <p:cond delay="0"/>
                                              </p:stCondLst>
                                            </p:cTn>
                                            <p:tgtEl>
                                              <p:spTgt spid="180"/>
                                            </p:tgtEl>
                                            <p:attrNameLst>
                                              <p:attrName>style.visibility</p:attrName>
                                            </p:attrNameLst>
                                          </p:cBhvr>
                                          <p:to>
                                            <p:strVal val="visible"/>
                                          </p:to>
                                        </p:set>
                                        <p:anim calcmode="lin" valueType="num" p14:bounceEnd="55000">
                                          <p:cBhvr additive="base">
                                            <p:cTn id="39" dur="1500" fill="hold"/>
                                            <p:tgtEl>
                                              <p:spTgt spid="180"/>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180"/>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202"/>
                                            </p:tgtEl>
                                            <p:attrNameLst>
                                              <p:attrName>style.visibility</p:attrName>
                                            </p:attrNameLst>
                                          </p:cBhvr>
                                          <p:to>
                                            <p:strVal val="visible"/>
                                          </p:to>
                                        </p:set>
                                        <p:animEffect transition="in" filter="fade">
                                          <p:cBhvr>
                                            <p:cTn id="44" dur="500"/>
                                            <p:tgtEl>
                                              <p:spTgt spid="202"/>
                                            </p:tgtEl>
                                          </p:cBhvr>
                                        </p:animEffect>
                                        <p:anim calcmode="lin" valueType="num">
                                          <p:cBhvr>
                                            <p:cTn id="45" dur="500" fill="hold"/>
                                            <p:tgtEl>
                                              <p:spTgt spid="202"/>
                                            </p:tgtEl>
                                            <p:attrNameLst>
                                              <p:attrName>ppt_x</p:attrName>
                                            </p:attrNameLst>
                                          </p:cBhvr>
                                          <p:tavLst>
                                            <p:tav tm="0">
                                              <p:val>
                                                <p:strVal val="#ppt_x"/>
                                              </p:val>
                                            </p:tav>
                                            <p:tav tm="100000">
                                              <p:val>
                                                <p:strVal val="#ppt_x"/>
                                              </p:val>
                                            </p:tav>
                                          </p:tavLst>
                                        </p:anim>
                                        <p:anim calcmode="lin" valueType="num">
                                          <p:cBhvr>
                                            <p:cTn id="46" dur="500" fill="hold"/>
                                            <p:tgtEl>
                                              <p:spTgt spid="202"/>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97"/>
                                            </p:tgtEl>
                                            <p:attrNameLst>
                                              <p:attrName>style.visibility</p:attrName>
                                            </p:attrNameLst>
                                          </p:cBhvr>
                                          <p:to>
                                            <p:strVal val="visible"/>
                                          </p:to>
                                        </p:set>
                                        <p:animEffect transition="in" filter="fade">
                                          <p:cBhvr>
                                            <p:cTn id="49" dur="500"/>
                                            <p:tgtEl>
                                              <p:spTgt spid="197"/>
                                            </p:tgtEl>
                                          </p:cBhvr>
                                        </p:animEffect>
                                        <p:anim calcmode="lin" valueType="num">
                                          <p:cBhvr>
                                            <p:cTn id="50" dur="500" fill="hold"/>
                                            <p:tgtEl>
                                              <p:spTgt spid="197"/>
                                            </p:tgtEl>
                                            <p:attrNameLst>
                                              <p:attrName>ppt_x</p:attrName>
                                            </p:attrNameLst>
                                          </p:cBhvr>
                                          <p:tavLst>
                                            <p:tav tm="0">
                                              <p:val>
                                                <p:strVal val="#ppt_x"/>
                                              </p:val>
                                            </p:tav>
                                            <p:tav tm="100000">
                                              <p:val>
                                                <p:strVal val="#ppt_x"/>
                                              </p:val>
                                            </p:tav>
                                          </p:tavLst>
                                        </p:anim>
                                        <p:anim calcmode="lin" valueType="num">
                                          <p:cBhvr>
                                            <p:cTn id="51" dur="500" fill="hold"/>
                                            <p:tgtEl>
                                              <p:spTgt spid="19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92"/>
                                            </p:tgtEl>
                                            <p:attrNameLst>
                                              <p:attrName>style.visibility</p:attrName>
                                            </p:attrNameLst>
                                          </p:cBhvr>
                                          <p:to>
                                            <p:strVal val="visible"/>
                                          </p:to>
                                        </p:set>
                                        <p:animEffect transition="in" filter="fade">
                                          <p:cBhvr>
                                            <p:cTn id="54" dur="500"/>
                                            <p:tgtEl>
                                              <p:spTgt spid="192"/>
                                            </p:tgtEl>
                                          </p:cBhvr>
                                        </p:animEffect>
                                        <p:anim calcmode="lin" valueType="num">
                                          <p:cBhvr>
                                            <p:cTn id="55" dur="500" fill="hold"/>
                                            <p:tgtEl>
                                              <p:spTgt spid="192"/>
                                            </p:tgtEl>
                                            <p:attrNameLst>
                                              <p:attrName>ppt_x</p:attrName>
                                            </p:attrNameLst>
                                          </p:cBhvr>
                                          <p:tavLst>
                                            <p:tav tm="0">
                                              <p:val>
                                                <p:strVal val="#ppt_x"/>
                                              </p:val>
                                            </p:tav>
                                            <p:tav tm="100000">
                                              <p:val>
                                                <p:strVal val="#ppt_x"/>
                                              </p:val>
                                            </p:tav>
                                          </p:tavLst>
                                        </p:anim>
                                        <p:anim calcmode="lin" valueType="num">
                                          <p:cBhvr>
                                            <p:cTn id="56" dur="500" fill="hold"/>
                                            <p:tgtEl>
                                              <p:spTgt spid="192"/>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187"/>
                                            </p:tgtEl>
                                            <p:attrNameLst>
                                              <p:attrName>style.visibility</p:attrName>
                                            </p:attrNameLst>
                                          </p:cBhvr>
                                          <p:to>
                                            <p:strVal val="visible"/>
                                          </p:to>
                                        </p:set>
                                        <p:animEffect transition="in" filter="fade">
                                          <p:cBhvr>
                                            <p:cTn id="59" dur="500"/>
                                            <p:tgtEl>
                                              <p:spTgt spid="187"/>
                                            </p:tgtEl>
                                          </p:cBhvr>
                                        </p:animEffect>
                                        <p:anim calcmode="lin" valueType="num">
                                          <p:cBhvr>
                                            <p:cTn id="60" dur="500" fill="hold"/>
                                            <p:tgtEl>
                                              <p:spTgt spid="187"/>
                                            </p:tgtEl>
                                            <p:attrNameLst>
                                              <p:attrName>ppt_x</p:attrName>
                                            </p:attrNameLst>
                                          </p:cBhvr>
                                          <p:tavLst>
                                            <p:tav tm="0">
                                              <p:val>
                                                <p:strVal val="#ppt_x"/>
                                              </p:val>
                                            </p:tav>
                                            <p:tav tm="100000">
                                              <p:val>
                                                <p:strVal val="#ppt_x"/>
                                              </p:val>
                                            </p:tav>
                                          </p:tavLst>
                                        </p:anim>
                                        <p:anim calcmode="lin" valueType="num">
                                          <p:cBhvr>
                                            <p:cTn id="61" dur="500" fill="hold"/>
                                            <p:tgtEl>
                                              <p:spTgt spid="187"/>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07"/>
                                            </p:tgtEl>
                                            <p:attrNameLst>
                                              <p:attrName>style.visibility</p:attrName>
                                            </p:attrNameLst>
                                          </p:cBhvr>
                                          <p:to>
                                            <p:strVal val="visible"/>
                                          </p:to>
                                        </p:set>
                                        <p:animEffect transition="in" filter="fade">
                                          <p:cBhvr>
                                            <p:cTn id="64" dur="500"/>
                                            <p:tgtEl>
                                              <p:spTgt spid="207"/>
                                            </p:tgtEl>
                                          </p:cBhvr>
                                        </p:animEffect>
                                        <p:anim calcmode="lin" valueType="num">
                                          <p:cBhvr>
                                            <p:cTn id="65" dur="500" fill="hold"/>
                                            <p:tgtEl>
                                              <p:spTgt spid="207"/>
                                            </p:tgtEl>
                                            <p:attrNameLst>
                                              <p:attrName>ppt_x</p:attrName>
                                            </p:attrNameLst>
                                          </p:cBhvr>
                                          <p:tavLst>
                                            <p:tav tm="0">
                                              <p:val>
                                                <p:strVal val="#ppt_x"/>
                                              </p:val>
                                            </p:tav>
                                            <p:tav tm="100000">
                                              <p:val>
                                                <p:strVal val="#ppt_x"/>
                                              </p:val>
                                            </p:tav>
                                          </p:tavLst>
                                        </p:anim>
                                        <p:anim calcmode="lin" valueType="num">
                                          <p:cBhvr>
                                            <p:cTn id="66" dur="500" fill="hold"/>
                                            <p:tgtEl>
                                              <p:spTgt spid="20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212"/>
                                            </p:tgtEl>
                                            <p:attrNameLst>
                                              <p:attrName>style.visibility</p:attrName>
                                            </p:attrNameLst>
                                          </p:cBhvr>
                                          <p:to>
                                            <p:strVal val="visible"/>
                                          </p:to>
                                        </p:set>
                                        <p:animEffect transition="in" filter="fade">
                                          <p:cBhvr>
                                            <p:cTn id="69" dur="500"/>
                                            <p:tgtEl>
                                              <p:spTgt spid="212"/>
                                            </p:tgtEl>
                                          </p:cBhvr>
                                        </p:animEffect>
                                        <p:anim calcmode="lin" valueType="num">
                                          <p:cBhvr>
                                            <p:cTn id="70" dur="500" fill="hold"/>
                                            <p:tgtEl>
                                              <p:spTgt spid="212"/>
                                            </p:tgtEl>
                                            <p:attrNameLst>
                                              <p:attrName>ppt_x</p:attrName>
                                            </p:attrNameLst>
                                          </p:cBhvr>
                                          <p:tavLst>
                                            <p:tav tm="0">
                                              <p:val>
                                                <p:strVal val="#ppt_x"/>
                                              </p:val>
                                            </p:tav>
                                            <p:tav tm="100000">
                                              <p:val>
                                                <p:strVal val="#ppt_x"/>
                                              </p:val>
                                            </p:tav>
                                          </p:tavLst>
                                        </p:anim>
                                        <p:anim calcmode="lin" valueType="num">
                                          <p:cBhvr>
                                            <p:cTn id="71" dur="500" fill="hold"/>
                                            <p:tgtEl>
                                              <p:spTgt spid="21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217"/>
                                            </p:tgtEl>
                                            <p:attrNameLst>
                                              <p:attrName>style.visibility</p:attrName>
                                            </p:attrNameLst>
                                          </p:cBhvr>
                                          <p:to>
                                            <p:strVal val="visible"/>
                                          </p:to>
                                        </p:set>
                                        <p:animEffect transition="in" filter="fade">
                                          <p:cBhvr>
                                            <p:cTn id="74" dur="500"/>
                                            <p:tgtEl>
                                              <p:spTgt spid="217"/>
                                            </p:tgtEl>
                                          </p:cBhvr>
                                        </p:animEffect>
                                        <p:anim calcmode="lin" valueType="num">
                                          <p:cBhvr>
                                            <p:cTn id="75" dur="500" fill="hold"/>
                                            <p:tgtEl>
                                              <p:spTgt spid="217"/>
                                            </p:tgtEl>
                                            <p:attrNameLst>
                                              <p:attrName>ppt_x</p:attrName>
                                            </p:attrNameLst>
                                          </p:cBhvr>
                                          <p:tavLst>
                                            <p:tav tm="0">
                                              <p:val>
                                                <p:strVal val="#ppt_x"/>
                                              </p:val>
                                            </p:tav>
                                            <p:tav tm="100000">
                                              <p:val>
                                                <p:strVal val="#ppt_x"/>
                                              </p:val>
                                            </p:tav>
                                          </p:tavLst>
                                        </p:anim>
                                        <p:anim calcmode="lin" valueType="num">
                                          <p:cBhvr>
                                            <p:cTn id="76" dur="500" fill="hold"/>
                                            <p:tgtEl>
                                              <p:spTgt spid="2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wipe(left)">
                                          <p:cBhvr>
                                            <p:cTn id="7" dur="500"/>
                                            <p:tgtEl>
                                              <p:spTgt spid="1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7"/>
                                            </p:tgtEl>
                                            <p:attrNameLst>
                                              <p:attrName>style.visibility</p:attrName>
                                            </p:attrNameLst>
                                          </p:cBhvr>
                                          <p:to>
                                            <p:strVal val="visible"/>
                                          </p:to>
                                        </p:set>
                                        <p:animEffect transition="in" filter="wipe(left)">
                                          <p:cBhvr>
                                            <p:cTn id="11" dur="1000"/>
                                            <p:tgtEl>
                                              <p:spTgt spid="137"/>
                                            </p:tgtEl>
                                          </p:cBhvr>
                                        </p:animEffect>
                                      </p:childTnLst>
                                    </p:cTn>
                                  </p:par>
                                </p:childTnLst>
                              </p:cTn>
                            </p:par>
                            <p:par>
                              <p:cTn id="12" fill="hold">
                                <p:stCondLst>
                                  <p:cond delay="1500"/>
                                </p:stCondLst>
                                <p:childTnLst>
                                  <p:par>
                                    <p:cTn id="13" presetID="2" presetClass="entr" presetSubtype="2" accel="58000" fill="hold" nodeType="afterEffect">
                                      <p:stCondLst>
                                        <p:cond delay="0"/>
                                      </p:stCondLst>
                                      <p:childTnLst>
                                        <p:set>
                                          <p:cBhvr>
                                            <p:cTn id="14" dur="1" fill="hold">
                                              <p:stCondLst>
                                                <p:cond delay="0"/>
                                              </p:stCondLst>
                                            </p:cTn>
                                            <p:tgtEl>
                                              <p:spTgt spid="138"/>
                                            </p:tgtEl>
                                            <p:attrNameLst>
                                              <p:attrName>style.visibility</p:attrName>
                                            </p:attrNameLst>
                                          </p:cBhvr>
                                          <p:to>
                                            <p:strVal val="visible"/>
                                          </p:to>
                                        </p:set>
                                        <p:anim calcmode="lin" valueType="num">
                                          <p:cBhvr additive="base">
                                            <p:cTn id="15" dur="1500" fill="hold"/>
                                            <p:tgtEl>
                                              <p:spTgt spid="138"/>
                                            </p:tgtEl>
                                            <p:attrNameLst>
                                              <p:attrName>ppt_x</p:attrName>
                                            </p:attrNameLst>
                                          </p:cBhvr>
                                          <p:tavLst>
                                            <p:tav tm="0">
                                              <p:val>
                                                <p:strVal val="1+#ppt_w/2"/>
                                              </p:val>
                                            </p:tav>
                                            <p:tav tm="100000">
                                              <p:val>
                                                <p:strVal val="#ppt_x"/>
                                              </p:val>
                                            </p:tav>
                                          </p:tavLst>
                                        </p:anim>
                                        <p:anim calcmode="lin" valueType="num">
                                          <p:cBhvr additive="base">
                                            <p:cTn id="16" dur="1500" fill="hold"/>
                                            <p:tgtEl>
                                              <p:spTgt spid="138"/>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145"/>
                                            </p:tgtEl>
                                            <p:attrNameLst>
                                              <p:attrName>style.visibility</p:attrName>
                                            </p:attrNameLst>
                                          </p:cBhvr>
                                          <p:to>
                                            <p:strVal val="visible"/>
                                          </p:to>
                                        </p:set>
                                        <p:anim calcmode="lin" valueType="num">
                                          <p:cBhvr additive="base">
                                            <p:cTn id="19" dur="1500" fill="hold"/>
                                            <p:tgtEl>
                                              <p:spTgt spid="145"/>
                                            </p:tgtEl>
                                            <p:attrNameLst>
                                              <p:attrName>ppt_x</p:attrName>
                                            </p:attrNameLst>
                                          </p:cBhvr>
                                          <p:tavLst>
                                            <p:tav tm="0">
                                              <p:val>
                                                <p:strVal val="1+#ppt_w/2"/>
                                              </p:val>
                                            </p:tav>
                                            <p:tav tm="100000">
                                              <p:val>
                                                <p:strVal val="#ppt_x"/>
                                              </p:val>
                                            </p:tav>
                                          </p:tavLst>
                                        </p:anim>
                                        <p:anim calcmode="lin" valueType="num">
                                          <p:cBhvr additive="base">
                                            <p:cTn id="20" dur="1500" fill="hold"/>
                                            <p:tgtEl>
                                              <p:spTgt spid="145"/>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152"/>
                                            </p:tgtEl>
                                            <p:attrNameLst>
                                              <p:attrName>style.visibility</p:attrName>
                                            </p:attrNameLst>
                                          </p:cBhvr>
                                          <p:to>
                                            <p:strVal val="visible"/>
                                          </p:to>
                                        </p:set>
                                        <p:anim calcmode="lin" valueType="num">
                                          <p:cBhvr additive="base">
                                            <p:cTn id="23" dur="1500" fill="hold"/>
                                            <p:tgtEl>
                                              <p:spTgt spid="152"/>
                                            </p:tgtEl>
                                            <p:attrNameLst>
                                              <p:attrName>ppt_x</p:attrName>
                                            </p:attrNameLst>
                                          </p:cBhvr>
                                          <p:tavLst>
                                            <p:tav tm="0">
                                              <p:val>
                                                <p:strVal val="1+#ppt_w/2"/>
                                              </p:val>
                                            </p:tav>
                                            <p:tav tm="100000">
                                              <p:val>
                                                <p:strVal val="#ppt_x"/>
                                              </p:val>
                                            </p:tav>
                                          </p:tavLst>
                                        </p:anim>
                                        <p:anim calcmode="lin" valueType="num">
                                          <p:cBhvr additive="base">
                                            <p:cTn id="24" dur="1500" fill="hold"/>
                                            <p:tgtEl>
                                              <p:spTgt spid="152"/>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159"/>
                                            </p:tgtEl>
                                            <p:attrNameLst>
                                              <p:attrName>style.visibility</p:attrName>
                                            </p:attrNameLst>
                                          </p:cBhvr>
                                          <p:to>
                                            <p:strVal val="visible"/>
                                          </p:to>
                                        </p:set>
                                        <p:anim calcmode="lin" valueType="num">
                                          <p:cBhvr additive="base">
                                            <p:cTn id="27" dur="1500" fill="hold"/>
                                            <p:tgtEl>
                                              <p:spTgt spid="159"/>
                                            </p:tgtEl>
                                            <p:attrNameLst>
                                              <p:attrName>ppt_x</p:attrName>
                                            </p:attrNameLst>
                                          </p:cBhvr>
                                          <p:tavLst>
                                            <p:tav tm="0">
                                              <p:val>
                                                <p:strVal val="1+#ppt_w/2"/>
                                              </p:val>
                                            </p:tav>
                                            <p:tav tm="100000">
                                              <p:val>
                                                <p:strVal val="#ppt_x"/>
                                              </p:val>
                                            </p:tav>
                                          </p:tavLst>
                                        </p:anim>
                                        <p:anim calcmode="lin" valueType="num">
                                          <p:cBhvr additive="base">
                                            <p:cTn id="28" dur="1500" fill="hold"/>
                                            <p:tgtEl>
                                              <p:spTgt spid="15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166"/>
                                            </p:tgtEl>
                                            <p:attrNameLst>
                                              <p:attrName>style.visibility</p:attrName>
                                            </p:attrNameLst>
                                          </p:cBhvr>
                                          <p:to>
                                            <p:strVal val="visible"/>
                                          </p:to>
                                        </p:set>
                                        <p:anim calcmode="lin" valueType="num">
                                          <p:cBhvr additive="base">
                                            <p:cTn id="31" dur="1500" fill="hold"/>
                                            <p:tgtEl>
                                              <p:spTgt spid="166"/>
                                            </p:tgtEl>
                                            <p:attrNameLst>
                                              <p:attrName>ppt_x</p:attrName>
                                            </p:attrNameLst>
                                          </p:cBhvr>
                                          <p:tavLst>
                                            <p:tav tm="0">
                                              <p:val>
                                                <p:strVal val="1+#ppt_w/2"/>
                                              </p:val>
                                            </p:tav>
                                            <p:tav tm="100000">
                                              <p:val>
                                                <p:strVal val="#ppt_x"/>
                                              </p:val>
                                            </p:tav>
                                          </p:tavLst>
                                        </p:anim>
                                        <p:anim calcmode="lin" valueType="num">
                                          <p:cBhvr additive="base">
                                            <p:cTn id="32" dur="1500" fill="hold"/>
                                            <p:tgtEl>
                                              <p:spTgt spid="166"/>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173"/>
                                            </p:tgtEl>
                                            <p:attrNameLst>
                                              <p:attrName>style.visibility</p:attrName>
                                            </p:attrNameLst>
                                          </p:cBhvr>
                                          <p:to>
                                            <p:strVal val="visible"/>
                                          </p:to>
                                        </p:set>
                                        <p:anim calcmode="lin" valueType="num">
                                          <p:cBhvr additive="base">
                                            <p:cTn id="35" dur="1500" fill="hold"/>
                                            <p:tgtEl>
                                              <p:spTgt spid="173"/>
                                            </p:tgtEl>
                                            <p:attrNameLst>
                                              <p:attrName>ppt_x</p:attrName>
                                            </p:attrNameLst>
                                          </p:cBhvr>
                                          <p:tavLst>
                                            <p:tav tm="0">
                                              <p:val>
                                                <p:strVal val="1+#ppt_w/2"/>
                                              </p:val>
                                            </p:tav>
                                            <p:tav tm="100000">
                                              <p:val>
                                                <p:strVal val="#ppt_x"/>
                                              </p:val>
                                            </p:tav>
                                          </p:tavLst>
                                        </p:anim>
                                        <p:anim calcmode="lin" valueType="num">
                                          <p:cBhvr additive="base">
                                            <p:cTn id="36" dur="1500" fill="hold"/>
                                            <p:tgtEl>
                                              <p:spTgt spid="173"/>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180"/>
                                            </p:tgtEl>
                                            <p:attrNameLst>
                                              <p:attrName>style.visibility</p:attrName>
                                            </p:attrNameLst>
                                          </p:cBhvr>
                                          <p:to>
                                            <p:strVal val="visible"/>
                                          </p:to>
                                        </p:set>
                                        <p:anim calcmode="lin" valueType="num">
                                          <p:cBhvr additive="base">
                                            <p:cTn id="39" dur="1500" fill="hold"/>
                                            <p:tgtEl>
                                              <p:spTgt spid="180"/>
                                            </p:tgtEl>
                                            <p:attrNameLst>
                                              <p:attrName>ppt_x</p:attrName>
                                            </p:attrNameLst>
                                          </p:cBhvr>
                                          <p:tavLst>
                                            <p:tav tm="0">
                                              <p:val>
                                                <p:strVal val="1+#ppt_w/2"/>
                                              </p:val>
                                            </p:tav>
                                            <p:tav tm="100000">
                                              <p:val>
                                                <p:strVal val="#ppt_x"/>
                                              </p:val>
                                            </p:tav>
                                          </p:tavLst>
                                        </p:anim>
                                        <p:anim calcmode="lin" valueType="num">
                                          <p:cBhvr additive="base">
                                            <p:cTn id="40" dur="1500" fill="hold"/>
                                            <p:tgtEl>
                                              <p:spTgt spid="180"/>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202"/>
                                            </p:tgtEl>
                                            <p:attrNameLst>
                                              <p:attrName>style.visibility</p:attrName>
                                            </p:attrNameLst>
                                          </p:cBhvr>
                                          <p:to>
                                            <p:strVal val="visible"/>
                                          </p:to>
                                        </p:set>
                                        <p:animEffect transition="in" filter="fade">
                                          <p:cBhvr>
                                            <p:cTn id="44" dur="500"/>
                                            <p:tgtEl>
                                              <p:spTgt spid="202"/>
                                            </p:tgtEl>
                                          </p:cBhvr>
                                        </p:animEffect>
                                        <p:anim calcmode="lin" valueType="num">
                                          <p:cBhvr>
                                            <p:cTn id="45" dur="500" fill="hold"/>
                                            <p:tgtEl>
                                              <p:spTgt spid="202"/>
                                            </p:tgtEl>
                                            <p:attrNameLst>
                                              <p:attrName>ppt_x</p:attrName>
                                            </p:attrNameLst>
                                          </p:cBhvr>
                                          <p:tavLst>
                                            <p:tav tm="0">
                                              <p:val>
                                                <p:strVal val="#ppt_x"/>
                                              </p:val>
                                            </p:tav>
                                            <p:tav tm="100000">
                                              <p:val>
                                                <p:strVal val="#ppt_x"/>
                                              </p:val>
                                            </p:tav>
                                          </p:tavLst>
                                        </p:anim>
                                        <p:anim calcmode="lin" valueType="num">
                                          <p:cBhvr>
                                            <p:cTn id="46" dur="500" fill="hold"/>
                                            <p:tgtEl>
                                              <p:spTgt spid="202"/>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97"/>
                                            </p:tgtEl>
                                            <p:attrNameLst>
                                              <p:attrName>style.visibility</p:attrName>
                                            </p:attrNameLst>
                                          </p:cBhvr>
                                          <p:to>
                                            <p:strVal val="visible"/>
                                          </p:to>
                                        </p:set>
                                        <p:animEffect transition="in" filter="fade">
                                          <p:cBhvr>
                                            <p:cTn id="49" dur="500"/>
                                            <p:tgtEl>
                                              <p:spTgt spid="197"/>
                                            </p:tgtEl>
                                          </p:cBhvr>
                                        </p:animEffect>
                                        <p:anim calcmode="lin" valueType="num">
                                          <p:cBhvr>
                                            <p:cTn id="50" dur="500" fill="hold"/>
                                            <p:tgtEl>
                                              <p:spTgt spid="197"/>
                                            </p:tgtEl>
                                            <p:attrNameLst>
                                              <p:attrName>ppt_x</p:attrName>
                                            </p:attrNameLst>
                                          </p:cBhvr>
                                          <p:tavLst>
                                            <p:tav tm="0">
                                              <p:val>
                                                <p:strVal val="#ppt_x"/>
                                              </p:val>
                                            </p:tav>
                                            <p:tav tm="100000">
                                              <p:val>
                                                <p:strVal val="#ppt_x"/>
                                              </p:val>
                                            </p:tav>
                                          </p:tavLst>
                                        </p:anim>
                                        <p:anim calcmode="lin" valueType="num">
                                          <p:cBhvr>
                                            <p:cTn id="51" dur="500" fill="hold"/>
                                            <p:tgtEl>
                                              <p:spTgt spid="19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92"/>
                                            </p:tgtEl>
                                            <p:attrNameLst>
                                              <p:attrName>style.visibility</p:attrName>
                                            </p:attrNameLst>
                                          </p:cBhvr>
                                          <p:to>
                                            <p:strVal val="visible"/>
                                          </p:to>
                                        </p:set>
                                        <p:animEffect transition="in" filter="fade">
                                          <p:cBhvr>
                                            <p:cTn id="54" dur="500"/>
                                            <p:tgtEl>
                                              <p:spTgt spid="192"/>
                                            </p:tgtEl>
                                          </p:cBhvr>
                                        </p:animEffect>
                                        <p:anim calcmode="lin" valueType="num">
                                          <p:cBhvr>
                                            <p:cTn id="55" dur="500" fill="hold"/>
                                            <p:tgtEl>
                                              <p:spTgt spid="192"/>
                                            </p:tgtEl>
                                            <p:attrNameLst>
                                              <p:attrName>ppt_x</p:attrName>
                                            </p:attrNameLst>
                                          </p:cBhvr>
                                          <p:tavLst>
                                            <p:tav tm="0">
                                              <p:val>
                                                <p:strVal val="#ppt_x"/>
                                              </p:val>
                                            </p:tav>
                                            <p:tav tm="100000">
                                              <p:val>
                                                <p:strVal val="#ppt_x"/>
                                              </p:val>
                                            </p:tav>
                                          </p:tavLst>
                                        </p:anim>
                                        <p:anim calcmode="lin" valueType="num">
                                          <p:cBhvr>
                                            <p:cTn id="56" dur="500" fill="hold"/>
                                            <p:tgtEl>
                                              <p:spTgt spid="192"/>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187"/>
                                            </p:tgtEl>
                                            <p:attrNameLst>
                                              <p:attrName>style.visibility</p:attrName>
                                            </p:attrNameLst>
                                          </p:cBhvr>
                                          <p:to>
                                            <p:strVal val="visible"/>
                                          </p:to>
                                        </p:set>
                                        <p:animEffect transition="in" filter="fade">
                                          <p:cBhvr>
                                            <p:cTn id="59" dur="500"/>
                                            <p:tgtEl>
                                              <p:spTgt spid="187"/>
                                            </p:tgtEl>
                                          </p:cBhvr>
                                        </p:animEffect>
                                        <p:anim calcmode="lin" valueType="num">
                                          <p:cBhvr>
                                            <p:cTn id="60" dur="500" fill="hold"/>
                                            <p:tgtEl>
                                              <p:spTgt spid="187"/>
                                            </p:tgtEl>
                                            <p:attrNameLst>
                                              <p:attrName>ppt_x</p:attrName>
                                            </p:attrNameLst>
                                          </p:cBhvr>
                                          <p:tavLst>
                                            <p:tav tm="0">
                                              <p:val>
                                                <p:strVal val="#ppt_x"/>
                                              </p:val>
                                            </p:tav>
                                            <p:tav tm="100000">
                                              <p:val>
                                                <p:strVal val="#ppt_x"/>
                                              </p:val>
                                            </p:tav>
                                          </p:tavLst>
                                        </p:anim>
                                        <p:anim calcmode="lin" valueType="num">
                                          <p:cBhvr>
                                            <p:cTn id="61" dur="500" fill="hold"/>
                                            <p:tgtEl>
                                              <p:spTgt spid="187"/>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07"/>
                                            </p:tgtEl>
                                            <p:attrNameLst>
                                              <p:attrName>style.visibility</p:attrName>
                                            </p:attrNameLst>
                                          </p:cBhvr>
                                          <p:to>
                                            <p:strVal val="visible"/>
                                          </p:to>
                                        </p:set>
                                        <p:animEffect transition="in" filter="fade">
                                          <p:cBhvr>
                                            <p:cTn id="64" dur="500"/>
                                            <p:tgtEl>
                                              <p:spTgt spid="207"/>
                                            </p:tgtEl>
                                          </p:cBhvr>
                                        </p:animEffect>
                                        <p:anim calcmode="lin" valueType="num">
                                          <p:cBhvr>
                                            <p:cTn id="65" dur="500" fill="hold"/>
                                            <p:tgtEl>
                                              <p:spTgt spid="207"/>
                                            </p:tgtEl>
                                            <p:attrNameLst>
                                              <p:attrName>ppt_x</p:attrName>
                                            </p:attrNameLst>
                                          </p:cBhvr>
                                          <p:tavLst>
                                            <p:tav tm="0">
                                              <p:val>
                                                <p:strVal val="#ppt_x"/>
                                              </p:val>
                                            </p:tav>
                                            <p:tav tm="100000">
                                              <p:val>
                                                <p:strVal val="#ppt_x"/>
                                              </p:val>
                                            </p:tav>
                                          </p:tavLst>
                                        </p:anim>
                                        <p:anim calcmode="lin" valueType="num">
                                          <p:cBhvr>
                                            <p:cTn id="66" dur="500" fill="hold"/>
                                            <p:tgtEl>
                                              <p:spTgt spid="20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212"/>
                                            </p:tgtEl>
                                            <p:attrNameLst>
                                              <p:attrName>style.visibility</p:attrName>
                                            </p:attrNameLst>
                                          </p:cBhvr>
                                          <p:to>
                                            <p:strVal val="visible"/>
                                          </p:to>
                                        </p:set>
                                        <p:animEffect transition="in" filter="fade">
                                          <p:cBhvr>
                                            <p:cTn id="69" dur="500"/>
                                            <p:tgtEl>
                                              <p:spTgt spid="212"/>
                                            </p:tgtEl>
                                          </p:cBhvr>
                                        </p:animEffect>
                                        <p:anim calcmode="lin" valueType="num">
                                          <p:cBhvr>
                                            <p:cTn id="70" dur="500" fill="hold"/>
                                            <p:tgtEl>
                                              <p:spTgt spid="212"/>
                                            </p:tgtEl>
                                            <p:attrNameLst>
                                              <p:attrName>ppt_x</p:attrName>
                                            </p:attrNameLst>
                                          </p:cBhvr>
                                          <p:tavLst>
                                            <p:tav tm="0">
                                              <p:val>
                                                <p:strVal val="#ppt_x"/>
                                              </p:val>
                                            </p:tav>
                                            <p:tav tm="100000">
                                              <p:val>
                                                <p:strVal val="#ppt_x"/>
                                              </p:val>
                                            </p:tav>
                                          </p:tavLst>
                                        </p:anim>
                                        <p:anim calcmode="lin" valueType="num">
                                          <p:cBhvr>
                                            <p:cTn id="71" dur="500" fill="hold"/>
                                            <p:tgtEl>
                                              <p:spTgt spid="21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217"/>
                                            </p:tgtEl>
                                            <p:attrNameLst>
                                              <p:attrName>style.visibility</p:attrName>
                                            </p:attrNameLst>
                                          </p:cBhvr>
                                          <p:to>
                                            <p:strVal val="visible"/>
                                          </p:to>
                                        </p:set>
                                        <p:animEffect transition="in" filter="fade">
                                          <p:cBhvr>
                                            <p:cTn id="74" dur="500"/>
                                            <p:tgtEl>
                                              <p:spTgt spid="217"/>
                                            </p:tgtEl>
                                          </p:cBhvr>
                                        </p:animEffect>
                                        <p:anim calcmode="lin" valueType="num">
                                          <p:cBhvr>
                                            <p:cTn id="75" dur="500" fill="hold"/>
                                            <p:tgtEl>
                                              <p:spTgt spid="217"/>
                                            </p:tgtEl>
                                            <p:attrNameLst>
                                              <p:attrName>ppt_x</p:attrName>
                                            </p:attrNameLst>
                                          </p:cBhvr>
                                          <p:tavLst>
                                            <p:tav tm="0">
                                              <p:val>
                                                <p:strVal val="#ppt_x"/>
                                              </p:val>
                                            </p:tav>
                                            <p:tav tm="100000">
                                              <p:val>
                                                <p:strVal val="#ppt_x"/>
                                              </p:val>
                                            </p:tav>
                                          </p:tavLst>
                                        </p:anim>
                                        <p:anim calcmode="lin" valueType="num">
                                          <p:cBhvr>
                                            <p:cTn id="76" dur="500" fill="hold"/>
                                            <p:tgtEl>
                                              <p:spTgt spid="2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331218" y="2841780"/>
            <a:ext cx="1479595" cy="0"/>
            <a:chOff x="3838575" y="2892218"/>
            <a:chExt cx="1940605" cy="0"/>
          </a:xfrm>
          <a:solidFill>
            <a:srgbClr val="FF0000"/>
          </a:solidFill>
        </p:grpSpPr>
        <p:cxnSp>
          <p:nvCxnSpPr>
            <p:cNvPr id="21" name="直接连接符 20"/>
            <p:cNvCxnSpPr/>
            <p:nvPr/>
          </p:nvCxnSpPr>
          <p:spPr>
            <a:xfrm>
              <a:off x="3838575" y="2892218"/>
              <a:ext cx="1515605" cy="0"/>
            </a:xfrm>
            <a:prstGeom prst="line">
              <a:avLst/>
            </a:prstGeom>
            <a:grpFill/>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288265" y="2892218"/>
              <a:ext cx="490915" cy="0"/>
            </a:xfrm>
            <a:prstGeom prst="line">
              <a:avLst/>
            </a:prstGeom>
            <a:grpFill/>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9" name="椭圆 18"/>
          <p:cNvSpPr/>
          <p:nvPr/>
        </p:nvSpPr>
        <p:spPr>
          <a:xfrm>
            <a:off x="737987" y="2350157"/>
            <a:ext cx="1055249" cy="105511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mj-ea"/>
              <a:ea typeface="+mj-ea"/>
            </a:endParaRPr>
          </a:p>
        </p:txBody>
      </p:sp>
      <p:grpSp>
        <p:nvGrpSpPr>
          <p:cNvPr id="26" name="组合 25"/>
          <p:cNvGrpSpPr/>
          <p:nvPr/>
        </p:nvGrpSpPr>
        <p:grpSpPr>
          <a:xfrm>
            <a:off x="2368236" y="1537135"/>
            <a:ext cx="2609634" cy="260929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9" name="组合 28"/>
          <p:cNvGrpSpPr/>
          <p:nvPr/>
        </p:nvGrpSpPr>
        <p:grpSpPr>
          <a:xfrm>
            <a:off x="4073863" y="1380122"/>
            <a:ext cx="623984" cy="623903"/>
            <a:chOff x="304800" y="673100"/>
            <a:chExt cx="4000500" cy="4000500"/>
          </a:xfrm>
          <a:effectLst>
            <a:outerShdw blurRad="317500" dist="1905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mj-ea"/>
                <a:ea typeface="+mj-ea"/>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0070C0"/>
                  </a:solidFill>
                  <a:latin typeface="+mj-ea"/>
                  <a:ea typeface="+mj-ea"/>
                </a:rPr>
                <a:t>1</a:t>
              </a:r>
              <a:endParaRPr lang="zh-CN" altLang="en-US" sz="2500" b="1" dirty="0">
                <a:solidFill>
                  <a:srgbClr val="0070C0"/>
                </a:solidFill>
                <a:latin typeface="+mj-ea"/>
                <a:ea typeface="+mj-ea"/>
              </a:endParaRPr>
            </a:p>
          </p:txBody>
        </p:sp>
      </p:grpSp>
      <p:grpSp>
        <p:nvGrpSpPr>
          <p:cNvPr id="32" name="组合 31"/>
          <p:cNvGrpSpPr/>
          <p:nvPr/>
        </p:nvGrpSpPr>
        <p:grpSpPr>
          <a:xfrm>
            <a:off x="4618983" y="2420012"/>
            <a:ext cx="623984" cy="623903"/>
            <a:chOff x="304800" y="673100"/>
            <a:chExt cx="4000500" cy="4000500"/>
          </a:xfrm>
          <a:effectLst>
            <a:outerShdw blurRad="317500" dist="1905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mj-ea"/>
                <a:ea typeface="+mj-ea"/>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0070C0"/>
                  </a:solidFill>
                  <a:latin typeface="+mj-ea"/>
                  <a:ea typeface="+mj-ea"/>
                </a:rPr>
                <a:t>2</a:t>
              </a:r>
              <a:endParaRPr lang="zh-CN" altLang="en-US" sz="2500" b="1" dirty="0">
                <a:solidFill>
                  <a:srgbClr val="0070C0"/>
                </a:solidFill>
                <a:latin typeface="+mj-ea"/>
                <a:ea typeface="+mj-ea"/>
              </a:endParaRPr>
            </a:p>
          </p:txBody>
        </p:sp>
      </p:grpSp>
      <p:grpSp>
        <p:nvGrpSpPr>
          <p:cNvPr id="35" name="组合 34"/>
          <p:cNvGrpSpPr/>
          <p:nvPr/>
        </p:nvGrpSpPr>
        <p:grpSpPr>
          <a:xfrm>
            <a:off x="4073863" y="3511460"/>
            <a:ext cx="623984" cy="623903"/>
            <a:chOff x="304800" y="673100"/>
            <a:chExt cx="4000500" cy="4000500"/>
          </a:xfrm>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mj-ea"/>
                <a:ea typeface="+mj-ea"/>
              </a:endParaRPr>
            </a:p>
          </p:txBody>
        </p:sp>
        <p:sp>
          <p:nvSpPr>
            <p:cNvPr id="37" name="椭圆 3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0070C0"/>
                  </a:solidFill>
                  <a:latin typeface="+mj-ea"/>
                  <a:ea typeface="+mj-ea"/>
                </a:rPr>
                <a:t>3</a:t>
              </a:r>
              <a:endParaRPr lang="zh-CN" altLang="en-US" sz="2500" b="1" dirty="0">
                <a:solidFill>
                  <a:srgbClr val="0070C0"/>
                </a:solidFill>
                <a:latin typeface="+mj-ea"/>
                <a:ea typeface="+mj-ea"/>
              </a:endParaRPr>
            </a:p>
          </p:txBody>
        </p:sp>
      </p:grpSp>
      <p:sp>
        <p:nvSpPr>
          <p:cNvPr id="38" name="TextBox 20"/>
          <p:cNvSpPr txBox="1"/>
          <p:nvPr/>
        </p:nvSpPr>
        <p:spPr>
          <a:xfrm>
            <a:off x="928119" y="2718694"/>
            <a:ext cx="616836" cy="246173"/>
          </a:xfrm>
          <a:prstGeom prst="rect">
            <a:avLst/>
          </a:prstGeom>
          <a:noFill/>
        </p:spPr>
        <p:txBody>
          <a:bodyPr wrap="none" lIns="0" tIns="0" rIns="0" bIns="0" rtlCol="0">
            <a:spAutoFit/>
          </a:bodyPr>
          <a:lstStyle/>
          <a:p>
            <a:pPr algn="ctr"/>
            <a:r>
              <a:rPr lang="zh-CN" altLang="en-US" sz="1600" b="1" dirty="0">
                <a:solidFill>
                  <a:schemeClr val="bg1"/>
                </a:solidFill>
                <a:latin typeface="+mj-ea"/>
                <a:ea typeface="+mj-ea"/>
              </a:rPr>
              <a:t>关键词</a:t>
            </a:r>
          </a:p>
        </p:txBody>
      </p:sp>
      <p:sp>
        <p:nvSpPr>
          <p:cNvPr id="39" name="TextBox 21"/>
          <p:cNvSpPr txBox="1"/>
          <p:nvPr/>
        </p:nvSpPr>
        <p:spPr>
          <a:xfrm>
            <a:off x="5380782" y="1413327"/>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0" name="TextBox 22"/>
          <p:cNvSpPr txBox="1"/>
          <p:nvPr/>
        </p:nvSpPr>
        <p:spPr>
          <a:xfrm>
            <a:off x="5738387" y="2454420"/>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1" name="TextBox 23"/>
          <p:cNvSpPr txBox="1"/>
          <p:nvPr/>
        </p:nvSpPr>
        <p:spPr>
          <a:xfrm>
            <a:off x="5380783" y="3562750"/>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2" name="TextBox 24"/>
          <p:cNvSpPr txBox="1"/>
          <p:nvPr/>
        </p:nvSpPr>
        <p:spPr>
          <a:xfrm>
            <a:off x="2991149" y="2350158"/>
            <a:ext cx="1220512" cy="900247"/>
          </a:xfrm>
          <a:prstGeom prst="rect">
            <a:avLst/>
          </a:prstGeom>
          <a:noFill/>
        </p:spPr>
        <p:txBody>
          <a:bodyPr wrap="square" lIns="0" tIns="0" rIns="0" bIns="0" rtlCol="0">
            <a:spAutoFit/>
          </a:bodyPr>
          <a:lstStyle/>
          <a:p>
            <a:pPr algn="just">
              <a:lnSpc>
                <a:spcPct val="130000"/>
              </a:lnSpc>
            </a:pPr>
            <a:r>
              <a:rPr lang="zh-CN" altLang="en-US" sz="900" dirty="0">
                <a:latin typeface="+mj-ea"/>
                <a:ea typeface="+mj-ea"/>
              </a:rPr>
              <a:t>点击输入简要文字内容，文字内容需概括精炼，不用多余的文字修饰，言简意赅的说明分项内容</a:t>
            </a:r>
            <a:r>
              <a:rPr lang="en-US" altLang="zh-CN" sz="900" dirty="0">
                <a:latin typeface="+mj-ea"/>
                <a:ea typeface="+mj-ea"/>
              </a:rPr>
              <a:t>……</a:t>
            </a:r>
          </a:p>
        </p:txBody>
      </p:sp>
      <p:sp>
        <p:nvSpPr>
          <p:cNvPr id="2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4" fill="hold" grpId="0" nodeType="afterEffect" p14:presetBounceEnd="44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44000">
                                          <p:cBhvr additive="base">
                                            <p:cTn id="11" dur="5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2000"/>
                                </p:stCondLst>
                                <p:childTnLst>
                                  <p:par>
                                    <p:cTn id="24" presetID="2" presetClass="entr" presetSubtype="1" fill="hold" nodeType="afterEffect" p14:presetBounceEnd="44000">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14:bounceEnd="44000">
                                          <p:cBhvr additive="base">
                                            <p:cTn id="26" dur="500" fill="hold"/>
                                            <p:tgtEl>
                                              <p:spTgt spid="26"/>
                                            </p:tgtEl>
                                            <p:attrNameLst>
                                              <p:attrName>ppt_x</p:attrName>
                                            </p:attrNameLst>
                                          </p:cBhvr>
                                          <p:tavLst>
                                            <p:tav tm="0">
                                              <p:val>
                                                <p:strVal val="#ppt_x"/>
                                              </p:val>
                                            </p:tav>
                                            <p:tav tm="100000">
                                              <p:val>
                                                <p:strVal val="#ppt_x"/>
                                              </p:val>
                                            </p:tav>
                                          </p:tavLst>
                                        </p:anim>
                                        <p:anim calcmode="lin" valueType="num" p14:bounceEnd="44000">
                                          <p:cBhvr additive="base">
                                            <p:cTn id="27" dur="500" fill="hold"/>
                                            <p:tgtEl>
                                              <p:spTgt spid="2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up)">
                                          <p:cBhvr>
                                            <p:cTn id="31" dur="500"/>
                                            <p:tgtEl>
                                              <p:spTgt spid="42"/>
                                            </p:tgtEl>
                                          </p:cBhvr>
                                        </p:animEffect>
                                      </p:childTnLst>
                                    </p:cTn>
                                  </p:par>
                                </p:childTnLst>
                              </p:cTn>
                            </p:par>
                            <p:par>
                              <p:cTn id="32" fill="hold">
                                <p:stCondLst>
                                  <p:cond delay="3000"/>
                                </p:stCondLst>
                                <p:childTnLst>
                                  <p:par>
                                    <p:cTn id="33" presetID="52" presetClass="entr" presetSubtype="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Scale>
                                          <p:cBhvr>
                                            <p:cTn id="35"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29"/>
                                            </p:tgtEl>
                                            <p:attrNameLst>
                                              <p:attrName>ppt_x</p:attrName>
                                              <p:attrName>ppt_y</p:attrName>
                                            </p:attrNameLst>
                                          </p:cBhvr>
                                        </p:animMotion>
                                        <p:animEffect transition="in" filter="fade">
                                          <p:cBhvr>
                                            <p:cTn id="37" dur="500"/>
                                            <p:tgtEl>
                                              <p:spTgt spid="29"/>
                                            </p:tgtEl>
                                          </p:cBhvr>
                                        </p:animEffect>
                                      </p:childTnLst>
                                    </p:cTn>
                                  </p:par>
                                </p:childTnLst>
                              </p:cTn>
                            </p:par>
                            <p:par>
                              <p:cTn id="38" fill="hold">
                                <p:stCondLst>
                                  <p:cond delay="3500"/>
                                </p:stCondLst>
                                <p:childTnLst>
                                  <p:par>
                                    <p:cTn id="39" presetID="52" presetClass="entr" presetSubtype="0"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Scale>
                                          <p:cBhvr>
                                            <p:cTn id="41"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32"/>
                                            </p:tgtEl>
                                            <p:attrNameLst>
                                              <p:attrName>ppt_x</p:attrName>
                                              <p:attrName>ppt_y</p:attrName>
                                            </p:attrNameLst>
                                          </p:cBhvr>
                                        </p:animMotion>
                                        <p:animEffect transition="in" filter="fade">
                                          <p:cBhvr>
                                            <p:cTn id="43" dur="500"/>
                                            <p:tgtEl>
                                              <p:spTgt spid="32"/>
                                            </p:tgtEl>
                                          </p:cBhvr>
                                        </p:animEffect>
                                      </p:childTnLst>
                                    </p:cTn>
                                  </p:par>
                                </p:childTnLst>
                              </p:cTn>
                            </p:par>
                            <p:par>
                              <p:cTn id="44" fill="hold">
                                <p:stCondLst>
                                  <p:cond delay="4000"/>
                                </p:stCondLst>
                                <p:childTnLst>
                                  <p:par>
                                    <p:cTn id="45" presetID="52" presetClass="entr" presetSubtype="0"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22" presetClass="entr" presetSubtype="8" fill="hold" grpId="0" nodeType="withEffect">
                                      <p:stCondLst>
                                        <p:cond delay="40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8" grpId="0"/>
          <p:bldP spid="39" grpId="0"/>
          <p:bldP spid="40" grpId="0"/>
          <p:bldP spid="41" grpId="0"/>
          <p:bldP spid="42"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up)">
                                          <p:cBhvr>
                                            <p:cTn id="31" dur="500"/>
                                            <p:tgtEl>
                                              <p:spTgt spid="42"/>
                                            </p:tgtEl>
                                          </p:cBhvr>
                                        </p:animEffect>
                                      </p:childTnLst>
                                    </p:cTn>
                                  </p:par>
                                </p:childTnLst>
                              </p:cTn>
                            </p:par>
                            <p:par>
                              <p:cTn id="32" fill="hold">
                                <p:stCondLst>
                                  <p:cond delay="3000"/>
                                </p:stCondLst>
                                <p:childTnLst>
                                  <p:par>
                                    <p:cTn id="33" presetID="52" presetClass="entr" presetSubtype="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Scale>
                                          <p:cBhvr>
                                            <p:cTn id="35"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29"/>
                                            </p:tgtEl>
                                            <p:attrNameLst>
                                              <p:attrName>ppt_x</p:attrName>
                                              <p:attrName>ppt_y</p:attrName>
                                            </p:attrNameLst>
                                          </p:cBhvr>
                                        </p:animMotion>
                                        <p:animEffect transition="in" filter="fade">
                                          <p:cBhvr>
                                            <p:cTn id="37" dur="500"/>
                                            <p:tgtEl>
                                              <p:spTgt spid="29"/>
                                            </p:tgtEl>
                                          </p:cBhvr>
                                        </p:animEffect>
                                      </p:childTnLst>
                                    </p:cTn>
                                  </p:par>
                                </p:childTnLst>
                              </p:cTn>
                            </p:par>
                            <p:par>
                              <p:cTn id="38" fill="hold">
                                <p:stCondLst>
                                  <p:cond delay="3500"/>
                                </p:stCondLst>
                                <p:childTnLst>
                                  <p:par>
                                    <p:cTn id="39" presetID="52" presetClass="entr" presetSubtype="0"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Scale>
                                          <p:cBhvr>
                                            <p:cTn id="41"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32"/>
                                            </p:tgtEl>
                                            <p:attrNameLst>
                                              <p:attrName>ppt_x</p:attrName>
                                              <p:attrName>ppt_y</p:attrName>
                                            </p:attrNameLst>
                                          </p:cBhvr>
                                        </p:animMotion>
                                        <p:animEffect transition="in" filter="fade">
                                          <p:cBhvr>
                                            <p:cTn id="43" dur="500"/>
                                            <p:tgtEl>
                                              <p:spTgt spid="32"/>
                                            </p:tgtEl>
                                          </p:cBhvr>
                                        </p:animEffect>
                                      </p:childTnLst>
                                    </p:cTn>
                                  </p:par>
                                </p:childTnLst>
                              </p:cTn>
                            </p:par>
                            <p:par>
                              <p:cTn id="44" fill="hold">
                                <p:stCondLst>
                                  <p:cond delay="4000"/>
                                </p:stCondLst>
                                <p:childTnLst>
                                  <p:par>
                                    <p:cTn id="45" presetID="52" presetClass="entr" presetSubtype="0"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22" presetClass="entr" presetSubtype="8" fill="hold" grpId="0" nodeType="withEffect">
                                      <p:stCondLst>
                                        <p:cond delay="40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8" grpId="0"/>
          <p:bldP spid="39" grpId="0"/>
          <p:bldP spid="40" grpId="0"/>
          <p:bldP spid="41" grpId="0"/>
          <p:bldP spid="42" grpId="0"/>
          <p:bldP spid="2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24960" y="1728720"/>
            <a:ext cx="1338975" cy="1338801"/>
            <a:chOff x="2172225" y="-2068441"/>
            <a:chExt cx="1106591" cy="1106447"/>
          </a:xfrm>
        </p:grpSpPr>
        <p:grpSp>
          <p:nvGrpSpPr>
            <p:cNvPr id="96" name="组合 95"/>
            <p:cNvGrpSpPr/>
            <p:nvPr/>
          </p:nvGrpSpPr>
          <p:grpSpPr>
            <a:xfrm>
              <a:off x="2172225" y="-2068441"/>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2" name="组合 21"/>
            <p:cNvGrpSpPr>
              <a:grpSpLocks noChangeAspect="1"/>
            </p:cNvGrpSpPr>
            <p:nvPr/>
          </p:nvGrpSpPr>
          <p:grpSpPr>
            <a:xfrm>
              <a:off x="2397139" y="-1815563"/>
              <a:ext cx="700321" cy="600690"/>
              <a:chOff x="5084763" y="971550"/>
              <a:chExt cx="323850" cy="277813"/>
            </a:xfrm>
            <a:solidFill>
              <a:srgbClr val="C00000"/>
            </a:solidFill>
          </p:grpSpPr>
          <p:sp>
            <p:nvSpPr>
              <p:cNvPr id="23"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4"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25"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grpSp>
      <p:sp>
        <p:nvSpPr>
          <p:cNvPr id="33" name="矩形 32"/>
          <p:cNvSpPr/>
          <p:nvPr/>
        </p:nvSpPr>
        <p:spPr>
          <a:xfrm>
            <a:off x="0" y="2398121"/>
            <a:ext cx="1980000" cy="9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4" name="矩形 33"/>
          <p:cNvSpPr/>
          <p:nvPr/>
        </p:nvSpPr>
        <p:spPr>
          <a:xfrm>
            <a:off x="3779912" y="2398121"/>
            <a:ext cx="5364088" cy="9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5" name="TextBox 34"/>
          <p:cNvSpPr txBox="1"/>
          <p:nvPr/>
        </p:nvSpPr>
        <p:spPr>
          <a:xfrm>
            <a:off x="3740030" y="1594416"/>
            <a:ext cx="3371436" cy="646331"/>
          </a:xfrm>
          <a:prstGeom prst="rect">
            <a:avLst/>
          </a:prstGeom>
          <a:noFill/>
        </p:spPr>
        <p:txBody>
          <a:bodyPr wrap="none" rtlCol="0">
            <a:spAutoFit/>
          </a:bodyPr>
          <a:lstStyle/>
          <a:p>
            <a:r>
              <a:rPr lang="en-US" altLang="zh-CN" sz="3600" b="1" dirty="0" smtClean="0">
                <a:latin typeface="微软雅黑" pitchFamily="34" charset="-122"/>
                <a:ea typeface="微软雅黑" pitchFamily="34" charset="-122"/>
              </a:rPr>
              <a:t>2.</a:t>
            </a:r>
            <a:r>
              <a:rPr lang="zh-CN" altLang="en-US" sz="3600" b="1" dirty="0" smtClean="0">
                <a:latin typeface="微软雅黑" pitchFamily="34" charset="-122"/>
                <a:ea typeface="微软雅黑" pitchFamily="34" charset="-122"/>
              </a:rPr>
              <a:t>工作完成情况</a:t>
            </a:r>
            <a:endParaRPr lang="zh-CN" altLang="en-US" sz="3600" b="1" dirty="0">
              <a:latin typeface="微软雅黑" pitchFamily="34" charset="-122"/>
              <a:ea typeface="微软雅黑" pitchFamily="34" charset="-122"/>
            </a:endParaRPr>
          </a:p>
        </p:txBody>
      </p:sp>
      <p:sp>
        <p:nvSpPr>
          <p:cNvPr id="36" name="TextBox 35"/>
          <p:cNvSpPr txBox="1"/>
          <p:nvPr/>
        </p:nvSpPr>
        <p:spPr>
          <a:xfrm>
            <a:off x="3744569"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7" name="TextBox 36"/>
          <p:cNvSpPr txBox="1"/>
          <p:nvPr/>
        </p:nvSpPr>
        <p:spPr>
          <a:xfrm>
            <a:off x="5981575"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8" name="TextBox 37"/>
          <p:cNvSpPr txBox="1"/>
          <p:nvPr/>
        </p:nvSpPr>
        <p:spPr>
          <a:xfrm>
            <a:off x="3744569"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9" name="TextBox 38"/>
          <p:cNvSpPr txBox="1"/>
          <p:nvPr/>
        </p:nvSpPr>
        <p:spPr>
          <a:xfrm>
            <a:off x="5981575"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2176491429"/>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left)">
                                      <p:cBhvr>
                                        <p:cTn id="13" dur="500"/>
                                        <p:tgtEl>
                                          <p:spTgt spid="34"/>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right)">
                                      <p:cBhvr>
                                        <p:cTn id="16" dur="500"/>
                                        <p:tgtEl>
                                          <p:spTgt spid="33"/>
                                        </p:tgtEl>
                                      </p:cBhvr>
                                    </p:animEffect>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35"/>
                                        </p:tgtEl>
                                        <p:attrNameLst>
                                          <p:attrName>style.visibility</p:attrName>
                                        </p:attrNameLst>
                                      </p:cBhvr>
                                      <p:to>
                                        <p:strVal val="visible"/>
                                      </p:to>
                                    </p:set>
                                    <p:anim by="(-#ppt_w*2)" calcmode="lin" valueType="num">
                                      <p:cBhvr rctx="PPT">
                                        <p:cTn id="20" dur="500" autoRev="1" fill="hold">
                                          <p:stCondLst>
                                            <p:cond delay="0"/>
                                          </p:stCondLst>
                                        </p:cTn>
                                        <p:tgtEl>
                                          <p:spTgt spid="35"/>
                                        </p:tgtEl>
                                        <p:attrNameLst>
                                          <p:attrName>ppt_w</p:attrName>
                                        </p:attrNameLst>
                                      </p:cBhvr>
                                    </p:anim>
                                    <p:anim by="(#ppt_w*0.50)" calcmode="lin" valueType="num">
                                      <p:cBhvr>
                                        <p:cTn id="21" dur="500" decel="50000" autoRev="1" fill="hold">
                                          <p:stCondLst>
                                            <p:cond delay="0"/>
                                          </p:stCondLst>
                                        </p:cTn>
                                        <p:tgtEl>
                                          <p:spTgt spid="35"/>
                                        </p:tgtEl>
                                        <p:attrNameLst>
                                          <p:attrName>ppt_x</p:attrName>
                                        </p:attrNameLst>
                                      </p:cBhvr>
                                    </p:anim>
                                    <p:anim from="(-#ppt_h/2)" to="(#ppt_y)" calcmode="lin" valueType="num">
                                      <p:cBhvr>
                                        <p:cTn id="22" dur="1000" fill="hold">
                                          <p:stCondLst>
                                            <p:cond delay="0"/>
                                          </p:stCondLst>
                                        </p:cTn>
                                        <p:tgtEl>
                                          <p:spTgt spid="35"/>
                                        </p:tgtEl>
                                        <p:attrNameLst>
                                          <p:attrName>ppt_y</p:attrName>
                                        </p:attrNameLst>
                                      </p:cBhvr>
                                    </p:anim>
                                    <p:animRot by="21600000">
                                      <p:cBhvr>
                                        <p:cTn id="23" dur="1000" fill="hold">
                                          <p:stCondLst>
                                            <p:cond delay="0"/>
                                          </p:stCondLst>
                                        </p:cTn>
                                        <p:tgtEl>
                                          <p:spTgt spid="35"/>
                                        </p:tgtEl>
                                        <p:attrNameLst>
                                          <p:attrName>r</p:attrName>
                                        </p:attrNameLst>
                                      </p:cBhvr>
                                    </p:animRot>
                                  </p:childTnLst>
                                </p:cTn>
                              </p:par>
                              <p:par>
                                <p:cTn id="24" presetID="41" presetClass="entr" presetSubtype="0" fill="hold" grpId="1" nodeType="withEffect">
                                  <p:stCondLst>
                                    <p:cond delay="0"/>
                                  </p:stCondLst>
                                  <p:iterate type="lt">
                                    <p:tmPct val="10000"/>
                                  </p:iterate>
                                  <p:childTnLst>
                                    <p:set>
                                      <p:cBhvr>
                                        <p:cTn id="25" dur="1" fill="hold">
                                          <p:stCondLst>
                                            <p:cond delay="0"/>
                                          </p:stCondLst>
                                        </p:cTn>
                                        <p:tgtEl>
                                          <p:spTgt spid="35"/>
                                        </p:tgtEl>
                                        <p:attrNameLst>
                                          <p:attrName>style.visibility</p:attrName>
                                        </p:attrNameLst>
                                      </p:cBhvr>
                                      <p:to>
                                        <p:strVal val="visible"/>
                                      </p:to>
                                    </p:set>
                                    <p:anim calcmode="lin" valueType="num">
                                      <p:cBhvr>
                                        <p:cTn id="26" dur="10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35"/>
                                        </p:tgtEl>
                                        <p:attrNameLst>
                                          <p:attrName>ppt_y</p:attrName>
                                        </p:attrNameLst>
                                      </p:cBhvr>
                                      <p:tavLst>
                                        <p:tav tm="0">
                                          <p:val>
                                            <p:strVal val="#ppt_y"/>
                                          </p:val>
                                        </p:tav>
                                        <p:tav tm="100000">
                                          <p:val>
                                            <p:strVal val="#ppt_y"/>
                                          </p:val>
                                        </p:tav>
                                      </p:tavLst>
                                    </p:anim>
                                    <p:anim calcmode="lin" valueType="num">
                                      <p:cBhvr>
                                        <p:cTn id="28" dur="10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35"/>
                                        </p:tgtEl>
                                      </p:cBhvr>
                                    </p:animEffect>
                                  </p:childTnLst>
                                </p:cTn>
                              </p:par>
                            </p:childTnLst>
                          </p:cTn>
                        </p:par>
                        <p:par>
                          <p:cTn id="31" fill="hold">
                            <p:stCondLst>
                              <p:cond delay="2700"/>
                            </p:stCondLst>
                            <p:childTnLst>
                              <p:par>
                                <p:cTn id="32" presetID="14" presetClass="entr" presetSubtype="1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randombar(horizontal)">
                                      <p:cBhvr>
                                        <p:cTn id="34" dur="500"/>
                                        <p:tgtEl>
                                          <p:spTgt spid="3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randombar(horizontal)">
                                      <p:cBhvr>
                                        <p:cTn id="37" dur="500"/>
                                        <p:tgtEl>
                                          <p:spTgt spid="3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randombar(horizontal)">
                                      <p:cBhvr>
                                        <p:cTn id="40" dur="500"/>
                                        <p:tgtEl>
                                          <p:spTgt spid="38"/>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randombar(horizontal)">
                                      <p:cBhvr>
                                        <p:cTn id="4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p:bldP spid="35" grpId="1"/>
      <p:bldP spid="36" grpId="0"/>
      <p:bldP spid="37" grpId="0"/>
      <p:bldP spid="38"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30" name="泪滴形 29"/>
          <p:cNvSpPr/>
          <p:nvPr/>
        </p:nvSpPr>
        <p:spPr>
          <a:xfrm rot="2679981">
            <a:off x="589777" y="1561013"/>
            <a:ext cx="2114123" cy="2114123"/>
          </a:xfrm>
          <a:prstGeom prst="teardrop">
            <a:avLst/>
          </a:prstGeom>
          <a:gradFill flip="none" rotWithShape="1">
            <a:gsLst>
              <a:gs pos="100000">
                <a:srgbClr val="FFFFFF">
                  <a:lumMod val="100000"/>
                </a:srgbClr>
              </a:gs>
              <a:gs pos="0">
                <a:srgbClr val="D9D9DA"/>
              </a:gs>
            </a:gsLst>
            <a:lin ang="8100000" scaled="1"/>
            <a:tileRect/>
          </a:gradFill>
          <a:ln w="28575">
            <a:gradFill flip="none" rotWithShape="1">
              <a:gsLst>
                <a:gs pos="100000">
                  <a:srgbClr val="FFFFFF"/>
                </a:gs>
                <a:gs pos="0">
                  <a:srgbClr val="D9D9DA"/>
                </a:gs>
              </a:gsLst>
              <a:lin ang="18900000" scaled="1"/>
              <a:tileRect/>
            </a:gradFill>
          </a:ln>
          <a:effectLst>
            <a:outerShdw blurRad="2159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 name="泪滴形 30"/>
          <p:cNvSpPr/>
          <p:nvPr/>
        </p:nvSpPr>
        <p:spPr>
          <a:xfrm rot="13499740">
            <a:off x="3027526" y="2136314"/>
            <a:ext cx="2640914" cy="2640914"/>
          </a:xfrm>
          <a:prstGeom prst="teardrop">
            <a:avLst/>
          </a:prstGeom>
          <a:gradFill flip="none" rotWithShape="1">
            <a:gsLst>
              <a:gs pos="100000">
                <a:srgbClr val="FFFFFF">
                  <a:lumMod val="100000"/>
                </a:srgbClr>
              </a:gs>
              <a:gs pos="0">
                <a:srgbClr val="D9D9DA"/>
              </a:gs>
            </a:gsLst>
            <a:lin ang="8100000" scaled="1"/>
            <a:tileRect/>
          </a:gradFill>
          <a:ln w="28575">
            <a:gradFill flip="none" rotWithShape="1">
              <a:gsLst>
                <a:gs pos="100000">
                  <a:srgbClr val="FFFFFF"/>
                </a:gs>
                <a:gs pos="0">
                  <a:srgbClr val="D9D9DA"/>
                </a:gs>
              </a:gsLst>
              <a:lin ang="18900000" scaled="1"/>
              <a:tileRect/>
            </a:gradFill>
          </a:ln>
          <a:effectLst>
            <a:outerShdw blurRad="2286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2" name="组合 31"/>
          <p:cNvGrpSpPr/>
          <p:nvPr/>
        </p:nvGrpSpPr>
        <p:grpSpPr>
          <a:xfrm>
            <a:off x="982875" y="948108"/>
            <a:ext cx="888849" cy="888848"/>
            <a:chOff x="3534996" y="1547079"/>
            <a:chExt cx="878774" cy="878771"/>
          </a:xfrm>
        </p:grpSpPr>
        <p:grpSp>
          <p:nvGrpSpPr>
            <p:cNvPr id="33" name="组合 32"/>
            <p:cNvGrpSpPr/>
            <p:nvPr/>
          </p:nvGrpSpPr>
          <p:grpSpPr>
            <a:xfrm>
              <a:off x="3534996" y="1547079"/>
              <a:ext cx="878774" cy="878771"/>
              <a:chOff x="1008115" y="2542722"/>
              <a:chExt cx="1360493" cy="1360493"/>
            </a:xfrm>
          </p:grpSpPr>
          <p:grpSp>
            <p:nvGrpSpPr>
              <p:cNvPr id="35" name="组合 34"/>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82B0"/>
                    </a:solidFill>
                    <a:ea typeface="微软雅黑" pitchFamily="34"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itchFamily="34" charset="-122"/>
                  </a:endParaRPr>
                </a:p>
              </p:txBody>
            </p:sp>
          </p:grpSp>
          <p:sp>
            <p:nvSpPr>
              <p:cNvPr id="36" name="TextBox 35"/>
              <p:cNvSpPr txBox="1"/>
              <p:nvPr/>
            </p:nvSpPr>
            <p:spPr>
              <a:xfrm>
                <a:off x="1259743" y="2718090"/>
                <a:ext cx="282754" cy="989290"/>
              </a:xfrm>
              <a:prstGeom prst="rect">
                <a:avLst/>
              </a:prstGeom>
              <a:noFill/>
            </p:spPr>
            <p:txBody>
              <a:bodyPr wrap="none" rtlCol="0">
                <a:spAutoFit/>
              </a:bodyPr>
              <a:lstStyle/>
              <a:p>
                <a:endParaRPr lang="zh-CN" altLang="en-US" sz="3600" dirty="0">
                  <a:solidFill>
                    <a:srgbClr val="0082B0"/>
                  </a:solidFill>
                  <a:latin typeface="微软雅黑" pitchFamily="34" charset="-122"/>
                  <a:ea typeface="造字工房劲黑（非商用）常规体" pitchFamily="50" charset="-122"/>
                </a:endParaRPr>
              </a:p>
            </p:txBody>
          </p:sp>
        </p:grpSp>
        <p:sp>
          <p:nvSpPr>
            <p:cNvPr id="34" name="TextBox 19"/>
            <p:cNvSpPr>
              <a:spLocks noChangeArrowheads="1"/>
            </p:cNvSpPr>
            <p:nvPr/>
          </p:nvSpPr>
          <p:spPr bwMode="auto">
            <a:xfrm>
              <a:off x="3681034" y="1687012"/>
              <a:ext cx="639005" cy="63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800" b="1" dirty="0">
                  <a:solidFill>
                    <a:srgbClr val="0070C0"/>
                  </a:solidFill>
                  <a:latin typeface="微软雅黑" panose="020B0503020204020204" pitchFamily="34" charset="-122"/>
                  <a:ea typeface="微软雅黑" panose="020B0503020204020204" pitchFamily="34" charset="-122"/>
                </a:rPr>
                <a:t>计划</a:t>
              </a:r>
              <a:endParaRPr lang="en-US" altLang="zh-CN" sz="1800" b="1" dirty="0">
                <a:solidFill>
                  <a:srgbClr val="0070C0"/>
                </a:solidFill>
                <a:latin typeface="微软雅黑" panose="020B0503020204020204" pitchFamily="34" charset="-122"/>
                <a:ea typeface="微软雅黑" panose="020B0503020204020204" pitchFamily="34" charset="-122"/>
              </a:endParaRPr>
            </a:p>
            <a:p>
              <a:r>
                <a:rPr lang="zh-CN" altLang="en-US" sz="1800" b="1" dirty="0">
                  <a:solidFill>
                    <a:srgbClr val="0070C0"/>
                  </a:solidFill>
                  <a:latin typeface="微软雅黑" panose="020B0503020204020204" pitchFamily="34" charset="-122"/>
                  <a:ea typeface="微软雅黑" panose="020B0503020204020204" pitchFamily="34" charset="-122"/>
                </a:rPr>
                <a:t>目标</a:t>
              </a:r>
            </a:p>
          </p:txBody>
        </p:sp>
      </p:grpSp>
      <p:grpSp>
        <p:nvGrpSpPr>
          <p:cNvPr id="39" name="组合 38"/>
          <p:cNvGrpSpPr/>
          <p:nvPr/>
        </p:nvGrpSpPr>
        <p:grpSpPr>
          <a:xfrm>
            <a:off x="4897650" y="2086414"/>
            <a:ext cx="888849" cy="888848"/>
            <a:chOff x="3534996" y="1547079"/>
            <a:chExt cx="878774" cy="878771"/>
          </a:xfrm>
        </p:grpSpPr>
        <p:grpSp>
          <p:nvGrpSpPr>
            <p:cNvPr id="40" name="组合 39"/>
            <p:cNvGrpSpPr/>
            <p:nvPr/>
          </p:nvGrpSpPr>
          <p:grpSpPr>
            <a:xfrm>
              <a:off x="3534996" y="1547079"/>
              <a:ext cx="878774" cy="878771"/>
              <a:chOff x="1008115" y="2542722"/>
              <a:chExt cx="1360493" cy="1360493"/>
            </a:xfrm>
          </p:grpSpPr>
          <p:grpSp>
            <p:nvGrpSpPr>
              <p:cNvPr id="42" name="组合 41"/>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FF0000"/>
                    </a:solidFill>
                    <a:ea typeface="微软雅黑" pitchFamily="34" charset="-122"/>
                  </a:endParaRPr>
                </a:p>
              </p:txBody>
            </p:sp>
          </p:grpSp>
          <p:sp>
            <p:nvSpPr>
              <p:cNvPr id="46" name="TextBox 45"/>
              <p:cNvSpPr txBox="1"/>
              <p:nvPr/>
            </p:nvSpPr>
            <p:spPr>
              <a:xfrm>
                <a:off x="1259743" y="2718090"/>
                <a:ext cx="282754" cy="989290"/>
              </a:xfrm>
              <a:prstGeom prst="rect">
                <a:avLst/>
              </a:prstGeom>
              <a:noFill/>
            </p:spPr>
            <p:txBody>
              <a:bodyPr wrap="none" rtlCol="0">
                <a:spAutoFit/>
              </a:bodyPr>
              <a:lstStyle/>
              <a:p>
                <a:endParaRPr lang="zh-CN" altLang="en-US" sz="3600" dirty="0">
                  <a:solidFill>
                    <a:srgbClr val="FF0000"/>
                  </a:solidFill>
                  <a:latin typeface="微软雅黑" pitchFamily="34" charset="-122"/>
                  <a:ea typeface="造字工房劲黑（非商用）常规体" pitchFamily="50" charset="-122"/>
                </a:endParaRPr>
              </a:p>
            </p:txBody>
          </p:sp>
        </p:grpSp>
        <p:sp>
          <p:nvSpPr>
            <p:cNvPr id="41" name="TextBox 19"/>
            <p:cNvSpPr>
              <a:spLocks noChangeArrowheads="1"/>
            </p:cNvSpPr>
            <p:nvPr/>
          </p:nvSpPr>
          <p:spPr bwMode="auto">
            <a:xfrm>
              <a:off x="3681034" y="1687012"/>
              <a:ext cx="639005" cy="63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800" b="1" dirty="0">
                  <a:solidFill>
                    <a:srgbClr val="0070C0"/>
                  </a:solidFill>
                  <a:latin typeface="微软雅黑" panose="020B0503020204020204" pitchFamily="34" charset="-122"/>
                  <a:ea typeface="微软雅黑" panose="020B0503020204020204" pitchFamily="34" charset="-122"/>
                </a:rPr>
                <a:t>实际</a:t>
              </a:r>
              <a:endParaRPr lang="en-US" altLang="zh-CN" sz="1800" b="1" dirty="0">
                <a:solidFill>
                  <a:srgbClr val="0070C0"/>
                </a:solidFill>
                <a:latin typeface="微软雅黑" panose="020B0503020204020204" pitchFamily="34" charset="-122"/>
                <a:ea typeface="微软雅黑" panose="020B0503020204020204" pitchFamily="34" charset="-122"/>
              </a:endParaRPr>
            </a:p>
            <a:p>
              <a:r>
                <a:rPr lang="zh-CN" altLang="en-US" sz="1800" b="1" dirty="0">
                  <a:solidFill>
                    <a:srgbClr val="0070C0"/>
                  </a:solidFill>
                  <a:latin typeface="微软雅黑" panose="020B0503020204020204" pitchFamily="34" charset="-122"/>
                  <a:ea typeface="微软雅黑" panose="020B0503020204020204" pitchFamily="34" charset="-122"/>
                </a:rPr>
                <a:t>完成</a:t>
              </a:r>
            </a:p>
          </p:txBody>
        </p:sp>
      </p:grpSp>
      <p:sp>
        <p:nvSpPr>
          <p:cNvPr id="49" name="Rectangle 60"/>
          <p:cNvSpPr>
            <a:spLocks noChangeArrowheads="1"/>
          </p:cNvSpPr>
          <p:nvPr/>
        </p:nvSpPr>
        <p:spPr bwMode="auto">
          <a:xfrm>
            <a:off x="1010902" y="1997884"/>
            <a:ext cx="1341085" cy="32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zh-CN" altLang="en-US" sz="1800" b="1" dirty="0">
                <a:latin typeface="微软雅黑" pitchFamily="34" charset="-122"/>
                <a:ea typeface="微软雅黑" pitchFamily="34" charset="-122"/>
                <a:sym typeface="Calibri" pitchFamily="34" charset="0"/>
              </a:rPr>
              <a:t>年利润达到</a:t>
            </a:r>
            <a:endParaRPr lang="en-US" sz="1800" b="1" dirty="0">
              <a:latin typeface="微软雅黑" pitchFamily="34" charset="-122"/>
              <a:ea typeface="微软雅黑" pitchFamily="34" charset="-122"/>
              <a:sym typeface="Calibri" pitchFamily="34" charset="0"/>
            </a:endParaRPr>
          </a:p>
        </p:txBody>
      </p:sp>
      <p:sp>
        <p:nvSpPr>
          <p:cNvPr id="50" name="Rectangle 60"/>
          <p:cNvSpPr>
            <a:spLocks noChangeArrowheads="1"/>
          </p:cNvSpPr>
          <p:nvPr/>
        </p:nvSpPr>
        <p:spPr bwMode="auto">
          <a:xfrm>
            <a:off x="1023546" y="2260815"/>
            <a:ext cx="1385591" cy="51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en-US" altLang="zh-CN" sz="3000" dirty="0">
                <a:latin typeface="+mj-lt"/>
                <a:ea typeface="微软雅黑" pitchFamily="34" charset="-122"/>
                <a:sym typeface="Calibri" pitchFamily="34" charset="0"/>
              </a:rPr>
              <a:t>3000</a:t>
            </a:r>
            <a:r>
              <a:rPr lang="zh-CN" altLang="en-US" sz="2100" dirty="0">
                <a:latin typeface="+mj-lt"/>
                <a:ea typeface="微软雅黑" pitchFamily="34" charset="-122"/>
                <a:sym typeface="Calibri" pitchFamily="34" charset="0"/>
              </a:rPr>
              <a:t>万</a:t>
            </a:r>
            <a:endParaRPr lang="en-US" sz="2100" dirty="0">
              <a:latin typeface="+mj-lt"/>
              <a:ea typeface="微软雅黑" pitchFamily="34" charset="-122"/>
              <a:sym typeface="Calibri" pitchFamily="34" charset="0"/>
            </a:endParaRPr>
          </a:p>
        </p:txBody>
      </p:sp>
      <p:sp>
        <p:nvSpPr>
          <p:cNvPr id="51" name="矩形 47"/>
          <p:cNvSpPr>
            <a:spLocks noChangeArrowheads="1"/>
          </p:cNvSpPr>
          <p:nvPr/>
        </p:nvSpPr>
        <p:spPr bwMode="auto">
          <a:xfrm>
            <a:off x="820961" y="2733390"/>
            <a:ext cx="1683616" cy="610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en-US" altLang="zh-CN" sz="1100" dirty="0">
              <a:latin typeface="微软雅黑" pitchFamily="34" charset="-122"/>
              <a:ea typeface="微软雅黑" pitchFamily="34" charset="-122"/>
              <a:sym typeface="方正兰亭黑_GBK" pitchFamily="2" charset="-122"/>
            </a:endParaRPr>
          </a:p>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zh-CN" altLang="en-US" sz="1100" dirty="0">
              <a:latin typeface="微软雅黑" pitchFamily="34" charset="-122"/>
              <a:ea typeface="微软雅黑" pitchFamily="34" charset="-122"/>
            </a:endParaRPr>
          </a:p>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zh-CN" altLang="en-US" sz="1100" dirty="0">
              <a:latin typeface="微软雅黑" pitchFamily="34" charset="-122"/>
              <a:ea typeface="微软雅黑" pitchFamily="34" charset="-122"/>
            </a:endParaRPr>
          </a:p>
        </p:txBody>
      </p:sp>
      <p:sp>
        <p:nvSpPr>
          <p:cNvPr id="52" name="Rectangle 60"/>
          <p:cNvSpPr>
            <a:spLocks noChangeArrowheads="1"/>
          </p:cNvSpPr>
          <p:nvPr/>
        </p:nvSpPr>
        <p:spPr bwMode="auto">
          <a:xfrm>
            <a:off x="3570395" y="2702978"/>
            <a:ext cx="1341085" cy="32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zh-CN" altLang="en-US" sz="1800" b="1" dirty="0">
                <a:latin typeface="微软雅黑" pitchFamily="34" charset="-122"/>
                <a:ea typeface="微软雅黑" pitchFamily="34" charset="-122"/>
                <a:sym typeface="Calibri" pitchFamily="34" charset="0"/>
              </a:rPr>
              <a:t>年利润达到</a:t>
            </a:r>
            <a:endParaRPr lang="en-US" sz="1800" b="1" dirty="0">
              <a:latin typeface="微软雅黑" pitchFamily="34" charset="-122"/>
              <a:ea typeface="微软雅黑" pitchFamily="34" charset="-122"/>
              <a:sym typeface="Calibri" pitchFamily="34" charset="0"/>
            </a:endParaRPr>
          </a:p>
        </p:txBody>
      </p:sp>
      <p:sp>
        <p:nvSpPr>
          <p:cNvPr id="66" name="Rectangle 60"/>
          <p:cNvSpPr>
            <a:spLocks noChangeArrowheads="1"/>
          </p:cNvSpPr>
          <p:nvPr/>
        </p:nvSpPr>
        <p:spPr bwMode="auto">
          <a:xfrm>
            <a:off x="3583039" y="3037346"/>
            <a:ext cx="1385591" cy="51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en-US" altLang="zh-CN" sz="3000" dirty="0">
                <a:latin typeface="+mj-lt"/>
                <a:ea typeface="微软雅黑" pitchFamily="34" charset="-122"/>
                <a:sym typeface="Calibri" pitchFamily="34" charset="0"/>
              </a:rPr>
              <a:t>3600</a:t>
            </a:r>
            <a:r>
              <a:rPr lang="zh-CN" altLang="en-US" sz="2100" dirty="0">
                <a:latin typeface="+mj-lt"/>
                <a:ea typeface="微软雅黑" pitchFamily="34" charset="-122"/>
                <a:sym typeface="Calibri" pitchFamily="34" charset="0"/>
              </a:rPr>
              <a:t>万</a:t>
            </a:r>
            <a:endParaRPr lang="en-US" sz="2100" dirty="0">
              <a:latin typeface="+mj-lt"/>
              <a:ea typeface="微软雅黑" pitchFamily="34" charset="-122"/>
              <a:sym typeface="Calibri" pitchFamily="34" charset="0"/>
            </a:endParaRPr>
          </a:p>
        </p:txBody>
      </p:sp>
      <p:sp>
        <p:nvSpPr>
          <p:cNvPr id="67" name="矩形 47"/>
          <p:cNvSpPr>
            <a:spLocks noChangeArrowheads="1"/>
          </p:cNvSpPr>
          <p:nvPr/>
        </p:nvSpPr>
        <p:spPr bwMode="auto">
          <a:xfrm>
            <a:off x="3494754" y="3667084"/>
            <a:ext cx="1683616" cy="610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en-US" altLang="zh-CN" sz="1100" dirty="0">
              <a:latin typeface="微软雅黑" pitchFamily="34" charset="-122"/>
              <a:ea typeface="微软雅黑" pitchFamily="34" charset="-122"/>
              <a:sym typeface="方正兰亭黑_GBK" pitchFamily="2" charset="-122"/>
            </a:endParaRPr>
          </a:p>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zh-CN" altLang="en-US" sz="1100" dirty="0">
              <a:latin typeface="微软雅黑" pitchFamily="34" charset="-122"/>
              <a:ea typeface="微软雅黑" pitchFamily="34" charset="-122"/>
            </a:endParaRPr>
          </a:p>
          <a:p>
            <a:pPr algn="ctr">
              <a:lnSpc>
                <a:spcPct val="110000"/>
              </a:lnSpc>
            </a:pPr>
            <a:r>
              <a:rPr lang="zh-CN" altLang="en-US" sz="1100" dirty="0">
                <a:latin typeface="微软雅黑" pitchFamily="34" charset="-122"/>
                <a:ea typeface="微软雅黑" pitchFamily="34" charset="-122"/>
                <a:sym typeface="方正兰亭黑_GBK" pitchFamily="2" charset="-122"/>
              </a:rPr>
              <a:t>点击输入简要文字说明</a:t>
            </a:r>
            <a:endParaRPr lang="zh-CN" altLang="en-US" sz="1100" dirty="0">
              <a:latin typeface="微软雅黑" pitchFamily="34" charset="-122"/>
              <a:ea typeface="微软雅黑" pitchFamily="34" charset="-122"/>
            </a:endParaRPr>
          </a:p>
        </p:txBody>
      </p:sp>
      <p:sp>
        <p:nvSpPr>
          <p:cNvPr id="73" name="矩形 47"/>
          <p:cNvSpPr>
            <a:spLocks noChangeArrowheads="1"/>
          </p:cNvSpPr>
          <p:nvPr/>
        </p:nvSpPr>
        <p:spPr bwMode="auto">
          <a:xfrm>
            <a:off x="2375989" y="1198334"/>
            <a:ext cx="5168140" cy="66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点击输入详细的文字说明或复制文本粘帖自此点击输入详细的文字说明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点击输入详细的文字说明或复制文本粘帖自此点击输入详细的文字说明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点击输入详细的文字说明或复制文本粘帖自此点击输入详细的文字说明</a:t>
            </a:r>
            <a:endParaRPr lang="zh-CN" altLang="en-US" sz="1200" dirty="0">
              <a:latin typeface="微软雅黑" pitchFamily="34" charset="-122"/>
              <a:ea typeface="微软雅黑" pitchFamily="34" charset="-122"/>
            </a:endParaRPr>
          </a:p>
        </p:txBody>
      </p:sp>
      <p:sp>
        <p:nvSpPr>
          <p:cNvPr id="74" name="矩形 47"/>
          <p:cNvSpPr>
            <a:spLocks noChangeArrowheads="1"/>
          </p:cNvSpPr>
          <p:nvPr/>
        </p:nvSpPr>
        <p:spPr bwMode="auto">
          <a:xfrm>
            <a:off x="5962152" y="3138342"/>
            <a:ext cx="2924674" cy="864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nSpc>
                <a:spcPct val="110000"/>
              </a:lnSpc>
            </a:pPr>
            <a:r>
              <a:rPr lang="zh-CN" altLang="en-US" sz="1200" dirty="0">
                <a:latin typeface="微软雅黑" pitchFamily="34" charset="-122"/>
                <a:ea typeface="微软雅黑" pitchFamily="34" charset="-122"/>
                <a:sym typeface="方正兰亭黑_GBK" pitchFamily="2" charset="-122"/>
              </a:rPr>
              <a:t>点击输入详细的文字说明或复制文本粘帖</a:t>
            </a:r>
            <a:endParaRPr lang="en-US" altLang="zh-CN" sz="1200" dirty="0">
              <a:latin typeface="微软雅黑" pitchFamily="34" charset="-122"/>
              <a:ea typeface="微软雅黑" pitchFamily="34" charset="-122"/>
              <a:sym typeface="方正兰亭黑_GBK" pitchFamily="2" charset="-122"/>
            </a:endParaRPr>
          </a:p>
          <a:p>
            <a:pPr>
              <a:lnSpc>
                <a:spcPct val="110000"/>
              </a:lnSpc>
            </a:pPr>
            <a:r>
              <a:rPr lang="zh-CN" altLang="en-US" sz="1200" dirty="0">
                <a:latin typeface="微软雅黑" pitchFamily="34" charset="-122"/>
                <a:ea typeface="微软雅黑" pitchFamily="34" charset="-122"/>
                <a:sym typeface="方正兰亭黑_GBK" pitchFamily="2" charset="-122"/>
              </a:rPr>
              <a:t>自此点击输入详细的文字说明点击输入详</a:t>
            </a:r>
            <a:endParaRPr lang="en-US" altLang="zh-CN" sz="1200" dirty="0">
              <a:latin typeface="微软雅黑" pitchFamily="34" charset="-122"/>
              <a:ea typeface="微软雅黑" pitchFamily="34" charset="-122"/>
              <a:sym typeface="方正兰亭黑_GBK" pitchFamily="2" charset="-122"/>
            </a:endParaRPr>
          </a:p>
          <a:p>
            <a:pPr>
              <a:lnSpc>
                <a:spcPct val="110000"/>
              </a:lnSpc>
            </a:pPr>
            <a:r>
              <a:rPr lang="zh-CN" altLang="en-US" sz="1200" dirty="0">
                <a:latin typeface="微软雅黑" pitchFamily="34" charset="-122"/>
                <a:ea typeface="微软雅黑" pitchFamily="34" charset="-122"/>
                <a:sym typeface="方正兰亭黑_GBK" pitchFamily="2" charset="-122"/>
              </a:rPr>
              <a:t>细的文字说明或复制文本粘帖自此点击输</a:t>
            </a:r>
            <a:endParaRPr lang="en-US" altLang="zh-CN" sz="1200" dirty="0">
              <a:latin typeface="微软雅黑" pitchFamily="34" charset="-122"/>
              <a:ea typeface="微软雅黑" pitchFamily="34" charset="-122"/>
              <a:sym typeface="方正兰亭黑_GBK" pitchFamily="2" charset="-122"/>
            </a:endParaRPr>
          </a:p>
          <a:p>
            <a:pPr>
              <a:lnSpc>
                <a:spcPct val="110000"/>
              </a:lnSpc>
            </a:pPr>
            <a:r>
              <a:rPr lang="zh-CN" altLang="en-US" sz="1200" dirty="0">
                <a:latin typeface="微软雅黑" pitchFamily="34" charset="-122"/>
                <a:ea typeface="微软雅黑" pitchFamily="34" charset="-122"/>
                <a:sym typeface="方正兰亭黑_GBK" pitchFamily="2" charset="-122"/>
              </a:rPr>
              <a:t>点击输入详细的文字说明或复制文本粘帖</a:t>
            </a:r>
            <a:endParaRPr lang="en-US" altLang="zh-CN" sz="1200" dirty="0">
              <a:latin typeface="微软雅黑" pitchFamily="34" charset="-122"/>
              <a:ea typeface="微软雅黑" pitchFamily="34" charset="-122"/>
              <a:sym typeface="方正兰亭黑_GBK" pitchFamily="2" charset="-122"/>
            </a:endParaRPr>
          </a:p>
        </p:txBody>
      </p:sp>
      <p:sp>
        <p:nvSpPr>
          <p:cNvPr id="75" name="Rectangle 60"/>
          <p:cNvSpPr>
            <a:spLocks noChangeArrowheads="1"/>
          </p:cNvSpPr>
          <p:nvPr/>
        </p:nvSpPr>
        <p:spPr bwMode="auto">
          <a:xfrm>
            <a:off x="2540486" y="915566"/>
            <a:ext cx="1116752"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r>
              <a:rPr lang="zh-CN" altLang="en-US" sz="1500" b="1" dirty="0">
                <a:solidFill>
                  <a:srgbClr val="0070C0"/>
                </a:solidFill>
                <a:latin typeface="微软雅黑" pitchFamily="34" charset="-122"/>
                <a:ea typeface="微软雅黑" pitchFamily="34" charset="-122"/>
                <a:sym typeface="Calibri" pitchFamily="34" charset="0"/>
              </a:rPr>
              <a:t>输入标题</a:t>
            </a:r>
            <a:endParaRPr lang="en-US" sz="1500" b="1" dirty="0">
              <a:solidFill>
                <a:srgbClr val="0070C0"/>
              </a:solidFill>
              <a:latin typeface="微软雅黑" pitchFamily="34" charset="-122"/>
              <a:ea typeface="微软雅黑" pitchFamily="34" charset="-122"/>
              <a:sym typeface="Calibri" pitchFamily="34" charset="0"/>
            </a:endParaRPr>
          </a:p>
        </p:txBody>
      </p:sp>
      <p:sp>
        <p:nvSpPr>
          <p:cNvPr id="76" name="Rectangle 60"/>
          <p:cNvSpPr>
            <a:spLocks noChangeArrowheads="1"/>
          </p:cNvSpPr>
          <p:nvPr/>
        </p:nvSpPr>
        <p:spPr bwMode="auto">
          <a:xfrm>
            <a:off x="5968807" y="2844671"/>
            <a:ext cx="1116752"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r>
              <a:rPr lang="zh-CN" altLang="en-US" sz="1500" b="1" dirty="0">
                <a:solidFill>
                  <a:srgbClr val="0070C0"/>
                </a:solidFill>
                <a:latin typeface="微软雅黑" pitchFamily="34" charset="-122"/>
                <a:ea typeface="微软雅黑" pitchFamily="34" charset="-122"/>
                <a:sym typeface="Calibri" pitchFamily="34" charset="0"/>
              </a:rPr>
              <a:t>输入标题</a:t>
            </a:r>
            <a:endParaRPr lang="en-US" sz="1500" b="1" dirty="0">
              <a:solidFill>
                <a:srgbClr val="0070C0"/>
              </a:solidFill>
              <a:latin typeface="微软雅黑" pitchFamily="34" charset="-122"/>
              <a:ea typeface="微软雅黑" pitchFamily="34" charset="-122"/>
              <a:sym typeface="Calibri" pitchFamily="34" charset="0"/>
            </a:endParaRP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8" accel="50000" fill="hold" grpId="0" nodeType="afterEffect" p14:presetBounceEnd="5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5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accel="50000" fill="hold" grpId="0" nodeType="afterEffect" p14:presetBounceEnd="50000">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14:bounceEnd="50000">
                                          <p:cBhvr additive="base">
                                            <p:cTn id="16" dur="5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strVal val="(6*min(max(#ppt_w*#ppt_h,.3),1)-7.4)/-.7*#ppt_w"/>
                                              </p:val>
                                            </p:tav>
                                            <p:tav tm="100000">
                                              <p:val>
                                                <p:strVal val="#ppt_w"/>
                                              </p:val>
                                            </p:tav>
                                          </p:tavLst>
                                        </p:anim>
                                        <p:anim calcmode="lin" valueType="num">
                                          <p:cBhvr>
                                            <p:cTn id="22" dur="500" fill="hold"/>
                                            <p:tgtEl>
                                              <p:spTgt spid="32"/>
                                            </p:tgtEl>
                                            <p:attrNameLst>
                                              <p:attrName>ppt_h</p:attrName>
                                            </p:attrNameLst>
                                          </p:cBhvr>
                                          <p:tavLst>
                                            <p:tav tm="0">
                                              <p:val>
                                                <p:strVal val="(6*min(max(#ppt_w*#ppt_h,.3),1)-7.4)/-.7*#ppt_h"/>
                                              </p:val>
                                            </p:tav>
                                            <p:tav tm="100000">
                                              <p:val>
                                                <p:strVal val="#ppt_h"/>
                                              </p:val>
                                            </p:tav>
                                          </p:tavLst>
                                        </p:anim>
                                        <p:anim calcmode="lin" valueType="num">
                                          <p:cBhvr>
                                            <p:cTn id="23" dur="500" fill="hold"/>
                                            <p:tgtEl>
                                              <p:spTgt spid="32"/>
                                            </p:tgtEl>
                                            <p:attrNameLst>
                                              <p:attrName>ppt_x</p:attrName>
                                            </p:attrNameLst>
                                          </p:cBhvr>
                                          <p:tavLst>
                                            <p:tav tm="0">
                                              <p:val>
                                                <p:fltVal val="0.5"/>
                                              </p:val>
                                            </p:tav>
                                            <p:tav tm="100000">
                                              <p:val>
                                                <p:strVal val="#ppt_x"/>
                                              </p:val>
                                            </p:tav>
                                          </p:tavLst>
                                        </p:anim>
                                        <p:anim calcmode="lin" valueType="num">
                                          <p:cBhvr>
                                            <p:cTn id="24"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000"/>
                                </p:stCondLst>
                                <p:childTnLst>
                                  <p:par>
                                    <p:cTn id="26" presetID="23" presetClass="entr" presetSubtype="36"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strVal val="(6*min(max(#ppt_w*#ppt_h,.3),1)-7.4)/-.7*#ppt_w"/>
                                              </p:val>
                                            </p:tav>
                                            <p:tav tm="100000">
                                              <p:val>
                                                <p:strVal val="#ppt_w"/>
                                              </p:val>
                                            </p:tav>
                                          </p:tavLst>
                                        </p:anim>
                                        <p:anim calcmode="lin" valueType="num">
                                          <p:cBhvr>
                                            <p:cTn id="29" dur="500" fill="hold"/>
                                            <p:tgtEl>
                                              <p:spTgt spid="39"/>
                                            </p:tgtEl>
                                            <p:attrNameLst>
                                              <p:attrName>ppt_h</p:attrName>
                                            </p:attrNameLst>
                                          </p:cBhvr>
                                          <p:tavLst>
                                            <p:tav tm="0">
                                              <p:val>
                                                <p:strVal val="(6*min(max(#ppt_w*#ppt_h,.3),1)-7.4)/-.7*#ppt_h"/>
                                              </p:val>
                                            </p:tav>
                                            <p:tav tm="100000">
                                              <p:val>
                                                <p:strVal val="#ppt_h"/>
                                              </p:val>
                                            </p:tav>
                                          </p:tavLst>
                                        </p:anim>
                                        <p:anim calcmode="lin" valueType="num">
                                          <p:cBhvr>
                                            <p:cTn id="30" dur="500" fill="hold"/>
                                            <p:tgtEl>
                                              <p:spTgt spid="39"/>
                                            </p:tgtEl>
                                            <p:attrNameLst>
                                              <p:attrName>ppt_x</p:attrName>
                                            </p:attrNameLst>
                                          </p:cBhvr>
                                          <p:tavLst>
                                            <p:tav tm="0">
                                              <p:val>
                                                <p:fltVal val="0.5"/>
                                              </p:val>
                                            </p:tav>
                                            <p:tav tm="100000">
                                              <p:val>
                                                <p:strVal val="#ppt_x"/>
                                              </p:val>
                                            </p:tav>
                                          </p:tavLst>
                                        </p:anim>
                                        <p:anim calcmode="lin" valueType="num">
                                          <p:cBhvr>
                                            <p:cTn id="31"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2500"/>
                                </p:stCondLst>
                                <p:childTnLst>
                                  <p:par>
                                    <p:cTn id="33" presetID="16" presetClass="entr" presetSubtype="37"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barn(outVertical)">
                                          <p:cBhvr>
                                            <p:cTn id="35" dur="500"/>
                                            <p:tgtEl>
                                              <p:spTgt spid="49"/>
                                            </p:tgtEl>
                                          </p:cBhvr>
                                        </p:animEffect>
                                      </p:childTnLst>
                                    </p:cTn>
                                  </p:par>
                                  <p:par>
                                    <p:cTn id="36" presetID="16" presetClass="entr" presetSubtype="37"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barn(outVertical)">
                                          <p:cBhvr>
                                            <p:cTn id="38" dur="500"/>
                                            <p:tgtEl>
                                              <p:spTgt spid="50"/>
                                            </p:tgtEl>
                                          </p:cBhvr>
                                        </p:animEffect>
                                      </p:childTnLst>
                                    </p:cTn>
                                  </p:par>
                                  <p:par>
                                    <p:cTn id="39" presetID="16" presetClass="entr" presetSubtype="37"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barn(outVertical)">
                                          <p:cBhvr>
                                            <p:cTn id="41" dur="500"/>
                                            <p:tgtEl>
                                              <p:spTgt spid="51"/>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barn(outVertical)">
                                          <p:cBhvr>
                                            <p:cTn id="44" dur="500"/>
                                            <p:tgtEl>
                                              <p:spTgt spid="52"/>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barn(outVertical)">
                                          <p:cBhvr>
                                            <p:cTn id="47" dur="500"/>
                                            <p:tgtEl>
                                              <p:spTgt spid="66"/>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barn(outVertical)">
                                          <p:cBhvr>
                                            <p:cTn id="50" dur="500"/>
                                            <p:tgtEl>
                                              <p:spTgt spid="67"/>
                                            </p:tgtEl>
                                          </p:cBhvr>
                                        </p:animEffect>
                                      </p:childTnLst>
                                    </p:cTn>
                                  </p:par>
                                </p:childTnLst>
                              </p:cTn>
                            </p:par>
                            <p:par>
                              <p:cTn id="51" fill="hold">
                                <p:stCondLst>
                                  <p:cond delay="3000"/>
                                </p:stCondLst>
                                <p:childTnLst>
                                  <p:par>
                                    <p:cTn id="52" presetID="14" presetClass="entr" presetSubtype="10" fill="hold" grpId="0" nodeType="afterEffect">
                                      <p:stCondLst>
                                        <p:cond delay="0"/>
                                      </p:stCondLst>
                                      <p:childTnLst>
                                        <p:set>
                                          <p:cBhvr>
                                            <p:cTn id="53" dur="1" fill="hold">
                                              <p:stCondLst>
                                                <p:cond delay="0"/>
                                              </p:stCondLst>
                                            </p:cTn>
                                            <p:tgtEl>
                                              <p:spTgt spid="73"/>
                                            </p:tgtEl>
                                            <p:attrNameLst>
                                              <p:attrName>style.visibility</p:attrName>
                                            </p:attrNameLst>
                                          </p:cBhvr>
                                          <p:to>
                                            <p:strVal val="visible"/>
                                          </p:to>
                                        </p:set>
                                        <p:animEffect transition="in" filter="randombar(horizontal)">
                                          <p:cBhvr>
                                            <p:cTn id="54" dur="500"/>
                                            <p:tgtEl>
                                              <p:spTgt spid="73"/>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randombar(horizontal)">
                                          <p:cBhvr>
                                            <p:cTn id="57" dur="500"/>
                                            <p:tgtEl>
                                              <p:spTgt spid="7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fade">
                                          <p:cBhvr>
                                            <p:cTn id="60" dur="500"/>
                                            <p:tgtEl>
                                              <p:spTgt spid="7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fade">
                                          <p:cBhvr>
                                            <p:cTn id="6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P spid="31" grpId="0" animBg="1"/>
          <p:bldP spid="49" grpId="0"/>
          <p:bldP spid="50" grpId="0"/>
          <p:bldP spid="51" grpId="0"/>
          <p:bldP spid="52" grpId="0"/>
          <p:bldP spid="66" grpId="0"/>
          <p:bldP spid="67" grpId="0"/>
          <p:bldP spid="73" grpId="0"/>
          <p:bldP spid="74" grpId="0"/>
          <p:bldP spid="75" grpId="0"/>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8" accel="5000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accel="5000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1+#ppt_w/2"/>
                                              </p:val>
                                            </p:tav>
                                            <p:tav tm="100000">
                                              <p:val>
                                                <p:strVal val="#ppt_x"/>
                                              </p:val>
                                            </p:tav>
                                          </p:tavLst>
                                        </p:anim>
                                        <p:anim calcmode="lin" valueType="num">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strVal val="(6*min(max(#ppt_w*#ppt_h,.3),1)-7.4)/-.7*#ppt_w"/>
                                              </p:val>
                                            </p:tav>
                                            <p:tav tm="100000">
                                              <p:val>
                                                <p:strVal val="#ppt_w"/>
                                              </p:val>
                                            </p:tav>
                                          </p:tavLst>
                                        </p:anim>
                                        <p:anim calcmode="lin" valueType="num">
                                          <p:cBhvr>
                                            <p:cTn id="22" dur="500" fill="hold"/>
                                            <p:tgtEl>
                                              <p:spTgt spid="32"/>
                                            </p:tgtEl>
                                            <p:attrNameLst>
                                              <p:attrName>ppt_h</p:attrName>
                                            </p:attrNameLst>
                                          </p:cBhvr>
                                          <p:tavLst>
                                            <p:tav tm="0">
                                              <p:val>
                                                <p:strVal val="(6*min(max(#ppt_w*#ppt_h,.3),1)-7.4)/-.7*#ppt_h"/>
                                              </p:val>
                                            </p:tav>
                                            <p:tav tm="100000">
                                              <p:val>
                                                <p:strVal val="#ppt_h"/>
                                              </p:val>
                                            </p:tav>
                                          </p:tavLst>
                                        </p:anim>
                                        <p:anim calcmode="lin" valueType="num">
                                          <p:cBhvr>
                                            <p:cTn id="23" dur="500" fill="hold"/>
                                            <p:tgtEl>
                                              <p:spTgt spid="32"/>
                                            </p:tgtEl>
                                            <p:attrNameLst>
                                              <p:attrName>ppt_x</p:attrName>
                                            </p:attrNameLst>
                                          </p:cBhvr>
                                          <p:tavLst>
                                            <p:tav tm="0">
                                              <p:val>
                                                <p:fltVal val="0.5"/>
                                              </p:val>
                                            </p:tav>
                                            <p:tav tm="100000">
                                              <p:val>
                                                <p:strVal val="#ppt_x"/>
                                              </p:val>
                                            </p:tav>
                                          </p:tavLst>
                                        </p:anim>
                                        <p:anim calcmode="lin" valueType="num">
                                          <p:cBhvr>
                                            <p:cTn id="24"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000"/>
                                </p:stCondLst>
                                <p:childTnLst>
                                  <p:par>
                                    <p:cTn id="26" presetID="23" presetClass="entr" presetSubtype="36"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strVal val="(6*min(max(#ppt_w*#ppt_h,.3),1)-7.4)/-.7*#ppt_w"/>
                                              </p:val>
                                            </p:tav>
                                            <p:tav tm="100000">
                                              <p:val>
                                                <p:strVal val="#ppt_w"/>
                                              </p:val>
                                            </p:tav>
                                          </p:tavLst>
                                        </p:anim>
                                        <p:anim calcmode="lin" valueType="num">
                                          <p:cBhvr>
                                            <p:cTn id="29" dur="500" fill="hold"/>
                                            <p:tgtEl>
                                              <p:spTgt spid="39"/>
                                            </p:tgtEl>
                                            <p:attrNameLst>
                                              <p:attrName>ppt_h</p:attrName>
                                            </p:attrNameLst>
                                          </p:cBhvr>
                                          <p:tavLst>
                                            <p:tav tm="0">
                                              <p:val>
                                                <p:strVal val="(6*min(max(#ppt_w*#ppt_h,.3),1)-7.4)/-.7*#ppt_h"/>
                                              </p:val>
                                            </p:tav>
                                            <p:tav tm="100000">
                                              <p:val>
                                                <p:strVal val="#ppt_h"/>
                                              </p:val>
                                            </p:tav>
                                          </p:tavLst>
                                        </p:anim>
                                        <p:anim calcmode="lin" valueType="num">
                                          <p:cBhvr>
                                            <p:cTn id="30" dur="500" fill="hold"/>
                                            <p:tgtEl>
                                              <p:spTgt spid="39"/>
                                            </p:tgtEl>
                                            <p:attrNameLst>
                                              <p:attrName>ppt_x</p:attrName>
                                            </p:attrNameLst>
                                          </p:cBhvr>
                                          <p:tavLst>
                                            <p:tav tm="0">
                                              <p:val>
                                                <p:fltVal val="0.5"/>
                                              </p:val>
                                            </p:tav>
                                            <p:tav tm="100000">
                                              <p:val>
                                                <p:strVal val="#ppt_x"/>
                                              </p:val>
                                            </p:tav>
                                          </p:tavLst>
                                        </p:anim>
                                        <p:anim calcmode="lin" valueType="num">
                                          <p:cBhvr>
                                            <p:cTn id="31"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2500"/>
                                </p:stCondLst>
                                <p:childTnLst>
                                  <p:par>
                                    <p:cTn id="33" presetID="16" presetClass="entr" presetSubtype="37"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barn(outVertical)">
                                          <p:cBhvr>
                                            <p:cTn id="35" dur="500"/>
                                            <p:tgtEl>
                                              <p:spTgt spid="49"/>
                                            </p:tgtEl>
                                          </p:cBhvr>
                                        </p:animEffect>
                                      </p:childTnLst>
                                    </p:cTn>
                                  </p:par>
                                  <p:par>
                                    <p:cTn id="36" presetID="16" presetClass="entr" presetSubtype="37"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barn(outVertical)">
                                          <p:cBhvr>
                                            <p:cTn id="38" dur="500"/>
                                            <p:tgtEl>
                                              <p:spTgt spid="50"/>
                                            </p:tgtEl>
                                          </p:cBhvr>
                                        </p:animEffect>
                                      </p:childTnLst>
                                    </p:cTn>
                                  </p:par>
                                  <p:par>
                                    <p:cTn id="39" presetID="16" presetClass="entr" presetSubtype="37"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barn(outVertical)">
                                          <p:cBhvr>
                                            <p:cTn id="41" dur="500"/>
                                            <p:tgtEl>
                                              <p:spTgt spid="51"/>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barn(outVertical)">
                                          <p:cBhvr>
                                            <p:cTn id="44" dur="500"/>
                                            <p:tgtEl>
                                              <p:spTgt spid="52"/>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barn(outVertical)">
                                          <p:cBhvr>
                                            <p:cTn id="47" dur="500"/>
                                            <p:tgtEl>
                                              <p:spTgt spid="66"/>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barn(outVertical)">
                                          <p:cBhvr>
                                            <p:cTn id="50" dur="500"/>
                                            <p:tgtEl>
                                              <p:spTgt spid="67"/>
                                            </p:tgtEl>
                                          </p:cBhvr>
                                        </p:animEffect>
                                      </p:childTnLst>
                                    </p:cTn>
                                  </p:par>
                                </p:childTnLst>
                              </p:cTn>
                            </p:par>
                            <p:par>
                              <p:cTn id="51" fill="hold">
                                <p:stCondLst>
                                  <p:cond delay="3000"/>
                                </p:stCondLst>
                                <p:childTnLst>
                                  <p:par>
                                    <p:cTn id="52" presetID="14" presetClass="entr" presetSubtype="10" fill="hold" grpId="0" nodeType="afterEffect">
                                      <p:stCondLst>
                                        <p:cond delay="0"/>
                                      </p:stCondLst>
                                      <p:childTnLst>
                                        <p:set>
                                          <p:cBhvr>
                                            <p:cTn id="53" dur="1" fill="hold">
                                              <p:stCondLst>
                                                <p:cond delay="0"/>
                                              </p:stCondLst>
                                            </p:cTn>
                                            <p:tgtEl>
                                              <p:spTgt spid="73"/>
                                            </p:tgtEl>
                                            <p:attrNameLst>
                                              <p:attrName>style.visibility</p:attrName>
                                            </p:attrNameLst>
                                          </p:cBhvr>
                                          <p:to>
                                            <p:strVal val="visible"/>
                                          </p:to>
                                        </p:set>
                                        <p:animEffect transition="in" filter="randombar(horizontal)">
                                          <p:cBhvr>
                                            <p:cTn id="54" dur="500"/>
                                            <p:tgtEl>
                                              <p:spTgt spid="73"/>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randombar(horizontal)">
                                          <p:cBhvr>
                                            <p:cTn id="57" dur="500"/>
                                            <p:tgtEl>
                                              <p:spTgt spid="7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fade">
                                          <p:cBhvr>
                                            <p:cTn id="60" dur="500"/>
                                            <p:tgtEl>
                                              <p:spTgt spid="7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fade">
                                          <p:cBhvr>
                                            <p:cTn id="6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P spid="31" grpId="0" animBg="1"/>
          <p:bldP spid="49" grpId="0"/>
          <p:bldP spid="50" grpId="0"/>
          <p:bldP spid="51" grpId="0"/>
          <p:bldP spid="52" grpId="0"/>
          <p:bldP spid="66" grpId="0"/>
          <p:bldP spid="67" grpId="0"/>
          <p:bldP spid="73" grpId="0"/>
          <p:bldP spid="74" grpId="0"/>
          <p:bldP spid="75" grpId="0"/>
          <p:bldP spid="7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1709309" y="3381840"/>
            <a:ext cx="6373538"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24" name="圆角矩形 23"/>
          <p:cNvSpPr/>
          <p:nvPr/>
        </p:nvSpPr>
        <p:spPr>
          <a:xfrm>
            <a:off x="1073848" y="2401955"/>
            <a:ext cx="6473627"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25" name="圆角矩形 24"/>
          <p:cNvSpPr/>
          <p:nvPr/>
        </p:nvSpPr>
        <p:spPr>
          <a:xfrm>
            <a:off x="1709309" y="1401831"/>
            <a:ext cx="6373538"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41" name="TextBox 73"/>
          <p:cNvSpPr txBox="1"/>
          <p:nvPr/>
        </p:nvSpPr>
        <p:spPr>
          <a:xfrm>
            <a:off x="2302595" y="1482553"/>
            <a:ext cx="5358594" cy="509358"/>
          </a:xfrm>
          <a:prstGeom prst="rect">
            <a:avLst/>
          </a:prstGeom>
          <a:noFill/>
        </p:spPr>
        <p:txBody>
          <a:bodyPr lIns="68570" tIns="34284" rIns="68570" bIns="34284">
            <a:spAutoFit/>
          </a:body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p>
        </p:txBody>
      </p:sp>
      <p:sp>
        <p:nvSpPr>
          <p:cNvPr id="42" name="TextBox 74"/>
          <p:cNvSpPr txBox="1"/>
          <p:nvPr/>
        </p:nvSpPr>
        <p:spPr>
          <a:xfrm>
            <a:off x="1376770" y="2449581"/>
            <a:ext cx="5375254" cy="509358"/>
          </a:xfrm>
          <a:prstGeom prst="rect">
            <a:avLst/>
          </a:prstGeom>
          <a:noFill/>
          <a:ln>
            <a:noFill/>
          </a:ln>
        </p:spPr>
        <p:txBody>
          <a:bodyPr lIns="68570" tIns="34284" rIns="68570" bIns="34284">
            <a:spAutoFit/>
          </a:body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p>
        </p:txBody>
      </p:sp>
      <p:sp>
        <p:nvSpPr>
          <p:cNvPr id="43" name="TextBox 75"/>
          <p:cNvSpPr txBox="1">
            <a:spLocks noChangeArrowheads="1"/>
          </p:cNvSpPr>
          <p:nvPr/>
        </p:nvSpPr>
        <p:spPr bwMode="auto">
          <a:xfrm>
            <a:off x="2199064" y="3425894"/>
            <a:ext cx="5559704" cy="50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0" tIns="34284" rIns="68570" bIns="34284">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p>
        </p:txBody>
      </p:sp>
      <p:grpSp>
        <p:nvGrpSpPr>
          <p:cNvPr id="45" name="组合 44"/>
          <p:cNvGrpSpPr/>
          <p:nvPr/>
        </p:nvGrpSpPr>
        <p:grpSpPr>
          <a:xfrm>
            <a:off x="1194948" y="1254494"/>
            <a:ext cx="965583" cy="919457"/>
            <a:chOff x="3592776" y="1700808"/>
            <a:chExt cx="1653356" cy="1574578"/>
          </a:xfrm>
        </p:grpSpPr>
        <p:grpSp>
          <p:nvGrpSpPr>
            <p:cNvPr id="46" name="组合 45"/>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7" name="矩形 46"/>
            <p:cNvSpPr/>
            <p:nvPr/>
          </p:nvSpPr>
          <p:spPr>
            <a:xfrm>
              <a:off x="3700260"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51" name="组合 50"/>
          <p:cNvGrpSpPr/>
          <p:nvPr/>
        </p:nvGrpSpPr>
        <p:grpSpPr>
          <a:xfrm>
            <a:off x="7163271" y="2263696"/>
            <a:ext cx="965584" cy="919457"/>
            <a:chOff x="3592776" y="1700808"/>
            <a:chExt cx="1653357" cy="1574578"/>
          </a:xfrm>
        </p:grpSpPr>
        <p:grpSp>
          <p:nvGrpSpPr>
            <p:cNvPr id="52" name="组合 51"/>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5" name="椭圆 5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3" name="矩形 52"/>
            <p:cNvSpPr/>
            <p:nvPr/>
          </p:nvSpPr>
          <p:spPr>
            <a:xfrm>
              <a:off x="3700261"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56" name="组合 55"/>
          <p:cNvGrpSpPr/>
          <p:nvPr/>
        </p:nvGrpSpPr>
        <p:grpSpPr>
          <a:xfrm>
            <a:off x="1172211" y="3243580"/>
            <a:ext cx="965583" cy="919457"/>
            <a:chOff x="3592776" y="1700808"/>
            <a:chExt cx="1653356" cy="1574578"/>
          </a:xfrm>
        </p:grpSpPr>
        <p:grpSp>
          <p:nvGrpSpPr>
            <p:cNvPr id="57" name="组合 56"/>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8" name="矩形 57"/>
            <p:cNvSpPr/>
            <p:nvPr/>
          </p:nvSpPr>
          <p:spPr>
            <a:xfrm>
              <a:off x="3700260"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61" name="组合 60"/>
          <p:cNvGrpSpPr/>
          <p:nvPr/>
        </p:nvGrpSpPr>
        <p:grpSpPr>
          <a:xfrm>
            <a:off x="1172699" y="1610736"/>
            <a:ext cx="153511" cy="153491"/>
            <a:chOff x="304800" y="673100"/>
            <a:chExt cx="4000500" cy="4000500"/>
          </a:xfrm>
          <a:effectLst>
            <a:outerShdw blurRad="317500" dist="1905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3" name="椭圆 62"/>
            <p:cNvSpPr/>
            <p:nvPr/>
          </p:nvSpPr>
          <p:spPr>
            <a:xfrm>
              <a:off x="392113" y="760413"/>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grpSp>
        <p:nvGrpSpPr>
          <p:cNvPr id="64" name="组合 63"/>
          <p:cNvGrpSpPr/>
          <p:nvPr/>
        </p:nvGrpSpPr>
        <p:grpSpPr>
          <a:xfrm>
            <a:off x="7152896" y="2629140"/>
            <a:ext cx="153511" cy="153491"/>
            <a:chOff x="304800" y="673100"/>
            <a:chExt cx="4000500" cy="4000500"/>
          </a:xfrm>
          <a:effectLst>
            <a:outerShdw blurRad="317500" dist="1905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6" name="椭圆 65"/>
            <p:cNvSpPr/>
            <p:nvPr/>
          </p:nvSpPr>
          <p:spPr>
            <a:xfrm>
              <a:off x="392113" y="760413"/>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grpSp>
        <p:nvGrpSpPr>
          <p:cNvPr id="67" name="组合 66"/>
          <p:cNvGrpSpPr/>
          <p:nvPr/>
        </p:nvGrpSpPr>
        <p:grpSpPr>
          <a:xfrm>
            <a:off x="1165477" y="3626563"/>
            <a:ext cx="153511" cy="153491"/>
            <a:chOff x="304800" y="673100"/>
            <a:chExt cx="4000500" cy="4000500"/>
          </a:xfrm>
          <a:solidFill>
            <a:srgbClr val="0070C0"/>
          </a:solidFill>
          <a:effectLst>
            <a:outerShdw blurRad="317500" dist="1905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9" name="椭圆 6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sp>
        <p:nvSpPr>
          <p:cNvPr id="3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52" presetClass="entr" presetSubtype="0" fill="hold" nodeType="withEffect">
                                  <p:stCondLst>
                                    <p:cond delay="0"/>
                                  </p:stCondLst>
                                  <p:childTnLst>
                                    <p:set>
                                      <p:cBhvr>
                                        <p:cTn id="15" dur="1" fill="hold">
                                          <p:stCondLst>
                                            <p:cond delay="0"/>
                                          </p:stCondLst>
                                        </p:cTn>
                                        <p:tgtEl>
                                          <p:spTgt spid="61"/>
                                        </p:tgtEl>
                                        <p:attrNameLst>
                                          <p:attrName>style.visibility</p:attrName>
                                        </p:attrNameLst>
                                      </p:cBhvr>
                                      <p:to>
                                        <p:strVal val="visible"/>
                                      </p:to>
                                    </p:set>
                                    <p:animScale>
                                      <p:cBhvr>
                                        <p:cTn id="16" dur="5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500" decel="50000" fill="hold">
                                          <p:stCondLst>
                                            <p:cond delay="0"/>
                                          </p:stCondLst>
                                        </p:cTn>
                                        <p:tgtEl>
                                          <p:spTgt spid="61"/>
                                        </p:tgtEl>
                                        <p:attrNameLst>
                                          <p:attrName>ppt_x</p:attrName>
                                          <p:attrName>ppt_y</p:attrName>
                                        </p:attrNameLst>
                                      </p:cBhvr>
                                    </p:animMotion>
                                    <p:animEffect transition="in" filter="fade">
                                      <p:cBhvr>
                                        <p:cTn id="18" dur="500"/>
                                        <p:tgtEl>
                                          <p:spTgt spid="61"/>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1+#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1+#ppt_w/2"/>
                                          </p:val>
                                        </p:tav>
                                        <p:tav tm="100000">
                                          <p:val>
                                            <p:strVal val="#ppt_x"/>
                                          </p:val>
                                        </p:tav>
                                      </p:tavLst>
                                    </p:anim>
                                    <p:anim calcmode="lin" valueType="num">
                                      <p:cBhvr additive="base">
                                        <p:cTn id="27" dur="500" fill="hold"/>
                                        <p:tgtEl>
                                          <p:spTgt spid="41"/>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ppt_w</p:attrName>
                                        </p:attrNameLst>
                                      </p:cBhvr>
                                      <p:tavLst>
                                        <p:tav tm="0">
                                          <p:val>
                                            <p:fltVal val="0"/>
                                          </p:val>
                                        </p:tav>
                                        <p:tav tm="100000">
                                          <p:val>
                                            <p:strVal val="#ppt_w"/>
                                          </p:val>
                                        </p:tav>
                                      </p:tavLst>
                                    </p:anim>
                                    <p:anim calcmode="lin" valueType="num">
                                      <p:cBhvr>
                                        <p:cTn id="32" dur="500" fill="hold"/>
                                        <p:tgtEl>
                                          <p:spTgt spid="51"/>
                                        </p:tgtEl>
                                        <p:attrNameLst>
                                          <p:attrName>ppt_h</p:attrName>
                                        </p:attrNameLst>
                                      </p:cBhvr>
                                      <p:tavLst>
                                        <p:tav tm="0">
                                          <p:val>
                                            <p:fltVal val="0"/>
                                          </p:val>
                                        </p:tav>
                                        <p:tav tm="100000">
                                          <p:val>
                                            <p:strVal val="#ppt_h"/>
                                          </p:val>
                                        </p:tav>
                                      </p:tavLst>
                                    </p:anim>
                                    <p:animEffect transition="in" filter="fade">
                                      <p:cBhvr>
                                        <p:cTn id="33" dur="500"/>
                                        <p:tgtEl>
                                          <p:spTgt spid="51"/>
                                        </p:tgtEl>
                                      </p:cBhvr>
                                    </p:animEffect>
                                  </p:childTnLst>
                                </p:cTn>
                              </p:par>
                              <p:par>
                                <p:cTn id="34" presetID="52" presetClass="entr" presetSubtype="0" fill="hold" nodeType="withEffect">
                                  <p:stCondLst>
                                    <p:cond delay="0"/>
                                  </p:stCondLst>
                                  <p:childTnLst>
                                    <p:set>
                                      <p:cBhvr>
                                        <p:cTn id="35" dur="1" fill="hold">
                                          <p:stCondLst>
                                            <p:cond delay="0"/>
                                          </p:stCondLst>
                                        </p:cTn>
                                        <p:tgtEl>
                                          <p:spTgt spid="64"/>
                                        </p:tgtEl>
                                        <p:attrNameLst>
                                          <p:attrName>style.visibility</p:attrName>
                                        </p:attrNameLst>
                                      </p:cBhvr>
                                      <p:to>
                                        <p:strVal val="visible"/>
                                      </p:to>
                                    </p:set>
                                    <p:animScale>
                                      <p:cBhvr>
                                        <p:cTn id="36" dur="5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500" decel="50000" fill="hold">
                                          <p:stCondLst>
                                            <p:cond delay="0"/>
                                          </p:stCondLst>
                                        </p:cTn>
                                        <p:tgtEl>
                                          <p:spTgt spid="64"/>
                                        </p:tgtEl>
                                        <p:attrNameLst>
                                          <p:attrName>ppt_x</p:attrName>
                                          <p:attrName>ppt_y</p:attrName>
                                        </p:attrNameLst>
                                      </p:cBhvr>
                                    </p:animMotion>
                                    <p:animEffect transition="in" filter="fade">
                                      <p:cBhvr>
                                        <p:cTn id="38" dur="500"/>
                                        <p:tgtEl>
                                          <p:spTgt spid="64"/>
                                        </p:tgtEl>
                                      </p:cBhvr>
                                    </p:animEffect>
                                  </p:childTnLst>
                                </p:cTn>
                              </p:par>
                            </p:childTnLst>
                          </p:cTn>
                        </p:par>
                        <p:par>
                          <p:cTn id="39" fill="hold">
                            <p:stCondLst>
                              <p:cond delay="2000"/>
                            </p:stCondLst>
                            <p:childTnLst>
                              <p:par>
                                <p:cTn id="40" presetID="2" presetClass="entr" presetSubtype="8"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0-#ppt_w/2"/>
                                          </p:val>
                                        </p:tav>
                                        <p:tav tm="100000">
                                          <p:val>
                                            <p:strVal val="#ppt_x"/>
                                          </p:val>
                                        </p:tav>
                                      </p:tavLst>
                                    </p:anim>
                                    <p:anim calcmode="lin" valueType="num">
                                      <p:cBhvr additive="base">
                                        <p:cTn id="43" dur="5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500" fill="hold"/>
                                        <p:tgtEl>
                                          <p:spTgt spid="42"/>
                                        </p:tgtEl>
                                        <p:attrNameLst>
                                          <p:attrName>ppt_x</p:attrName>
                                        </p:attrNameLst>
                                      </p:cBhvr>
                                      <p:tavLst>
                                        <p:tav tm="0">
                                          <p:val>
                                            <p:strVal val="0-#ppt_w/2"/>
                                          </p:val>
                                        </p:tav>
                                        <p:tav tm="100000">
                                          <p:val>
                                            <p:strVal val="#ppt_x"/>
                                          </p:val>
                                        </p:tav>
                                      </p:tavLst>
                                    </p:anim>
                                    <p:anim calcmode="lin" valueType="num">
                                      <p:cBhvr additive="base">
                                        <p:cTn id="47" dur="500" fill="hold"/>
                                        <p:tgtEl>
                                          <p:spTgt spid="42"/>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53" presetClass="entr" presetSubtype="16"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 calcmode="lin" valueType="num">
                                      <p:cBhvr>
                                        <p:cTn id="51" dur="500" fill="hold"/>
                                        <p:tgtEl>
                                          <p:spTgt spid="56"/>
                                        </p:tgtEl>
                                        <p:attrNameLst>
                                          <p:attrName>ppt_w</p:attrName>
                                        </p:attrNameLst>
                                      </p:cBhvr>
                                      <p:tavLst>
                                        <p:tav tm="0">
                                          <p:val>
                                            <p:fltVal val="0"/>
                                          </p:val>
                                        </p:tav>
                                        <p:tav tm="100000">
                                          <p:val>
                                            <p:strVal val="#ppt_w"/>
                                          </p:val>
                                        </p:tav>
                                      </p:tavLst>
                                    </p:anim>
                                    <p:anim calcmode="lin" valueType="num">
                                      <p:cBhvr>
                                        <p:cTn id="52" dur="500" fill="hold"/>
                                        <p:tgtEl>
                                          <p:spTgt spid="56"/>
                                        </p:tgtEl>
                                        <p:attrNameLst>
                                          <p:attrName>ppt_h</p:attrName>
                                        </p:attrNameLst>
                                      </p:cBhvr>
                                      <p:tavLst>
                                        <p:tav tm="0">
                                          <p:val>
                                            <p:fltVal val="0"/>
                                          </p:val>
                                        </p:tav>
                                        <p:tav tm="100000">
                                          <p:val>
                                            <p:strVal val="#ppt_h"/>
                                          </p:val>
                                        </p:tav>
                                      </p:tavLst>
                                    </p:anim>
                                    <p:animEffect transition="in" filter="fade">
                                      <p:cBhvr>
                                        <p:cTn id="53" dur="500"/>
                                        <p:tgtEl>
                                          <p:spTgt spid="56"/>
                                        </p:tgtEl>
                                      </p:cBhvr>
                                    </p:animEffect>
                                  </p:childTnLst>
                                </p:cTn>
                              </p:par>
                              <p:par>
                                <p:cTn id="54" presetID="52" presetClass="entr" presetSubtype="0" fill="hold" nodeType="withEffect">
                                  <p:stCondLst>
                                    <p:cond delay="0"/>
                                  </p:stCondLst>
                                  <p:childTnLst>
                                    <p:set>
                                      <p:cBhvr>
                                        <p:cTn id="55" dur="1" fill="hold">
                                          <p:stCondLst>
                                            <p:cond delay="0"/>
                                          </p:stCondLst>
                                        </p:cTn>
                                        <p:tgtEl>
                                          <p:spTgt spid="67"/>
                                        </p:tgtEl>
                                        <p:attrNameLst>
                                          <p:attrName>style.visibility</p:attrName>
                                        </p:attrNameLst>
                                      </p:cBhvr>
                                      <p:to>
                                        <p:strVal val="visible"/>
                                      </p:to>
                                    </p:set>
                                    <p:animScale>
                                      <p:cBhvr>
                                        <p:cTn id="56" dur="5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500" decel="50000" fill="hold">
                                          <p:stCondLst>
                                            <p:cond delay="0"/>
                                          </p:stCondLst>
                                        </p:cTn>
                                        <p:tgtEl>
                                          <p:spTgt spid="67"/>
                                        </p:tgtEl>
                                        <p:attrNameLst>
                                          <p:attrName>ppt_x</p:attrName>
                                          <p:attrName>ppt_y</p:attrName>
                                        </p:attrNameLst>
                                      </p:cBhvr>
                                    </p:animMotion>
                                    <p:animEffect transition="in" filter="fade">
                                      <p:cBhvr>
                                        <p:cTn id="58" dur="500"/>
                                        <p:tgtEl>
                                          <p:spTgt spid="67"/>
                                        </p:tgtEl>
                                      </p:cBhvr>
                                    </p:animEffect>
                                  </p:childTnLst>
                                </p:cTn>
                              </p:par>
                            </p:childTnLst>
                          </p:cTn>
                        </p:par>
                        <p:par>
                          <p:cTn id="59" fill="hold">
                            <p:stCondLst>
                              <p:cond delay="3000"/>
                            </p:stCondLst>
                            <p:childTnLst>
                              <p:par>
                                <p:cTn id="60" presetID="2" presetClass="entr" presetSubtype="2"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500" fill="hold"/>
                                        <p:tgtEl>
                                          <p:spTgt spid="23"/>
                                        </p:tgtEl>
                                        <p:attrNameLst>
                                          <p:attrName>ppt_x</p:attrName>
                                        </p:attrNameLst>
                                      </p:cBhvr>
                                      <p:tavLst>
                                        <p:tav tm="0">
                                          <p:val>
                                            <p:strVal val="1+#ppt_w/2"/>
                                          </p:val>
                                        </p:tav>
                                        <p:tav tm="100000">
                                          <p:val>
                                            <p:strVal val="#ppt_x"/>
                                          </p:val>
                                        </p:tav>
                                      </p:tavLst>
                                    </p:anim>
                                    <p:anim calcmode="lin" valueType="num">
                                      <p:cBhvr additive="base">
                                        <p:cTn id="63" dur="500" fill="hold"/>
                                        <p:tgtEl>
                                          <p:spTgt spid="23"/>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additive="base">
                                        <p:cTn id="66" dur="500" fill="hold"/>
                                        <p:tgtEl>
                                          <p:spTgt spid="43"/>
                                        </p:tgtEl>
                                        <p:attrNameLst>
                                          <p:attrName>ppt_x</p:attrName>
                                        </p:attrNameLst>
                                      </p:cBhvr>
                                      <p:tavLst>
                                        <p:tav tm="0">
                                          <p:val>
                                            <p:strVal val="1+#ppt_w/2"/>
                                          </p:val>
                                        </p:tav>
                                        <p:tav tm="100000">
                                          <p:val>
                                            <p:strVal val="#ppt_x"/>
                                          </p:val>
                                        </p:tav>
                                      </p:tavLst>
                                    </p:anim>
                                    <p:anim calcmode="lin" valueType="num">
                                      <p:cBhvr additive="base">
                                        <p:cTn id="67"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41" grpId="0"/>
      <p:bldP spid="42" grpId="0"/>
      <p:bldP spid="43"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41" name="空心弧 40"/>
          <p:cNvSpPr/>
          <p:nvPr/>
        </p:nvSpPr>
        <p:spPr>
          <a:xfrm rot="17483404">
            <a:off x="612242" y="1461811"/>
            <a:ext cx="1329116" cy="1329116"/>
          </a:xfrm>
          <a:prstGeom prst="blockArc">
            <a:avLst>
              <a:gd name="adj1" fmla="val 20230576"/>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42" name="组合 41"/>
          <p:cNvGrpSpPr/>
          <p:nvPr/>
        </p:nvGrpSpPr>
        <p:grpSpPr>
          <a:xfrm>
            <a:off x="606311" y="1455880"/>
            <a:ext cx="1340979" cy="1340979"/>
            <a:chOff x="900439" y="3690248"/>
            <a:chExt cx="1787972" cy="1787972"/>
          </a:xfrm>
        </p:grpSpPr>
        <p:grpSp>
          <p:nvGrpSpPr>
            <p:cNvPr id="43" name="组合 42"/>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47" name="椭圆 46"/>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8" name="椭圆 47"/>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44" name="组合 43"/>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46" name="椭圆 45"/>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grpSp>
      </p:grpSp>
      <p:sp>
        <p:nvSpPr>
          <p:cNvPr id="49" name="空心弧 48"/>
          <p:cNvSpPr/>
          <p:nvPr/>
        </p:nvSpPr>
        <p:spPr>
          <a:xfrm rot="13534012">
            <a:off x="2299562" y="1461811"/>
            <a:ext cx="1329116" cy="1329116"/>
          </a:xfrm>
          <a:prstGeom prst="blockArc">
            <a:avLst>
              <a:gd name="adj1" fmla="val 2638808"/>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50" name="组合 49"/>
          <p:cNvGrpSpPr/>
          <p:nvPr/>
        </p:nvGrpSpPr>
        <p:grpSpPr>
          <a:xfrm>
            <a:off x="2293631" y="1455880"/>
            <a:ext cx="1340979" cy="1340979"/>
            <a:chOff x="900439" y="3690248"/>
            <a:chExt cx="1787972" cy="1787972"/>
          </a:xfrm>
        </p:grpSpPr>
        <p:grpSp>
          <p:nvGrpSpPr>
            <p:cNvPr id="51" name="组合 50"/>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55" name="椭圆 54"/>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6" name="椭圆 55"/>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52" name="组合 51"/>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54" name="椭圆 53"/>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grpSp>
      </p:grpSp>
      <p:sp>
        <p:nvSpPr>
          <p:cNvPr id="57" name="空心弧 56"/>
          <p:cNvSpPr/>
          <p:nvPr/>
        </p:nvSpPr>
        <p:spPr>
          <a:xfrm rot="11481786">
            <a:off x="3986882" y="1461811"/>
            <a:ext cx="1329116" cy="1329116"/>
          </a:xfrm>
          <a:prstGeom prst="blockArc">
            <a:avLst>
              <a:gd name="adj1" fmla="val 4641368"/>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58" name="组合 57"/>
          <p:cNvGrpSpPr/>
          <p:nvPr/>
        </p:nvGrpSpPr>
        <p:grpSpPr>
          <a:xfrm>
            <a:off x="3980951" y="1455880"/>
            <a:ext cx="1340979" cy="1340979"/>
            <a:chOff x="900439" y="3690248"/>
            <a:chExt cx="1787972" cy="1787972"/>
          </a:xfrm>
        </p:grpSpPr>
        <p:grpSp>
          <p:nvGrpSpPr>
            <p:cNvPr id="59" name="组合 58"/>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63" name="椭圆 62"/>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4" name="椭圆 63"/>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nvGrpSpPr>
            <p:cNvPr id="60" name="组合 59"/>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sp>
            <p:nvSpPr>
              <p:cNvPr id="62" name="椭圆 61"/>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grpSp>
      </p:grpSp>
      <p:sp>
        <p:nvSpPr>
          <p:cNvPr id="65" name="空心弧 64"/>
          <p:cNvSpPr/>
          <p:nvPr/>
        </p:nvSpPr>
        <p:spPr>
          <a:xfrm rot="10015644">
            <a:off x="5674202" y="1461811"/>
            <a:ext cx="1329116" cy="1329116"/>
          </a:xfrm>
          <a:prstGeom prst="blockArc">
            <a:avLst>
              <a:gd name="adj1" fmla="val 6466999"/>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66" name="组合 65"/>
          <p:cNvGrpSpPr/>
          <p:nvPr/>
        </p:nvGrpSpPr>
        <p:grpSpPr>
          <a:xfrm>
            <a:off x="5668271" y="1455880"/>
            <a:ext cx="1340979" cy="1340979"/>
            <a:chOff x="900439" y="3690248"/>
            <a:chExt cx="1787972" cy="1787972"/>
          </a:xfrm>
        </p:grpSpPr>
        <p:grpSp>
          <p:nvGrpSpPr>
            <p:cNvPr id="67" name="组合 66"/>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71" name="椭圆 70"/>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2" name="椭圆 71"/>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nvGrpSpPr>
            <p:cNvPr id="68" name="组合 67"/>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sp>
            <p:nvSpPr>
              <p:cNvPr id="70" name="椭圆 69"/>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grpSp>
      </p:grpSp>
      <p:sp>
        <p:nvSpPr>
          <p:cNvPr id="73" name="空心弧 72"/>
          <p:cNvSpPr/>
          <p:nvPr/>
        </p:nvSpPr>
        <p:spPr>
          <a:xfrm rot="16416342">
            <a:off x="7361524" y="1461811"/>
            <a:ext cx="1329116" cy="1329116"/>
          </a:xfrm>
          <a:prstGeom prst="blockArc">
            <a:avLst>
              <a:gd name="adj1" fmla="val 21266633"/>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74" name="组合 73"/>
          <p:cNvGrpSpPr/>
          <p:nvPr/>
        </p:nvGrpSpPr>
        <p:grpSpPr>
          <a:xfrm>
            <a:off x="7355592" y="1455880"/>
            <a:ext cx="1340979" cy="1340979"/>
            <a:chOff x="900439" y="3690248"/>
            <a:chExt cx="1787972" cy="1787972"/>
          </a:xfrm>
        </p:grpSpPr>
        <p:grpSp>
          <p:nvGrpSpPr>
            <p:cNvPr id="75" name="组合 74"/>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116" name="椭圆 115"/>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7" name="椭圆 116"/>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76" name="组合 75"/>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sp>
            <p:nvSpPr>
              <p:cNvPr id="78" name="椭圆 77"/>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itchFamily="34" charset="-122"/>
                </a:endParaRPr>
              </a:p>
            </p:txBody>
          </p:sp>
        </p:grpSp>
      </p:grpSp>
      <p:sp>
        <p:nvSpPr>
          <p:cNvPr id="118" name="TextBox 117"/>
          <p:cNvSpPr txBox="1"/>
          <p:nvPr/>
        </p:nvSpPr>
        <p:spPr>
          <a:xfrm>
            <a:off x="928187" y="1883995"/>
            <a:ext cx="715580"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itchFamily="2" charset="-122"/>
              </a:rPr>
              <a:t>100%</a:t>
            </a:r>
            <a:endParaRPr lang="zh-CN" altLang="en-US" sz="2100" dirty="0">
              <a:solidFill>
                <a:srgbClr val="0070C0"/>
              </a:solidFill>
              <a:latin typeface="Impact" panose="020B0806030902050204" pitchFamily="34" charset="0"/>
              <a:ea typeface="方正大黑简体" pitchFamily="2" charset="-122"/>
            </a:endParaRPr>
          </a:p>
        </p:txBody>
      </p:sp>
      <p:sp>
        <p:nvSpPr>
          <p:cNvPr id="119" name="TextBox 118"/>
          <p:cNvSpPr txBox="1"/>
          <p:nvPr/>
        </p:nvSpPr>
        <p:spPr>
          <a:xfrm>
            <a:off x="2670510" y="1883995"/>
            <a:ext cx="613390"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itchFamily="2" charset="-122"/>
              </a:rPr>
              <a:t>80%</a:t>
            </a:r>
            <a:endParaRPr lang="zh-CN" altLang="en-US" sz="2100" dirty="0">
              <a:solidFill>
                <a:srgbClr val="0070C0"/>
              </a:solidFill>
              <a:latin typeface="Impact" panose="020B0806030902050204" pitchFamily="34" charset="0"/>
              <a:ea typeface="方正大黑简体" pitchFamily="2" charset="-122"/>
            </a:endParaRPr>
          </a:p>
        </p:txBody>
      </p:sp>
      <p:sp>
        <p:nvSpPr>
          <p:cNvPr id="120" name="TextBox 119"/>
          <p:cNvSpPr txBox="1"/>
          <p:nvPr/>
        </p:nvSpPr>
        <p:spPr>
          <a:xfrm>
            <a:off x="4363381" y="1883995"/>
            <a:ext cx="574918"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itchFamily="2" charset="-122"/>
              </a:rPr>
              <a:t>75%</a:t>
            </a:r>
            <a:endParaRPr lang="zh-CN" altLang="en-US" sz="2100" dirty="0">
              <a:solidFill>
                <a:srgbClr val="0070C0"/>
              </a:solidFill>
              <a:latin typeface="Impact" panose="020B0806030902050204" pitchFamily="34" charset="0"/>
              <a:ea typeface="方正大黑简体" pitchFamily="2" charset="-122"/>
            </a:endParaRPr>
          </a:p>
        </p:txBody>
      </p:sp>
      <p:sp>
        <p:nvSpPr>
          <p:cNvPr id="121" name="TextBox 120"/>
          <p:cNvSpPr txBox="1"/>
          <p:nvPr/>
        </p:nvSpPr>
        <p:spPr>
          <a:xfrm>
            <a:off x="6050701" y="1883995"/>
            <a:ext cx="615794"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itchFamily="2" charset="-122"/>
              </a:rPr>
              <a:t>66%</a:t>
            </a:r>
            <a:endParaRPr lang="zh-CN" altLang="en-US" sz="2100" dirty="0">
              <a:solidFill>
                <a:srgbClr val="0070C0"/>
              </a:solidFill>
              <a:latin typeface="Impact" panose="020B0806030902050204" pitchFamily="34" charset="0"/>
              <a:ea typeface="方正大黑简体" pitchFamily="2" charset="-122"/>
            </a:endParaRPr>
          </a:p>
        </p:txBody>
      </p:sp>
      <p:sp>
        <p:nvSpPr>
          <p:cNvPr id="122" name="TextBox 121"/>
          <p:cNvSpPr txBox="1"/>
          <p:nvPr/>
        </p:nvSpPr>
        <p:spPr>
          <a:xfrm>
            <a:off x="7738022" y="1883995"/>
            <a:ext cx="614591"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itchFamily="2" charset="-122"/>
              </a:rPr>
              <a:t>90%</a:t>
            </a:r>
            <a:endParaRPr lang="zh-CN" altLang="en-US" sz="2100" dirty="0">
              <a:solidFill>
                <a:srgbClr val="0070C0"/>
              </a:solidFill>
              <a:latin typeface="Impact" panose="020B0806030902050204" pitchFamily="34" charset="0"/>
              <a:ea typeface="方正大黑简体" pitchFamily="2" charset="-122"/>
            </a:endParaRPr>
          </a:p>
        </p:txBody>
      </p:sp>
      <p:grpSp>
        <p:nvGrpSpPr>
          <p:cNvPr id="123" name="组合 122"/>
          <p:cNvGrpSpPr/>
          <p:nvPr/>
        </p:nvGrpSpPr>
        <p:grpSpPr>
          <a:xfrm>
            <a:off x="640765" y="987574"/>
            <a:ext cx="618652" cy="726075"/>
            <a:chOff x="3534996" y="1547078"/>
            <a:chExt cx="878774" cy="1031362"/>
          </a:xfrm>
        </p:grpSpPr>
        <p:grpSp>
          <p:nvGrpSpPr>
            <p:cNvPr id="124" name="组合 123"/>
            <p:cNvGrpSpPr/>
            <p:nvPr/>
          </p:nvGrpSpPr>
          <p:grpSpPr>
            <a:xfrm>
              <a:off x="3534996" y="1547078"/>
              <a:ext cx="878774" cy="1031362"/>
              <a:chOff x="1008115" y="2542722"/>
              <a:chExt cx="1360493" cy="1596732"/>
            </a:xfrm>
          </p:grpSpPr>
          <p:grpSp>
            <p:nvGrpSpPr>
              <p:cNvPr id="126" name="组合 125"/>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sp>
              <p:nvSpPr>
                <p:cNvPr id="129" name="椭圆 1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itchFamily="34" charset="-122"/>
                  </a:endParaRPr>
                </a:p>
              </p:txBody>
            </p:sp>
          </p:grpSp>
          <p:sp>
            <p:nvSpPr>
              <p:cNvPr id="127" name="TextBox 126"/>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0070C0"/>
                  </a:solidFill>
                  <a:latin typeface="微软雅黑" pitchFamily="34" charset="-122"/>
                  <a:ea typeface="造字工房劲黑（非商用）常规体" pitchFamily="50" charset="-122"/>
                </a:endParaRPr>
              </a:p>
            </p:txBody>
          </p:sp>
        </p:grpSp>
        <p:sp>
          <p:nvSpPr>
            <p:cNvPr id="125" name="TextBox 19"/>
            <p:cNvSpPr>
              <a:spLocks noChangeArrowheads="1"/>
            </p:cNvSpPr>
            <p:nvPr/>
          </p:nvSpPr>
          <p:spPr bwMode="auto">
            <a:xfrm>
              <a:off x="3802804" y="1687012"/>
              <a:ext cx="382995"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1</a:t>
              </a:r>
              <a:endParaRPr lang="zh-CN" altLang="en-US" sz="2100" dirty="0">
                <a:solidFill>
                  <a:srgbClr val="0070C0"/>
                </a:solidFill>
                <a:latin typeface="+mj-lt"/>
                <a:ea typeface="微软雅黑" panose="020B0503020204020204" pitchFamily="34" charset="-122"/>
              </a:endParaRPr>
            </a:p>
          </p:txBody>
        </p:sp>
      </p:grpSp>
      <p:grpSp>
        <p:nvGrpSpPr>
          <p:cNvPr id="130" name="组合 129"/>
          <p:cNvGrpSpPr/>
          <p:nvPr/>
        </p:nvGrpSpPr>
        <p:grpSpPr>
          <a:xfrm>
            <a:off x="2329316" y="987574"/>
            <a:ext cx="618652" cy="726075"/>
            <a:chOff x="3534996" y="1547078"/>
            <a:chExt cx="878774" cy="1031362"/>
          </a:xfrm>
        </p:grpSpPr>
        <p:grpSp>
          <p:nvGrpSpPr>
            <p:cNvPr id="131" name="组合 130"/>
            <p:cNvGrpSpPr/>
            <p:nvPr/>
          </p:nvGrpSpPr>
          <p:grpSpPr>
            <a:xfrm>
              <a:off x="3534996" y="1547078"/>
              <a:ext cx="878774" cy="1031362"/>
              <a:chOff x="1008115" y="2542722"/>
              <a:chExt cx="1360493" cy="1596732"/>
            </a:xfrm>
          </p:grpSpPr>
          <p:grpSp>
            <p:nvGrpSpPr>
              <p:cNvPr id="133" name="组合 132"/>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sp>
              <p:nvSpPr>
                <p:cNvPr id="136" name="椭圆 13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itchFamily="34" charset="-122"/>
                  </a:endParaRPr>
                </a:p>
              </p:txBody>
            </p:sp>
          </p:grpSp>
          <p:sp>
            <p:nvSpPr>
              <p:cNvPr id="134" name="TextBox 133"/>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0070C0"/>
                  </a:solidFill>
                  <a:latin typeface="微软雅黑" pitchFamily="34" charset="-122"/>
                  <a:ea typeface="造字工房劲黑（非商用）常规体" pitchFamily="50" charset="-122"/>
                </a:endParaRPr>
              </a:p>
            </p:txBody>
          </p:sp>
        </p:grpSp>
        <p:sp>
          <p:nvSpPr>
            <p:cNvPr id="132" name="TextBox 19"/>
            <p:cNvSpPr>
              <a:spLocks noChangeArrowheads="1"/>
            </p:cNvSpPr>
            <p:nvPr/>
          </p:nvSpPr>
          <p:spPr bwMode="auto">
            <a:xfrm>
              <a:off x="3802804" y="1687012"/>
              <a:ext cx="453580"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2</a:t>
              </a:r>
              <a:endParaRPr lang="zh-CN" altLang="en-US" sz="2100" dirty="0">
                <a:solidFill>
                  <a:srgbClr val="0070C0"/>
                </a:solidFill>
                <a:latin typeface="+mj-lt"/>
                <a:ea typeface="微软雅黑" panose="020B0503020204020204" pitchFamily="34" charset="-122"/>
              </a:endParaRPr>
            </a:p>
          </p:txBody>
        </p:sp>
      </p:grpSp>
      <p:grpSp>
        <p:nvGrpSpPr>
          <p:cNvPr id="137" name="组合 136"/>
          <p:cNvGrpSpPr/>
          <p:nvPr/>
        </p:nvGrpSpPr>
        <p:grpSpPr>
          <a:xfrm>
            <a:off x="4017867" y="987574"/>
            <a:ext cx="618652" cy="726075"/>
            <a:chOff x="3534996" y="1547078"/>
            <a:chExt cx="878774" cy="1031362"/>
          </a:xfrm>
        </p:grpSpPr>
        <p:grpSp>
          <p:nvGrpSpPr>
            <p:cNvPr id="138" name="组合 137"/>
            <p:cNvGrpSpPr/>
            <p:nvPr/>
          </p:nvGrpSpPr>
          <p:grpSpPr>
            <a:xfrm>
              <a:off x="3534996" y="1547078"/>
              <a:ext cx="878774" cy="1031362"/>
              <a:chOff x="1008115" y="2542722"/>
              <a:chExt cx="1360493" cy="1596732"/>
            </a:xfrm>
          </p:grpSpPr>
          <p:grpSp>
            <p:nvGrpSpPr>
              <p:cNvPr id="140" name="组合 139"/>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42" name="同心圆 1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sp>
              <p:nvSpPr>
                <p:cNvPr id="143" name="椭圆 1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itchFamily="34" charset="-122"/>
                  </a:endParaRPr>
                </a:p>
              </p:txBody>
            </p:sp>
          </p:grpSp>
          <p:sp>
            <p:nvSpPr>
              <p:cNvPr id="141" name="TextBox 140"/>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0070C0"/>
                  </a:solidFill>
                  <a:latin typeface="微软雅黑" pitchFamily="34" charset="-122"/>
                  <a:ea typeface="造字工房劲黑（非商用）常规体" pitchFamily="50" charset="-122"/>
                </a:endParaRPr>
              </a:p>
            </p:txBody>
          </p:sp>
        </p:grpSp>
        <p:sp>
          <p:nvSpPr>
            <p:cNvPr id="139" name="TextBox 19"/>
            <p:cNvSpPr>
              <a:spLocks noChangeArrowheads="1"/>
            </p:cNvSpPr>
            <p:nvPr/>
          </p:nvSpPr>
          <p:spPr bwMode="auto">
            <a:xfrm>
              <a:off x="3802804" y="1687012"/>
              <a:ext cx="437643"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3</a:t>
              </a:r>
              <a:endParaRPr lang="zh-CN" altLang="en-US" sz="2100" dirty="0">
                <a:solidFill>
                  <a:srgbClr val="0070C0"/>
                </a:solidFill>
                <a:latin typeface="+mj-lt"/>
                <a:ea typeface="微软雅黑" panose="020B0503020204020204" pitchFamily="34" charset="-122"/>
              </a:endParaRPr>
            </a:p>
          </p:txBody>
        </p:sp>
      </p:grpSp>
      <p:grpSp>
        <p:nvGrpSpPr>
          <p:cNvPr id="144" name="组合 143"/>
          <p:cNvGrpSpPr/>
          <p:nvPr/>
        </p:nvGrpSpPr>
        <p:grpSpPr>
          <a:xfrm>
            <a:off x="5706418" y="987574"/>
            <a:ext cx="618652" cy="726075"/>
            <a:chOff x="3534996" y="1547078"/>
            <a:chExt cx="878774" cy="1031362"/>
          </a:xfrm>
        </p:grpSpPr>
        <p:grpSp>
          <p:nvGrpSpPr>
            <p:cNvPr id="145" name="组合 144"/>
            <p:cNvGrpSpPr/>
            <p:nvPr/>
          </p:nvGrpSpPr>
          <p:grpSpPr>
            <a:xfrm>
              <a:off x="3534996" y="1547078"/>
              <a:ext cx="878774" cy="1031362"/>
              <a:chOff x="1008115" y="2542722"/>
              <a:chExt cx="1360493" cy="1596732"/>
            </a:xfrm>
          </p:grpSpPr>
          <p:grpSp>
            <p:nvGrpSpPr>
              <p:cNvPr id="147" name="组合 146"/>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49" name="同心圆 1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sp>
              <p:nvSpPr>
                <p:cNvPr id="150" name="椭圆 14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itchFamily="34" charset="-122"/>
                  </a:endParaRPr>
                </a:p>
              </p:txBody>
            </p:sp>
          </p:grpSp>
          <p:sp>
            <p:nvSpPr>
              <p:cNvPr id="148" name="TextBox 147"/>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0070C0"/>
                  </a:solidFill>
                  <a:latin typeface="微软雅黑" pitchFamily="34" charset="-122"/>
                  <a:ea typeface="造字工房劲黑（非商用）常规体" pitchFamily="50" charset="-122"/>
                </a:endParaRPr>
              </a:p>
            </p:txBody>
          </p:sp>
        </p:grpSp>
        <p:sp>
          <p:nvSpPr>
            <p:cNvPr id="146" name="TextBox 19"/>
            <p:cNvSpPr>
              <a:spLocks noChangeArrowheads="1"/>
            </p:cNvSpPr>
            <p:nvPr/>
          </p:nvSpPr>
          <p:spPr bwMode="auto">
            <a:xfrm>
              <a:off x="3802804" y="1687012"/>
              <a:ext cx="464967"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4</a:t>
              </a:r>
              <a:endParaRPr lang="zh-CN" altLang="en-US" sz="2100" dirty="0">
                <a:solidFill>
                  <a:srgbClr val="0070C0"/>
                </a:solidFill>
                <a:latin typeface="+mj-lt"/>
                <a:ea typeface="微软雅黑" panose="020B0503020204020204" pitchFamily="34" charset="-122"/>
              </a:endParaRPr>
            </a:p>
          </p:txBody>
        </p:sp>
      </p:grpSp>
      <p:grpSp>
        <p:nvGrpSpPr>
          <p:cNvPr id="151" name="组合 150"/>
          <p:cNvGrpSpPr/>
          <p:nvPr/>
        </p:nvGrpSpPr>
        <p:grpSpPr>
          <a:xfrm>
            <a:off x="7394970" y="987574"/>
            <a:ext cx="618652" cy="726075"/>
            <a:chOff x="3534996" y="1547078"/>
            <a:chExt cx="878774" cy="1031362"/>
          </a:xfrm>
        </p:grpSpPr>
        <p:grpSp>
          <p:nvGrpSpPr>
            <p:cNvPr id="152" name="组合 151"/>
            <p:cNvGrpSpPr/>
            <p:nvPr/>
          </p:nvGrpSpPr>
          <p:grpSpPr>
            <a:xfrm>
              <a:off x="3534996" y="1547078"/>
              <a:ext cx="878774" cy="1031362"/>
              <a:chOff x="1008115" y="2542722"/>
              <a:chExt cx="1360493" cy="1596732"/>
            </a:xfrm>
          </p:grpSpPr>
          <p:grpSp>
            <p:nvGrpSpPr>
              <p:cNvPr id="154" name="组合 153"/>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sp>
              <p:nvSpPr>
                <p:cNvPr id="157" name="椭圆 15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itchFamily="34" charset="-122"/>
                  </a:endParaRPr>
                </a:p>
              </p:txBody>
            </p:sp>
          </p:grpSp>
          <p:sp>
            <p:nvSpPr>
              <p:cNvPr id="155" name="TextBox 154"/>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0070C0"/>
                  </a:solidFill>
                  <a:latin typeface="微软雅黑" pitchFamily="34" charset="-122"/>
                  <a:ea typeface="造字工房劲黑（非商用）常规体" pitchFamily="50" charset="-122"/>
                </a:endParaRPr>
              </a:p>
            </p:txBody>
          </p:sp>
        </p:grpSp>
        <p:sp>
          <p:nvSpPr>
            <p:cNvPr id="153" name="TextBox 19"/>
            <p:cNvSpPr>
              <a:spLocks noChangeArrowheads="1"/>
            </p:cNvSpPr>
            <p:nvPr/>
          </p:nvSpPr>
          <p:spPr bwMode="auto">
            <a:xfrm>
              <a:off x="3802804" y="1687012"/>
              <a:ext cx="444472"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5</a:t>
              </a:r>
              <a:endParaRPr lang="zh-CN" altLang="en-US" sz="2100" dirty="0">
                <a:solidFill>
                  <a:srgbClr val="0070C0"/>
                </a:solidFill>
                <a:latin typeface="+mj-lt"/>
                <a:ea typeface="微软雅黑" panose="020B0503020204020204" pitchFamily="34" charset="-122"/>
              </a:endParaRPr>
            </a:p>
          </p:txBody>
        </p:sp>
      </p:grpSp>
      <p:grpSp>
        <p:nvGrpSpPr>
          <p:cNvPr id="158" name="组合 157"/>
          <p:cNvGrpSpPr/>
          <p:nvPr/>
        </p:nvGrpSpPr>
        <p:grpSpPr>
          <a:xfrm>
            <a:off x="510822" y="3038256"/>
            <a:ext cx="1550309" cy="1641741"/>
            <a:chOff x="575175" y="4283808"/>
            <a:chExt cx="2067078" cy="2188988"/>
          </a:xfrm>
        </p:grpSpPr>
        <p:sp>
          <p:nvSpPr>
            <p:cNvPr id="159" name="Rectangle 59"/>
            <p:cNvSpPr>
              <a:spLocks noChangeArrowheads="1"/>
            </p:cNvSpPr>
            <p:nvPr/>
          </p:nvSpPr>
          <p:spPr bwMode="auto">
            <a:xfrm>
              <a:off x="770422"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9" tIns="34289" rIns="68579" bIns="34289">
              <a:spAutoFit/>
            </a:bodyPr>
            <a:lstStyle/>
            <a:p>
              <a:pPr algn="ctr"/>
              <a:r>
                <a:rPr lang="zh-CN" altLang="en-US" sz="1500" b="1" dirty="0">
                  <a:latin typeface="微软雅黑" pitchFamily="34" charset="-122"/>
                  <a:ea typeface="微软雅黑" pitchFamily="34" charset="-122"/>
                  <a:sym typeface="方正兰亭黑_GBK" pitchFamily="2" charset="-122"/>
                </a:rPr>
                <a:t>项目一名称</a:t>
              </a:r>
              <a:endParaRPr lang="en-US" sz="1500" b="1" dirty="0">
                <a:latin typeface="微软雅黑" pitchFamily="34" charset="-122"/>
                <a:ea typeface="微软雅黑" pitchFamily="34" charset="-122"/>
                <a:sym typeface="方正兰亭黑_GBK" pitchFamily="2" charset="-122"/>
              </a:endParaRPr>
            </a:p>
          </p:txBody>
        </p:sp>
        <p:sp>
          <p:nvSpPr>
            <p:cNvPr id="160" name="矩形 47"/>
            <p:cNvSpPr>
              <a:spLocks noChangeArrowheads="1"/>
            </p:cNvSpPr>
            <p:nvPr/>
          </p:nvSpPr>
          <p:spPr bwMode="auto">
            <a:xfrm>
              <a:off x="575175"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1" tIns="34286" rIns="68571" bIns="34286">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en-US" altLang="zh-CN" sz="1200" dirty="0">
                <a:latin typeface="微软雅黑" pitchFamily="34" charset="-122"/>
                <a:ea typeface="微软雅黑" pitchFamily="34" charset="-122"/>
                <a:sym typeface="方正兰亭黑_GBK" pitchFamily="2"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p:txBody>
        </p:sp>
      </p:grpSp>
      <p:grpSp>
        <p:nvGrpSpPr>
          <p:cNvPr id="161" name="组合 160"/>
          <p:cNvGrpSpPr/>
          <p:nvPr/>
        </p:nvGrpSpPr>
        <p:grpSpPr>
          <a:xfrm>
            <a:off x="2206673" y="3038256"/>
            <a:ext cx="1550309" cy="1641741"/>
            <a:chOff x="2836309" y="4283808"/>
            <a:chExt cx="2067078" cy="2188988"/>
          </a:xfrm>
        </p:grpSpPr>
        <p:sp>
          <p:nvSpPr>
            <p:cNvPr id="162" name="Rectangle 59"/>
            <p:cNvSpPr>
              <a:spLocks noChangeArrowheads="1"/>
            </p:cNvSpPr>
            <p:nvPr/>
          </p:nvSpPr>
          <p:spPr bwMode="auto">
            <a:xfrm>
              <a:off x="3031556"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9" tIns="34289" rIns="68579" bIns="34289">
              <a:spAutoFit/>
            </a:bodyPr>
            <a:lstStyle/>
            <a:p>
              <a:pPr algn="ctr"/>
              <a:r>
                <a:rPr lang="zh-CN" altLang="en-US" sz="1500" b="1" dirty="0">
                  <a:latin typeface="微软雅黑" pitchFamily="34" charset="-122"/>
                  <a:ea typeface="微软雅黑" pitchFamily="34" charset="-122"/>
                  <a:sym typeface="方正兰亭黑_GBK" pitchFamily="2" charset="-122"/>
                </a:rPr>
                <a:t>项目二名称</a:t>
              </a:r>
              <a:endParaRPr lang="en-US" sz="1500" b="1" dirty="0">
                <a:latin typeface="微软雅黑" pitchFamily="34" charset="-122"/>
                <a:ea typeface="微软雅黑" pitchFamily="34" charset="-122"/>
                <a:sym typeface="方正兰亭黑_GBK" pitchFamily="2" charset="-122"/>
              </a:endParaRPr>
            </a:p>
          </p:txBody>
        </p:sp>
        <p:sp>
          <p:nvSpPr>
            <p:cNvPr id="163" name="矩形 47"/>
            <p:cNvSpPr>
              <a:spLocks noChangeArrowheads="1"/>
            </p:cNvSpPr>
            <p:nvPr/>
          </p:nvSpPr>
          <p:spPr bwMode="auto">
            <a:xfrm>
              <a:off x="2836309"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1" tIns="34286" rIns="68571" bIns="34286">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en-US" altLang="zh-CN" sz="1200" dirty="0">
                <a:latin typeface="微软雅黑" pitchFamily="34" charset="-122"/>
                <a:ea typeface="微软雅黑" pitchFamily="34" charset="-122"/>
                <a:sym typeface="方正兰亭黑_GBK" pitchFamily="2"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p:txBody>
        </p:sp>
      </p:grpSp>
      <p:grpSp>
        <p:nvGrpSpPr>
          <p:cNvPr id="164" name="组合 163"/>
          <p:cNvGrpSpPr/>
          <p:nvPr/>
        </p:nvGrpSpPr>
        <p:grpSpPr>
          <a:xfrm>
            <a:off x="3916682" y="3038256"/>
            <a:ext cx="1550309" cy="1641741"/>
            <a:chOff x="5116321" y="4283808"/>
            <a:chExt cx="2067078" cy="2188988"/>
          </a:xfrm>
        </p:grpSpPr>
        <p:sp>
          <p:nvSpPr>
            <p:cNvPr id="165" name="Rectangle 59"/>
            <p:cNvSpPr>
              <a:spLocks noChangeArrowheads="1"/>
            </p:cNvSpPr>
            <p:nvPr/>
          </p:nvSpPr>
          <p:spPr bwMode="auto">
            <a:xfrm>
              <a:off x="5311568"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9" tIns="34289" rIns="68579" bIns="34289">
              <a:spAutoFit/>
            </a:bodyPr>
            <a:lstStyle/>
            <a:p>
              <a:pPr algn="ctr"/>
              <a:r>
                <a:rPr lang="zh-CN" altLang="en-US" sz="1500" b="1" dirty="0">
                  <a:latin typeface="微软雅黑" pitchFamily="34" charset="-122"/>
                  <a:ea typeface="微软雅黑" pitchFamily="34" charset="-122"/>
                  <a:sym typeface="方正兰亭黑_GBK" pitchFamily="2" charset="-122"/>
                </a:rPr>
                <a:t>项目三名称</a:t>
              </a:r>
              <a:endParaRPr lang="en-US" sz="1500" b="1" dirty="0">
                <a:latin typeface="微软雅黑" pitchFamily="34" charset="-122"/>
                <a:ea typeface="微软雅黑" pitchFamily="34" charset="-122"/>
                <a:sym typeface="方正兰亭黑_GBK" pitchFamily="2" charset="-122"/>
              </a:endParaRPr>
            </a:p>
          </p:txBody>
        </p:sp>
        <p:sp>
          <p:nvSpPr>
            <p:cNvPr id="166" name="矩形 47"/>
            <p:cNvSpPr>
              <a:spLocks noChangeArrowheads="1"/>
            </p:cNvSpPr>
            <p:nvPr/>
          </p:nvSpPr>
          <p:spPr bwMode="auto">
            <a:xfrm>
              <a:off x="5116321"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1" tIns="34286" rIns="68571" bIns="34286">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en-US" altLang="zh-CN" sz="1200" dirty="0">
                <a:latin typeface="微软雅黑" pitchFamily="34" charset="-122"/>
                <a:ea typeface="微软雅黑" pitchFamily="34" charset="-122"/>
                <a:sym typeface="方正兰亭黑_GBK" pitchFamily="2"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p:txBody>
        </p:sp>
      </p:grpSp>
      <p:grpSp>
        <p:nvGrpSpPr>
          <p:cNvPr id="167" name="组合 166"/>
          <p:cNvGrpSpPr/>
          <p:nvPr/>
        </p:nvGrpSpPr>
        <p:grpSpPr>
          <a:xfrm>
            <a:off x="5644854" y="3038256"/>
            <a:ext cx="1550309" cy="1641741"/>
            <a:chOff x="7420551" y="4283808"/>
            <a:chExt cx="2067078" cy="2188988"/>
          </a:xfrm>
        </p:grpSpPr>
        <p:sp>
          <p:nvSpPr>
            <p:cNvPr id="168" name="Rectangle 59"/>
            <p:cNvSpPr>
              <a:spLocks noChangeArrowheads="1"/>
            </p:cNvSpPr>
            <p:nvPr/>
          </p:nvSpPr>
          <p:spPr bwMode="auto">
            <a:xfrm>
              <a:off x="7615798"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9" tIns="34289" rIns="68579" bIns="34289">
              <a:spAutoFit/>
            </a:bodyPr>
            <a:lstStyle/>
            <a:p>
              <a:pPr algn="ctr"/>
              <a:r>
                <a:rPr lang="zh-CN" altLang="en-US" sz="1500" b="1" dirty="0">
                  <a:latin typeface="微软雅黑" pitchFamily="34" charset="-122"/>
                  <a:ea typeface="微软雅黑" pitchFamily="34" charset="-122"/>
                  <a:sym typeface="方正兰亭黑_GBK" pitchFamily="2" charset="-122"/>
                </a:rPr>
                <a:t>项目四名称</a:t>
              </a:r>
              <a:endParaRPr lang="en-US" sz="1500" b="1" dirty="0">
                <a:latin typeface="微软雅黑" pitchFamily="34" charset="-122"/>
                <a:ea typeface="微软雅黑" pitchFamily="34" charset="-122"/>
                <a:sym typeface="方正兰亭黑_GBK" pitchFamily="2" charset="-122"/>
              </a:endParaRPr>
            </a:p>
          </p:txBody>
        </p:sp>
        <p:sp>
          <p:nvSpPr>
            <p:cNvPr id="169" name="矩形 47"/>
            <p:cNvSpPr>
              <a:spLocks noChangeArrowheads="1"/>
            </p:cNvSpPr>
            <p:nvPr/>
          </p:nvSpPr>
          <p:spPr bwMode="auto">
            <a:xfrm>
              <a:off x="7420551"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1" tIns="34286" rIns="68571" bIns="34286">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en-US" altLang="zh-CN" sz="1200" dirty="0">
                <a:latin typeface="微软雅黑" pitchFamily="34" charset="-122"/>
                <a:ea typeface="微软雅黑" pitchFamily="34" charset="-122"/>
                <a:sym typeface="方正兰亭黑_GBK" pitchFamily="2"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p:txBody>
        </p:sp>
      </p:grpSp>
      <p:grpSp>
        <p:nvGrpSpPr>
          <p:cNvPr id="170" name="组合 169"/>
          <p:cNvGrpSpPr/>
          <p:nvPr/>
        </p:nvGrpSpPr>
        <p:grpSpPr>
          <a:xfrm>
            <a:off x="7270163" y="3038256"/>
            <a:ext cx="1550309" cy="1641741"/>
            <a:chOff x="9587629" y="4283808"/>
            <a:chExt cx="2067078" cy="2188988"/>
          </a:xfrm>
        </p:grpSpPr>
        <p:sp>
          <p:nvSpPr>
            <p:cNvPr id="171" name="Rectangle 59"/>
            <p:cNvSpPr>
              <a:spLocks noChangeArrowheads="1"/>
            </p:cNvSpPr>
            <p:nvPr/>
          </p:nvSpPr>
          <p:spPr bwMode="auto">
            <a:xfrm>
              <a:off x="9782876"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9" tIns="34289" rIns="68579" bIns="34289">
              <a:spAutoFit/>
            </a:bodyPr>
            <a:lstStyle/>
            <a:p>
              <a:pPr algn="ctr"/>
              <a:r>
                <a:rPr lang="zh-CN" altLang="en-US" sz="1500" b="1" dirty="0">
                  <a:latin typeface="微软雅黑" pitchFamily="34" charset="-122"/>
                  <a:ea typeface="微软雅黑" pitchFamily="34" charset="-122"/>
                  <a:sym typeface="方正兰亭黑_GBK" pitchFamily="2" charset="-122"/>
                </a:rPr>
                <a:t>项目五名称</a:t>
              </a:r>
              <a:endParaRPr lang="en-US" sz="1500" b="1" dirty="0">
                <a:latin typeface="微软雅黑" pitchFamily="34" charset="-122"/>
                <a:ea typeface="微软雅黑" pitchFamily="34" charset="-122"/>
                <a:sym typeface="方正兰亭黑_GBK" pitchFamily="2" charset="-122"/>
              </a:endParaRPr>
            </a:p>
          </p:txBody>
        </p:sp>
        <p:sp>
          <p:nvSpPr>
            <p:cNvPr id="172" name="矩形 47"/>
            <p:cNvSpPr>
              <a:spLocks noChangeArrowheads="1"/>
            </p:cNvSpPr>
            <p:nvPr/>
          </p:nvSpPr>
          <p:spPr bwMode="auto">
            <a:xfrm>
              <a:off x="9587629"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68571" tIns="34286" rIns="68571" bIns="34286">
              <a:spAutoFit/>
            </a:bodyPr>
            <a:lstStyle/>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en-US" altLang="zh-CN" sz="1200" dirty="0">
                <a:latin typeface="微软雅黑" pitchFamily="34" charset="-122"/>
                <a:ea typeface="微软雅黑" pitchFamily="34" charset="-122"/>
                <a:sym typeface="方正兰亭黑_GBK" pitchFamily="2"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a:p>
              <a:pPr algn="ctr">
                <a:lnSpc>
                  <a:spcPct val="110000"/>
                </a:lnSpc>
              </a:pPr>
              <a:r>
                <a:rPr lang="zh-CN" altLang="en-US" sz="1200" dirty="0">
                  <a:latin typeface="微软雅黑" pitchFamily="34" charset="-122"/>
                  <a:ea typeface="微软雅黑" pitchFamily="34" charset="-122"/>
                  <a:sym typeface="方正兰亭黑_GBK" pitchFamily="2" charset="-122"/>
                </a:rPr>
                <a:t>点击添加文字说明</a:t>
              </a:r>
              <a:endParaRPr lang="zh-CN" altLang="en-US" sz="1200" dirty="0">
                <a:latin typeface="微软雅黑" pitchFamily="34" charset="-122"/>
                <a:ea typeface="微软雅黑" pitchFamily="34" charset="-122"/>
              </a:endParaRPr>
            </a:p>
          </p:txBody>
        </p:sp>
      </p:grpSp>
    </p:spTree>
    <p:extLst>
      <p:ext uri="{BB962C8B-B14F-4D97-AF65-F5344CB8AC3E}">
        <p14:creationId xmlns:p14="http://schemas.microsoft.com/office/powerpoint/2010/main" val="270962619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100" fill="hold"/>
                                        <p:tgtEl>
                                          <p:spTgt spid="42"/>
                                        </p:tgtEl>
                                        <p:attrNameLst>
                                          <p:attrName>ppt_w</p:attrName>
                                        </p:attrNameLst>
                                      </p:cBhvr>
                                      <p:tavLst>
                                        <p:tav tm="0">
                                          <p:val>
                                            <p:fltVal val="0"/>
                                          </p:val>
                                        </p:tav>
                                        <p:tav tm="100000">
                                          <p:val>
                                            <p:strVal val="#ppt_w"/>
                                          </p:val>
                                        </p:tav>
                                      </p:tavLst>
                                    </p:anim>
                                    <p:anim calcmode="lin" valueType="num">
                                      <p:cBhvr>
                                        <p:cTn id="12" dur="100" fill="hold"/>
                                        <p:tgtEl>
                                          <p:spTgt spid="42"/>
                                        </p:tgtEl>
                                        <p:attrNameLst>
                                          <p:attrName>ppt_h</p:attrName>
                                        </p:attrNameLst>
                                      </p:cBhvr>
                                      <p:tavLst>
                                        <p:tav tm="0">
                                          <p:val>
                                            <p:fltVal val="0"/>
                                          </p:val>
                                        </p:tav>
                                        <p:tav tm="100000">
                                          <p:val>
                                            <p:strVal val="#ppt_h"/>
                                          </p:val>
                                        </p:tav>
                                      </p:tavLst>
                                    </p:anim>
                                    <p:animEffect transition="in" filter="fade">
                                      <p:cBhvr>
                                        <p:cTn id="13" dur="100"/>
                                        <p:tgtEl>
                                          <p:spTgt spid="42"/>
                                        </p:tgtEl>
                                      </p:cBhvr>
                                    </p:animEffect>
                                  </p:childTnLst>
                                </p:cTn>
                              </p:par>
                              <p:par>
                                <p:cTn id="14" presetID="6" presetClass="emph" presetSubtype="0" fill="hold" nodeType="withEffect">
                                  <p:stCondLst>
                                    <p:cond delay="100"/>
                                  </p:stCondLst>
                                  <p:childTnLst>
                                    <p:animScale>
                                      <p:cBhvr>
                                        <p:cTn id="15" dur="100" fill="hold"/>
                                        <p:tgtEl>
                                          <p:spTgt spid="42"/>
                                        </p:tgtEl>
                                      </p:cBhvr>
                                      <p:by x="110000" y="110000"/>
                                    </p:animScale>
                                  </p:childTnLst>
                                </p:cTn>
                              </p:par>
                              <p:par>
                                <p:cTn id="16" presetID="6" presetClass="emph" presetSubtype="0" fill="hold" nodeType="withEffect">
                                  <p:stCondLst>
                                    <p:cond delay="200"/>
                                  </p:stCondLst>
                                  <p:childTnLst>
                                    <p:animScale>
                                      <p:cBhvr>
                                        <p:cTn id="17" dur="200" fill="hold"/>
                                        <p:tgtEl>
                                          <p:spTgt spid="42"/>
                                        </p:tgtEl>
                                      </p:cBhvr>
                                      <p:by x="90000" y="90000"/>
                                    </p:animScale>
                                  </p:childTnLst>
                                </p:cTn>
                              </p:par>
                              <p:par>
                                <p:cTn id="18" presetID="6" presetClass="emph" presetSubtype="0" fill="hold" nodeType="withEffect">
                                  <p:stCondLst>
                                    <p:cond delay="400"/>
                                  </p:stCondLst>
                                  <p:childTnLst>
                                    <p:animScale>
                                      <p:cBhvr>
                                        <p:cTn id="19" dur="100" fill="hold"/>
                                        <p:tgtEl>
                                          <p:spTgt spid="42"/>
                                        </p:tgtEl>
                                      </p:cBhvr>
                                      <p:by x="105000" y="105000"/>
                                    </p:animScale>
                                  </p:childTnLst>
                                </p:cTn>
                              </p:par>
                              <p:par>
                                <p:cTn id="20" presetID="6" presetClass="emph" presetSubtype="0" fill="hold" nodeType="withEffect">
                                  <p:stCondLst>
                                    <p:cond delay="500"/>
                                  </p:stCondLst>
                                  <p:childTnLst>
                                    <p:animScale>
                                      <p:cBhvr>
                                        <p:cTn id="21" dur="200" fill="hold"/>
                                        <p:tgtEl>
                                          <p:spTgt spid="42"/>
                                        </p:tgtEl>
                                      </p:cBhvr>
                                      <p:by x="95000" y="95000"/>
                                    </p:animScale>
                                  </p:childTnLst>
                                </p:cTn>
                              </p:par>
                            </p:childTnLst>
                          </p:cTn>
                        </p:par>
                        <p:par>
                          <p:cTn id="22" fill="hold">
                            <p:stCondLst>
                              <p:cond delay="1200"/>
                            </p:stCondLst>
                            <p:childTnLst>
                              <p:par>
                                <p:cTn id="23" presetID="53" presetClass="entr" presetSubtype="16"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100" fill="hold"/>
                                        <p:tgtEl>
                                          <p:spTgt spid="50"/>
                                        </p:tgtEl>
                                        <p:attrNameLst>
                                          <p:attrName>ppt_w</p:attrName>
                                        </p:attrNameLst>
                                      </p:cBhvr>
                                      <p:tavLst>
                                        <p:tav tm="0">
                                          <p:val>
                                            <p:fltVal val="0"/>
                                          </p:val>
                                        </p:tav>
                                        <p:tav tm="100000">
                                          <p:val>
                                            <p:strVal val="#ppt_w"/>
                                          </p:val>
                                        </p:tav>
                                      </p:tavLst>
                                    </p:anim>
                                    <p:anim calcmode="lin" valueType="num">
                                      <p:cBhvr>
                                        <p:cTn id="26" dur="100" fill="hold"/>
                                        <p:tgtEl>
                                          <p:spTgt spid="50"/>
                                        </p:tgtEl>
                                        <p:attrNameLst>
                                          <p:attrName>ppt_h</p:attrName>
                                        </p:attrNameLst>
                                      </p:cBhvr>
                                      <p:tavLst>
                                        <p:tav tm="0">
                                          <p:val>
                                            <p:fltVal val="0"/>
                                          </p:val>
                                        </p:tav>
                                        <p:tav tm="100000">
                                          <p:val>
                                            <p:strVal val="#ppt_h"/>
                                          </p:val>
                                        </p:tav>
                                      </p:tavLst>
                                    </p:anim>
                                    <p:animEffect transition="in" filter="fade">
                                      <p:cBhvr>
                                        <p:cTn id="27" dur="100"/>
                                        <p:tgtEl>
                                          <p:spTgt spid="50"/>
                                        </p:tgtEl>
                                      </p:cBhvr>
                                    </p:animEffect>
                                  </p:childTnLst>
                                </p:cTn>
                              </p:par>
                              <p:par>
                                <p:cTn id="28" presetID="6" presetClass="emph" presetSubtype="0" fill="hold" nodeType="withEffect">
                                  <p:stCondLst>
                                    <p:cond delay="100"/>
                                  </p:stCondLst>
                                  <p:childTnLst>
                                    <p:animScale>
                                      <p:cBhvr>
                                        <p:cTn id="29" dur="100" fill="hold"/>
                                        <p:tgtEl>
                                          <p:spTgt spid="50"/>
                                        </p:tgtEl>
                                      </p:cBhvr>
                                      <p:by x="110000" y="110000"/>
                                    </p:animScale>
                                  </p:childTnLst>
                                </p:cTn>
                              </p:par>
                              <p:par>
                                <p:cTn id="30" presetID="6" presetClass="emph" presetSubtype="0" fill="hold" nodeType="withEffect">
                                  <p:stCondLst>
                                    <p:cond delay="200"/>
                                  </p:stCondLst>
                                  <p:childTnLst>
                                    <p:animScale>
                                      <p:cBhvr>
                                        <p:cTn id="31" dur="200" fill="hold"/>
                                        <p:tgtEl>
                                          <p:spTgt spid="50"/>
                                        </p:tgtEl>
                                      </p:cBhvr>
                                      <p:by x="90000" y="90000"/>
                                    </p:animScale>
                                  </p:childTnLst>
                                </p:cTn>
                              </p:par>
                              <p:par>
                                <p:cTn id="32" presetID="6" presetClass="emph" presetSubtype="0" fill="hold" nodeType="withEffect">
                                  <p:stCondLst>
                                    <p:cond delay="400"/>
                                  </p:stCondLst>
                                  <p:childTnLst>
                                    <p:animScale>
                                      <p:cBhvr>
                                        <p:cTn id="33" dur="100" fill="hold"/>
                                        <p:tgtEl>
                                          <p:spTgt spid="50"/>
                                        </p:tgtEl>
                                      </p:cBhvr>
                                      <p:by x="105000" y="105000"/>
                                    </p:animScale>
                                  </p:childTnLst>
                                </p:cTn>
                              </p:par>
                              <p:par>
                                <p:cTn id="34" presetID="6" presetClass="emph" presetSubtype="0" fill="hold" nodeType="withEffect">
                                  <p:stCondLst>
                                    <p:cond delay="500"/>
                                  </p:stCondLst>
                                  <p:childTnLst>
                                    <p:animScale>
                                      <p:cBhvr>
                                        <p:cTn id="35" dur="200" fill="hold"/>
                                        <p:tgtEl>
                                          <p:spTgt spid="50"/>
                                        </p:tgtEl>
                                      </p:cBhvr>
                                      <p:by x="95000" y="95000"/>
                                    </p:animScale>
                                  </p:childTnLst>
                                </p:cTn>
                              </p:par>
                            </p:childTnLst>
                          </p:cTn>
                        </p:par>
                        <p:par>
                          <p:cTn id="36" fill="hold">
                            <p:stCondLst>
                              <p:cond delay="1900"/>
                            </p:stCondLst>
                            <p:childTnLst>
                              <p:par>
                                <p:cTn id="37" presetID="53" presetClass="entr" presetSubtype="16"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p:cTn id="39" dur="100" fill="hold"/>
                                        <p:tgtEl>
                                          <p:spTgt spid="58"/>
                                        </p:tgtEl>
                                        <p:attrNameLst>
                                          <p:attrName>ppt_w</p:attrName>
                                        </p:attrNameLst>
                                      </p:cBhvr>
                                      <p:tavLst>
                                        <p:tav tm="0">
                                          <p:val>
                                            <p:fltVal val="0"/>
                                          </p:val>
                                        </p:tav>
                                        <p:tav tm="100000">
                                          <p:val>
                                            <p:strVal val="#ppt_w"/>
                                          </p:val>
                                        </p:tav>
                                      </p:tavLst>
                                    </p:anim>
                                    <p:anim calcmode="lin" valueType="num">
                                      <p:cBhvr>
                                        <p:cTn id="40" dur="100" fill="hold"/>
                                        <p:tgtEl>
                                          <p:spTgt spid="58"/>
                                        </p:tgtEl>
                                        <p:attrNameLst>
                                          <p:attrName>ppt_h</p:attrName>
                                        </p:attrNameLst>
                                      </p:cBhvr>
                                      <p:tavLst>
                                        <p:tav tm="0">
                                          <p:val>
                                            <p:fltVal val="0"/>
                                          </p:val>
                                        </p:tav>
                                        <p:tav tm="100000">
                                          <p:val>
                                            <p:strVal val="#ppt_h"/>
                                          </p:val>
                                        </p:tav>
                                      </p:tavLst>
                                    </p:anim>
                                    <p:animEffect transition="in" filter="fade">
                                      <p:cBhvr>
                                        <p:cTn id="41" dur="100"/>
                                        <p:tgtEl>
                                          <p:spTgt spid="58"/>
                                        </p:tgtEl>
                                      </p:cBhvr>
                                    </p:animEffect>
                                  </p:childTnLst>
                                </p:cTn>
                              </p:par>
                              <p:par>
                                <p:cTn id="42" presetID="6" presetClass="emph" presetSubtype="0" fill="hold" nodeType="withEffect">
                                  <p:stCondLst>
                                    <p:cond delay="100"/>
                                  </p:stCondLst>
                                  <p:childTnLst>
                                    <p:animScale>
                                      <p:cBhvr>
                                        <p:cTn id="43" dur="100" fill="hold"/>
                                        <p:tgtEl>
                                          <p:spTgt spid="58"/>
                                        </p:tgtEl>
                                      </p:cBhvr>
                                      <p:by x="110000" y="110000"/>
                                    </p:animScale>
                                  </p:childTnLst>
                                </p:cTn>
                              </p:par>
                              <p:par>
                                <p:cTn id="44" presetID="6" presetClass="emph" presetSubtype="0" fill="hold" nodeType="withEffect">
                                  <p:stCondLst>
                                    <p:cond delay="200"/>
                                  </p:stCondLst>
                                  <p:childTnLst>
                                    <p:animScale>
                                      <p:cBhvr>
                                        <p:cTn id="45" dur="200" fill="hold"/>
                                        <p:tgtEl>
                                          <p:spTgt spid="58"/>
                                        </p:tgtEl>
                                      </p:cBhvr>
                                      <p:by x="90000" y="90000"/>
                                    </p:animScale>
                                  </p:childTnLst>
                                </p:cTn>
                              </p:par>
                              <p:par>
                                <p:cTn id="46" presetID="6" presetClass="emph" presetSubtype="0" fill="hold" nodeType="withEffect">
                                  <p:stCondLst>
                                    <p:cond delay="400"/>
                                  </p:stCondLst>
                                  <p:childTnLst>
                                    <p:animScale>
                                      <p:cBhvr>
                                        <p:cTn id="47" dur="100" fill="hold"/>
                                        <p:tgtEl>
                                          <p:spTgt spid="58"/>
                                        </p:tgtEl>
                                      </p:cBhvr>
                                      <p:by x="105000" y="105000"/>
                                    </p:animScale>
                                  </p:childTnLst>
                                </p:cTn>
                              </p:par>
                              <p:par>
                                <p:cTn id="48" presetID="6" presetClass="emph" presetSubtype="0" fill="hold" nodeType="withEffect">
                                  <p:stCondLst>
                                    <p:cond delay="500"/>
                                  </p:stCondLst>
                                  <p:childTnLst>
                                    <p:animScale>
                                      <p:cBhvr>
                                        <p:cTn id="49" dur="200" fill="hold"/>
                                        <p:tgtEl>
                                          <p:spTgt spid="58"/>
                                        </p:tgtEl>
                                      </p:cBhvr>
                                      <p:by x="95000" y="95000"/>
                                    </p:animScale>
                                  </p:childTnLst>
                                </p:cTn>
                              </p:par>
                            </p:childTnLst>
                          </p:cTn>
                        </p:par>
                        <p:par>
                          <p:cTn id="50" fill="hold">
                            <p:stCondLst>
                              <p:cond delay="2600"/>
                            </p:stCondLst>
                            <p:childTnLst>
                              <p:par>
                                <p:cTn id="51" presetID="53" presetClass="entr" presetSubtype="16"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p:cTn id="53" dur="100" fill="hold"/>
                                        <p:tgtEl>
                                          <p:spTgt spid="66"/>
                                        </p:tgtEl>
                                        <p:attrNameLst>
                                          <p:attrName>ppt_w</p:attrName>
                                        </p:attrNameLst>
                                      </p:cBhvr>
                                      <p:tavLst>
                                        <p:tav tm="0">
                                          <p:val>
                                            <p:fltVal val="0"/>
                                          </p:val>
                                        </p:tav>
                                        <p:tav tm="100000">
                                          <p:val>
                                            <p:strVal val="#ppt_w"/>
                                          </p:val>
                                        </p:tav>
                                      </p:tavLst>
                                    </p:anim>
                                    <p:anim calcmode="lin" valueType="num">
                                      <p:cBhvr>
                                        <p:cTn id="54" dur="100" fill="hold"/>
                                        <p:tgtEl>
                                          <p:spTgt spid="66"/>
                                        </p:tgtEl>
                                        <p:attrNameLst>
                                          <p:attrName>ppt_h</p:attrName>
                                        </p:attrNameLst>
                                      </p:cBhvr>
                                      <p:tavLst>
                                        <p:tav tm="0">
                                          <p:val>
                                            <p:fltVal val="0"/>
                                          </p:val>
                                        </p:tav>
                                        <p:tav tm="100000">
                                          <p:val>
                                            <p:strVal val="#ppt_h"/>
                                          </p:val>
                                        </p:tav>
                                      </p:tavLst>
                                    </p:anim>
                                    <p:animEffect transition="in" filter="fade">
                                      <p:cBhvr>
                                        <p:cTn id="55" dur="100"/>
                                        <p:tgtEl>
                                          <p:spTgt spid="66"/>
                                        </p:tgtEl>
                                      </p:cBhvr>
                                    </p:animEffect>
                                  </p:childTnLst>
                                </p:cTn>
                              </p:par>
                              <p:par>
                                <p:cTn id="56" presetID="6" presetClass="emph" presetSubtype="0" fill="hold" nodeType="withEffect">
                                  <p:stCondLst>
                                    <p:cond delay="100"/>
                                  </p:stCondLst>
                                  <p:childTnLst>
                                    <p:animScale>
                                      <p:cBhvr>
                                        <p:cTn id="57" dur="100" fill="hold"/>
                                        <p:tgtEl>
                                          <p:spTgt spid="66"/>
                                        </p:tgtEl>
                                      </p:cBhvr>
                                      <p:by x="110000" y="110000"/>
                                    </p:animScale>
                                  </p:childTnLst>
                                </p:cTn>
                              </p:par>
                              <p:par>
                                <p:cTn id="58" presetID="6" presetClass="emph" presetSubtype="0" fill="hold" nodeType="withEffect">
                                  <p:stCondLst>
                                    <p:cond delay="200"/>
                                  </p:stCondLst>
                                  <p:childTnLst>
                                    <p:animScale>
                                      <p:cBhvr>
                                        <p:cTn id="59" dur="200" fill="hold"/>
                                        <p:tgtEl>
                                          <p:spTgt spid="66"/>
                                        </p:tgtEl>
                                      </p:cBhvr>
                                      <p:by x="90000" y="90000"/>
                                    </p:animScale>
                                  </p:childTnLst>
                                </p:cTn>
                              </p:par>
                              <p:par>
                                <p:cTn id="60" presetID="6" presetClass="emph" presetSubtype="0" fill="hold" nodeType="withEffect">
                                  <p:stCondLst>
                                    <p:cond delay="400"/>
                                  </p:stCondLst>
                                  <p:childTnLst>
                                    <p:animScale>
                                      <p:cBhvr>
                                        <p:cTn id="61" dur="100" fill="hold"/>
                                        <p:tgtEl>
                                          <p:spTgt spid="66"/>
                                        </p:tgtEl>
                                      </p:cBhvr>
                                      <p:by x="105000" y="105000"/>
                                    </p:animScale>
                                  </p:childTnLst>
                                </p:cTn>
                              </p:par>
                              <p:par>
                                <p:cTn id="62" presetID="6" presetClass="emph" presetSubtype="0" fill="hold" nodeType="withEffect">
                                  <p:stCondLst>
                                    <p:cond delay="500"/>
                                  </p:stCondLst>
                                  <p:childTnLst>
                                    <p:animScale>
                                      <p:cBhvr>
                                        <p:cTn id="63" dur="200" fill="hold"/>
                                        <p:tgtEl>
                                          <p:spTgt spid="66"/>
                                        </p:tgtEl>
                                      </p:cBhvr>
                                      <p:by x="95000" y="95000"/>
                                    </p:animScale>
                                  </p:childTnLst>
                                </p:cTn>
                              </p:par>
                            </p:childTnLst>
                          </p:cTn>
                        </p:par>
                        <p:par>
                          <p:cTn id="64" fill="hold">
                            <p:stCondLst>
                              <p:cond delay="3300"/>
                            </p:stCondLst>
                            <p:childTnLst>
                              <p:par>
                                <p:cTn id="65" presetID="53" presetClass="entr" presetSubtype="16" fill="hold" nodeType="afterEffect">
                                  <p:stCondLst>
                                    <p:cond delay="0"/>
                                  </p:stCondLst>
                                  <p:childTnLst>
                                    <p:set>
                                      <p:cBhvr>
                                        <p:cTn id="66" dur="1" fill="hold">
                                          <p:stCondLst>
                                            <p:cond delay="0"/>
                                          </p:stCondLst>
                                        </p:cTn>
                                        <p:tgtEl>
                                          <p:spTgt spid="74"/>
                                        </p:tgtEl>
                                        <p:attrNameLst>
                                          <p:attrName>style.visibility</p:attrName>
                                        </p:attrNameLst>
                                      </p:cBhvr>
                                      <p:to>
                                        <p:strVal val="visible"/>
                                      </p:to>
                                    </p:set>
                                    <p:anim calcmode="lin" valueType="num">
                                      <p:cBhvr>
                                        <p:cTn id="67" dur="100" fill="hold"/>
                                        <p:tgtEl>
                                          <p:spTgt spid="74"/>
                                        </p:tgtEl>
                                        <p:attrNameLst>
                                          <p:attrName>ppt_w</p:attrName>
                                        </p:attrNameLst>
                                      </p:cBhvr>
                                      <p:tavLst>
                                        <p:tav tm="0">
                                          <p:val>
                                            <p:fltVal val="0"/>
                                          </p:val>
                                        </p:tav>
                                        <p:tav tm="100000">
                                          <p:val>
                                            <p:strVal val="#ppt_w"/>
                                          </p:val>
                                        </p:tav>
                                      </p:tavLst>
                                    </p:anim>
                                    <p:anim calcmode="lin" valueType="num">
                                      <p:cBhvr>
                                        <p:cTn id="68" dur="100" fill="hold"/>
                                        <p:tgtEl>
                                          <p:spTgt spid="74"/>
                                        </p:tgtEl>
                                        <p:attrNameLst>
                                          <p:attrName>ppt_h</p:attrName>
                                        </p:attrNameLst>
                                      </p:cBhvr>
                                      <p:tavLst>
                                        <p:tav tm="0">
                                          <p:val>
                                            <p:fltVal val="0"/>
                                          </p:val>
                                        </p:tav>
                                        <p:tav tm="100000">
                                          <p:val>
                                            <p:strVal val="#ppt_h"/>
                                          </p:val>
                                        </p:tav>
                                      </p:tavLst>
                                    </p:anim>
                                    <p:animEffect transition="in" filter="fade">
                                      <p:cBhvr>
                                        <p:cTn id="69" dur="100"/>
                                        <p:tgtEl>
                                          <p:spTgt spid="74"/>
                                        </p:tgtEl>
                                      </p:cBhvr>
                                    </p:animEffect>
                                  </p:childTnLst>
                                </p:cTn>
                              </p:par>
                              <p:par>
                                <p:cTn id="70" presetID="6" presetClass="emph" presetSubtype="0" fill="hold" nodeType="withEffect">
                                  <p:stCondLst>
                                    <p:cond delay="100"/>
                                  </p:stCondLst>
                                  <p:childTnLst>
                                    <p:animScale>
                                      <p:cBhvr>
                                        <p:cTn id="71" dur="100" fill="hold"/>
                                        <p:tgtEl>
                                          <p:spTgt spid="74"/>
                                        </p:tgtEl>
                                      </p:cBhvr>
                                      <p:by x="110000" y="110000"/>
                                    </p:animScale>
                                  </p:childTnLst>
                                </p:cTn>
                              </p:par>
                              <p:par>
                                <p:cTn id="72" presetID="6" presetClass="emph" presetSubtype="0" fill="hold" nodeType="withEffect">
                                  <p:stCondLst>
                                    <p:cond delay="200"/>
                                  </p:stCondLst>
                                  <p:childTnLst>
                                    <p:animScale>
                                      <p:cBhvr>
                                        <p:cTn id="73" dur="200" fill="hold"/>
                                        <p:tgtEl>
                                          <p:spTgt spid="74"/>
                                        </p:tgtEl>
                                      </p:cBhvr>
                                      <p:by x="90000" y="90000"/>
                                    </p:animScale>
                                  </p:childTnLst>
                                </p:cTn>
                              </p:par>
                              <p:par>
                                <p:cTn id="74" presetID="6" presetClass="emph" presetSubtype="0" fill="hold" nodeType="withEffect">
                                  <p:stCondLst>
                                    <p:cond delay="400"/>
                                  </p:stCondLst>
                                  <p:childTnLst>
                                    <p:animScale>
                                      <p:cBhvr>
                                        <p:cTn id="75" dur="100" fill="hold"/>
                                        <p:tgtEl>
                                          <p:spTgt spid="74"/>
                                        </p:tgtEl>
                                      </p:cBhvr>
                                      <p:by x="105000" y="105000"/>
                                    </p:animScale>
                                  </p:childTnLst>
                                </p:cTn>
                              </p:par>
                              <p:par>
                                <p:cTn id="76" presetID="6" presetClass="emph" presetSubtype="0" fill="hold" nodeType="withEffect">
                                  <p:stCondLst>
                                    <p:cond delay="500"/>
                                  </p:stCondLst>
                                  <p:childTnLst>
                                    <p:animScale>
                                      <p:cBhvr>
                                        <p:cTn id="77" dur="200" fill="hold"/>
                                        <p:tgtEl>
                                          <p:spTgt spid="74"/>
                                        </p:tgtEl>
                                      </p:cBhvr>
                                      <p:by x="95000" y="95000"/>
                                    </p:animScale>
                                  </p:childTnLst>
                                </p:cTn>
                              </p:par>
                            </p:childTnLst>
                          </p:cTn>
                        </p:par>
                        <p:par>
                          <p:cTn id="78" fill="hold">
                            <p:stCondLst>
                              <p:cond delay="4000"/>
                            </p:stCondLst>
                            <p:childTnLst>
                              <p:par>
                                <p:cTn id="79" presetID="23" presetClass="entr" presetSubtype="36" fill="hold" nodeType="afterEffect">
                                  <p:stCondLst>
                                    <p:cond delay="0"/>
                                  </p:stCondLst>
                                  <p:childTnLst>
                                    <p:set>
                                      <p:cBhvr>
                                        <p:cTn id="80" dur="1" fill="hold">
                                          <p:stCondLst>
                                            <p:cond delay="0"/>
                                          </p:stCondLst>
                                        </p:cTn>
                                        <p:tgtEl>
                                          <p:spTgt spid="123"/>
                                        </p:tgtEl>
                                        <p:attrNameLst>
                                          <p:attrName>style.visibility</p:attrName>
                                        </p:attrNameLst>
                                      </p:cBhvr>
                                      <p:to>
                                        <p:strVal val="visible"/>
                                      </p:to>
                                    </p:set>
                                    <p:anim calcmode="lin" valueType="num">
                                      <p:cBhvr>
                                        <p:cTn id="81" dur="500" fill="hold"/>
                                        <p:tgtEl>
                                          <p:spTgt spid="123"/>
                                        </p:tgtEl>
                                        <p:attrNameLst>
                                          <p:attrName>ppt_w</p:attrName>
                                        </p:attrNameLst>
                                      </p:cBhvr>
                                      <p:tavLst>
                                        <p:tav tm="0">
                                          <p:val>
                                            <p:strVal val="(6*min(max(#ppt_w*#ppt_h,.3),1)-7.4)/-.7*#ppt_w"/>
                                          </p:val>
                                        </p:tav>
                                        <p:tav tm="100000">
                                          <p:val>
                                            <p:strVal val="#ppt_w"/>
                                          </p:val>
                                        </p:tav>
                                      </p:tavLst>
                                    </p:anim>
                                    <p:anim calcmode="lin" valueType="num">
                                      <p:cBhvr>
                                        <p:cTn id="82" dur="500" fill="hold"/>
                                        <p:tgtEl>
                                          <p:spTgt spid="123"/>
                                        </p:tgtEl>
                                        <p:attrNameLst>
                                          <p:attrName>ppt_h</p:attrName>
                                        </p:attrNameLst>
                                      </p:cBhvr>
                                      <p:tavLst>
                                        <p:tav tm="0">
                                          <p:val>
                                            <p:strVal val="(6*min(max(#ppt_w*#ppt_h,.3),1)-7.4)/-.7*#ppt_h"/>
                                          </p:val>
                                        </p:tav>
                                        <p:tav tm="100000">
                                          <p:val>
                                            <p:strVal val="#ppt_h"/>
                                          </p:val>
                                        </p:tav>
                                      </p:tavLst>
                                    </p:anim>
                                    <p:anim calcmode="lin" valueType="num">
                                      <p:cBhvr>
                                        <p:cTn id="83" dur="500" fill="hold"/>
                                        <p:tgtEl>
                                          <p:spTgt spid="123"/>
                                        </p:tgtEl>
                                        <p:attrNameLst>
                                          <p:attrName>ppt_x</p:attrName>
                                        </p:attrNameLst>
                                      </p:cBhvr>
                                      <p:tavLst>
                                        <p:tav tm="0">
                                          <p:val>
                                            <p:fltVal val="0.5"/>
                                          </p:val>
                                        </p:tav>
                                        <p:tav tm="100000">
                                          <p:val>
                                            <p:strVal val="#ppt_x"/>
                                          </p:val>
                                        </p:tav>
                                      </p:tavLst>
                                    </p:anim>
                                    <p:anim calcmode="lin" valueType="num">
                                      <p:cBhvr>
                                        <p:cTn id="84" dur="500" fill="hold"/>
                                        <p:tgtEl>
                                          <p:spTgt spid="123"/>
                                        </p:tgtEl>
                                        <p:attrNameLst>
                                          <p:attrName>ppt_y</p:attrName>
                                        </p:attrNameLst>
                                      </p:cBhvr>
                                      <p:tavLst>
                                        <p:tav tm="0">
                                          <p:val>
                                            <p:strVal val="1+(6*min(max(#ppt_w*#ppt_h,.3),1)-7.4)/-.7*#ppt_h/2"/>
                                          </p:val>
                                        </p:tav>
                                        <p:tav tm="100000">
                                          <p:val>
                                            <p:strVal val="#ppt_y"/>
                                          </p:val>
                                        </p:tav>
                                      </p:tavLst>
                                    </p:anim>
                                  </p:childTnLst>
                                </p:cTn>
                              </p:par>
                            </p:childTnLst>
                          </p:cTn>
                        </p:par>
                        <p:par>
                          <p:cTn id="85" fill="hold">
                            <p:stCondLst>
                              <p:cond delay="4500"/>
                            </p:stCondLst>
                            <p:childTnLst>
                              <p:par>
                                <p:cTn id="86" presetID="23" presetClass="entr" presetSubtype="36" fill="hold" nodeType="afterEffect">
                                  <p:stCondLst>
                                    <p:cond delay="0"/>
                                  </p:stCondLst>
                                  <p:childTnLst>
                                    <p:set>
                                      <p:cBhvr>
                                        <p:cTn id="87" dur="1" fill="hold">
                                          <p:stCondLst>
                                            <p:cond delay="0"/>
                                          </p:stCondLst>
                                        </p:cTn>
                                        <p:tgtEl>
                                          <p:spTgt spid="130"/>
                                        </p:tgtEl>
                                        <p:attrNameLst>
                                          <p:attrName>style.visibility</p:attrName>
                                        </p:attrNameLst>
                                      </p:cBhvr>
                                      <p:to>
                                        <p:strVal val="visible"/>
                                      </p:to>
                                    </p:set>
                                    <p:anim calcmode="lin" valueType="num">
                                      <p:cBhvr>
                                        <p:cTn id="88" dur="500" fill="hold"/>
                                        <p:tgtEl>
                                          <p:spTgt spid="130"/>
                                        </p:tgtEl>
                                        <p:attrNameLst>
                                          <p:attrName>ppt_w</p:attrName>
                                        </p:attrNameLst>
                                      </p:cBhvr>
                                      <p:tavLst>
                                        <p:tav tm="0">
                                          <p:val>
                                            <p:strVal val="(6*min(max(#ppt_w*#ppt_h,.3),1)-7.4)/-.7*#ppt_w"/>
                                          </p:val>
                                        </p:tav>
                                        <p:tav tm="100000">
                                          <p:val>
                                            <p:strVal val="#ppt_w"/>
                                          </p:val>
                                        </p:tav>
                                      </p:tavLst>
                                    </p:anim>
                                    <p:anim calcmode="lin" valueType="num">
                                      <p:cBhvr>
                                        <p:cTn id="89" dur="500" fill="hold"/>
                                        <p:tgtEl>
                                          <p:spTgt spid="130"/>
                                        </p:tgtEl>
                                        <p:attrNameLst>
                                          <p:attrName>ppt_h</p:attrName>
                                        </p:attrNameLst>
                                      </p:cBhvr>
                                      <p:tavLst>
                                        <p:tav tm="0">
                                          <p:val>
                                            <p:strVal val="(6*min(max(#ppt_w*#ppt_h,.3),1)-7.4)/-.7*#ppt_h"/>
                                          </p:val>
                                        </p:tav>
                                        <p:tav tm="100000">
                                          <p:val>
                                            <p:strVal val="#ppt_h"/>
                                          </p:val>
                                        </p:tav>
                                      </p:tavLst>
                                    </p:anim>
                                    <p:anim calcmode="lin" valueType="num">
                                      <p:cBhvr>
                                        <p:cTn id="90" dur="500" fill="hold"/>
                                        <p:tgtEl>
                                          <p:spTgt spid="130"/>
                                        </p:tgtEl>
                                        <p:attrNameLst>
                                          <p:attrName>ppt_x</p:attrName>
                                        </p:attrNameLst>
                                      </p:cBhvr>
                                      <p:tavLst>
                                        <p:tav tm="0">
                                          <p:val>
                                            <p:fltVal val="0.5"/>
                                          </p:val>
                                        </p:tav>
                                        <p:tav tm="100000">
                                          <p:val>
                                            <p:strVal val="#ppt_x"/>
                                          </p:val>
                                        </p:tav>
                                      </p:tavLst>
                                    </p:anim>
                                    <p:anim calcmode="lin" valueType="num">
                                      <p:cBhvr>
                                        <p:cTn id="91" dur="500" fill="hold"/>
                                        <p:tgtEl>
                                          <p:spTgt spid="130"/>
                                        </p:tgtEl>
                                        <p:attrNameLst>
                                          <p:attrName>ppt_y</p:attrName>
                                        </p:attrNameLst>
                                      </p:cBhvr>
                                      <p:tavLst>
                                        <p:tav tm="0">
                                          <p:val>
                                            <p:strVal val="1+(6*min(max(#ppt_w*#ppt_h,.3),1)-7.4)/-.7*#ppt_h/2"/>
                                          </p:val>
                                        </p:tav>
                                        <p:tav tm="100000">
                                          <p:val>
                                            <p:strVal val="#ppt_y"/>
                                          </p:val>
                                        </p:tav>
                                      </p:tavLst>
                                    </p:anim>
                                  </p:childTnLst>
                                </p:cTn>
                              </p:par>
                            </p:childTnLst>
                          </p:cTn>
                        </p:par>
                        <p:par>
                          <p:cTn id="92" fill="hold">
                            <p:stCondLst>
                              <p:cond delay="5000"/>
                            </p:stCondLst>
                            <p:childTnLst>
                              <p:par>
                                <p:cTn id="93" presetID="23" presetClass="entr" presetSubtype="36" fill="hold" nodeType="afterEffect">
                                  <p:stCondLst>
                                    <p:cond delay="0"/>
                                  </p:stCondLst>
                                  <p:childTnLst>
                                    <p:set>
                                      <p:cBhvr>
                                        <p:cTn id="94" dur="1" fill="hold">
                                          <p:stCondLst>
                                            <p:cond delay="0"/>
                                          </p:stCondLst>
                                        </p:cTn>
                                        <p:tgtEl>
                                          <p:spTgt spid="137"/>
                                        </p:tgtEl>
                                        <p:attrNameLst>
                                          <p:attrName>style.visibility</p:attrName>
                                        </p:attrNameLst>
                                      </p:cBhvr>
                                      <p:to>
                                        <p:strVal val="visible"/>
                                      </p:to>
                                    </p:set>
                                    <p:anim calcmode="lin" valueType="num">
                                      <p:cBhvr>
                                        <p:cTn id="95" dur="500" fill="hold"/>
                                        <p:tgtEl>
                                          <p:spTgt spid="137"/>
                                        </p:tgtEl>
                                        <p:attrNameLst>
                                          <p:attrName>ppt_w</p:attrName>
                                        </p:attrNameLst>
                                      </p:cBhvr>
                                      <p:tavLst>
                                        <p:tav tm="0">
                                          <p:val>
                                            <p:strVal val="(6*min(max(#ppt_w*#ppt_h,.3),1)-7.4)/-.7*#ppt_w"/>
                                          </p:val>
                                        </p:tav>
                                        <p:tav tm="100000">
                                          <p:val>
                                            <p:strVal val="#ppt_w"/>
                                          </p:val>
                                        </p:tav>
                                      </p:tavLst>
                                    </p:anim>
                                    <p:anim calcmode="lin" valueType="num">
                                      <p:cBhvr>
                                        <p:cTn id="96" dur="500" fill="hold"/>
                                        <p:tgtEl>
                                          <p:spTgt spid="137"/>
                                        </p:tgtEl>
                                        <p:attrNameLst>
                                          <p:attrName>ppt_h</p:attrName>
                                        </p:attrNameLst>
                                      </p:cBhvr>
                                      <p:tavLst>
                                        <p:tav tm="0">
                                          <p:val>
                                            <p:strVal val="(6*min(max(#ppt_w*#ppt_h,.3),1)-7.4)/-.7*#ppt_h"/>
                                          </p:val>
                                        </p:tav>
                                        <p:tav tm="100000">
                                          <p:val>
                                            <p:strVal val="#ppt_h"/>
                                          </p:val>
                                        </p:tav>
                                      </p:tavLst>
                                    </p:anim>
                                    <p:anim calcmode="lin" valueType="num">
                                      <p:cBhvr>
                                        <p:cTn id="97" dur="500" fill="hold"/>
                                        <p:tgtEl>
                                          <p:spTgt spid="137"/>
                                        </p:tgtEl>
                                        <p:attrNameLst>
                                          <p:attrName>ppt_x</p:attrName>
                                        </p:attrNameLst>
                                      </p:cBhvr>
                                      <p:tavLst>
                                        <p:tav tm="0">
                                          <p:val>
                                            <p:fltVal val="0.5"/>
                                          </p:val>
                                        </p:tav>
                                        <p:tav tm="100000">
                                          <p:val>
                                            <p:strVal val="#ppt_x"/>
                                          </p:val>
                                        </p:tav>
                                      </p:tavLst>
                                    </p:anim>
                                    <p:anim calcmode="lin" valueType="num">
                                      <p:cBhvr>
                                        <p:cTn id="98" dur="500" fill="hold"/>
                                        <p:tgtEl>
                                          <p:spTgt spid="137"/>
                                        </p:tgtEl>
                                        <p:attrNameLst>
                                          <p:attrName>ppt_y</p:attrName>
                                        </p:attrNameLst>
                                      </p:cBhvr>
                                      <p:tavLst>
                                        <p:tav tm="0">
                                          <p:val>
                                            <p:strVal val="1+(6*min(max(#ppt_w*#ppt_h,.3),1)-7.4)/-.7*#ppt_h/2"/>
                                          </p:val>
                                        </p:tav>
                                        <p:tav tm="100000">
                                          <p:val>
                                            <p:strVal val="#ppt_y"/>
                                          </p:val>
                                        </p:tav>
                                      </p:tavLst>
                                    </p:anim>
                                  </p:childTnLst>
                                </p:cTn>
                              </p:par>
                            </p:childTnLst>
                          </p:cTn>
                        </p:par>
                        <p:par>
                          <p:cTn id="99" fill="hold">
                            <p:stCondLst>
                              <p:cond delay="5500"/>
                            </p:stCondLst>
                            <p:childTnLst>
                              <p:par>
                                <p:cTn id="100" presetID="23" presetClass="entr" presetSubtype="36" fill="hold" nodeType="afterEffect">
                                  <p:stCondLst>
                                    <p:cond delay="0"/>
                                  </p:stCondLst>
                                  <p:childTnLst>
                                    <p:set>
                                      <p:cBhvr>
                                        <p:cTn id="101" dur="1" fill="hold">
                                          <p:stCondLst>
                                            <p:cond delay="0"/>
                                          </p:stCondLst>
                                        </p:cTn>
                                        <p:tgtEl>
                                          <p:spTgt spid="144"/>
                                        </p:tgtEl>
                                        <p:attrNameLst>
                                          <p:attrName>style.visibility</p:attrName>
                                        </p:attrNameLst>
                                      </p:cBhvr>
                                      <p:to>
                                        <p:strVal val="visible"/>
                                      </p:to>
                                    </p:set>
                                    <p:anim calcmode="lin" valueType="num">
                                      <p:cBhvr>
                                        <p:cTn id="102" dur="500" fill="hold"/>
                                        <p:tgtEl>
                                          <p:spTgt spid="144"/>
                                        </p:tgtEl>
                                        <p:attrNameLst>
                                          <p:attrName>ppt_w</p:attrName>
                                        </p:attrNameLst>
                                      </p:cBhvr>
                                      <p:tavLst>
                                        <p:tav tm="0">
                                          <p:val>
                                            <p:strVal val="(6*min(max(#ppt_w*#ppt_h,.3),1)-7.4)/-.7*#ppt_w"/>
                                          </p:val>
                                        </p:tav>
                                        <p:tav tm="100000">
                                          <p:val>
                                            <p:strVal val="#ppt_w"/>
                                          </p:val>
                                        </p:tav>
                                      </p:tavLst>
                                    </p:anim>
                                    <p:anim calcmode="lin" valueType="num">
                                      <p:cBhvr>
                                        <p:cTn id="103" dur="500" fill="hold"/>
                                        <p:tgtEl>
                                          <p:spTgt spid="144"/>
                                        </p:tgtEl>
                                        <p:attrNameLst>
                                          <p:attrName>ppt_h</p:attrName>
                                        </p:attrNameLst>
                                      </p:cBhvr>
                                      <p:tavLst>
                                        <p:tav tm="0">
                                          <p:val>
                                            <p:strVal val="(6*min(max(#ppt_w*#ppt_h,.3),1)-7.4)/-.7*#ppt_h"/>
                                          </p:val>
                                        </p:tav>
                                        <p:tav tm="100000">
                                          <p:val>
                                            <p:strVal val="#ppt_h"/>
                                          </p:val>
                                        </p:tav>
                                      </p:tavLst>
                                    </p:anim>
                                    <p:anim calcmode="lin" valueType="num">
                                      <p:cBhvr>
                                        <p:cTn id="104" dur="500" fill="hold"/>
                                        <p:tgtEl>
                                          <p:spTgt spid="144"/>
                                        </p:tgtEl>
                                        <p:attrNameLst>
                                          <p:attrName>ppt_x</p:attrName>
                                        </p:attrNameLst>
                                      </p:cBhvr>
                                      <p:tavLst>
                                        <p:tav tm="0">
                                          <p:val>
                                            <p:fltVal val="0.5"/>
                                          </p:val>
                                        </p:tav>
                                        <p:tav tm="100000">
                                          <p:val>
                                            <p:strVal val="#ppt_x"/>
                                          </p:val>
                                        </p:tav>
                                      </p:tavLst>
                                    </p:anim>
                                    <p:anim calcmode="lin" valueType="num">
                                      <p:cBhvr>
                                        <p:cTn id="105" dur="500" fill="hold"/>
                                        <p:tgtEl>
                                          <p:spTgt spid="144"/>
                                        </p:tgtEl>
                                        <p:attrNameLst>
                                          <p:attrName>ppt_y</p:attrName>
                                        </p:attrNameLst>
                                      </p:cBhvr>
                                      <p:tavLst>
                                        <p:tav tm="0">
                                          <p:val>
                                            <p:strVal val="1+(6*min(max(#ppt_w*#ppt_h,.3),1)-7.4)/-.7*#ppt_h/2"/>
                                          </p:val>
                                        </p:tav>
                                        <p:tav tm="100000">
                                          <p:val>
                                            <p:strVal val="#ppt_y"/>
                                          </p:val>
                                        </p:tav>
                                      </p:tavLst>
                                    </p:anim>
                                  </p:childTnLst>
                                </p:cTn>
                              </p:par>
                            </p:childTnLst>
                          </p:cTn>
                        </p:par>
                        <p:par>
                          <p:cTn id="106" fill="hold">
                            <p:stCondLst>
                              <p:cond delay="6000"/>
                            </p:stCondLst>
                            <p:childTnLst>
                              <p:par>
                                <p:cTn id="107" presetID="23" presetClass="entr" presetSubtype="36" fill="hold" nodeType="afterEffect">
                                  <p:stCondLst>
                                    <p:cond delay="0"/>
                                  </p:stCondLst>
                                  <p:childTnLst>
                                    <p:set>
                                      <p:cBhvr>
                                        <p:cTn id="108" dur="1" fill="hold">
                                          <p:stCondLst>
                                            <p:cond delay="0"/>
                                          </p:stCondLst>
                                        </p:cTn>
                                        <p:tgtEl>
                                          <p:spTgt spid="151"/>
                                        </p:tgtEl>
                                        <p:attrNameLst>
                                          <p:attrName>style.visibility</p:attrName>
                                        </p:attrNameLst>
                                      </p:cBhvr>
                                      <p:to>
                                        <p:strVal val="visible"/>
                                      </p:to>
                                    </p:set>
                                    <p:anim calcmode="lin" valueType="num">
                                      <p:cBhvr>
                                        <p:cTn id="109" dur="500" fill="hold"/>
                                        <p:tgtEl>
                                          <p:spTgt spid="151"/>
                                        </p:tgtEl>
                                        <p:attrNameLst>
                                          <p:attrName>ppt_w</p:attrName>
                                        </p:attrNameLst>
                                      </p:cBhvr>
                                      <p:tavLst>
                                        <p:tav tm="0">
                                          <p:val>
                                            <p:strVal val="(6*min(max(#ppt_w*#ppt_h,.3),1)-7.4)/-.7*#ppt_w"/>
                                          </p:val>
                                        </p:tav>
                                        <p:tav tm="100000">
                                          <p:val>
                                            <p:strVal val="#ppt_w"/>
                                          </p:val>
                                        </p:tav>
                                      </p:tavLst>
                                    </p:anim>
                                    <p:anim calcmode="lin" valueType="num">
                                      <p:cBhvr>
                                        <p:cTn id="110" dur="500" fill="hold"/>
                                        <p:tgtEl>
                                          <p:spTgt spid="151"/>
                                        </p:tgtEl>
                                        <p:attrNameLst>
                                          <p:attrName>ppt_h</p:attrName>
                                        </p:attrNameLst>
                                      </p:cBhvr>
                                      <p:tavLst>
                                        <p:tav tm="0">
                                          <p:val>
                                            <p:strVal val="(6*min(max(#ppt_w*#ppt_h,.3),1)-7.4)/-.7*#ppt_h"/>
                                          </p:val>
                                        </p:tav>
                                        <p:tav tm="100000">
                                          <p:val>
                                            <p:strVal val="#ppt_h"/>
                                          </p:val>
                                        </p:tav>
                                      </p:tavLst>
                                    </p:anim>
                                    <p:anim calcmode="lin" valueType="num">
                                      <p:cBhvr>
                                        <p:cTn id="111" dur="500" fill="hold"/>
                                        <p:tgtEl>
                                          <p:spTgt spid="151"/>
                                        </p:tgtEl>
                                        <p:attrNameLst>
                                          <p:attrName>ppt_x</p:attrName>
                                        </p:attrNameLst>
                                      </p:cBhvr>
                                      <p:tavLst>
                                        <p:tav tm="0">
                                          <p:val>
                                            <p:fltVal val="0.5"/>
                                          </p:val>
                                        </p:tav>
                                        <p:tav tm="100000">
                                          <p:val>
                                            <p:strVal val="#ppt_x"/>
                                          </p:val>
                                        </p:tav>
                                      </p:tavLst>
                                    </p:anim>
                                    <p:anim calcmode="lin" valueType="num">
                                      <p:cBhvr>
                                        <p:cTn id="112" dur="500" fill="hold"/>
                                        <p:tgtEl>
                                          <p:spTgt spid="151"/>
                                        </p:tgtEl>
                                        <p:attrNameLst>
                                          <p:attrName>ppt_y</p:attrName>
                                        </p:attrNameLst>
                                      </p:cBhvr>
                                      <p:tavLst>
                                        <p:tav tm="0">
                                          <p:val>
                                            <p:strVal val="1+(6*min(max(#ppt_w*#ppt_h,.3),1)-7.4)/-.7*#ppt_h/2"/>
                                          </p:val>
                                        </p:tav>
                                        <p:tav tm="100000">
                                          <p:val>
                                            <p:strVal val="#ppt_y"/>
                                          </p:val>
                                        </p:tav>
                                      </p:tavLst>
                                    </p:anim>
                                  </p:childTnLst>
                                </p:cTn>
                              </p:par>
                            </p:childTnLst>
                          </p:cTn>
                        </p:par>
                        <p:par>
                          <p:cTn id="113" fill="hold">
                            <p:stCondLst>
                              <p:cond delay="6500"/>
                            </p:stCondLst>
                            <p:childTnLst>
                              <p:par>
                                <p:cTn id="114" presetID="21" presetClass="entr" presetSubtype="1" fill="hold" grpId="0" nodeType="afterEffect">
                                  <p:stCondLst>
                                    <p:cond delay="0"/>
                                  </p:stCondLst>
                                  <p:childTnLst>
                                    <p:set>
                                      <p:cBhvr>
                                        <p:cTn id="115" dur="1" fill="hold">
                                          <p:stCondLst>
                                            <p:cond delay="0"/>
                                          </p:stCondLst>
                                        </p:cTn>
                                        <p:tgtEl>
                                          <p:spTgt spid="41"/>
                                        </p:tgtEl>
                                        <p:attrNameLst>
                                          <p:attrName>style.visibility</p:attrName>
                                        </p:attrNameLst>
                                      </p:cBhvr>
                                      <p:to>
                                        <p:strVal val="visible"/>
                                      </p:to>
                                    </p:set>
                                    <p:animEffect transition="in" filter="wheel(1)">
                                      <p:cBhvr>
                                        <p:cTn id="116" dur="750"/>
                                        <p:tgtEl>
                                          <p:spTgt spid="41"/>
                                        </p:tgtEl>
                                      </p:cBhvr>
                                    </p:animEffect>
                                  </p:childTnLst>
                                </p:cTn>
                              </p:par>
                            </p:childTnLst>
                          </p:cTn>
                        </p:par>
                        <p:par>
                          <p:cTn id="117" fill="hold">
                            <p:stCondLst>
                              <p:cond delay="7250"/>
                            </p:stCondLst>
                            <p:childTnLst>
                              <p:par>
                                <p:cTn id="118" presetID="14" presetClass="entr" presetSubtype="10" fill="hold" grpId="0" nodeType="afterEffect">
                                  <p:stCondLst>
                                    <p:cond delay="0"/>
                                  </p:stCondLst>
                                  <p:childTnLst>
                                    <p:set>
                                      <p:cBhvr>
                                        <p:cTn id="119" dur="1" fill="hold">
                                          <p:stCondLst>
                                            <p:cond delay="0"/>
                                          </p:stCondLst>
                                        </p:cTn>
                                        <p:tgtEl>
                                          <p:spTgt spid="118"/>
                                        </p:tgtEl>
                                        <p:attrNameLst>
                                          <p:attrName>style.visibility</p:attrName>
                                        </p:attrNameLst>
                                      </p:cBhvr>
                                      <p:to>
                                        <p:strVal val="visible"/>
                                      </p:to>
                                    </p:set>
                                    <p:animEffect transition="in" filter="randombar(horizontal)">
                                      <p:cBhvr>
                                        <p:cTn id="120" dur="500"/>
                                        <p:tgtEl>
                                          <p:spTgt spid="118"/>
                                        </p:tgtEl>
                                      </p:cBhvr>
                                    </p:animEffect>
                                  </p:childTnLst>
                                </p:cTn>
                              </p:par>
                            </p:childTnLst>
                          </p:cTn>
                        </p:par>
                        <p:par>
                          <p:cTn id="121" fill="hold">
                            <p:stCondLst>
                              <p:cond delay="7750"/>
                            </p:stCondLst>
                            <p:childTnLst>
                              <p:par>
                                <p:cTn id="122" presetID="21" presetClass="entr" presetSubtype="1" fill="hold" grpId="0" nodeType="afterEffect">
                                  <p:stCondLst>
                                    <p:cond delay="0"/>
                                  </p:stCondLst>
                                  <p:childTnLst>
                                    <p:set>
                                      <p:cBhvr>
                                        <p:cTn id="123" dur="1" fill="hold">
                                          <p:stCondLst>
                                            <p:cond delay="0"/>
                                          </p:stCondLst>
                                        </p:cTn>
                                        <p:tgtEl>
                                          <p:spTgt spid="49"/>
                                        </p:tgtEl>
                                        <p:attrNameLst>
                                          <p:attrName>style.visibility</p:attrName>
                                        </p:attrNameLst>
                                      </p:cBhvr>
                                      <p:to>
                                        <p:strVal val="visible"/>
                                      </p:to>
                                    </p:set>
                                    <p:animEffect transition="in" filter="wheel(1)">
                                      <p:cBhvr>
                                        <p:cTn id="124" dur="750"/>
                                        <p:tgtEl>
                                          <p:spTgt spid="49"/>
                                        </p:tgtEl>
                                      </p:cBhvr>
                                    </p:animEffect>
                                  </p:childTnLst>
                                </p:cTn>
                              </p:par>
                            </p:childTnLst>
                          </p:cTn>
                        </p:par>
                        <p:par>
                          <p:cTn id="125" fill="hold">
                            <p:stCondLst>
                              <p:cond delay="8500"/>
                            </p:stCondLst>
                            <p:childTnLst>
                              <p:par>
                                <p:cTn id="126" presetID="14" presetClass="entr" presetSubtype="10" fill="hold" grpId="0" nodeType="afterEffect">
                                  <p:stCondLst>
                                    <p:cond delay="0"/>
                                  </p:stCondLst>
                                  <p:childTnLst>
                                    <p:set>
                                      <p:cBhvr>
                                        <p:cTn id="127" dur="1" fill="hold">
                                          <p:stCondLst>
                                            <p:cond delay="0"/>
                                          </p:stCondLst>
                                        </p:cTn>
                                        <p:tgtEl>
                                          <p:spTgt spid="119"/>
                                        </p:tgtEl>
                                        <p:attrNameLst>
                                          <p:attrName>style.visibility</p:attrName>
                                        </p:attrNameLst>
                                      </p:cBhvr>
                                      <p:to>
                                        <p:strVal val="visible"/>
                                      </p:to>
                                    </p:set>
                                    <p:animEffect transition="in" filter="randombar(horizontal)">
                                      <p:cBhvr>
                                        <p:cTn id="128" dur="500"/>
                                        <p:tgtEl>
                                          <p:spTgt spid="119"/>
                                        </p:tgtEl>
                                      </p:cBhvr>
                                    </p:animEffect>
                                  </p:childTnLst>
                                </p:cTn>
                              </p:par>
                            </p:childTnLst>
                          </p:cTn>
                        </p:par>
                        <p:par>
                          <p:cTn id="129" fill="hold">
                            <p:stCondLst>
                              <p:cond delay="9000"/>
                            </p:stCondLst>
                            <p:childTnLst>
                              <p:par>
                                <p:cTn id="130" presetID="21" presetClass="entr" presetSubtype="1" fill="hold" grpId="0" nodeType="afterEffect">
                                  <p:stCondLst>
                                    <p:cond delay="0"/>
                                  </p:stCondLst>
                                  <p:childTnLst>
                                    <p:set>
                                      <p:cBhvr>
                                        <p:cTn id="131" dur="1" fill="hold">
                                          <p:stCondLst>
                                            <p:cond delay="0"/>
                                          </p:stCondLst>
                                        </p:cTn>
                                        <p:tgtEl>
                                          <p:spTgt spid="57"/>
                                        </p:tgtEl>
                                        <p:attrNameLst>
                                          <p:attrName>style.visibility</p:attrName>
                                        </p:attrNameLst>
                                      </p:cBhvr>
                                      <p:to>
                                        <p:strVal val="visible"/>
                                      </p:to>
                                    </p:set>
                                    <p:animEffect transition="in" filter="wheel(1)">
                                      <p:cBhvr>
                                        <p:cTn id="132" dur="750"/>
                                        <p:tgtEl>
                                          <p:spTgt spid="57"/>
                                        </p:tgtEl>
                                      </p:cBhvr>
                                    </p:animEffect>
                                  </p:childTnLst>
                                </p:cTn>
                              </p:par>
                            </p:childTnLst>
                          </p:cTn>
                        </p:par>
                        <p:par>
                          <p:cTn id="133" fill="hold">
                            <p:stCondLst>
                              <p:cond delay="9750"/>
                            </p:stCondLst>
                            <p:childTnLst>
                              <p:par>
                                <p:cTn id="134" presetID="14" presetClass="entr" presetSubtype="10" fill="hold" grpId="0" nodeType="afterEffect">
                                  <p:stCondLst>
                                    <p:cond delay="0"/>
                                  </p:stCondLst>
                                  <p:childTnLst>
                                    <p:set>
                                      <p:cBhvr>
                                        <p:cTn id="135" dur="1" fill="hold">
                                          <p:stCondLst>
                                            <p:cond delay="0"/>
                                          </p:stCondLst>
                                        </p:cTn>
                                        <p:tgtEl>
                                          <p:spTgt spid="120"/>
                                        </p:tgtEl>
                                        <p:attrNameLst>
                                          <p:attrName>style.visibility</p:attrName>
                                        </p:attrNameLst>
                                      </p:cBhvr>
                                      <p:to>
                                        <p:strVal val="visible"/>
                                      </p:to>
                                    </p:set>
                                    <p:animEffect transition="in" filter="randombar(horizontal)">
                                      <p:cBhvr>
                                        <p:cTn id="136" dur="500"/>
                                        <p:tgtEl>
                                          <p:spTgt spid="120"/>
                                        </p:tgtEl>
                                      </p:cBhvr>
                                    </p:animEffect>
                                  </p:childTnLst>
                                </p:cTn>
                              </p:par>
                            </p:childTnLst>
                          </p:cTn>
                        </p:par>
                        <p:par>
                          <p:cTn id="137" fill="hold">
                            <p:stCondLst>
                              <p:cond delay="10250"/>
                            </p:stCondLst>
                            <p:childTnLst>
                              <p:par>
                                <p:cTn id="138" presetID="21" presetClass="entr" presetSubtype="1" fill="hold" grpId="0" nodeType="afterEffect">
                                  <p:stCondLst>
                                    <p:cond delay="0"/>
                                  </p:stCondLst>
                                  <p:childTnLst>
                                    <p:set>
                                      <p:cBhvr>
                                        <p:cTn id="139" dur="1" fill="hold">
                                          <p:stCondLst>
                                            <p:cond delay="0"/>
                                          </p:stCondLst>
                                        </p:cTn>
                                        <p:tgtEl>
                                          <p:spTgt spid="65"/>
                                        </p:tgtEl>
                                        <p:attrNameLst>
                                          <p:attrName>style.visibility</p:attrName>
                                        </p:attrNameLst>
                                      </p:cBhvr>
                                      <p:to>
                                        <p:strVal val="visible"/>
                                      </p:to>
                                    </p:set>
                                    <p:animEffect transition="in" filter="wheel(1)">
                                      <p:cBhvr>
                                        <p:cTn id="140" dur="750"/>
                                        <p:tgtEl>
                                          <p:spTgt spid="65"/>
                                        </p:tgtEl>
                                      </p:cBhvr>
                                    </p:animEffect>
                                  </p:childTnLst>
                                </p:cTn>
                              </p:par>
                            </p:childTnLst>
                          </p:cTn>
                        </p:par>
                        <p:par>
                          <p:cTn id="141" fill="hold">
                            <p:stCondLst>
                              <p:cond delay="11000"/>
                            </p:stCondLst>
                            <p:childTnLst>
                              <p:par>
                                <p:cTn id="142" presetID="14" presetClass="entr" presetSubtype="10" fill="hold" grpId="0" nodeType="afterEffect">
                                  <p:stCondLst>
                                    <p:cond delay="0"/>
                                  </p:stCondLst>
                                  <p:childTnLst>
                                    <p:set>
                                      <p:cBhvr>
                                        <p:cTn id="143" dur="1" fill="hold">
                                          <p:stCondLst>
                                            <p:cond delay="0"/>
                                          </p:stCondLst>
                                        </p:cTn>
                                        <p:tgtEl>
                                          <p:spTgt spid="121"/>
                                        </p:tgtEl>
                                        <p:attrNameLst>
                                          <p:attrName>style.visibility</p:attrName>
                                        </p:attrNameLst>
                                      </p:cBhvr>
                                      <p:to>
                                        <p:strVal val="visible"/>
                                      </p:to>
                                    </p:set>
                                    <p:animEffect transition="in" filter="randombar(horizontal)">
                                      <p:cBhvr>
                                        <p:cTn id="144" dur="500"/>
                                        <p:tgtEl>
                                          <p:spTgt spid="121"/>
                                        </p:tgtEl>
                                      </p:cBhvr>
                                    </p:animEffect>
                                  </p:childTnLst>
                                </p:cTn>
                              </p:par>
                            </p:childTnLst>
                          </p:cTn>
                        </p:par>
                        <p:par>
                          <p:cTn id="145" fill="hold">
                            <p:stCondLst>
                              <p:cond delay="11500"/>
                            </p:stCondLst>
                            <p:childTnLst>
                              <p:par>
                                <p:cTn id="146" presetID="21" presetClass="entr" presetSubtype="1" fill="hold" grpId="0" nodeType="afterEffect">
                                  <p:stCondLst>
                                    <p:cond delay="0"/>
                                  </p:stCondLst>
                                  <p:childTnLst>
                                    <p:set>
                                      <p:cBhvr>
                                        <p:cTn id="147" dur="1" fill="hold">
                                          <p:stCondLst>
                                            <p:cond delay="0"/>
                                          </p:stCondLst>
                                        </p:cTn>
                                        <p:tgtEl>
                                          <p:spTgt spid="73"/>
                                        </p:tgtEl>
                                        <p:attrNameLst>
                                          <p:attrName>style.visibility</p:attrName>
                                        </p:attrNameLst>
                                      </p:cBhvr>
                                      <p:to>
                                        <p:strVal val="visible"/>
                                      </p:to>
                                    </p:set>
                                    <p:animEffect transition="in" filter="wheel(1)">
                                      <p:cBhvr>
                                        <p:cTn id="148" dur="750"/>
                                        <p:tgtEl>
                                          <p:spTgt spid="73"/>
                                        </p:tgtEl>
                                      </p:cBhvr>
                                    </p:animEffect>
                                  </p:childTnLst>
                                </p:cTn>
                              </p:par>
                            </p:childTnLst>
                          </p:cTn>
                        </p:par>
                        <p:par>
                          <p:cTn id="149" fill="hold">
                            <p:stCondLst>
                              <p:cond delay="12250"/>
                            </p:stCondLst>
                            <p:childTnLst>
                              <p:par>
                                <p:cTn id="150" presetID="14" presetClass="entr" presetSubtype="10" fill="hold" grpId="0" nodeType="afterEffect">
                                  <p:stCondLst>
                                    <p:cond delay="0"/>
                                  </p:stCondLst>
                                  <p:childTnLst>
                                    <p:set>
                                      <p:cBhvr>
                                        <p:cTn id="151" dur="1" fill="hold">
                                          <p:stCondLst>
                                            <p:cond delay="0"/>
                                          </p:stCondLst>
                                        </p:cTn>
                                        <p:tgtEl>
                                          <p:spTgt spid="122"/>
                                        </p:tgtEl>
                                        <p:attrNameLst>
                                          <p:attrName>style.visibility</p:attrName>
                                        </p:attrNameLst>
                                      </p:cBhvr>
                                      <p:to>
                                        <p:strVal val="visible"/>
                                      </p:to>
                                    </p:set>
                                    <p:animEffect transition="in" filter="randombar(horizontal)">
                                      <p:cBhvr>
                                        <p:cTn id="152" dur="500"/>
                                        <p:tgtEl>
                                          <p:spTgt spid="122"/>
                                        </p:tgtEl>
                                      </p:cBhvr>
                                    </p:animEffect>
                                  </p:childTnLst>
                                </p:cTn>
                              </p:par>
                            </p:childTnLst>
                          </p:cTn>
                        </p:par>
                        <p:par>
                          <p:cTn id="153" fill="hold">
                            <p:stCondLst>
                              <p:cond delay="12750"/>
                            </p:stCondLst>
                            <p:childTnLst>
                              <p:par>
                                <p:cTn id="154" presetID="22" presetClass="entr" presetSubtype="1" fill="hold" nodeType="afterEffect">
                                  <p:stCondLst>
                                    <p:cond delay="0"/>
                                  </p:stCondLst>
                                  <p:childTnLst>
                                    <p:set>
                                      <p:cBhvr>
                                        <p:cTn id="155" dur="1" fill="hold">
                                          <p:stCondLst>
                                            <p:cond delay="0"/>
                                          </p:stCondLst>
                                        </p:cTn>
                                        <p:tgtEl>
                                          <p:spTgt spid="158"/>
                                        </p:tgtEl>
                                        <p:attrNameLst>
                                          <p:attrName>style.visibility</p:attrName>
                                        </p:attrNameLst>
                                      </p:cBhvr>
                                      <p:to>
                                        <p:strVal val="visible"/>
                                      </p:to>
                                    </p:set>
                                    <p:animEffect transition="in" filter="wipe(up)">
                                      <p:cBhvr>
                                        <p:cTn id="156" dur="500"/>
                                        <p:tgtEl>
                                          <p:spTgt spid="158"/>
                                        </p:tgtEl>
                                      </p:cBhvr>
                                    </p:animEffect>
                                  </p:childTnLst>
                                </p:cTn>
                              </p:par>
                            </p:childTnLst>
                          </p:cTn>
                        </p:par>
                        <p:par>
                          <p:cTn id="157" fill="hold">
                            <p:stCondLst>
                              <p:cond delay="13250"/>
                            </p:stCondLst>
                            <p:childTnLst>
                              <p:par>
                                <p:cTn id="158" presetID="22" presetClass="entr" presetSubtype="1" fill="hold" nodeType="afterEffect">
                                  <p:stCondLst>
                                    <p:cond delay="0"/>
                                  </p:stCondLst>
                                  <p:childTnLst>
                                    <p:set>
                                      <p:cBhvr>
                                        <p:cTn id="159" dur="1" fill="hold">
                                          <p:stCondLst>
                                            <p:cond delay="0"/>
                                          </p:stCondLst>
                                        </p:cTn>
                                        <p:tgtEl>
                                          <p:spTgt spid="161"/>
                                        </p:tgtEl>
                                        <p:attrNameLst>
                                          <p:attrName>style.visibility</p:attrName>
                                        </p:attrNameLst>
                                      </p:cBhvr>
                                      <p:to>
                                        <p:strVal val="visible"/>
                                      </p:to>
                                    </p:set>
                                    <p:animEffect transition="in" filter="wipe(up)">
                                      <p:cBhvr>
                                        <p:cTn id="160" dur="500"/>
                                        <p:tgtEl>
                                          <p:spTgt spid="161"/>
                                        </p:tgtEl>
                                      </p:cBhvr>
                                    </p:animEffect>
                                  </p:childTnLst>
                                </p:cTn>
                              </p:par>
                            </p:childTnLst>
                          </p:cTn>
                        </p:par>
                        <p:par>
                          <p:cTn id="161" fill="hold">
                            <p:stCondLst>
                              <p:cond delay="13750"/>
                            </p:stCondLst>
                            <p:childTnLst>
                              <p:par>
                                <p:cTn id="162" presetID="22" presetClass="entr" presetSubtype="1" fill="hold" nodeType="afterEffect">
                                  <p:stCondLst>
                                    <p:cond delay="0"/>
                                  </p:stCondLst>
                                  <p:childTnLst>
                                    <p:set>
                                      <p:cBhvr>
                                        <p:cTn id="163" dur="1" fill="hold">
                                          <p:stCondLst>
                                            <p:cond delay="0"/>
                                          </p:stCondLst>
                                        </p:cTn>
                                        <p:tgtEl>
                                          <p:spTgt spid="164"/>
                                        </p:tgtEl>
                                        <p:attrNameLst>
                                          <p:attrName>style.visibility</p:attrName>
                                        </p:attrNameLst>
                                      </p:cBhvr>
                                      <p:to>
                                        <p:strVal val="visible"/>
                                      </p:to>
                                    </p:set>
                                    <p:animEffect transition="in" filter="wipe(up)">
                                      <p:cBhvr>
                                        <p:cTn id="164" dur="500"/>
                                        <p:tgtEl>
                                          <p:spTgt spid="164"/>
                                        </p:tgtEl>
                                      </p:cBhvr>
                                    </p:animEffect>
                                  </p:childTnLst>
                                </p:cTn>
                              </p:par>
                            </p:childTnLst>
                          </p:cTn>
                        </p:par>
                        <p:par>
                          <p:cTn id="165" fill="hold">
                            <p:stCondLst>
                              <p:cond delay="14250"/>
                            </p:stCondLst>
                            <p:childTnLst>
                              <p:par>
                                <p:cTn id="166" presetID="22" presetClass="entr" presetSubtype="1" fill="hold" nodeType="afterEffect">
                                  <p:stCondLst>
                                    <p:cond delay="0"/>
                                  </p:stCondLst>
                                  <p:childTnLst>
                                    <p:set>
                                      <p:cBhvr>
                                        <p:cTn id="167" dur="1" fill="hold">
                                          <p:stCondLst>
                                            <p:cond delay="0"/>
                                          </p:stCondLst>
                                        </p:cTn>
                                        <p:tgtEl>
                                          <p:spTgt spid="167"/>
                                        </p:tgtEl>
                                        <p:attrNameLst>
                                          <p:attrName>style.visibility</p:attrName>
                                        </p:attrNameLst>
                                      </p:cBhvr>
                                      <p:to>
                                        <p:strVal val="visible"/>
                                      </p:to>
                                    </p:set>
                                    <p:animEffect transition="in" filter="wipe(up)">
                                      <p:cBhvr>
                                        <p:cTn id="168" dur="500"/>
                                        <p:tgtEl>
                                          <p:spTgt spid="167"/>
                                        </p:tgtEl>
                                      </p:cBhvr>
                                    </p:animEffect>
                                  </p:childTnLst>
                                </p:cTn>
                              </p:par>
                            </p:childTnLst>
                          </p:cTn>
                        </p:par>
                        <p:par>
                          <p:cTn id="169" fill="hold">
                            <p:stCondLst>
                              <p:cond delay="14750"/>
                            </p:stCondLst>
                            <p:childTnLst>
                              <p:par>
                                <p:cTn id="170" presetID="22" presetClass="entr" presetSubtype="1" fill="hold" nodeType="afterEffect">
                                  <p:stCondLst>
                                    <p:cond delay="0"/>
                                  </p:stCondLst>
                                  <p:childTnLst>
                                    <p:set>
                                      <p:cBhvr>
                                        <p:cTn id="171" dur="1" fill="hold">
                                          <p:stCondLst>
                                            <p:cond delay="0"/>
                                          </p:stCondLst>
                                        </p:cTn>
                                        <p:tgtEl>
                                          <p:spTgt spid="170"/>
                                        </p:tgtEl>
                                        <p:attrNameLst>
                                          <p:attrName>style.visibility</p:attrName>
                                        </p:attrNameLst>
                                      </p:cBhvr>
                                      <p:to>
                                        <p:strVal val="visible"/>
                                      </p:to>
                                    </p:set>
                                    <p:animEffect transition="in" filter="wipe(up)">
                                      <p:cBhvr>
                                        <p:cTn id="172"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animBg="1"/>
      <p:bldP spid="49" grpId="0" animBg="1"/>
      <p:bldP spid="57" grpId="0" animBg="1"/>
      <p:bldP spid="65" grpId="0" animBg="1"/>
      <p:bldP spid="73" grpId="0" animBg="1"/>
      <p:bldP spid="118" grpId="0"/>
      <p:bldP spid="119" grpId="0"/>
      <p:bldP spid="120" grpId="0"/>
      <p:bldP spid="121" grpId="0"/>
      <p:bldP spid="1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cxnSp>
        <p:nvCxnSpPr>
          <p:cNvPr id="41" name="直接连接符 40"/>
          <p:cNvCxnSpPr/>
          <p:nvPr/>
        </p:nvCxnSpPr>
        <p:spPr>
          <a:xfrm>
            <a:off x="0" y="4199843"/>
            <a:ext cx="9133352" cy="0"/>
          </a:xfrm>
          <a:prstGeom prst="line">
            <a:avLst/>
          </a:prstGeom>
          <a:ln>
            <a:solidFill>
              <a:srgbClr val="0070C0"/>
            </a:solidFill>
          </a:ln>
        </p:spPr>
        <p:style>
          <a:lnRef idx="1">
            <a:schemeClr val="accent6"/>
          </a:lnRef>
          <a:fillRef idx="0">
            <a:schemeClr val="accent6"/>
          </a:fillRef>
          <a:effectRef idx="0">
            <a:schemeClr val="accent6"/>
          </a:effectRef>
          <a:fontRef idx="minor">
            <a:schemeClr val="tx1"/>
          </a:fontRef>
        </p:style>
      </p:cxnSp>
      <p:sp>
        <p:nvSpPr>
          <p:cNvPr id="42" name="椭圆 41"/>
          <p:cNvSpPr/>
          <p:nvPr/>
        </p:nvSpPr>
        <p:spPr>
          <a:xfrm>
            <a:off x="1894580" y="4075522"/>
            <a:ext cx="235018" cy="235018"/>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3" name="组合 42"/>
          <p:cNvGrpSpPr/>
          <p:nvPr/>
        </p:nvGrpSpPr>
        <p:grpSpPr>
          <a:xfrm>
            <a:off x="1325477" y="1131590"/>
            <a:ext cx="1331769" cy="2787801"/>
            <a:chOff x="1767302" y="1847850"/>
            <a:chExt cx="1775692" cy="3717068"/>
          </a:xfrm>
        </p:grpSpPr>
        <p:sp>
          <p:nvSpPr>
            <p:cNvPr id="44" name="任意多边形 43"/>
            <p:cNvSpPr/>
            <p:nvPr/>
          </p:nvSpPr>
          <p:spPr>
            <a:xfrm flipV="1">
              <a:off x="1767302"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圆角矩形 44"/>
            <p:cNvSpPr/>
            <p:nvPr/>
          </p:nvSpPr>
          <p:spPr>
            <a:xfrm>
              <a:off x="1976207"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矩形 45"/>
            <p:cNvSpPr/>
            <p:nvPr/>
          </p:nvSpPr>
          <p:spPr>
            <a:xfrm>
              <a:off x="1972392"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anose="020B0503020204020204" pitchFamily="34" charset="-122"/>
                  <a:ea typeface="微软雅黑" panose="020B0503020204020204" pitchFamily="34" charset="-122"/>
                </a:rPr>
                <a:t>第一季度</a:t>
              </a:r>
            </a:p>
          </p:txBody>
        </p:sp>
        <p:sp>
          <p:nvSpPr>
            <p:cNvPr id="47" name="文本框 16"/>
            <p:cNvSpPr txBox="1"/>
            <p:nvPr/>
          </p:nvSpPr>
          <p:spPr>
            <a:xfrm>
              <a:off x="2133623"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01</a:t>
              </a:r>
              <a:endParaRPr lang="zh-CN" altLang="en-US" sz="3000" dirty="0">
                <a:solidFill>
                  <a:schemeClr val="bg1"/>
                </a:solidFill>
                <a:latin typeface="+mj-lt"/>
                <a:ea typeface="微软雅黑" panose="020B0503020204020204" pitchFamily="34" charset="-122"/>
              </a:endParaRPr>
            </a:p>
          </p:txBody>
        </p:sp>
        <p:sp>
          <p:nvSpPr>
            <p:cNvPr id="48" name="文本框 17"/>
            <p:cNvSpPr txBox="1"/>
            <p:nvPr/>
          </p:nvSpPr>
          <p:spPr>
            <a:xfrm>
              <a:off x="1972389"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73" name="椭圆 72"/>
          <p:cNvSpPr/>
          <p:nvPr/>
        </p:nvSpPr>
        <p:spPr>
          <a:xfrm>
            <a:off x="3651083" y="4075522"/>
            <a:ext cx="235018" cy="235018"/>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椭圆 73"/>
          <p:cNvSpPr/>
          <p:nvPr/>
        </p:nvSpPr>
        <p:spPr>
          <a:xfrm>
            <a:off x="5407589" y="4075522"/>
            <a:ext cx="235018" cy="235018"/>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5" name="椭圆 74"/>
          <p:cNvSpPr/>
          <p:nvPr/>
        </p:nvSpPr>
        <p:spPr>
          <a:xfrm>
            <a:off x="7164096" y="4075522"/>
            <a:ext cx="235018" cy="235018"/>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6" name="文本框 16"/>
          <p:cNvSpPr txBox="1"/>
          <p:nvPr/>
        </p:nvSpPr>
        <p:spPr>
          <a:xfrm>
            <a:off x="1325477"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3081982" y="1131590"/>
            <a:ext cx="1331769" cy="2787801"/>
            <a:chOff x="4109309" y="1847850"/>
            <a:chExt cx="1775692" cy="3717068"/>
          </a:xfrm>
        </p:grpSpPr>
        <p:sp>
          <p:nvSpPr>
            <p:cNvPr id="78" name="任意多边形 77"/>
            <p:cNvSpPr/>
            <p:nvPr/>
          </p:nvSpPr>
          <p:spPr>
            <a:xfrm flipV="1">
              <a:off x="4109309"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圆角矩形 78"/>
            <p:cNvSpPr/>
            <p:nvPr/>
          </p:nvSpPr>
          <p:spPr>
            <a:xfrm>
              <a:off x="4318214"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0" name="矩形 79"/>
            <p:cNvSpPr/>
            <p:nvPr/>
          </p:nvSpPr>
          <p:spPr>
            <a:xfrm>
              <a:off x="4314399"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anose="020B0503020204020204" pitchFamily="34" charset="-122"/>
                  <a:ea typeface="微软雅黑" panose="020B0503020204020204" pitchFamily="34" charset="-122"/>
                </a:rPr>
                <a:t>第二季度</a:t>
              </a:r>
            </a:p>
          </p:txBody>
        </p:sp>
        <p:sp>
          <p:nvSpPr>
            <p:cNvPr id="81" name="文本框 25"/>
            <p:cNvSpPr txBox="1"/>
            <p:nvPr/>
          </p:nvSpPr>
          <p:spPr>
            <a:xfrm>
              <a:off x="4314396"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sp>
          <p:nvSpPr>
            <p:cNvPr id="82" name="文本框 16"/>
            <p:cNvSpPr txBox="1"/>
            <p:nvPr/>
          </p:nvSpPr>
          <p:spPr>
            <a:xfrm>
              <a:off x="4499461"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02</a:t>
              </a:r>
              <a:endParaRPr lang="zh-CN" altLang="en-US" sz="3000" dirty="0">
                <a:solidFill>
                  <a:schemeClr val="bg1"/>
                </a:solidFill>
                <a:latin typeface="+mj-lt"/>
                <a:ea typeface="微软雅黑" panose="020B0503020204020204" pitchFamily="34" charset="-122"/>
              </a:endParaRPr>
            </a:p>
          </p:txBody>
        </p:sp>
      </p:grpSp>
      <p:grpSp>
        <p:nvGrpSpPr>
          <p:cNvPr id="83" name="组合 82"/>
          <p:cNvGrpSpPr/>
          <p:nvPr/>
        </p:nvGrpSpPr>
        <p:grpSpPr>
          <a:xfrm>
            <a:off x="4838488" y="1131590"/>
            <a:ext cx="1331769" cy="2787801"/>
            <a:chOff x="6451317" y="1847850"/>
            <a:chExt cx="1775692" cy="3717068"/>
          </a:xfrm>
        </p:grpSpPr>
        <p:sp>
          <p:nvSpPr>
            <p:cNvPr id="84" name="任意多边形 83"/>
            <p:cNvSpPr/>
            <p:nvPr/>
          </p:nvSpPr>
          <p:spPr>
            <a:xfrm flipV="1">
              <a:off x="6451317"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圆角矩形 84"/>
            <p:cNvSpPr/>
            <p:nvPr/>
          </p:nvSpPr>
          <p:spPr>
            <a:xfrm>
              <a:off x="6660222"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6" name="矩形 85"/>
            <p:cNvSpPr/>
            <p:nvPr/>
          </p:nvSpPr>
          <p:spPr>
            <a:xfrm>
              <a:off x="6656407"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anose="020B0503020204020204" pitchFamily="34" charset="-122"/>
                  <a:ea typeface="微软雅黑" panose="020B0503020204020204" pitchFamily="34" charset="-122"/>
                </a:rPr>
                <a:t>第三季度</a:t>
              </a:r>
            </a:p>
          </p:txBody>
        </p:sp>
        <p:sp>
          <p:nvSpPr>
            <p:cNvPr id="87" name="文本框 32"/>
            <p:cNvSpPr txBox="1"/>
            <p:nvPr/>
          </p:nvSpPr>
          <p:spPr>
            <a:xfrm>
              <a:off x="6656404"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sp>
          <p:nvSpPr>
            <p:cNvPr id="88" name="文本框 16"/>
            <p:cNvSpPr txBox="1"/>
            <p:nvPr/>
          </p:nvSpPr>
          <p:spPr>
            <a:xfrm>
              <a:off x="6843381"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03</a:t>
              </a:r>
              <a:endParaRPr lang="zh-CN" altLang="en-US" sz="3000" dirty="0">
                <a:solidFill>
                  <a:schemeClr val="bg1"/>
                </a:solidFill>
                <a:latin typeface="+mj-lt"/>
                <a:ea typeface="微软雅黑" panose="020B0503020204020204" pitchFamily="34" charset="-122"/>
              </a:endParaRPr>
            </a:p>
          </p:txBody>
        </p:sp>
      </p:grpSp>
      <p:grpSp>
        <p:nvGrpSpPr>
          <p:cNvPr id="89" name="组合 88"/>
          <p:cNvGrpSpPr/>
          <p:nvPr/>
        </p:nvGrpSpPr>
        <p:grpSpPr>
          <a:xfrm>
            <a:off x="6594993" y="1131590"/>
            <a:ext cx="1331769" cy="2787801"/>
            <a:chOff x="8793324" y="1847850"/>
            <a:chExt cx="1775692" cy="3717068"/>
          </a:xfrm>
        </p:grpSpPr>
        <p:sp>
          <p:nvSpPr>
            <p:cNvPr id="90" name="任意多边形 89"/>
            <p:cNvSpPr/>
            <p:nvPr/>
          </p:nvSpPr>
          <p:spPr>
            <a:xfrm flipV="1">
              <a:off x="8793324"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1" name="圆角矩形 90"/>
            <p:cNvSpPr/>
            <p:nvPr/>
          </p:nvSpPr>
          <p:spPr>
            <a:xfrm>
              <a:off x="9002229"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2" name="矩形 91"/>
            <p:cNvSpPr/>
            <p:nvPr/>
          </p:nvSpPr>
          <p:spPr>
            <a:xfrm>
              <a:off x="8998414"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anose="020B0503020204020204" pitchFamily="34" charset="-122"/>
                  <a:ea typeface="微软雅黑" panose="020B0503020204020204" pitchFamily="34" charset="-122"/>
                </a:rPr>
                <a:t>第四季度</a:t>
              </a:r>
            </a:p>
          </p:txBody>
        </p:sp>
        <p:sp>
          <p:nvSpPr>
            <p:cNvPr id="93" name="文本框 39"/>
            <p:cNvSpPr txBox="1"/>
            <p:nvPr/>
          </p:nvSpPr>
          <p:spPr>
            <a:xfrm>
              <a:off x="8998411"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sp>
          <p:nvSpPr>
            <p:cNvPr id="94" name="文本框 16"/>
            <p:cNvSpPr txBox="1"/>
            <p:nvPr/>
          </p:nvSpPr>
          <p:spPr>
            <a:xfrm>
              <a:off x="9185388"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04</a:t>
              </a:r>
              <a:endParaRPr lang="zh-CN" altLang="en-US" sz="3000" dirty="0">
                <a:solidFill>
                  <a:schemeClr val="bg1"/>
                </a:solidFill>
                <a:latin typeface="+mj-lt"/>
                <a:ea typeface="微软雅黑" panose="020B0503020204020204" pitchFamily="34" charset="-122"/>
              </a:endParaRPr>
            </a:p>
          </p:txBody>
        </p:sp>
      </p:grpSp>
      <p:sp>
        <p:nvSpPr>
          <p:cNvPr id="95" name="文本框 16"/>
          <p:cNvSpPr txBox="1"/>
          <p:nvPr/>
        </p:nvSpPr>
        <p:spPr>
          <a:xfrm>
            <a:off x="3118622"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96" name="文本框 16"/>
          <p:cNvSpPr txBox="1"/>
          <p:nvPr/>
        </p:nvSpPr>
        <p:spPr>
          <a:xfrm>
            <a:off x="4867257"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97" name="文本框 16"/>
          <p:cNvSpPr txBox="1"/>
          <p:nvPr/>
        </p:nvSpPr>
        <p:spPr>
          <a:xfrm>
            <a:off x="6625195"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140646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250" fill="hold"/>
                                        <p:tgtEl>
                                          <p:spTgt spid="42"/>
                                        </p:tgtEl>
                                        <p:attrNameLst>
                                          <p:attrName>ppt_x</p:attrName>
                                        </p:attrNameLst>
                                      </p:cBhvr>
                                      <p:tavLst>
                                        <p:tav tm="0">
                                          <p:val>
                                            <p:strVal val="0-#ppt_w/2"/>
                                          </p:val>
                                        </p:tav>
                                        <p:tav tm="100000">
                                          <p:val>
                                            <p:strVal val="#ppt_x"/>
                                          </p:val>
                                        </p:tav>
                                      </p:tavLst>
                                    </p:anim>
                                    <p:anim calcmode="lin" valueType="num">
                                      <p:cBhvr additive="base">
                                        <p:cTn id="16" dur="250" fill="hold"/>
                                        <p:tgtEl>
                                          <p:spTgt spid="42"/>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 presetClass="entr" presetSubtype="8" fill="hold" grpId="0" nodeType="afterEffect">
                                  <p:stCondLst>
                                    <p:cond delay="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250" fill="hold"/>
                                        <p:tgtEl>
                                          <p:spTgt spid="73"/>
                                        </p:tgtEl>
                                        <p:attrNameLst>
                                          <p:attrName>ppt_x</p:attrName>
                                        </p:attrNameLst>
                                      </p:cBhvr>
                                      <p:tavLst>
                                        <p:tav tm="0">
                                          <p:val>
                                            <p:strVal val="0-#ppt_w/2"/>
                                          </p:val>
                                        </p:tav>
                                        <p:tav tm="100000">
                                          <p:val>
                                            <p:strVal val="#ppt_x"/>
                                          </p:val>
                                        </p:tav>
                                      </p:tavLst>
                                    </p:anim>
                                    <p:anim calcmode="lin" valueType="num">
                                      <p:cBhvr additive="base">
                                        <p:cTn id="21" dur="250" fill="hold"/>
                                        <p:tgtEl>
                                          <p:spTgt spid="73"/>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additive="base">
                                        <p:cTn id="25" dur="250" fill="hold"/>
                                        <p:tgtEl>
                                          <p:spTgt spid="74"/>
                                        </p:tgtEl>
                                        <p:attrNameLst>
                                          <p:attrName>ppt_x</p:attrName>
                                        </p:attrNameLst>
                                      </p:cBhvr>
                                      <p:tavLst>
                                        <p:tav tm="0">
                                          <p:val>
                                            <p:strVal val="0-#ppt_w/2"/>
                                          </p:val>
                                        </p:tav>
                                        <p:tav tm="100000">
                                          <p:val>
                                            <p:strVal val="#ppt_x"/>
                                          </p:val>
                                        </p:tav>
                                      </p:tavLst>
                                    </p:anim>
                                    <p:anim calcmode="lin" valueType="num">
                                      <p:cBhvr additive="base">
                                        <p:cTn id="26" dur="250" fill="hold"/>
                                        <p:tgtEl>
                                          <p:spTgt spid="74"/>
                                        </p:tgtEl>
                                        <p:attrNameLst>
                                          <p:attrName>ppt_y</p:attrName>
                                        </p:attrNameLst>
                                      </p:cBhvr>
                                      <p:tavLst>
                                        <p:tav tm="0">
                                          <p:val>
                                            <p:strVal val="#ppt_y"/>
                                          </p:val>
                                        </p:tav>
                                        <p:tav tm="100000">
                                          <p:val>
                                            <p:strVal val="#ppt_y"/>
                                          </p:val>
                                        </p:tav>
                                      </p:tavLst>
                                    </p:anim>
                                  </p:childTnLst>
                                </p:cTn>
                              </p:par>
                            </p:childTnLst>
                          </p:cTn>
                        </p:par>
                        <p:par>
                          <p:cTn id="27" fill="hold">
                            <p:stCondLst>
                              <p:cond delay="1750"/>
                            </p:stCondLst>
                            <p:childTnLst>
                              <p:par>
                                <p:cTn id="28" presetID="2" presetClass="entr" presetSubtype="8"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additive="base">
                                        <p:cTn id="30" dur="250" fill="hold"/>
                                        <p:tgtEl>
                                          <p:spTgt spid="75"/>
                                        </p:tgtEl>
                                        <p:attrNameLst>
                                          <p:attrName>ppt_x</p:attrName>
                                        </p:attrNameLst>
                                      </p:cBhvr>
                                      <p:tavLst>
                                        <p:tav tm="0">
                                          <p:val>
                                            <p:strVal val="0-#ppt_w/2"/>
                                          </p:val>
                                        </p:tav>
                                        <p:tav tm="100000">
                                          <p:val>
                                            <p:strVal val="#ppt_x"/>
                                          </p:val>
                                        </p:tav>
                                      </p:tavLst>
                                    </p:anim>
                                    <p:anim calcmode="lin" valueType="num">
                                      <p:cBhvr additive="base">
                                        <p:cTn id="31" dur="250" fill="hold"/>
                                        <p:tgtEl>
                                          <p:spTgt spid="75"/>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37" presetClass="entr" presetSubtype="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1000"/>
                                        <p:tgtEl>
                                          <p:spTgt spid="43"/>
                                        </p:tgtEl>
                                      </p:cBhvr>
                                    </p:animEffect>
                                    <p:anim calcmode="lin" valueType="num">
                                      <p:cBhvr>
                                        <p:cTn id="36" dur="1000" fill="hold"/>
                                        <p:tgtEl>
                                          <p:spTgt spid="43"/>
                                        </p:tgtEl>
                                        <p:attrNameLst>
                                          <p:attrName>ppt_x</p:attrName>
                                        </p:attrNameLst>
                                      </p:cBhvr>
                                      <p:tavLst>
                                        <p:tav tm="0">
                                          <p:val>
                                            <p:strVal val="#ppt_x"/>
                                          </p:val>
                                        </p:tav>
                                        <p:tav tm="100000">
                                          <p:val>
                                            <p:strVal val="#ppt_x"/>
                                          </p:val>
                                        </p:tav>
                                      </p:tavLst>
                                    </p:anim>
                                    <p:anim calcmode="lin" valueType="num">
                                      <p:cBhvr>
                                        <p:cTn id="37" dur="900" decel="100000" fill="hold"/>
                                        <p:tgtEl>
                                          <p:spTgt spid="43"/>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25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1000"/>
                                        <p:tgtEl>
                                          <p:spTgt spid="77"/>
                                        </p:tgtEl>
                                      </p:cBhvr>
                                    </p:animEffect>
                                    <p:anim calcmode="lin" valueType="num">
                                      <p:cBhvr>
                                        <p:cTn id="42" dur="1000" fill="hold"/>
                                        <p:tgtEl>
                                          <p:spTgt spid="77"/>
                                        </p:tgtEl>
                                        <p:attrNameLst>
                                          <p:attrName>ppt_x</p:attrName>
                                        </p:attrNameLst>
                                      </p:cBhvr>
                                      <p:tavLst>
                                        <p:tav tm="0">
                                          <p:val>
                                            <p:strVal val="#ppt_x"/>
                                          </p:val>
                                        </p:tav>
                                        <p:tav tm="100000">
                                          <p:val>
                                            <p:strVal val="#ppt_x"/>
                                          </p:val>
                                        </p:tav>
                                      </p:tavLst>
                                    </p:anim>
                                    <p:anim calcmode="lin" valueType="num">
                                      <p:cBhvr>
                                        <p:cTn id="43" dur="900" decel="100000" fill="hold"/>
                                        <p:tgtEl>
                                          <p:spTgt spid="77"/>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50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1000"/>
                                        <p:tgtEl>
                                          <p:spTgt spid="83"/>
                                        </p:tgtEl>
                                      </p:cBhvr>
                                    </p:animEffect>
                                    <p:anim calcmode="lin" valueType="num">
                                      <p:cBhvr>
                                        <p:cTn id="48" dur="1000" fill="hold"/>
                                        <p:tgtEl>
                                          <p:spTgt spid="83"/>
                                        </p:tgtEl>
                                        <p:attrNameLst>
                                          <p:attrName>ppt_x</p:attrName>
                                        </p:attrNameLst>
                                      </p:cBhvr>
                                      <p:tavLst>
                                        <p:tav tm="0">
                                          <p:val>
                                            <p:strVal val="#ppt_x"/>
                                          </p:val>
                                        </p:tav>
                                        <p:tav tm="100000">
                                          <p:val>
                                            <p:strVal val="#ppt_x"/>
                                          </p:val>
                                        </p:tav>
                                      </p:tavLst>
                                    </p:anim>
                                    <p:anim calcmode="lin" valueType="num">
                                      <p:cBhvr>
                                        <p:cTn id="49" dur="900" decel="100000" fill="hold"/>
                                        <p:tgtEl>
                                          <p:spTgt spid="83"/>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83"/>
                                        </p:tgtEl>
                                        <p:attrNameLst>
                                          <p:attrName>ppt_y</p:attrName>
                                        </p:attrNameLst>
                                      </p:cBhvr>
                                      <p:tavLst>
                                        <p:tav tm="0">
                                          <p:val>
                                            <p:strVal val="#ppt_y-.03"/>
                                          </p:val>
                                        </p:tav>
                                        <p:tav tm="100000">
                                          <p:val>
                                            <p:strVal val="#ppt_y"/>
                                          </p:val>
                                        </p:tav>
                                      </p:tavLst>
                                    </p:anim>
                                  </p:childTnLst>
                                </p:cTn>
                              </p:par>
                              <p:par>
                                <p:cTn id="51" presetID="37" presetClass="entr" presetSubtype="0" fill="hold" nodeType="withEffect">
                                  <p:stCondLst>
                                    <p:cond delay="75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1000"/>
                                        <p:tgtEl>
                                          <p:spTgt spid="89"/>
                                        </p:tgtEl>
                                      </p:cBhvr>
                                    </p:animEffect>
                                    <p:anim calcmode="lin" valueType="num">
                                      <p:cBhvr>
                                        <p:cTn id="54" dur="1000" fill="hold"/>
                                        <p:tgtEl>
                                          <p:spTgt spid="89"/>
                                        </p:tgtEl>
                                        <p:attrNameLst>
                                          <p:attrName>ppt_x</p:attrName>
                                        </p:attrNameLst>
                                      </p:cBhvr>
                                      <p:tavLst>
                                        <p:tav tm="0">
                                          <p:val>
                                            <p:strVal val="#ppt_x"/>
                                          </p:val>
                                        </p:tav>
                                        <p:tav tm="100000">
                                          <p:val>
                                            <p:strVal val="#ppt_x"/>
                                          </p:val>
                                        </p:tav>
                                      </p:tavLst>
                                    </p:anim>
                                    <p:anim calcmode="lin" valueType="num">
                                      <p:cBhvr>
                                        <p:cTn id="55" dur="900" decel="100000" fill="hold"/>
                                        <p:tgtEl>
                                          <p:spTgt spid="89"/>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89"/>
                                        </p:tgtEl>
                                        <p:attrNameLst>
                                          <p:attrName>ppt_y</p:attrName>
                                        </p:attrNameLst>
                                      </p:cBhvr>
                                      <p:tavLst>
                                        <p:tav tm="0">
                                          <p:val>
                                            <p:strVal val="#ppt_y-.03"/>
                                          </p:val>
                                        </p:tav>
                                        <p:tav tm="100000">
                                          <p:val>
                                            <p:strVal val="#ppt_y"/>
                                          </p:val>
                                        </p:tav>
                                      </p:tavLst>
                                    </p:anim>
                                  </p:childTnLst>
                                </p:cTn>
                              </p:par>
                            </p:childTnLst>
                          </p:cTn>
                        </p:par>
                        <p:par>
                          <p:cTn id="57" fill="hold">
                            <p:stCondLst>
                              <p:cond delay="3750"/>
                            </p:stCondLst>
                            <p:childTnLst>
                              <p:par>
                                <p:cTn id="58" presetID="14" presetClass="entr" presetSubtype="10" fill="hold" grpId="0" nodeType="afterEffect">
                                  <p:stCondLst>
                                    <p:cond delay="0"/>
                                  </p:stCondLst>
                                  <p:childTnLst>
                                    <p:set>
                                      <p:cBhvr>
                                        <p:cTn id="59" dur="1" fill="hold">
                                          <p:stCondLst>
                                            <p:cond delay="0"/>
                                          </p:stCondLst>
                                        </p:cTn>
                                        <p:tgtEl>
                                          <p:spTgt spid="76"/>
                                        </p:tgtEl>
                                        <p:attrNameLst>
                                          <p:attrName>style.visibility</p:attrName>
                                        </p:attrNameLst>
                                      </p:cBhvr>
                                      <p:to>
                                        <p:strVal val="visible"/>
                                      </p:to>
                                    </p:set>
                                    <p:animEffect transition="in" filter="randombar(horizontal)">
                                      <p:cBhvr>
                                        <p:cTn id="60" dur="500"/>
                                        <p:tgtEl>
                                          <p:spTgt spid="76"/>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randombar(horizontal)">
                                      <p:cBhvr>
                                        <p:cTn id="63" dur="500"/>
                                        <p:tgtEl>
                                          <p:spTgt spid="95"/>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96"/>
                                        </p:tgtEl>
                                        <p:attrNameLst>
                                          <p:attrName>style.visibility</p:attrName>
                                        </p:attrNameLst>
                                      </p:cBhvr>
                                      <p:to>
                                        <p:strVal val="visible"/>
                                      </p:to>
                                    </p:set>
                                    <p:animEffect transition="in" filter="randombar(horizontal)">
                                      <p:cBhvr>
                                        <p:cTn id="66" dur="500"/>
                                        <p:tgtEl>
                                          <p:spTgt spid="96"/>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97"/>
                                        </p:tgtEl>
                                        <p:attrNameLst>
                                          <p:attrName>style.visibility</p:attrName>
                                        </p:attrNameLst>
                                      </p:cBhvr>
                                      <p:to>
                                        <p:strVal val="visible"/>
                                      </p:to>
                                    </p:set>
                                    <p:animEffect transition="in" filter="randombar(horizontal)">
                                      <p:cBhvr>
                                        <p:cTn id="69"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animBg="1"/>
      <p:bldP spid="73" grpId="0" animBg="1"/>
      <p:bldP spid="74" grpId="0" animBg="1"/>
      <p:bldP spid="75" grpId="0" animBg="1"/>
      <p:bldP spid="76" grpId="0"/>
      <p:bldP spid="95" grpId="0"/>
      <p:bldP spid="96" grpId="0"/>
      <p:bldP spid="9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9"/>
          <p:cNvSpPr txBox="1"/>
          <p:nvPr/>
        </p:nvSpPr>
        <p:spPr>
          <a:xfrm>
            <a:off x="7566112" y="2225120"/>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19" name="TextBox 40"/>
          <p:cNvSpPr txBox="1"/>
          <p:nvPr/>
        </p:nvSpPr>
        <p:spPr>
          <a:xfrm>
            <a:off x="6875302" y="2340606"/>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20" name="TextBox 41"/>
          <p:cNvSpPr txBox="1"/>
          <p:nvPr/>
        </p:nvSpPr>
        <p:spPr>
          <a:xfrm>
            <a:off x="6247868" y="2657320"/>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21" name="TextBox 42"/>
          <p:cNvSpPr txBox="1"/>
          <p:nvPr/>
        </p:nvSpPr>
        <p:spPr>
          <a:xfrm>
            <a:off x="5690501" y="3023013"/>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22" name="组合 21"/>
          <p:cNvGrpSpPr/>
          <p:nvPr/>
        </p:nvGrpSpPr>
        <p:grpSpPr>
          <a:xfrm rot="5400000" flipH="1">
            <a:off x="6048528" y="2356541"/>
            <a:ext cx="1674944" cy="2160051"/>
            <a:chOff x="8155995" y="3063800"/>
            <a:chExt cx="4110065" cy="2647126"/>
          </a:xfrm>
          <a:effectLst>
            <a:outerShdw blurRad="114300" dist="88900" algn="l" rotWithShape="0">
              <a:prstClr val="black">
                <a:alpha val="22000"/>
              </a:prstClr>
            </a:outerShdw>
          </a:effectLst>
        </p:grpSpPr>
        <p:sp>
          <p:nvSpPr>
            <p:cNvPr id="23" name="矩形 22"/>
            <p:cNvSpPr/>
            <p:nvPr/>
          </p:nvSpPr>
          <p:spPr>
            <a:xfrm>
              <a:off x="8156003" y="3063800"/>
              <a:ext cx="1680799" cy="33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4" name="矩形 23"/>
            <p:cNvSpPr/>
            <p:nvPr/>
          </p:nvSpPr>
          <p:spPr>
            <a:xfrm>
              <a:off x="9889504" y="3063800"/>
              <a:ext cx="2376556" cy="3326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5" name="矩形 24"/>
            <p:cNvSpPr/>
            <p:nvPr/>
          </p:nvSpPr>
          <p:spPr>
            <a:xfrm>
              <a:off x="8156001" y="3899089"/>
              <a:ext cx="1555419" cy="33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6" name="矩形 25"/>
            <p:cNvSpPr/>
            <p:nvPr/>
          </p:nvSpPr>
          <p:spPr>
            <a:xfrm>
              <a:off x="9763824" y="3899089"/>
              <a:ext cx="2199274" cy="3326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7" name="矩形 26"/>
            <p:cNvSpPr/>
            <p:nvPr/>
          </p:nvSpPr>
          <p:spPr>
            <a:xfrm>
              <a:off x="8155998" y="4671503"/>
              <a:ext cx="1174131" cy="33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8" name="矩形 27"/>
            <p:cNvSpPr/>
            <p:nvPr/>
          </p:nvSpPr>
          <p:spPr>
            <a:xfrm>
              <a:off x="9381625" y="4671501"/>
              <a:ext cx="1660158" cy="3326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9" name="矩形 28"/>
            <p:cNvSpPr/>
            <p:nvPr/>
          </p:nvSpPr>
          <p:spPr>
            <a:xfrm>
              <a:off x="8155995" y="5378253"/>
              <a:ext cx="810249" cy="33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30" name="矩形 29"/>
            <p:cNvSpPr/>
            <p:nvPr/>
          </p:nvSpPr>
          <p:spPr>
            <a:xfrm>
              <a:off x="9018774" y="5378259"/>
              <a:ext cx="1145643" cy="3326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grpSp>
      <p:grpSp>
        <p:nvGrpSpPr>
          <p:cNvPr id="31" name="组合 30"/>
          <p:cNvGrpSpPr/>
          <p:nvPr/>
        </p:nvGrpSpPr>
        <p:grpSpPr>
          <a:xfrm>
            <a:off x="934191" y="2158384"/>
            <a:ext cx="1302928" cy="1137185"/>
            <a:chOff x="1397291" y="3132277"/>
            <a:chExt cx="1948823" cy="1702026"/>
          </a:xfrm>
        </p:grpSpPr>
        <p:grpSp>
          <p:nvGrpSpPr>
            <p:cNvPr id="32" name="组合 31"/>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3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3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grpSp>
        <p:sp>
          <p:nvSpPr>
            <p:cNvPr id="33" name="Freeform 7"/>
            <p:cNvSpPr>
              <a:spLocks/>
            </p:cNvSpPr>
            <p:nvPr/>
          </p:nvSpPr>
          <p:spPr bwMode="auto">
            <a:xfrm>
              <a:off x="1464784" y="3195616"/>
              <a:ext cx="1813839" cy="157534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34" name="TextBox 5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第一月</a:t>
              </a:r>
            </a:p>
          </p:txBody>
        </p:sp>
      </p:grpSp>
      <p:grpSp>
        <p:nvGrpSpPr>
          <p:cNvPr id="37" name="组合 36"/>
          <p:cNvGrpSpPr/>
          <p:nvPr/>
        </p:nvGrpSpPr>
        <p:grpSpPr>
          <a:xfrm>
            <a:off x="1934314" y="2726976"/>
            <a:ext cx="1302928" cy="1137185"/>
            <a:chOff x="2893203" y="3983290"/>
            <a:chExt cx="1948823" cy="1702026"/>
          </a:xfrm>
        </p:grpSpPr>
        <p:grpSp>
          <p:nvGrpSpPr>
            <p:cNvPr id="38" name="组合 37"/>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4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4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grpSp>
        <p:sp>
          <p:nvSpPr>
            <p:cNvPr id="39" name="Freeform 7"/>
            <p:cNvSpPr>
              <a:spLocks/>
            </p:cNvSpPr>
            <p:nvPr/>
          </p:nvSpPr>
          <p:spPr bwMode="auto">
            <a:xfrm>
              <a:off x="2957899" y="4017731"/>
              <a:ext cx="1819437" cy="1580211"/>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40" name="TextBox 6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第二月</a:t>
              </a:r>
            </a:p>
          </p:txBody>
        </p:sp>
      </p:grpSp>
      <p:grpSp>
        <p:nvGrpSpPr>
          <p:cNvPr id="43" name="组合 42"/>
          <p:cNvGrpSpPr/>
          <p:nvPr/>
        </p:nvGrpSpPr>
        <p:grpSpPr>
          <a:xfrm>
            <a:off x="2929665" y="2148978"/>
            <a:ext cx="1302928" cy="1137185"/>
            <a:chOff x="4381974" y="3118200"/>
            <a:chExt cx="1948823" cy="1702026"/>
          </a:xfrm>
        </p:grpSpPr>
        <p:grpSp>
          <p:nvGrpSpPr>
            <p:cNvPr id="44" name="组合 43"/>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4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4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grpSp>
        <p:sp>
          <p:nvSpPr>
            <p:cNvPr id="45" name="Freeform 7"/>
            <p:cNvSpPr>
              <a:spLocks/>
            </p:cNvSpPr>
            <p:nvPr/>
          </p:nvSpPr>
          <p:spPr bwMode="auto">
            <a:xfrm>
              <a:off x="4434868" y="3185149"/>
              <a:ext cx="1843041" cy="1600710"/>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46" name="TextBox 67"/>
            <p:cNvSpPr txBox="1"/>
            <p:nvPr/>
          </p:nvSpPr>
          <p:spPr>
            <a:xfrm>
              <a:off x="4891877" y="3730068"/>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第三月</a:t>
              </a:r>
            </a:p>
          </p:txBody>
        </p:sp>
      </p:grpSp>
      <p:grpSp>
        <p:nvGrpSpPr>
          <p:cNvPr id="49" name="组合 48"/>
          <p:cNvGrpSpPr/>
          <p:nvPr/>
        </p:nvGrpSpPr>
        <p:grpSpPr>
          <a:xfrm>
            <a:off x="2926000" y="3306774"/>
            <a:ext cx="1302928" cy="1137185"/>
            <a:chOff x="4376494" y="4851074"/>
            <a:chExt cx="1948823" cy="1702026"/>
          </a:xfrm>
        </p:grpSpPr>
        <p:grpSp>
          <p:nvGrpSpPr>
            <p:cNvPr id="50" name="组合 49"/>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5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5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grpSp>
        <p:sp>
          <p:nvSpPr>
            <p:cNvPr id="51" name="Freeform 7"/>
            <p:cNvSpPr>
              <a:spLocks/>
            </p:cNvSpPr>
            <p:nvPr/>
          </p:nvSpPr>
          <p:spPr bwMode="auto">
            <a:xfrm>
              <a:off x="4439216" y="4915575"/>
              <a:ext cx="1823382" cy="1583637"/>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121920" tIns="60960" rIns="121920" bIns="60960" numCol="1" anchor="t" anchorCtr="0" compatLnSpc="1">
              <a:prstTxWarp prst="textNoShape">
                <a:avLst/>
              </a:prstTxWarp>
            </a:bodyPr>
            <a:lstStyle/>
            <a:p>
              <a:endParaRPr lang="zh-CN" altLang="en-US"/>
            </a:p>
          </p:txBody>
        </p:sp>
        <p:sp>
          <p:nvSpPr>
            <p:cNvPr id="52" name="TextBox 73"/>
            <p:cNvSpPr txBox="1"/>
            <p:nvPr/>
          </p:nvSpPr>
          <p:spPr>
            <a:xfrm>
              <a:off x="4886397" y="546294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第四月</a:t>
              </a:r>
            </a:p>
          </p:txBody>
        </p:sp>
      </p:grpSp>
      <p:grpSp>
        <p:nvGrpSpPr>
          <p:cNvPr id="55" name="组合 54"/>
          <p:cNvGrpSpPr/>
          <p:nvPr/>
        </p:nvGrpSpPr>
        <p:grpSpPr>
          <a:xfrm>
            <a:off x="4674159" y="2164079"/>
            <a:ext cx="3690594" cy="2187222"/>
            <a:chOff x="6991259" y="3140803"/>
            <a:chExt cx="5520117" cy="3273616"/>
          </a:xfrm>
        </p:grpSpPr>
        <p:cxnSp>
          <p:nvCxnSpPr>
            <p:cNvPr id="56" name="直接箭头连接符 55"/>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8" name="TextBox 79"/>
            <p:cNvSpPr txBox="1"/>
            <p:nvPr/>
          </p:nvSpPr>
          <p:spPr>
            <a:xfrm>
              <a:off x="6991259" y="3398595"/>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59" name="TextBox 80"/>
            <p:cNvSpPr txBox="1"/>
            <p:nvPr/>
          </p:nvSpPr>
          <p:spPr>
            <a:xfrm>
              <a:off x="6991259" y="4232255"/>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60" name="TextBox 81"/>
            <p:cNvSpPr txBox="1"/>
            <p:nvPr/>
          </p:nvSpPr>
          <p:spPr>
            <a:xfrm>
              <a:off x="6991259" y="5004668"/>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61" name="TextBox 82"/>
            <p:cNvSpPr txBox="1"/>
            <p:nvPr/>
          </p:nvSpPr>
          <p:spPr>
            <a:xfrm>
              <a:off x="6991259" y="5677402"/>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62" name="组合 61"/>
          <p:cNvGrpSpPr/>
          <p:nvPr/>
        </p:nvGrpSpPr>
        <p:grpSpPr>
          <a:xfrm>
            <a:off x="1259632" y="1277991"/>
            <a:ext cx="2566735" cy="836057"/>
            <a:chOff x="6084168" y="1274556"/>
            <a:chExt cx="2317853" cy="862195"/>
          </a:xfrm>
        </p:grpSpPr>
        <p:sp>
          <p:nvSpPr>
            <p:cNvPr id="63" name="TextBox 84"/>
            <p:cNvSpPr txBox="1"/>
            <p:nvPr/>
          </p:nvSpPr>
          <p:spPr>
            <a:xfrm>
              <a:off x="6084168" y="1514664"/>
              <a:ext cx="2317853" cy="622087"/>
            </a:xfrm>
            <a:prstGeom prst="rect">
              <a:avLst/>
            </a:prstGeom>
            <a:noFill/>
          </p:spPr>
          <p:txBody>
            <a:bodyPr wrap="square" lIns="121908" tIns="60953" rIns="121908" bIns="60953" rtlCol="0">
              <a:spAutoFit/>
            </a:bodyPr>
            <a:lstStyle/>
            <a:p>
              <a:pPr>
                <a:lnSpc>
                  <a:spcPct val="130000"/>
                </a:lnSpc>
              </a:pPr>
              <a:r>
                <a:rPr lang="zh-CN" altLang="en-US" sz="8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您的内容打在这里，或者通过您的内容打在这里，或者您的内容打在这里，或者您的内容打在这里，</a:t>
              </a:r>
            </a:p>
          </p:txBody>
        </p:sp>
        <p:sp>
          <p:nvSpPr>
            <p:cNvPr id="64" name="TextBox 85"/>
            <p:cNvSpPr txBox="1"/>
            <p:nvPr/>
          </p:nvSpPr>
          <p:spPr>
            <a:xfrm>
              <a:off x="6109640" y="1274556"/>
              <a:ext cx="1008112" cy="666538"/>
            </a:xfrm>
            <a:prstGeom prst="rect">
              <a:avLst/>
            </a:prstGeom>
            <a:noFill/>
          </p:spPr>
          <p:txBody>
            <a:bodyPr wrap="square" lIns="121908" tIns="0" rIns="121908" bIns="0" rtlCol="0" anchor="t">
              <a:spAutoFit/>
            </a:bodyPr>
            <a:lstStyle/>
            <a:p>
              <a:pPr>
                <a:lnSpc>
                  <a:spcPct val="150000"/>
                </a:lnSpc>
              </a:pPr>
              <a:r>
                <a:rPr lang="zh-CN" altLang="en-US"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sp>
        <p:nvSpPr>
          <p:cNvPr id="6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2477306370"/>
      </p:ext>
    </p:extLst>
  </p:cSld>
  <p:clrMapOvr>
    <a:masterClrMapping/>
  </p:clrMapOvr>
  <p:transition spd="med"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2" presetClass="entr" presetSubtype="9" accel="55000" fill="hold" nodeType="afterEffect" p14:presetBounceEnd="48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48000">
                                          <p:cBhvr additive="base">
                                            <p:cTn id="11" dur="1500" fill="hold"/>
                                            <p:tgtEl>
                                              <p:spTgt spid="31"/>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14:presetBounceEnd="48000">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14:bounceEnd="48000">
                                          <p:cBhvr additive="base">
                                            <p:cTn id="15" dur="1500" fill="hold"/>
                                            <p:tgtEl>
                                              <p:spTgt spid="37"/>
                                            </p:tgtEl>
                                            <p:attrNameLst>
                                              <p:attrName>ppt_x</p:attrName>
                                            </p:attrNameLst>
                                          </p:cBhvr>
                                          <p:tavLst>
                                            <p:tav tm="0">
                                              <p:val>
                                                <p:strVal val="0-#ppt_w/2"/>
                                              </p:val>
                                            </p:tav>
                                            <p:tav tm="100000">
                                              <p:val>
                                                <p:strVal val="#ppt_x"/>
                                              </p:val>
                                            </p:tav>
                                          </p:tavLst>
                                        </p:anim>
                                        <p:anim calcmode="lin" valueType="num" p14:bounceEnd="48000">
                                          <p:cBhvr additive="base">
                                            <p:cTn id="16" dur="1500" fill="hold"/>
                                            <p:tgtEl>
                                              <p:spTgt spid="37"/>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14:presetBounceEnd="48000">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14:bounceEnd="48000">
                                          <p:cBhvr additive="base">
                                            <p:cTn id="19" dur="1500" fill="hold"/>
                                            <p:tgtEl>
                                              <p:spTgt spid="43"/>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43"/>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14:presetBounceEnd="48000">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14:bounceEnd="48000">
                                          <p:cBhvr additive="base">
                                            <p:cTn id="23" dur="1500" fill="hold"/>
                                            <p:tgtEl>
                                              <p:spTgt spid="49"/>
                                            </p:tgtEl>
                                            <p:attrNameLst>
                                              <p:attrName>ppt_x</p:attrName>
                                            </p:attrNameLst>
                                          </p:cBhvr>
                                          <p:tavLst>
                                            <p:tav tm="0">
                                              <p:val>
                                                <p:strVal val="1+#ppt_w/2"/>
                                              </p:val>
                                            </p:tav>
                                            <p:tav tm="100000">
                                              <p:val>
                                                <p:strVal val="#ppt_x"/>
                                              </p:val>
                                            </p:tav>
                                          </p:tavLst>
                                        </p:anim>
                                        <p:anim calcmode="lin" valueType="num" p14:bounceEnd="48000">
                                          <p:cBhvr additive="base">
                                            <p:cTn id="24" dur="1500" fill="hold"/>
                                            <p:tgtEl>
                                              <p:spTgt spid="49"/>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1000"/>
                                            <p:tgtEl>
                                              <p:spTgt spid="62"/>
                                            </p:tgtEl>
                                          </p:cBhvr>
                                        </p:animEffect>
                                        <p:anim calcmode="lin" valueType="num">
                                          <p:cBhvr>
                                            <p:cTn id="29" dur="1000" fill="hold"/>
                                            <p:tgtEl>
                                              <p:spTgt spid="62"/>
                                            </p:tgtEl>
                                            <p:attrNameLst>
                                              <p:attrName>ppt_x</p:attrName>
                                            </p:attrNameLst>
                                          </p:cBhvr>
                                          <p:tavLst>
                                            <p:tav tm="0">
                                              <p:val>
                                                <p:strVal val="#ppt_x"/>
                                              </p:val>
                                            </p:tav>
                                            <p:tav tm="100000">
                                              <p:val>
                                                <p:strVal val="#ppt_x"/>
                                              </p:val>
                                            </p:tav>
                                          </p:tavLst>
                                        </p:anim>
                                        <p:anim calcmode="lin" valueType="num">
                                          <p:cBhvr>
                                            <p:cTn id="30" dur="10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left)">
                                          <p:cBhvr>
                                            <p:cTn id="34" dur="500"/>
                                            <p:tgtEl>
                                              <p:spTgt spid="55"/>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00"/>
                                            <p:tgtEl>
                                              <p:spTgt spid="21"/>
                                            </p:tgtEl>
                                          </p:cBhvr>
                                        </p:animEffect>
                                      </p:childTnLst>
                                    </p:cTn>
                                  </p:par>
                                </p:childTnLst>
                              </p:cTn>
                            </p:par>
                            <p:par>
                              <p:cTn id="43" fill="hold">
                                <p:stCondLst>
                                  <p:cond delay="4200"/>
                                </p:stCondLst>
                                <p:childTnLst>
                                  <p:par>
                                    <p:cTn id="44" presetID="10"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200"/>
                                            <p:tgtEl>
                                              <p:spTgt spid="20"/>
                                            </p:tgtEl>
                                          </p:cBhvr>
                                        </p:animEffect>
                                      </p:childTnLst>
                                    </p:cTn>
                                  </p:par>
                                </p:childTnLst>
                              </p:cTn>
                            </p:par>
                            <p:par>
                              <p:cTn id="47" fill="hold">
                                <p:stCondLst>
                                  <p:cond delay="44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200"/>
                                            <p:tgtEl>
                                              <p:spTgt spid="19"/>
                                            </p:tgtEl>
                                          </p:cBhvr>
                                        </p:animEffect>
                                      </p:childTnLst>
                                    </p:cTn>
                                  </p:par>
                                </p:childTnLst>
                              </p:cTn>
                            </p:par>
                            <p:par>
                              <p:cTn id="51" fill="hold">
                                <p:stCondLst>
                                  <p:cond delay="4600"/>
                                </p:stCondLst>
                                <p:childTnLst>
                                  <p:par>
                                    <p:cTn id="52" presetID="10"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2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2" presetClass="entr" presetSubtype="9" accel="5500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500" fill="hold"/>
                                            <p:tgtEl>
                                              <p:spTgt spid="31"/>
                                            </p:tgtEl>
                                            <p:attrNameLst>
                                              <p:attrName>ppt_x</p:attrName>
                                            </p:attrNameLst>
                                          </p:cBhvr>
                                          <p:tavLst>
                                            <p:tav tm="0">
                                              <p:val>
                                                <p:strVal val="0-#ppt_w/2"/>
                                              </p:val>
                                            </p:tav>
                                            <p:tav tm="100000">
                                              <p:val>
                                                <p:strVal val="#ppt_x"/>
                                              </p:val>
                                            </p:tav>
                                          </p:tavLst>
                                        </p:anim>
                                        <p:anim calcmode="lin" valueType="num">
                                          <p:cBhvr additive="base">
                                            <p:cTn id="12" dur="1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1500" fill="hold"/>
                                            <p:tgtEl>
                                              <p:spTgt spid="37"/>
                                            </p:tgtEl>
                                            <p:attrNameLst>
                                              <p:attrName>ppt_x</p:attrName>
                                            </p:attrNameLst>
                                          </p:cBhvr>
                                          <p:tavLst>
                                            <p:tav tm="0">
                                              <p:val>
                                                <p:strVal val="0-#ppt_w/2"/>
                                              </p:val>
                                            </p:tav>
                                            <p:tav tm="100000">
                                              <p:val>
                                                <p:strVal val="#ppt_x"/>
                                              </p:val>
                                            </p:tav>
                                          </p:tavLst>
                                        </p:anim>
                                        <p:anim calcmode="lin" valueType="num">
                                          <p:cBhvr additive="base">
                                            <p:cTn id="16" dur="1500" fill="hold"/>
                                            <p:tgtEl>
                                              <p:spTgt spid="37"/>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1500" fill="hold"/>
                                            <p:tgtEl>
                                              <p:spTgt spid="43"/>
                                            </p:tgtEl>
                                            <p:attrNameLst>
                                              <p:attrName>ppt_x</p:attrName>
                                            </p:attrNameLst>
                                          </p:cBhvr>
                                          <p:tavLst>
                                            <p:tav tm="0">
                                              <p:val>
                                                <p:strVal val="1+#ppt_w/2"/>
                                              </p:val>
                                            </p:tav>
                                            <p:tav tm="100000">
                                              <p:val>
                                                <p:strVal val="#ppt_x"/>
                                              </p:val>
                                            </p:tav>
                                          </p:tavLst>
                                        </p:anim>
                                        <p:anim calcmode="lin" valueType="num">
                                          <p:cBhvr additive="base">
                                            <p:cTn id="20" dur="1500" fill="hold"/>
                                            <p:tgtEl>
                                              <p:spTgt spid="43"/>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1500" fill="hold"/>
                                            <p:tgtEl>
                                              <p:spTgt spid="49"/>
                                            </p:tgtEl>
                                            <p:attrNameLst>
                                              <p:attrName>ppt_x</p:attrName>
                                            </p:attrNameLst>
                                          </p:cBhvr>
                                          <p:tavLst>
                                            <p:tav tm="0">
                                              <p:val>
                                                <p:strVal val="1+#ppt_w/2"/>
                                              </p:val>
                                            </p:tav>
                                            <p:tav tm="100000">
                                              <p:val>
                                                <p:strVal val="#ppt_x"/>
                                              </p:val>
                                            </p:tav>
                                          </p:tavLst>
                                        </p:anim>
                                        <p:anim calcmode="lin" valueType="num">
                                          <p:cBhvr additive="base">
                                            <p:cTn id="24" dur="1500" fill="hold"/>
                                            <p:tgtEl>
                                              <p:spTgt spid="49"/>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1000"/>
                                            <p:tgtEl>
                                              <p:spTgt spid="62"/>
                                            </p:tgtEl>
                                          </p:cBhvr>
                                        </p:animEffect>
                                        <p:anim calcmode="lin" valueType="num">
                                          <p:cBhvr>
                                            <p:cTn id="29" dur="1000" fill="hold"/>
                                            <p:tgtEl>
                                              <p:spTgt spid="62"/>
                                            </p:tgtEl>
                                            <p:attrNameLst>
                                              <p:attrName>ppt_x</p:attrName>
                                            </p:attrNameLst>
                                          </p:cBhvr>
                                          <p:tavLst>
                                            <p:tav tm="0">
                                              <p:val>
                                                <p:strVal val="#ppt_x"/>
                                              </p:val>
                                            </p:tav>
                                            <p:tav tm="100000">
                                              <p:val>
                                                <p:strVal val="#ppt_x"/>
                                              </p:val>
                                            </p:tav>
                                          </p:tavLst>
                                        </p:anim>
                                        <p:anim calcmode="lin" valueType="num">
                                          <p:cBhvr>
                                            <p:cTn id="30" dur="10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left)">
                                          <p:cBhvr>
                                            <p:cTn id="34" dur="500"/>
                                            <p:tgtEl>
                                              <p:spTgt spid="55"/>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00"/>
                                            <p:tgtEl>
                                              <p:spTgt spid="21"/>
                                            </p:tgtEl>
                                          </p:cBhvr>
                                        </p:animEffect>
                                      </p:childTnLst>
                                    </p:cTn>
                                  </p:par>
                                </p:childTnLst>
                              </p:cTn>
                            </p:par>
                            <p:par>
                              <p:cTn id="43" fill="hold">
                                <p:stCondLst>
                                  <p:cond delay="4200"/>
                                </p:stCondLst>
                                <p:childTnLst>
                                  <p:par>
                                    <p:cTn id="44" presetID="10"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200"/>
                                            <p:tgtEl>
                                              <p:spTgt spid="20"/>
                                            </p:tgtEl>
                                          </p:cBhvr>
                                        </p:animEffect>
                                      </p:childTnLst>
                                    </p:cTn>
                                  </p:par>
                                </p:childTnLst>
                              </p:cTn>
                            </p:par>
                            <p:par>
                              <p:cTn id="47" fill="hold">
                                <p:stCondLst>
                                  <p:cond delay="44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200"/>
                                            <p:tgtEl>
                                              <p:spTgt spid="19"/>
                                            </p:tgtEl>
                                          </p:cBhvr>
                                        </p:animEffect>
                                      </p:childTnLst>
                                    </p:cTn>
                                  </p:par>
                                </p:childTnLst>
                              </p:cTn>
                            </p:par>
                            <p:par>
                              <p:cTn id="51" fill="hold">
                                <p:stCondLst>
                                  <p:cond delay="4600"/>
                                </p:stCondLst>
                                <p:childTnLst>
                                  <p:par>
                                    <p:cTn id="52" presetID="10"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2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6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7" name="六边形 16"/>
          <p:cNvSpPr/>
          <p:nvPr/>
        </p:nvSpPr>
        <p:spPr>
          <a:xfrm rot="16200000">
            <a:off x="4165232" y="2761981"/>
            <a:ext cx="1142824" cy="1075598"/>
          </a:xfrm>
          <a:prstGeom prst="hexagon">
            <a:avLst/>
          </a:prstGeom>
          <a:solidFill>
            <a:srgbClr val="0070C0"/>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18" name="图片 1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516991" y="3062075"/>
            <a:ext cx="452586" cy="452586"/>
          </a:xfrm>
          <a:prstGeom prst="rect">
            <a:avLst/>
          </a:prstGeom>
        </p:spPr>
      </p:pic>
      <p:sp>
        <p:nvSpPr>
          <p:cNvPr id="19" name="六边形 18"/>
          <p:cNvSpPr/>
          <p:nvPr/>
        </p:nvSpPr>
        <p:spPr>
          <a:xfrm rot="16200000">
            <a:off x="3588506" y="1810397"/>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20" name="图片 19"/>
          <p:cNvPicPr>
            <a:picLocks noChangeAspect="1"/>
          </p:cNvPicPr>
          <p:nvPr/>
        </p:nvPicPr>
        <p:blipFill>
          <a:blip r:embed="rId4" cstate="print">
            <a:biLevel thresh="50000"/>
            <a:extLst>
              <a:ext uri="{28A0092B-C50C-407E-A947-70E740481C1C}">
                <a14:useLocalDpi xmlns:a14="http://schemas.microsoft.com/office/drawing/2010/main" val="0"/>
              </a:ext>
            </a:extLst>
          </a:blip>
          <a:stretch>
            <a:fillRect/>
          </a:stretch>
        </p:blipFill>
        <p:spPr>
          <a:xfrm>
            <a:off x="3940265" y="2110490"/>
            <a:ext cx="452586" cy="452586"/>
          </a:xfrm>
          <a:prstGeom prst="rect">
            <a:avLst/>
          </a:prstGeom>
        </p:spPr>
      </p:pic>
      <p:sp>
        <p:nvSpPr>
          <p:cNvPr id="21" name="六边形 20"/>
          <p:cNvSpPr/>
          <p:nvPr/>
        </p:nvSpPr>
        <p:spPr>
          <a:xfrm rot="16200000">
            <a:off x="3007921" y="2761980"/>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22" name="图片 21"/>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3359680" y="3062074"/>
            <a:ext cx="452586" cy="452586"/>
          </a:xfrm>
          <a:prstGeom prst="rect">
            <a:avLst/>
          </a:prstGeom>
        </p:spPr>
      </p:pic>
      <p:sp>
        <p:nvSpPr>
          <p:cNvPr id="35" name="六边形 34"/>
          <p:cNvSpPr/>
          <p:nvPr/>
        </p:nvSpPr>
        <p:spPr>
          <a:xfrm rot="16200000">
            <a:off x="3588506" y="3745309"/>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6" name="图片 35"/>
          <p:cNvPicPr>
            <a:picLocks noChangeAspect="1"/>
          </p:cNvPicPr>
          <p:nvPr/>
        </p:nvPicPr>
        <p:blipFill>
          <a:blip r:embed="rId6">
            <a:biLevel thresh="50000"/>
            <a:extLst>
              <a:ext uri="{28A0092B-C50C-407E-A947-70E740481C1C}">
                <a14:useLocalDpi xmlns:a14="http://schemas.microsoft.com/office/drawing/2010/main" val="0"/>
              </a:ext>
            </a:extLst>
          </a:blip>
          <a:stretch>
            <a:fillRect/>
          </a:stretch>
        </p:blipFill>
        <p:spPr>
          <a:xfrm>
            <a:off x="3940265" y="4045403"/>
            <a:ext cx="452586" cy="452586"/>
          </a:xfrm>
          <a:prstGeom prst="rect">
            <a:avLst/>
          </a:prstGeom>
        </p:spPr>
      </p:pic>
      <p:sp>
        <p:nvSpPr>
          <p:cNvPr id="37" name="六边形 36"/>
          <p:cNvSpPr/>
          <p:nvPr/>
        </p:nvSpPr>
        <p:spPr>
          <a:xfrm rot="16200000">
            <a:off x="4787984" y="3696118"/>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8" name="图片 37"/>
          <p:cNvPicPr>
            <a:picLocks noChangeAspect="1"/>
          </p:cNvPicPr>
          <p:nvPr/>
        </p:nvPicPr>
        <p:blipFill>
          <a:blip r:embed="rId7" cstate="print">
            <a:biLevel thresh="50000"/>
            <a:extLst>
              <a:ext uri="{28A0092B-C50C-407E-A947-70E740481C1C}">
                <a14:useLocalDpi xmlns:a14="http://schemas.microsoft.com/office/drawing/2010/main" val="0"/>
              </a:ext>
            </a:extLst>
          </a:blip>
          <a:stretch>
            <a:fillRect/>
          </a:stretch>
        </p:blipFill>
        <p:spPr>
          <a:xfrm>
            <a:off x="5139743" y="3991775"/>
            <a:ext cx="452586" cy="484284"/>
          </a:xfrm>
          <a:prstGeom prst="rect">
            <a:avLst/>
          </a:prstGeom>
        </p:spPr>
      </p:pic>
      <p:sp>
        <p:nvSpPr>
          <p:cNvPr id="39" name="六边形 38"/>
          <p:cNvSpPr/>
          <p:nvPr/>
        </p:nvSpPr>
        <p:spPr>
          <a:xfrm rot="16200000">
            <a:off x="5319143" y="2736678"/>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0" name="图片 39"/>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a:off x="5664337" y="3160588"/>
            <a:ext cx="473540" cy="263077"/>
          </a:xfrm>
          <a:prstGeom prst="rect">
            <a:avLst/>
          </a:prstGeom>
        </p:spPr>
      </p:pic>
      <p:sp>
        <p:nvSpPr>
          <p:cNvPr id="41" name="六边形 40"/>
          <p:cNvSpPr/>
          <p:nvPr/>
        </p:nvSpPr>
        <p:spPr>
          <a:xfrm rot="16200000">
            <a:off x="4768027" y="1780087"/>
            <a:ext cx="1142824" cy="1075598"/>
          </a:xfrm>
          <a:prstGeom prst="hexagon">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2" name="图片 41"/>
          <p:cNvPicPr>
            <a:picLocks noChangeAspect="1"/>
          </p:cNvPicPr>
          <p:nvPr/>
        </p:nvPicPr>
        <p:blipFill>
          <a:blip r:embed="rId9">
            <a:biLevel thresh="50000"/>
            <a:extLst>
              <a:ext uri="{28A0092B-C50C-407E-A947-70E740481C1C}">
                <a14:useLocalDpi xmlns:a14="http://schemas.microsoft.com/office/drawing/2010/main" val="0"/>
              </a:ext>
            </a:extLst>
          </a:blip>
          <a:stretch>
            <a:fillRect/>
          </a:stretch>
        </p:blipFill>
        <p:spPr>
          <a:xfrm>
            <a:off x="5023732" y="1988860"/>
            <a:ext cx="658051" cy="658051"/>
          </a:xfrm>
          <a:prstGeom prst="rect">
            <a:avLst/>
          </a:prstGeom>
        </p:spPr>
      </p:pic>
      <p:sp>
        <p:nvSpPr>
          <p:cNvPr id="43" name="矩形 42"/>
          <p:cNvSpPr/>
          <p:nvPr/>
        </p:nvSpPr>
        <p:spPr>
          <a:xfrm flipH="1">
            <a:off x="6065871" y="2116839"/>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4" name="矩形 43"/>
          <p:cNvSpPr/>
          <p:nvPr/>
        </p:nvSpPr>
        <p:spPr>
          <a:xfrm>
            <a:off x="6076237" y="1871263"/>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5" name="矩形 44"/>
          <p:cNvSpPr/>
          <p:nvPr/>
        </p:nvSpPr>
        <p:spPr>
          <a:xfrm flipH="1">
            <a:off x="6673253" y="3124579"/>
            <a:ext cx="2444243"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6" name="矩形 45"/>
          <p:cNvSpPr/>
          <p:nvPr/>
        </p:nvSpPr>
        <p:spPr>
          <a:xfrm>
            <a:off x="6683620" y="2879003"/>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7" name="矩形 46"/>
          <p:cNvSpPr/>
          <p:nvPr/>
        </p:nvSpPr>
        <p:spPr>
          <a:xfrm flipH="1">
            <a:off x="6101708" y="4215198"/>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8" name="矩形 47"/>
          <p:cNvSpPr/>
          <p:nvPr/>
        </p:nvSpPr>
        <p:spPr>
          <a:xfrm>
            <a:off x="6112074" y="396962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9" name="矩形 48"/>
          <p:cNvSpPr/>
          <p:nvPr/>
        </p:nvSpPr>
        <p:spPr>
          <a:xfrm flipH="1">
            <a:off x="693000" y="4279764"/>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1567463" y="399973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1" name="矩形 50"/>
          <p:cNvSpPr/>
          <p:nvPr/>
        </p:nvSpPr>
        <p:spPr>
          <a:xfrm flipH="1">
            <a:off x="416764" y="3169334"/>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a:t>
            </a:r>
            <a:r>
              <a:rPr lang="zh-CN" altLang="en-US" sz="1100" dirty="0" smtClean="0">
                <a:solidFill>
                  <a:schemeClr val="tx1">
                    <a:lumMod val="95000"/>
                    <a:lumOff val="5000"/>
                  </a:schemeClr>
                </a:solidFill>
                <a:latin typeface="微软雅黑" pitchFamily="34" charset="-122"/>
                <a:ea typeface="微软雅黑" pitchFamily="34" charset="-122"/>
              </a:rPr>
              <a:t>的</a:t>
            </a:r>
            <a:r>
              <a:rPr lang="zh-CN" altLang="en-US" sz="1100" dirty="0">
                <a:solidFill>
                  <a:schemeClr val="tx1">
                    <a:lumMod val="95000"/>
                    <a:lumOff val="5000"/>
                  </a:schemeClr>
                </a:solidFill>
                <a:latin typeface="微软雅黑" pitchFamily="34" charset="-122"/>
                <a:ea typeface="微软雅黑" pitchFamily="34" charset="-122"/>
              </a:rPr>
              <a:t>内容打在这里，或者通过复制您的文本后，在此框中选择</a:t>
            </a:r>
            <a:r>
              <a:rPr lang="zh-CN" altLang="en-US" sz="1100" dirty="0" smtClean="0">
                <a:solidFill>
                  <a:schemeClr val="tx1">
                    <a:lumMod val="95000"/>
                    <a:lumOff val="5000"/>
                  </a:schemeClr>
                </a:solidFill>
                <a:latin typeface="微软雅黑" pitchFamily="34" charset="-122"/>
                <a:ea typeface="微软雅黑" pitchFamily="34" charset="-122"/>
              </a:rPr>
              <a:t>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2" name="矩形 51"/>
          <p:cNvSpPr/>
          <p:nvPr/>
        </p:nvSpPr>
        <p:spPr>
          <a:xfrm>
            <a:off x="1291225" y="288930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3" name="矩形 52"/>
          <p:cNvSpPr/>
          <p:nvPr/>
        </p:nvSpPr>
        <p:spPr>
          <a:xfrm flipH="1">
            <a:off x="585054" y="2151298"/>
            <a:ext cx="283183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4" name="矩形 53"/>
          <p:cNvSpPr/>
          <p:nvPr/>
        </p:nvSpPr>
        <p:spPr>
          <a:xfrm>
            <a:off x="1666576" y="1871263"/>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5" name="TextBox 30"/>
          <p:cNvSpPr txBox="1"/>
          <p:nvPr/>
        </p:nvSpPr>
        <p:spPr>
          <a:xfrm>
            <a:off x="395536" y="771550"/>
            <a:ext cx="902811" cy="307777"/>
          </a:xfrm>
          <a:prstGeom prst="rect">
            <a:avLst/>
          </a:prstGeom>
          <a:noFill/>
        </p:spPr>
        <p:txBody>
          <a:bodyPr wrap="non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添加标题</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56" name="TextBox 29"/>
          <p:cNvSpPr txBox="1"/>
          <p:nvPr/>
        </p:nvSpPr>
        <p:spPr>
          <a:xfrm>
            <a:off x="395536" y="1057160"/>
            <a:ext cx="8038391" cy="572464"/>
          </a:xfrm>
          <a:prstGeom prst="rect">
            <a:avLst/>
          </a:prstGeom>
          <a:noFill/>
        </p:spPr>
        <p:txBody>
          <a:bodyPr wrap="square" rtlCol="0">
            <a:spAutoFit/>
          </a:bodyPr>
          <a:lstStyle/>
          <a:p>
            <a:pPr>
              <a:lnSpc>
                <a:spcPct val="130000"/>
              </a:lnSpc>
            </a:pP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additive="base">
                                        <p:cTn id="12" dur="400" fill="hold"/>
                                        <p:tgtEl>
                                          <p:spTgt spid="55"/>
                                        </p:tgtEl>
                                        <p:attrNameLst>
                                          <p:attrName>ppt_x</p:attrName>
                                        </p:attrNameLst>
                                      </p:cBhvr>
                                      <p:tavLst>
                                        <p:tav tm="0">
                                          <p:val>
                                            <p:strVal val="0-#ppt_w/2"/>
                                          </p:val>
                                        </p:tav>
                                        <p:tav tm="100000">
                                          <p:val>
                                            <p:strVal val="#ppt_x"/>
                                          </p:val>
                                        </p:tav>
                                      </p:tavLst>
                                    </p:anim>
                                    <p:anim calcmode="lin" valueType="num">
                                      <p:cBhvr additive="base">
                                        <p:cTn id="13" dur="4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left)">
                                      <p:cBhvr>
                                        <p:cTn id="18" dur="500"/>
                                        <p:tgtEl>
                                          <p:spTgt spid="56"/>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10" presetClass="entr" presetSubtype="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10" presetClass="entr" presetSubtype="0" fill="hold"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10"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par>
                                <p:cTn id="62" presetID="10" presetClass="entr" presetSubtype="0" fill="hold"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500"/>
                                        <p:tgtEl>
                                          <p:spTgt spid="22"/>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350"/>
                                        <p:tgtEl>
                                          <p:spTgt spid="44"/>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44"/>
                                        </p:tgtEl>
                                      </p:cBhvr>
                                    </p:animEffect>
                                    <p:animScale>
                                      <p:cBhvr>
                                        <p:cTn id="78" dur="200" autoRev="1" fill="hold"/>
                                        <p:tgtEl>
                                          <p:spTgt spid="44"/>
                                        </p:tgtEl>
                                      </p:cBhvr>
                                      <p:by x="105000" y="105000"/>
                                    </p:animScale>
                                  </p:childTnLst>
                                </p:cTn>
                              </p:par>
                            </p:childTnLst>
                          </p:cTn>
                        </p:par>
                        <p:par>
                          <p:cTn id="79" fill="hold">
                            <p:stCondLst>
                              <p:cond delay="4400"/>
                            </p:stCondLst>
                            <p:childTnLst>
                              <p:par>
                                <p:cTn id="80" presetID="10" presetClass="entr" presetSubtype="0"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childTnLst>
                          </p:cTn>
                        </p:par>
                        <p:par>
                          <p:cTn id="83" fill="hold">
                            <p:stCondLst>
                              <p:cond delay="4900"/>
                            </p:stCondLst>
                            <p:childTnLst>
                              <p:par>
                                <p:cTn id="84" presetID="10" presetClass="entr" presetSubtype="0"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350"/>
                                        <p:tgtEl>
                                          <p:spTgt spid="46"/>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46"/>
                                        </p:tgtEl>
                                      </p:cBhvr>
                                    </p:animEffect>
                                    <p:animScale>
                                      <p:cBhvr>
                                        <p:cTn id="89" dur="200" autoRev="1" fill="hold"/>
                                        <p:tgtEl>
                                          <p:spTgt spid="46"/>
                                        </p:tgtEl>
                                      </p:cBhvr>
                                      <p:by x="105000" y="105000"/>
                                    </p:animScale>
                                  </p:childTnLst>
                                </p:cTn>
                              </p:par>
                            </p:childTnLst>
                          </p:cTn>
                        </p:par>
                        <p:par>
                          <p:cTn id="90" fill="hold">
                            <p:stCondLst>
                              <p:cond delay="5300"/>
                            </p:stCondLst>
                            <p:childTnLst>
                              <p:par>
                                <p:cTn id="91" presetID="10" presetClass="entr" presetSubtype="0" fill="hold" grpId="0" nodeType="afterEffect">
                                  <p:stCondLst>
                                    <p:cond delay="0"/>
                                  </p:stCondLst>
                                  <p:childTnLst>
                                    <p:set>
                                      <p:cBhvr>
                                        <p:cTn id="92" dur="1" fill="hold">
                                          <p:stCondLst>
                                            <p:cond delay="0"/>
                                          </p:stCondLst>
                                        </p:cTn>
                                        <p:tgtEl>
                                          <p:spTgt spid="45"/>
                                        </p:tgtEl>
                                        <p:attrNameLst>
                                          <p:attrName>style.visibility</p:attrName>
                                        </p:attrNameLst>
                                      </p:cBhvr>
                                      <p:to>
                                        <p:strVal val="visible"/>
                                      </p:to>
                                    </p:set>
                                    <p:animEffect transition="in" filter="fade">
                                      <p:cBhvr>
                                        <p:cTn id="93" dur="500"/>
                                        <p:tgtEl>
                                          <p:spTgt spid="45"/>
                                        </p:tgtEl>
                                      </p:cBhvr>
                                    </p:animEffect>
                                  </p:childTnLst>
                                </p:cTn>
                              </p:par>
                            </p:childTnLst>
                          </p:cTn>
                        </p:par>
                        <p:par>
                          <p:cTn id="94" fill="hold">
                            <p:stCondLst>
                              <p:cond delay="5800"/>
                            </p:stCondLst>
                            <p:childTnLst>
                              <p:par>
                                <p:cTn id="95" presetID="10" presetClass="entr" presetSubtype="0" fill="hold" grpId="0" nodeType="after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fade">
                                      <p:cBhvr>
                                        <p:cTn id="97" dur="350"/>
                                        <p:tgtEl>
                                          <p:spTgt spid="48"/>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48"/>
                                        </p:tgtEl>
                                      </p:cBhvr>
                                    </p:animEffect>
                                    <p:animScale>
                                      <p:cBhvr>
                                        <p:cTn id="100" dur="200" autoRev="1" fill="hold"/>
                                        <p:tgtEl>
                                          <p:spTgt spid="48"/>
                                        </p:tgtEl>
                                      </p:cBhvr>
                                      <p:by x="105000" y="105000"/>
                                    </p:animScale>
                                  </p:childTnLst>
                                </p:cTn>
                              </p:par>
                            </p:childTnLst>
                          </p:cTn>
                        </p:par>
                        <p:par>
                          <p:cTn id="101" fill="hold">
                            <p:stCondLst>
                              <p:cond delay="6200"/>
                            </p:stCondLst>
                            <p:childTnLst>
                              <p:par>
                                <p:cTn id="102" presetID="10" presetClass="entr" presetSubtype="0" fill="hold" grpId="0" nodeType="afterEffect">
                                  <p:stCondLst>
                                    <p:cond delay="0"/>
                                  </p:stCondLst>
                                  <p:childTnLst>
                                    <p:set>
                                      <p:cBhvr>
                                        <p:cTn id="103" dur="1" fill="hold">
                                          <p:stCondLst>
                                            <p:cond delay="0"/>
                                          </p:stCondLst>
                                        </p:cTn>
                                        <p:tgtEl>
                                          <p:spTgt spid="47"/>
                                        </p:tgtEl>
                                        <p:attrNameLst>
                                          <p:attrName>style.visibility</p:attrName>
                                        </p:attrNameLst>
                                      </p:cBhvr>
                                      <p:to>
                                        <p:strVal val="visible"/>
                                      </p:to>
                                    </p:set>
                                    <p:animEffect transition="in" filter="fade">
                                      <p:cBhvr>
                                        <p:cTn id="104" dur="500"/>
                                        <p:tgtEl>
                                          <p:spTgt spid="47"/>
                                        </p:tgtEl>
                                      </p:cBhvr>
                                    </p:animEffect>
                                  </p:childTnLst>
                                </p:cTn>
                              </p:par>
                            </p:childTnLst>
                          </p:cTn>
                        </p:par>
                        <p:par>
                          <p:cTn id="105" fill="hold">
                            <p:stCondLst>
                              <p:cond delay="6700"/>
                            </p:stCondLst>
                            <p:childTnLst>
                              <p:par>
                                <p:cTn id="106" presetID="10" presetClass="entr" presetSubtype="0" fill="hold" grpId="0" nodeType="after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fade">
                                      <p:cBhvr>
                                        <p:cTn id="108" dur="350"/>
                                        <p:tgtEl>
                                          <p:spTgt spid="50"/>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50"/>
                                        </p:tgtEl>
                                      </p:cBhvr>
                                    </p:animEffect>
                                    <p:animScale>
                                      <p:cBhvr>
                                        <p:cTn id="111" dur="200" autoRev="1" fill="hold"/>
                                        <p:tgtEl>
                                          <p:spTgt spid="50"/>
                                        </p:tgtEl>
                                      </p:cBhvr>
                                      <p:by x="105000" y="105000"/>
                                    </p:animScale>
                                  </p:childTnLst>
                                </p:cTn>
                              </p:par>
                            </p:childTnLst>
                          </p:cTn>
                        </p:par>
                        <p:par>
                          <p:cTn id="112" fill="hold">
                            <p:stCondLst>
                              <p:cond delay="7100"/>
                            </p:stCondLst>
                            <p:childTnLst>
                              <p:par>
                                <p:cTn id="113" presetID="10" presetClass="entr" presetSubtype="0" fill="hold" grpId="0" nodeType="after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childTnLst>
                          </p:cTn>
                        </p:par>
                        <p:par>
                          <p:cTn id="116" fill="hold">
                            <p:stCondLst>
                              <p:cond delay="7600"/>
                            </p:stCondLst>
                            <p:childTnLst>
                              <p:par>
                                <p:cTn id="117" presetID="10" presetClass="entr" presetSubtype="0" fill="hold" grpId="0" nodeType="afterEffect">
                                  <p:stCondLst>
                                    <p:cond delay="0"/>
                                  </p:stCondLst>
                                  <p:childTnLst>
                                    <p:set>
                                      <p:cBhvr>
                                        <p:cTn id="118" dur="1" fill="hold">
                                          <p:stCondLst>
                                            <p:cond delay="0"/>
                                          </p:stCondLst>
                                        </p:cTn>
                                        <p:tgtEl>
                                          <p:spTgt spid="52"/>
                                        </p:tgtEl>
                                        <p:attrNameLst>
                                          <p:attrName>style.visibility</p:attrName>
                                        </p:attrNameLst>
                                      </p:cBhvr>
                                      <p:to>
                                        <p:strVal val="visible"/>
                                      </p:to>
                                    </p:set>
                                    <p:animEffect transition="in" filter="fade">
                                      <p:cBhvr>
                                        <p:cTn id="119" dur="350"/>
                                        <p:tgtEl>
                                          <p:spTgt spid="52"/>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52"/>
                                        </p:tgtEl>
                                      </p:cBhvr>
                                    </p:animEffect>
                                    <p:animScale>
                                      <p:cBhvr>
                                        <p:cTn id="122" dur="200" autoRev="1" fill="hold"/>
                                        <p:tgtEl>
                                          <p:spTgt spid="52"/>
                                        </p:tgtEl>
                                      </p:cBhvr>
                                      <p:by x="105000" y="105000"/>
                                    </p:animScale>
                                  </p:childTnLst>
                                </p:cTn>
                              </p:par>
                            </p:childTnLst>
                          </p:cTn>
                        </p:par>
                        <p:par>
                          <p:cTn id="123" fill="hold">
                            <p:stCondLst>
                              <p:cond delay="8000"/>
                            </p:stCondLst>
                            <p:childTnLst>
                              <p:par>
                                <p:cTn id="124" presetID="10" presetClass="entr" presetSubtype="0" fill="hold" grpId="0" nodeType="afterEffect">
                                  <p:stCondLst>
                                    <p:cond delay="0"/>
                                  </p:stCondLst>
                                  <p:childTnLst>
                                    <p:set>
                                      <p:cBhvr>
                                        <p:cTn id="125" dur="1" fill="hold">
                                          <p:stCondLst>
                                            <p:cond delay="0"/>
                                          </p:stCondLst>
                                        </p:cTn>
                                        <p:tgtEl>
                                          <p:spTgt spid="51"/>
                                        </p:tgtEl>
                                        <p:attrNameLst>
                                          <p:attrName>style.visibility</p:attrName>
                                        </p:attrNameLst>
                                      </p:cBhvr>
                                      <p:to>
                                        <p:strVal val="visible"/>
                                      </p:to>
                                    </p:set>
                                    <p:animEffect transition="in" filter="fade">
                                      <p:cBhvr>
                                        <p:cTn id="126" dur="500"/>
                                        <p:tgtEl>
                                          <p:spTgt spid="51"/>
                                        </p:tgtEl>
                                      </p:cBhvr>
                                    </p:animEffect>
                                  </p:childTnLst>
                                </p:cTn>
                              </p:par>
                            </p:childTnLst>
                          </p:cTn>
                        </p:par>
                        <p:par>
                          <p:cTn id="127" fill="hold">
                            <p:stCondLst>
                              <p:cond delay="8500"/>
                            </p:stCondLst>
                            <p:childTnLst>
                              <p:par>
                                <p:cTn id="128" presetID="10" presetClass="entr" presetSubtype="0" fill="hold" grpId="0" nodeType="afterEffect">
                                  <p:stCondLst>
                                    <p:cond delay="0"/>
                                  </p:stCondLst>
                                  <p:childTnLst>
                                    <p:set>
                                      <p:cBhvr>
                                        <p:cTn id="129" dur="1" fill="hold">
                                          <p:stCondLst>
                                            <p:cond delay="0"/>
                                          </p:stCondLst>
                                        </p:cTn>
                                        <p:tgtEl>
                                          <p:spTgt spid="54"/>
                                        </p:tgtEl>
                                        <p:attrNameLst>
                                          <p:attrName>style.visibility</p:attrName>
                                        </p:attrNameLst>
                                      </p:cBhvr>
                                      <p:to>
                                        <p:strVal val="visible"/>
                                      </p:to>
                                    </p:set>
                                    <p:animEffect transition="in" filter="fade">
                                      <p:cBhvr>
                                        <p:cTn id="130" dur="350"/>
                                        <p:tgtEl>
                                          <p:spTgt spid="54"/>
                                        </p:tgtEl>
                                      </p:cBhvr>
                                    </p:animEffect>
                                  </p:childTnLst>
                                </p:cTn>
                              </p:par>
                              <p:par>
                                <p:cTn id="131" presetID="26" presetClass="emph" presetSubtype="0" fill="hold" grpId="1" nodeType="withEffect">
                                  <p:stCondLst>
                                    <p:cond delay="0"/>
                                  </p:stCondLst>
                                  <p:childTnLst>
                                    <p:animEffect transition="out" filter="fade">
                                      <p:cBhvr>
                                        <p:cTn id="132" dur="400" tmFilter="0, 0; .2, .5; .8, .5; 1, 0"/>
                                        <p:tgtEl>
                                          <p:spTgt spid="54"/>
                                        </p:tgtEl>
                                      </p:cBhvr>
                                    </p:animEffect>
                                    <p:animScale>
                                      <p:cBhvr>
                                        <p:cTn id="133" dur="200" autoRev="1" fill="hold"/>
                                        <p:tgtEl>
                                          <p:spTgt spid="54"/>
                                        </p:tgtEl>
                                      </p:cBhvr>
                                      <p:by x="105000" y="105000"/>
                                    </p:animScale>
                                  </p:childTnLst>
                                </p:cTn>
                              </p:par>
                            </p:childTnLst>
                          </p:cTn>
                        </p:par>
                        <p:par>
                          <p:cTn id="134" fill="hold">
                            <p:stCondLst>
                              <p:cond delay="8900"/>
                            </p:stCondLst>
                            <p:childTnLst>
                              <p:par>
                                <p:cTn id="135" presetID="10" presetClass="entr" presetSubtype="0" fill="hold" grpId="0" nodeType="afterEffect">
                                  <p:stCondLst>
                                    <p:cond delay="0"/>
                                  </p:stCondLst>
                                  <p:childTnLst>
                                    <p:set>
                                      <p:cBhvr>
                                        <p:cTn id="136" dur="1" fill="hold">
                                          <p:stCondLst>
                                            <p:cond delay="0"/>
                                          </p:stCondLst>
                                        </p:cTn>
                                        <p:tgtEl>
                                          <p:spTgt spid="53"/>
                                        </p:tgtEl>
                                        <p:attrNameLst>
                                          <p:attrName>style.visibility</p:attrName>
                                        </p:attrNameLst>
                                      </p:cBhvr>
                                      <p:to>
                                        <p:strVal val="visible"/>
                                      </p:to>
                                    </p:set>
                                    <p:animEffect transition="in" filter="fade">
                                      <p:cBhvr>
                                        <p:cTn id="13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9" grpId="0" animBg="1"/>
      <p:bldP spid="21" grpId="0" animBg="1"/>
      <p:bldP spid="35" grpId="0" animBg="1"/>
      <p:bldP spid="37" grpId="0" animBg="1"/>
      <p:bldP spid="39" grpId="0" animBg="1"/>
      <p:bldP spid="41" grpId="0" animBg="1"/>
      <p:bldP spid="43" grpId="0"/>
      <p:bldP spid="44" grpId="0"/>
      <p:bldP spid="44" grpId="1"/>
      <p:bldP spid="45" grpId="0"/>
      <p:bldP spid="46" grpId="0"/>
      <p:bldP spid="46" grpId="1"/>
      <p:bldP spid="47" grpId="0"/>
      <p:bldP spid="48" grpId="0"/>
      <p:bldP spid="48" grpId="1"/>
      <p:bldP spid="49" grpId="0"/>
      <p:bldP spid="50" grpId="0"/>
      <p:bldP spid="50" grpId="1"/>
      <p:bldP spid="51" grpId="0"/>
      <p:bldP spid="52" grpId="0"/>
      <p:bldP spid="52" grpId="1"/>
      <p:bldP spid="53" grpId="0"/>
      <p:bldP spid="54" grpId="0"/>
      <p:bldP spid="54" grpId="1"/>
      <p:bldP spid="55" grpId="0"/>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72040" y="1167595"/>
            <a:ext cx="1870036" cy="1869791"/>
            <a:chOff x="3386125" y="1728033"/>
            <a:chExt cx="2493057" cy="2493055"/>
          </a:xfrm>
        </p:grpSpPr>
        <p:grpSp>
          <p:nvGrpSpPr>
            <p:cNvPr id="68" name="组合 67"/>
            <p:cNvGrpSpPr/>
            <p:nvPr/>
          </p:nvGrpSpPr>
          <p:grpSpPr>
            <a:xfrm>
              <a:off x="3386125" y="1728033"/>
              <a:ext cx="2493057" cy="249305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0" name="椭圆 69"/>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3" name="组合 42"/>
            <p:cNvGrpSpPr/>
            <p:nvPr/>
          </p:nvGrpSpPr>
          <p:grpSpPr>
            <a:xfrm>
              <a:off x="3390972" y="1772816"/>
              <a:ext cx="2439450" cy="2444927"/>
              <a:chOff x="800752" y="1176303"/>
              <a:chExt cx="2227424" cy="2232424"/>
            </a:xfrm>
          </p:grpSpPr>
          <p:sp>
            <p:nvSpPr>
              <p:cNvPr id="47" name="椭圆 1"/>
              <p:cNvSpPr/>
              <p:nvPr/>
            </p:nvSpPr>
            <p:spPr>
              <a:xfrm>
                <a:off x="800752" y="1176303"/>
                <a:ext cx="2227424" cy="2232424"/>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ea"/>
                  <a:ea typeface="+mj-ea"/>
                </a:endParaRPr>
              </a:p>
            </p:txBody>
          </p:sp>
          <p:sp>
            <p:nvSpPr>
              <p:cNvPr id="45" name="TextBox 50"/>
              <p:cNvSpPr txBox="1"/>
              <p:nvPr/>
            </p:nvSpPr>
            <p:spPr>
              <a:xfrm>
                <a:off x="1584481" y="1844451"/>
                <a:ext cx="802381" cy="449642"/>
              </a:xfrm>
              <a:prstGeom prst="rect">
                <a:avLst/>
              </a:prstGeom>
              <a:noFill/>
            </p:spPr>
            <p:txBody>
              <a:bodyPr wrap="none" rtlCol="0">
                <a:spAutoFit/>
              </a:bodyPr>
              <a:lstStyle/>
              <a:p>
                <a:r>
                  <a:rPr lang="en-US" altLang="zh-CN" sz="1800" dirty="0">
                    <a:latin typeface="+mj-ea"/>
                    <a:ea typeface="+mj-ea"/>
                  </a:rPr>
                  <a:t>76%</a:t>
                </a:r>
                <a:endParaRPr lang="zh-CN" altLang="en-US" sz="1800" dirty="0">
                  <a:latin typeface="+mj-ea"/>
                  <a:ea typeface="+mj-ea"/>
                </a:endParaRPr>
              </a:p>
            </p:txBody>
          </p:sp>
          <p:sp>
            <p:nvSpPr>
              <p:cNvPr id="46" name="TextBox 51"/>
              <p:cNvSpPr txBox="1"/>
              <p:nvPr/>
            </p:nvSpPr>
            <p:spPr>
              <a:xfrm>
                <a:off x="1382103" y="2288609"/>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50" name="矩形 49"/>
          <p:cNvSpPr/>
          <p:nvPr/>
        </p:nvSpPr>
        <p:spPr>
          <a:xfrm>
            <a:off x="1058482" y="3128515"/>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mj-ea"/>
              <a:ea typeface="+mj-ea"/>
            </a:endParaRPr>
          </a:p>
        </p:txBody>
      </p:sp>
      <p:sp>
        <p:nvSpPr>
          <p:cNvPr id="51" name="矩形 50"/>
          <p:cNvSpPr/>
          <p:nvPr/>
        </p:nvSpPr>
        <p:spPr>
          <a:xfrm>
            <a:off x="978895" y="3251325"/>
            <a:ext cx="1805830" cy="132959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mj-ea"/>
              <a:ea typeface="+mj-ea"/>
            </a:endParaRPr>
          </a:p>
        </p:txBody>
      </p:sp>
      <p:grpSp>
        <p:nvGrpSpPr>
          <p:cNvPr id="5" name="组合 4"/>
          <p:cNvGrpSpPr/>
          <p:nvPr/>
        </p:nvGrpSpPr>
        <p:grpSpPr>
          <a:xfrm>
            <a:off x="3339041" y="1065836"/>
            <a:ext cx="1870036" cy="1869791"/>
            <a:chOff x="6266445" y="1611556"/>
            <a:chExt cx="2493057" cy="2493055"/>
          </a:xfrm>
        </p:grpSpPr>
        <p:grpSp>
          <p:nvGrpSpPr>
            <p:cNvPr id="77" name="组合 76"/>
            <p:cNvGrpSpPr/>
            <p:nvPr/>
          </p:nvGrpSpPr>
          <p:grpSpPr>
            <a:xfrm>
              <a:off x="6266445" y="1611556"/>
              <a:ext cx="2493057" cy="2493055"/>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9" name="椭圆 78"/>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2" name="组合 51"/>
            <p:cNvGrpSpPr/>
            <p:nvPr/>
          </p:nvGrpSpPr>
          <p:grpSpPr>
            <a:xfrm>
              <a:off x="6432542" y="2391431"/>
              <a:ext cx="2287665" cy="1713180"/>
              <a:chOff x="3577963" y="1741150"/>
              <a:chExt cx="2088831" cy="1564277"/>
            </a:xfrm>
          </p:grpSpPr>
          <p:sp>
            <p:nvSpPr>
              <p:cNvPr id="54"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5" name="TextBox 60"/>
              <p:cNvSpPr txBox="1"/>
              <p:nvPr/>
            </p:nvSpPr>
            <p:spPr>
              <a:xfrm>
                <a:off x="4223097" y="1741150"/>
                <a:ext cx="802381" cy="449641"/>
              </a:xfrm>
              <a:prstGeom prst="rect">
                <a:avLst/>
              </a:prstGeom>
              <a:noFill/>
            </p:spPr>
            <p:txBody>
              <a:bodyPr wrap="none" rtlCol="0">
                <a:spAutoFit/>
              </a:bodyPr>
              <a:lstStyle/>
              <a:p>
                <a:r>
                  <a:rPr lang="en-US" altLang="zh-CN" sz="1800" dirty="0">
                    <a:latin typeface="+mj-ea"/>
                    <a:ea typeface="+mj-ea"/>
                  </a:rPr>
                  <a:t>48%</a:t>
                </a:r>
                <a:endParaRPr lang="zh-CN" altLang="en-US" sz="1800" dirty="0">
                  <a:latin typeface="+mj-ea"/>
                  <a:ea typeface="+mj-ea"/>
                </a:endParaRPr>
              </a:p>
            </p:txBody>
          </p:sp>
          <p:sp>
            <p:nvSpPr>
              <p:cNvPr id="56" name="TextBox 61"/>
              <p:cNvSpPr txBox="1"/>
              <p:nvPr/>
            </p:nvSpPr>
            <p:spPr>
              <a:xfrm>
                <a:off x="3996970" y="2209059"/>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58" name="矩形 57"/>
          <p:cNvSpPr/>
          <p:nvPr/>
        </p:nvSpPr>
        <p:spPr>
          <a:xfrm>
            <a:off x="3432584" y="3113450"/>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solidFill>
                <a:schemeClr val="tx1">
                  <a:lumMod val="75000"/>
                  <a:lumOff val="25000"/>
                </a:schemeClr>
              </a:solidFill>
              <a:latin typeface="+mj-ea"/>
              <a:ea typeface="+mj-ea"/>
            </a:endParaRPr>
          </a:p>
        </p:txBody>
      </p:sp>
      <p:sp>
        <p:nvSpPr>
          <p:cNvPr id="59" name="矩形 58"/>
          <p:cNvSpPr/>
          <p:nvPr/>
        </p:nvSpPr>
        <p:spPr>
          <a:xfrm>
            <a:off x="3352998" y="3236260"/>
            <a:ext cx="1886079" cy="114954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mj-ea"/>
              <a:ea typeface="+mj-ea"/>
            </a:endParaRPr>
          </a:p>
        </p:txBody>
      </p:sp>
      <p:grpSp>
        <p:nvGrpSpPr>
          <p:cNvPr id="4" name="组合 3"/>
          <p:cNvGrpSpPr/>
          <p:nvPr/>
        </p:nvGrpSpPr>
        <p:grpSpPr>
          <a:xfrm>
            <a:off x="5922326" y="1065836"/>
            <a:ext cx="1870036" cy="1869791"/>
            <a:chOff x="9250277" y="1611556"/>
            <a:chExt cx="2493057" cy="2493055"/>
          </a:xfrm>
        </p:grpSpPr>
        <p:grpSp>
          <p:nvGrpSpPr>
            <p:cNvPr id="80" name="组合 79"/>
            <p:cNvGrpSpPr/>
            <p:nvPr/>
          </p:nvGrpSpPr>
          <p:grpSpPr>
            <a:xfrm>
              <a:off x="9250277" y="1611556"/>
              <a:ext cx="2493057" cy="2493055"/>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2" name="椭圆 81"/>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60" name="组合 59"/>
            <p:cNvGrpSpPr/>
            <p:nvPr/>
          </p:nvGrpSpPr>
          <p:grpSpPr>
            <a:xfrm>
              <a:off x="9280938" y="2391431"/>
              <a:ext cx="1822439" cy="1713180"/>
              <a:chOff x="6178788" y="1741150"/>
              <a:chExt cx="1664040" cy="1564277"/>
            </a:xfrm>
          </p:grpSpPr>
          <p:sp>
            <p:nvSpPr>
              <p:cNvPr id="61"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j-ea"/>
                  <a:ea typeface="+mj-ea"/>
                </a:endParaRPr>
              </a:p>
            </p:txBody>
          </p:sp>
          <p:sp>
            <p:nvSpPr>
              <p:cNvPr id="63" name="TextBox 68"/>
              <p:cNvSpPr txBox="1"/>
              <p:nvPr/>
            </p:nvSpPr>
            <p:spPr>
              <a:xfrm>
                <a:off x="6958100" y="1741150"/>
                <a:ext cx="802381" cy="449641"/>
              </a:xfrm>
              <a:prstGeom prst="rect">
                <a:avLst/>
              </a:prstGeom>
              <a:noFill/>
            </p:spPr>
            <p:txBody>
              <a:bodyPr wrap="none" rtlCol="0">
                <a:spAutoFit/>
              </a:bodyPr>
              <a:lstStyle/>
              <a:p>
                <a:r>
                  <a:rPr lang="en-US" altLang="zh-CN" sz="1800" dirty="0">
                    <a:latin typeface="+mj-ea"/>
                    <a:ea typeface="+mj-ea"/>
                  </a:rPr>
                  <a:t>22%</a:t>
                </a:r>
                <a:endParaRPr lang="zh-CN" altLang="en-US" sz="1800" dirty="0">
                  <a:latin typeface="+mj-ea"/>
                  <a:ea typeface="+mj-ea"/>
                </a:endParaRPr>
              </a:p>
            </p:txBody>
          </p:sp>
          <p:sp>
            <p:nvSpPr>
              <p:cNvPr id="64" name="TextBox 69"/>
              <p:cNvSpPr txBox="1"/>
              <p:nvPr/>
            </p:nvSpPr>
            <p:spPr>
              <a:xfrm>
                <a:off x="6743848" y="2244684"/>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66" name="矩形 65"/>
          <p:cNvSpPr/>
          <p:nvPr/>
        </p:nvSpPr>
        <p:spPr>
          <a:xfrm>
            <a:off x="6024505" y="3115327"/>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solidFill>
                <a:schemeClr val="tx1">
                  <a:lumMod val="75000"/>
                  <a:lumOff val="25000"/>
                </a:schemeClr>
              </a:solidFill>
              <a:latin typeface="+mj-ea"/>
              <a:ea typeface="+mj-ea"/>
            </a:endParaRPr>
          </a:p>
        </p:txBody>
      </p:sp>
      <p:sp>
        <p:nvSpPr>
          <p:cNvPr id="67" name="矩形 66"/>
          <p:cNvSpPr/>
          <p:nvPr/>
        </p:nvSpPr>
        <p:spPr>
          <a:xfrm>
            <a:off x="5964180" y="3238137"/>
            <a:ext cx="1827995" cy="132959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mj-ea"/>
              <a:ea typeface="+mj-ea"/>
            </a:endParaRPr>
          </a:p>
        </p:txBody>
      </p:sp>
      <p:sp>
        <p:nvSpPr>
          <p:cNvPr id="3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28474987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style.rotation</p:attrName>
                                        </p:attrNameLst>
                                      </p:cBhvr>
                                      <p:tavLst>
                                        <p:tav tm="0">
                                          <p:val>
                                            <p:fltVal val="90"/>
                                          </p:val>
                                        </p:tav>
                                        <p:tav tm="100000">
                                          <p:val>
                                            <p:fltVal val="0"/>
                                          </p:val>
                                        </p:tav>
                                      </p:tavLst>
                                    </p:anim>
                                    <p:animEffect transition="in" filter="fade">
                                      <p:cBhvr>
                                        <p:cTn id="14" dur="1000"/>
                                        <p:tgtEl>
                                          <p:spTgt spid="6"/>
                                        </p:tgtEl>
                                      </p:cBhvr>
                                    </p:animEffect>
                                  </p:childTnLst>
                                </p:cTn>
                              </p:par>
                              <p:par>
                                <p:cTn id="15" presetID="31" presetClass="entr" presetSubtype="0" fill="hold" nodeType="with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par>
                                <p:cTn id="21" presetID="31"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fill="hold"/>
                                        <p:tgtEl>
                                          <p:spTgt spid="50"/>
                                        </p:tgtEl>
                                        <p:attrNameLst>
                                          <p:attrName>ppt_x</p:attrName>
                                        </p:attrNameLst>
                                      </p:cBhvr>
                                      <p:tavLst>
                                        <p:tav tm="0">
                                          <p:val>
                                            <p:strVal val="1+#ppt_w/2"/>
                                          </p:val>
                                        </p:tav>
                                        <p:tav tm="100000">
                                          <p:val>
                                            <p:strVal val="#ppt_x"/>
                                          </p:val>
                                        </p:tav>
                                      </p:tavLst>
                                    </p:anim>
                                    <p:anim calcmode="lin" valueType="num">
                                      <p:cBhvr additive="base">
                                        <p:cTn id="31" dur="500" fill="hold"/>
                                        <p:tgtEl>
                                          <p:spTgt spid="50"/>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 calcmode="lin" valueType="num">
                                      <p:cBhvr additive="base">
                                        <p:cTn id="34" dur="500" fill="hold"/>
                                        <p:tgtEl>
                                          <p:spTgt spid="58"/>
                                        </p:tgtEl>
                                        <p:attrNameLst>
                                          <p:attrName>ppt_x</p:attrName>
                                        </p:attrNameLst>
                                      </p:cBhvr>
                                      <p:tavLst>
                                        <p:tav tm="0">
                                          <p:val>
                                            <p:strVal val="1+#ppt_w/2"/>
                                          </p:val>
                                        </p:tav>
                                        <p:tav tm="100000">
                                          <p:val>
                                            <p:strVal val="#ppt_x"/>
                                          </p:val>
                                        </p:tav>
                                      </p:tavLst>
                                    </p:anim>
                                    <p:anim calcmode="lin" valueType="num">
                                      <p:cBhvr additive="base">
                                        <p:cTn id="35" dur="500" fill="hold"/>
                                        <p:tgtEl>
                                          <p:spTgt spid="58"/>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additive="base">
                                        <p:cTn id="38" dur="500" fill="hold"/>
                                        <p:tgtEl>
                                          <p:spTgt spid="66"/>
                                        </p:tgtEl>
                                        <p:attrNameLst>
                                          <p:attrName>ppt_x</p:attrName>
                                        </p:attrNameLst>
                                      </p:cBhvr>
                                      <p:tavLst>
                                        <p:tav tm="0">
                                          <p:val>
                                            <p:strVal val="1+#ppt_w/2"/>
                                          </p:val>
                                        </p:tav>
                                        <p:tav tm="100000">
                                          <p:val>
                                            <p:strVal val="#ppt_x"/>
                                          </p:val>
                                        </p:tav>
                                      </p:tavLst>
                                    </p:anim>
                                    <p:anim calcmode="lin" valueType="num">
                                      <p:cBhvr additive="base">
                                        <p:cTn id="39" dur="500" fill="hold"/>
                                        <p:tgtEl>
                                          <p:spTgt spid="66"/>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1000"/>
                                        <p:tgtEl>
                                          <p:spTgt spid="51"/>
                                        </p:tgtEl>
                                      </p:cBhvr>
                                    </p:animEffect>
                                    <p:anim calcmode="lin" valueType="num">
                                      <p:cBhvr>
                                        <p:cTn id="44" dur="1000" fill="hold"/>
                                        <p:tgtEl>
                                          <p:spTgt spid="51"/>
                                        </p:tgtEl>
                                        <p:attrNameLst>
                                          <p:attrName>ppt_x</p:attrName>
                                        </p:attrNameLst>
                                      </p:cBhvr>
                                      <p:tavLst>
                                        <p:tav tm="0">
                                          <p:val>
                                            <p:strVal val="#ppt_x"/>
                                          </p:val>
                                        </p:tav>
                                        <p:tav tm="100000">
                                          <p:val>
                                            <p:strVal val="#ppt_x"/>
                                          </p:val>
                                        </p:tav>
                                      </p:tavLst>
                                    </p:anim>
                                    <p:anim calcmode="lin" valueType="num">
                                      <p:cBhvr>
                                        <p:cTn id="45" dur="1000" fill="hold"/>
                                        <p:tgtEl>
                                          <p:spTgt spid="5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50"/>
                                  </p:stCondLst>
                                  <p:childTnLst>
                                    <p:set>
                                      <p:cBhvr>
                                        <p:cTn id="47" dur="1" fill="hold">
                                          <p:stCondLst>
                                            <p:cond delay="0"/>
                                          </p:stCondLst>
                                        </p:cTn>
                                        <p:tgtEl>
                                          <p:spTgt spid="59"/>
                                        </p:tgtEl>
                                        <p:attrNameLst>
                                          <p:attrName>style.visibility</p:attrName>
                                        </p:attrNameLst>
                                      </p:cBhvr>
                                      <p:to>
                                        <p:strVal val="visible"/>
                                      </p:to>
                                    </p:set>
                                    <p:animEffect transition="in" filter="fade">
                                      <p:cBhvr>
                                        <p:cTn id="48" dur="1000"/>
                                        <p:tgtEl>
                                          <p:spTgt spid="59"/>
                                        </p:tgtEl>
                                      </p:cBhvr>
                                    </p:animEffect>
                                    <p:anim calcmode="lin" valueType="num">
                                      <p:cBhvr>
                                        <p:cTn id="49" dur="1000" fill="hold"/>
                                        <p:tgtEl>
                                          <p:spTgt spid="59"/>
                                        </p:tgtEl>
                                        <p:attrNameLst>
                                          <p:attrName>ppt_x</p:attrName>
                                        </p:attrNameLst>
                                      </p:cBhvr>
                                      <p:tavLst>
                                        <p:tav tm="0">
                                          <p:val>
                                            <p:strVal val="#ppt_x"/>
                                          </p:val>
                                        </p:tav>
                                        <p:tav tm="100000">
                                          <p:val>
                                            <p:strVal val="#ppt_x"/>
                                          </p:val>
                                        </p:tav>
                                      </p:tavLst>
                                    </p:anim>
                                    <p:anim calcmode="lin" valueType="num">
                                      <p:cBhvr>
                                        <p:cTn id="50" dur="1000" fill="hold"/>
                                        <p:tgtEl>
                                          <p:spTgt spid="5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50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1000"/>
                                        <p:tgtEl>
                                          <p:spTgt spid="67"/>
                                        </p:tgtEl>
                                      </p:cBhvr>
                                    </p:animEffect>
                                    <p:anim calcmode="lin" valueType="num">
                                      <p:cBhvr>
                                        <p:cTn id="54" dur="1000" fill="hold"/>
                                        <p:tgtEl>
                                          <p:spTgt spid="67"/>
                                        </p:tgtEl>
                                        <p:attrNameLst>
                                          <p:attrName>ppt_x</p:attrName>
                                        </p:attrNameLst>
                                      </p:cBhvr>
                                      <p:tavLst>
                                        <p:tav tm="0">
                                          <p:val>
                                            <p:strVal val="#ppt_x"/>
                                          </p:val>
                                        </p:tav>
                                        <p:tav tm="100000">
                                          <p:val>
                                            <p:strVal val="#ppt_x"/>
                                          </p:val>
                                        </p:tav>
                                      </p:tavLst>
                                    </p:anim>
                                    <p:anim calcmode="lin" valueType="num">
                                      <p:cBhvr>
                                        <p:cTn id="55"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p:bldP spid="58" grpId="0" animBg="1"/>
      <p:bldP spid="59" grpId="0"/>
      <p:bldP spid="66" grpId="0" animBg="1"/>
      <p:bldP spid="67" grpId="0"/>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723241" y="643069"/>
            <a:ext cx="7737191" cy="3857363"/>
          </a:xfrm>
          <a:prstGeom prst="roundRect">
            <a:avLst>
              <a:gd name="adj" fmla="val 11852"/>
            </a:avLst>
          </a:prstGeom>
          <a:gradFill>
            <a:gsLst>
              <a:gs pos="0">
                <a:schemeClr val="bg1">
                  <a:lumMod val="99000"/>
                </a:schemeClr>
              </a:gs>
              <a:gs pos="50000">
                <a:schemeClr val="bg1">
                  <a:lumMod val="85000"/>
                </a:schemeClr>
              </a:gs>
              <a:gs pos="100000">
                <a:schemeClr val="bg1">
                  <a:lumMod val="83000"/>
                  <a:lumOff val="17000"/>
                </a:schemeClr>
              </a:gs>
            </a:gsLst>
            <a:lin ang="5400000" scaled="0"/>
          </a:gradFill>
          <a:ln w="38100">
            <a:gradFill>
              <a:gsLst>
                <a:gs pos="0">
                  <a:schemeClr val="bg1">
                    <a:lumMod val="82000"/>
                  </a:schemeClr>
                </a:gs>
                <a:gs pos="50000">
                  <a:schemeClr val="bg1">
                    <a:lumMod val="43000"/>
                    <a:lumOff val="57000"/>
                  </a:schemeClr>
                </a:gs>
                <a:gs pos="100000">
                  <a:schemeClr val="bg1">
                    <a:lumMod val="86000"/>
                  </a:schemeClr>
                </a:gs>
              </a:gsLst>
              <a:lin ang="5400000" scaled="0"/>
            </a:gradFill>
          </a:ln>
          <a:effectLst>
            <a:outerShdw blurRad="393700" dist="63500" dir="7200000" sx="101000" sy="101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itchFamily="34" charset="-122"/>
            </a:endParaRPr>
          </a:p>
        </p:txBody>
      </p:sp>
      <p:sp>
        <p:nvSpPr>
          <p:cNvPr id="28" name="Rectangle 30"/>
          <p:cNvSpPr>
            <a:spLocks noChangeArrowheads="1"/>
          </p:cNvSpPr>
          <p:nvPr/>
        </p:nvSpPr>
        <p:spPr bwMode="auto">
          <a:xfrm>
            <a:off x="1475656" y="1563638"/>
            <a:ext cx="6659480" cy="2146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pPr>
            <a:r>
              <a:rPr lang="zh-CN" altLang="en-US" sz="1500" dirty="0">
                <a:latin typeface="微软雅黑" panose="020B0503020204020204" pitchFamily="34" charset="-122"/>
                <a:ea typeface="微软雅黑" panose="020B0503020204020204" pitchFamily="34" charset="-122"/>
              </a:rPr>
              <a:t>       在全体同事的共同努力下，在公司领导的全面支持、关心下，本着一切为客户服务的宗旨，围绕优化服务、拓展</a:t>
            </a:r>
            <a:r>
              <a:rPr lang="en-US" altLang="zh-CN" sz="1500" dirty="0">
                <a:latin typeface="微软雅黑" panose="020B0503020204020204" pitchFamily="34" charset="-122"/>
                <a:ea typeface="微软雅黑" panose="020B0503020204020204" pitchFamily="34" charset="-122"/>
              </a:rPr>
              <a:t>xxx</a:t>
            </a:r>
            <a:r>
              <a:rPr lang="zh-CN" altLang="en-US" sz="1500" dirty="0">
                <a:latin typeface="微软雅黑" panose="020B0503020204020204" pitchFamily="34" charset="-122"/>
                <a:ea typeface="微软雅黑" panose="020B0503020204020204" pitchFamily="34" charset="-122"/>
              </a:rPr>
              <a:t>和</a:t>
            </a:r>
            <a:r>
              <a:rPr lang="en-US" altLang="zh-CN" sz="1500" dirty="0">
                <a:latin typeface="微软雅黑" panose="020B0503020204020204" pitchFamily="34" charset="-122"/>
                <a:ea typeface="微软雅黑" panose="020B0503020204020204" pitchFamily="34" charset="-122"/>
              </a:rPr>
              <a:t>xxx</a:t>
            </a:r>
            <a:r>
              <a:rPr lang="zh-CN" altLang="en-US" sz="1500" dirty="0">
                <a:latin typeface="微软雅黑" panose="020B0503020204020204" pitchFamily="34" charset="-122"/>
                <a:ea typeface="微软雅黑" panose="020B0503020204020204" pitchFamily="34" charset="-122"/>
              </a:rPr>
              <a:t>的宣传和信息的功能，从客户的利益角度服务、业务管理、提高企业的知名度和利益最大化，通过扎扎实实的努力，圆满地完成了</a:t>
            </a:r>
            <a:r>
              <a:rPr lang="en-US" altLang="zh-CN" sz="1500" dirty="0">
                <a:latin typeface="微软雅黑" panose="020B0503020204020204" pitchFamily="34" charset="-122"/>
                <a:ea typeface="微软雅黑" panose="020B0503020204020204" pitchFamily="34" charset="-122"/>
              </a:rPr>
              <a:t>2015</a:t>
            </a:r>
            <a:r>
              <a:rPr lang="zh-CN" altLang="en-US" sz="1500" dirty="0">
                <a:latin typeface="微软雅黑" panose="020B0503020204020204" pitchFamily="34" charset="-122"/>
                <a:ea typeface="微软雅黑" panose="020B0503020204020204" pitchFamily="34" charset="-122"/>
              </a:rPr>
              <a:t>年的工作。</a:t>
            </a:r>
            <a:br>
              <a:rPr lang="zh-CN" altLang="en-US" sz="1500" dirty="0">
                <a:latin typeface="微软雅黑" panose="020B0503020204020204" pitchFamily="34" charset="-122"/>
                <a:ea typeface="微软雅黑" panose="020B0503020204020204" pitchFamily="34" charset="-122"/>
              </a:rPr>
            </a:br>
            <a:r>
              <a:rPr lang="en-US" altLang="zh-CN" sz="1500" dirty="0">
                <a:latin typeface="微软雅黑" panose="020B0503020204020204" pitchFamily="34" charset="-122"/>
                <a:ea typeface="微软雅黑" panose="020B0503020204020204" pitchFamily="34" charset="-122"/>
              </a:rPr>
              <a:t>       </a:t>
            </a:r>
            <a:r>
              <a:rPr lang="zh-CN" altLang="en-US" sz="1500" dirty="0">
                <a:latin typeface="微软雅黑" panose="020B0503020204020204" pitchFamily="34" charset="-122"/>
                <a:ea typeface="微软雅黑" panose="020B0503020204020204" pitchFamily="34" charset="-122"/>
              </a:rPr>
              <a:t>回顾这一年的工作，在取得成绩的同时，我们也找到了工作中的不足和问题，展望新的一年，我们将继续努力，力争各项工作更上一个新台阶。</a:t>
            </a:r>
            <a:endParaRPr lang="zh-CN" altLang="en-US" sz="1500" dirty="0"/>
          </a:p>
        </p:txBody>
      </p:sp>
      <p:cxnSp>
        <p:nvCxnSpPr>
          <p:cNvPr id="29" name="直接连接符 28"/>
          <p:cNvCxnSpPr/>
          <p:nvPr/>
        </p:nvCxnSpPr>
        <p:spPr>
          <a:xfrm>
            <a:off x="1159708" y="1168085"/>
            <a:ext cx="2769920" cy="0"/>
          </a:xfrm>
          <a:prstGeom prst="lin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p:cNvCxnSpPr/>
          <p:nvPr/>
        </p:nvCxnSpPr>
        <p:spPr>
          <a:xfrm>
            <a:off x="5247789" y="1153448"/>
            <a:ext cx="2769920" cy="0"/>
          </a:xfrm>
          <a:prstGeom prst="lin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31" name="组合 30"/>
          <p:cNvGrpSpPr/>
          <p:nvPr/>
        </p:nvGrpSpPr>
        <p:grpSpPr>
          <a:xfrm>
            <a:off x="3755415" y="885825"/>
            <a:ext cx="1672843" cy="533448"/>
            <a:chOff x="4304043" y="1286668"/>
            <a:chExt cx="3837944" cy="2757793"/>
          </a:xfrm>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3" name="圆角矩形 3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solidFill>
                    <a:srgbClr val="0070C0"/>
                  </a:solidFill>
                  <a:ea typeface="微软雅黑" pitchFamily="34" charset="-122"/>
                </a:rPr>
                <a:t>前 言</a:t>
              </a:r>
            </a:p>
          </p:txBody>
        </p:sp>
      </p:grpSp>
      <p:pic>
        <p:nvPicPr>
          <p:cNvPr id="41"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536" y="3100586"/>
            <a:ext cx="1960602" cy="2279476"/>
          </a:xfrm>
          <a:prstGeom prst="rect">
            <a:avLst/>
          </a:prstGeom>
          <a:noFill/>
        </p:spPr>
      </p:pic>
      <p:pic>
        <p:nvPicPr>
          <p:cNvPr id="16" name="Picture 6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705468" y="3867894"/>
            <a:ext cx="1250908" cy="833062"/>
          </a:xfrm>
          <a:prstGeom prst="rect">
            <a:avLst/>
          </a:prstGeom>
          <a:noFill/>
          <a:ln w="2857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6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332570" y="3867894"/>
            <a:ext cx="1250908" cy="833062"/>
          </a:xfrm>
          <a:prstGeom prst="rect">
            <a:avLst/>
          </a:prstGeom>
          <a:noFill/>
          <a:ln w="2857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769195"/>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accel="50000" fill="hold" nodeType="afterEffect" p14:presetBounceEnd="50000">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14:bounceEnd="50000">
                                          <p:cBhvr additive="base">
                                            <p:cTn id="13" dur="500" fill="hold"/>
                                            <p:tgtEl>
                                              <p:spTgt spid="31"/>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31"/>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500"/>
                                            <p:tgtEl>
                                              <p:spTgt spid="29"/>
                                            </p:tgtEl>
                                          </p:cBhvr>
                                        </p:animEffect>
                                      </p:childTnLst>
                                    </p:cTn>
                                  </p:par>
                                  <p:par>
                                    <p:cTn id="19" presetID="22" presetClass="entr" presetSubtype="2"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right)">
                                          <p:cBhvr>
                                            <p:cTn id="21" dur="500"/>
                                            <p:tgtEl>
                                              <p:spTgt spid="30"/>
                                            </p:tgtEl>
                                          </p:cBhvr>
                                        </p:animEffect>
                                      </p:childTnLst>
                                    </p:cTn>
                                  </p:par>
                                </p:childTnLst>
                              </p:cTn>
                            </p:par>
                            <p:par>
                              <p:cTn id="22" fill="hold">
                                <p:stCondLst>
                                  <p:cond delay="2000"/>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2" presetClass="entr" presetSubtype="8"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500" fill="hold"/>
                                            <p:tgtEl>
                                              <p:spTgt spid="41"/>
                                            </p:tgtEl>
                                            <p:attrNameLst>
                                              <p:attrName>ppt_x</p:attrName>
                                            </p:attrNameLst>
                                          </p:cBhvr>
                                          <p:tavLst>
                                            <p:tav tm="0">
                                              <p:val>
                                                <p:strVal val="0-#ppt_w/2"/>
                                              </p:val>
                                            </p:tav>
                                            <p:tav tm="100000">
                                              <p:val>
                                                <p:strVal val="#ppt_x"/>
                                              </p:val>
                                            </p:tav>
                                          </p:tavLst>
                                        </p:anim>
                                        <p:anim calcmode="lin" valueType="num">
                                          <p:cBhvr additive="base">
                                            <p:cTn id="29" dur="500" fill="hold"/>
                                            <p:tgtEl>
                                              <p:spTgt spid="41"/>
                                            </p:tgtEl>
                                            <p:attrNameLst>
                                              <p:attrName>ppt_y</p:attrName>
                                            </p:attrNameLst>
                                          </p:cBhvr>
                                          <p:tavLst>
                                            <p:tav tm="0">
                                              <p:val>
                                                <p:strVal val="#ppt_y"/>
                                              </p:val>
                                            </p:tav>
                                            <p:tav tm="100000">
                                              <p:val>
                                                <p:strVal val="#ppt_y"/>
                                              </p:val>
                                            </p:tav>
                                          </p:tavLst>
                                        </p:anim>
                                      </p:childTnLst>
                                    </p:cTn>
                                  </p:par>
                                  <p:par>
                                    <p:cTn id="30" presetID="10" presetClass="entr" presetSubtype="0" fill="hold" nodeType="withEffect">
                                      <p:stCondLst>
                                        <p:cond delay="60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250"/>
                                            <p:tgtEl>
                                              <p:spTgt spid="17"/>
                                            </p:tgtEl>
                                          </p:cBhvr>
                                        </p:animEffect>
                                      </p:childTnLst>
                                    </p:cTn>
                                  </p:par>
                                  <p:par>
                                    <p:cTn id="33" presetID="2" presetClass="entr" presetSubtype="1" fill="hold" nodeType="withEffect">
                                      <p:stCondLst>
                                        <p:cond delay="6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ppt_x"/>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600"/>
                                      </p:stCondLst>
                                      <p:childTnLst>
                                        <p:animRot by="21600000">
                                          <p:cBhvr>
                                            <p:cTn id="38" dur="1000" fill="hold"/>
                                            <p:tgtEl>
                                              <p:spTgt spid="17"/>
                                            </p:tgtEl>
                                            <p:attrNameLst>
                                              <p:attrName>r</p:attrName>
                                            </p:attrNameLst>
                                          </p:cBhvr>
                                        </p:animRot>
                                      </p:childTnLst>
                                    </p:cTn>
                                  </p:par>
                                  <p:par>
                                    <p:cTn id="39" presetID="10" presetClass="entr" presetSubtype="0" fill="hold" nodeType="withEffect">
                                      <p:stCondLst>
                                        <p:cond delay="20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250"/>
                                            <p:tgtEl>
                                              <p:spTgt spid="16"/>
                                            </p:tgtEl>
                                          </p:cBhvr>
                                        </p:animEffect>
                                      </p:childTnLst>
                                    </p:cTn>
                                  </p:par>
                                  <p:par>
                                    <p:cTn id="42" presetID="2" presetClass="entr" presetSubtype="8" fill="hold" nodeType="withEffect">
                                      <p:stCondLst>
                                        <p:cond delay="2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1000" fill="hold"/>
                                            <p:tgtEl>
                                              <p:spTgt spid="16"/>
                                            </p:tgtEl>
                                            <p:attrNameLst>
                                              <p:attrName>ppt_x</p:attrName>
                                            </p:attrNameLst>
                                          </p:cBhvr>
                                          <p:tavLst>
                                            <p:tav tm="0">
                                              <p:val>
                                                <p:strVal val="0-#ppt_w/2"/>
                                              </p:val>
                                            </p:tav>
                                            <p:tav tm="100000">
                                              <p:val>
                                                <p:strVal val="#ppt_x"/>
                                              </p:val>
                                            </p:tav>
                                          </p:tavLst>
                                        </p:anim>
                                        <p:anim calcmode="lin" valueType="num">
                                          <p:cBhvr additive="base">
                                            <p:cTn id="45" dur="1000" fill="hold"/>
                                            <p:tgtEl>
                                              <p:spTgt spid="16"/>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200"/>
                                      </p:stCondLst>
                                      <p:childTnLst>
                                        <p:animRot by="21600000">
                                          <p:cBhvr>
                                            <p:cTn id="47" dur="10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accel="5000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500"/>
                                            <p:tgtEl>
                                              <p:spTgt spid="29"/>
                                            </p:tgtEl>
                                          </p:cBhvr>
                                        </p:animEffect>
                                      </p:childTnLst>
                                    </p:cTn>
                                  </p:par>
                                  <p:par>
                                    <p:cTn id="19" presetID="22" presetClass="entr" presetSubtype="2"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right)">
                                          <p:cBhvr>
                                            <p:cTn id="21" dur="500"/>
                                            <p:tgtEl>
                                              <p:spTgt spid="30"/>
                                            </p:tgtEl>
                                          </p:cBhvr>
                                        </p:animEffect>
                                      </p:childTnLst>
                                    </p:cTn>
                                  </p:par>
                                </p:childTnLst>
                              </p:cTn>
                            </p:par>
                            <p:par>
                              <p:cTn id="22" fill="hold">
                                <p:stCondLst>
                                  <p:cond delay="2000"/>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2" presetClass="entr" presetSubtype="8"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500" fill="hold"/>
                                            <p:tgtEl>
                                              <p:spTgt spid="41"/>
                                            </p:tgtEl>
                                            <p:attrNameLst>
                                              <p:attrName>ppt_x</p:attrName>
                                            </p:attrNameLst>
                                          </p:cBhvr>
                                          <p:tavLst>
                                            <p:tav tm="0">
                                              <p:val>
                                                <p:strVal val="0-#ppt_w/2"/>
                                              </p:val>
                                            </p:tav>
                                            <p:tav tm="100000">
                                              <p:val>
                                                <p:strVal val="#ppt_x"/>
                                              </p:val>
                                            </p:tav>
                                          </p:tavLst>
                                        </p:anim>
                                        <p:anim calcmode="lin" valueType="num">
                                          <p:cBhvr additive="base">
                                            <p:cTn id="29" dur="500" fill="hold"/>
                                            <p:tgtEl>
                                              <p:spTgt spid="41"/>
                                            </p:tgtEl>
                                            <p:attrNameLst>
                                              <p:attrName>ppt_y</p:attrName>
                                            </p:attrNameLst>
                                          </p:cBhvr>
                                          <p:tavLst>
                                            <p:tav tm="0">
                                              <p:val>
                                                <p:strVal val="#ppt_y"/>
                                              </p:val>
                                            </p:tav>
                                            <p:tav tm="100000">
                                              <p:val>
                                                <p:strVal val="#ppt_y"/>
                                              </p:val>
                                            </p:tav>
                                          </p:tavLst>
                                        </p:anim>
                                      </p:childTnLst>
                                    </p:cTn>
                                  </p:par>
                                  <p:par>
                                    <p:cTn id="30" presetID="10" presetClass="entr" presetSubtype="0" fill="hold" nodeType="withEffect">
                                      <p:stCondLst>
                                        <p:cond delay="60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250"/>
                                            <p:tgtEl>
                                              <p:spTgt spid="17"/>
                                            </p:tgtEl>
                                          </p:cBhvr>
                                        </p:animEffect>
                                      </p:childTnLst>
                                    </p:cTn>
                                  </p:par>
                                  <p:par>
                                    <p:cTn id="33" presetID="2" presetClass="entr" presetSubtype="1" fill="hold" nodeType="withEffect">
                                      <p:stCondLst>
                                        <p:cond delay="6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ppt_x"/>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600"/>
                                      </p:stCondLst>
                                      <p:childTnLst>
                                        <p:animRot by="21600000">
                                          <p:cBhvr>
                                            <p:cTn id="38" dur="1000" fill="hold"/>
                                            <p:tgtEl>
                                              <p:spTgt spid="17"/>
                                            </p:tgtEl>
                                            <p:attrNameLst>
                                              <p:attrName>r</p:attrName>
                                            </p:attrNameLst>
                                          </p:cBhvr>
                                        </p:animRot>
                                      </p:childTnLst>
                                    </p:cTn>
                                  </p:par>
                                  <p:par>
                                    <p:cTn id="39" presetID="10" presetClass="entr" presetSubtype="0" fill="hold" nodeType="withEffect">
                                      <p:stCondLst>
                                        <p:cond delay="20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250"/>
                                            <p:tgtEl>
                                              <p:spTgt spid="16"/>
                                            </p:tgtEl>
                                          </p:cBhvr>
                                        </p:animEffect>
                                      </p:childTnLst>
                                    </p:cTn>
                                  </p:par>
                                  <p:par>
                                    <p:cTn id="42" presetID="2" presetClass="entr" presetSubtype="8" fill="hold" nodeType="withEffect">
                                      <p:stCondLst>
                                        <p:cond delay="2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1000" fill="hold"/>
                                            <p:tgtEl>
                                              <p:spTgt spid="16"/>
                                            </p:tgtEl>
                                            <p:attrNameLst>
                                              <p:attrName>ppt_x</p:attrName>
                                            </p:attrNameLst>
                                          </p:cBhvr>
                                          <p:tavLst>
                                            <p:tav tm="0">
                                              <p:val>
                                                <p:strVal val="0-#ppt_w/2"/>
                                              </p:val>
                                            </p:tav>
                                            <p:tav tm="100000">
                                              <p:val>
                                                <p:strVal val="#ppt_x"/>
                                              </p:val>
                                            </p:tav>
                                          </p:tavLst>
                                        </p:anim>
                                        <p:anim calcmode="lin" valueType="num">
                                          <p:cBhvr additive="base">
                                            <p:cTn id="45" dur="1000" fill="hold"/>
                                            <p:tgtEl>
                                              <p:spTgt spid="16"/>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200"/>
                                      </p:stCondLst>
                                      <p:childTnLst>
                                        <p:animRot by="21600000">
                                          <p:cBhvr>
                                            <p:cTn id="47" dur="10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08436" y="1707654"/>
            <a:ext cx="1338975" cy="1338801"/>
            <a:chOff x="2208436" y="1707654"/>
            <a:chExt cx="1338975" cy="1338801"/>
          </a:xfrm>
        </p:grpSpPr>
        <p:grpSp>
          <p:nvGrpSpPr>
            <p:cNvPr id="96" name="组合 95"/>
            <p:cNvGrpSpPr/>
            <p:nvPr/>
          </p:nvGrpSpPr>
          <p:grpSpPr>
            <a:xfrm>
              <a:off x="2208436" y="1707654"/>
              <a:ext cx="1338975" cy="1338801"/>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22" name="任意多边形 21"/>
            <p:cNvSpPr>
              <a:spLocks/>
            </p:cNvSpPr>
            <p:nvPr/>
          </p:nvSpPr>
          <p:spPr bwMode="auto">
            <a:xfrm>
              <a:off x="2495393" y="2051127"/>
              <a:ext cx="830082" cy="636315"/>
            </a:xfrm>
            <a:custGeom>
              <a:avLst/>
              <a:gdLst>
                <a:gd name="connsiteX0" fmla="*/ 14829 w 563476"/>
                <a:gd name="connsiteY0" fmla="*/ 416347 h 432000"/>
                <a:gd name="connsiteX1" fmla="*/ 556062 w 563476"/>
                <a:gd name="connsiteY1" fmla="*/ 416347 h 432000"/>
                <a:gd name="connsiteX2" fmla="*/ 563476 w 563476"/>
                <a:gd name="connsiteY2" fmla="*/ 424174 h 432000"/>
                <a:gd name="connsiteX3" fmla="*/ 556062 w 563476"/>
                <a:gd name="connsiteY3" fmla="*/ 432000 h 432000"/>
                <a:gd name="connsiteX4" fmla="*/ 14829 w 563476"/>
                <a:gd name="connsiteY4" fmla="*/ 432000 h 432000"/>
                <a:gd name="connsiteX5" fmla="*/ 0 w 563476"/>
                <a:gd name="connsiteY5" fmla="*/ 424174 h 432000"/>
                <a:gd name="connsiteX6" fmla="*/ 14829 w 563476"/>
                <a:gd name="connsiteY6" fmla="*/ 416347 h 432000"/>
                <a:gd name="connsiteX7" fmla="*/ 428869 w 563476"/>
                <a:gd name="connsiteY7" fmla="*/ 200347 h 432000"/>
                <a:gd name="connsiteX8" fmla="*/ 510260 w 563476"/>
                <a:gd name="connsiteY8" fmla="*/ 200347 h 432000"/>
                <a:gd name="connsiteX9" fmla="*/ 510260 w 563476"/>
                <a:gd name="connsiteY9" fmla="*/ 372521 h 432000"/>
                <a:gd name="connsiteX10" fmla="*/ 428869 w 563476"/>
                <a:gd name="connsiteY10" fmla="*/ 372521 h 432000"/>
                <a:gd name="connsiteX11" fmla="*/ 303652 w 563476"/>
                <a:gd name="connsiteY11" fmla="*/ 118956 h 432000"/>
                <a:gd name="connsiteX12" fmla="*/ 385043 w 563476"/>
                <a:gd name="connsiteY12" fmla="*/ 118956 h 432000"/>
                <a:gd name="connsiteX13" fmla="*/ 385043 w 563476"/>
                <a:gd name="connsiteY13" fmla="*/ 372521 h 432000"/>
                <a:gd name="connsiteX14" fmla="*/ 303652 w 563476"/>
                <a:gd name="connsiteY14" fmla="*/ 372521 h 432000"/>
                <a:gd name="connsiteX15" fmla="*/ 72001 w 563476"/>
                <a:gd name="connsiteY15" fmla="*/ 97044 h 432000"/>
                <a:gd name="connsiteX16" fmla="*/ 153392 w 563476"/>
                <a:gd name="connsiteY16" fmla="*/ 97044 h 432000"/>
                <a:gd name="connsiteX17" fmla="*/ 153392 w 563476"/>
                <a:gd name="connsiteY17" fmla="*/ 372521 h 432000"/>
                <a:gd name="connsiteX18" fmla="*/ 72001 w 563476"/>
                <a:gd name="connsiteY18" fmla="*/ 372521 h 432000"/>
                <a:gd name="connsiteX19" fmla="*/ 190957 w 563476"/>
                <a:gd name="connsiteY19" fmla="*/ 0 h 432000"/>
                <a:gd name="connsiteX20" fmla="*/ 272348 w 563476"/>
                <a:gd name="connsiteY20" fmla="*/ 0 h 432000"/>
                <a:gd name="connsiteX21" fmla="*/ 272348 w 563476"/>
                <a:gd name="connsiteY21" fmla="*/ 372521 h 432000"/>
                <a:gd name="connsiteX22" fmla="*/ 190957 w 563476"/>
                <a:gd name="connsiteY22" fmla="*/ 372521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3476" h="432000">
                  <a:moveTo>
                    <a:pt x="14829" y="416347"/>
                  </a:moveTo>
                  <a:cubicBezTo>
                    <a:pt x="556062" y="416347"/>
                    <a:pt x="556062" y="416347"/>
                    <a:pt x="556062" y="416347"/>
                  </a:cubicBezTo>
                  <a:cubicBezTo>
                    <a:pt x="556062" y="416347"/>
                    <a:pt x="563476" y="416347"/>
                    <a:pt x="563476" y="424174"/>
                  </a:cubicBezTo>
                  <a:cubicBezTo>
                    <a:pt x="563476" y="432000"/>
                    <a:pt x="556062" y="432000"/>
                    <a:pt x="556062" y="432000"/>
                  </a:cubicBezTo>
                  <a:lnTo>
                    <a:pt x="14829" y="432000"/>
                  </a:lnTo>
                  <a:cubicBezTo>
                    <a:pt x="7414" y="432000"/>
                    <a:pt x="0" y="432000"/>
                    <a:pt x="0" y="424174"/>
                  </a:cubicBezTo>
                  <a:cubicBezTo>
                    <a:pt x="0" y="416347"/>
                    <a:pt x="7414" y="416347"/>
                    <a:pt x="14829" y="416347"/>
                  </a:cubicBezTo>
                  <a:close/>
                  <a:moveTo>
                    <a:pt x="428869" y="200347"/>
                  </a:moveTo>
                  <a:lnTo>
                    <a:pt x="510260" y="200347"/>
                  </a:lnTo>
                  <a:lnTo>
                    <a:pt x="510260" y="372521"/>
                  </a:lnTo>
                  <a:lnTo>
                    <a:pt x="428869" y="372521"/>
                  </a:lnTo>
                  <a:close/>
                  <a:moveTo>
                    <a:pt x="303652" y="118956"/>
                  </a:moveTo>
                  <a:lnTo>
                    <a:pt x="385043" y="118956"/>
                  </a:lnTo>
                  <a:lnTo>
                    <a:pt x="385043" y="372521"/>
                  </a:lnTo>
                  <a:lnTo>
                    <a:pt x="303652" y="372521"/>
                  </a:lnTo>
                  <a:close/>
                  <a:moveTo>
                    <a:pt x="72001" y="97044"/>
                  </a:moveTo>
                  <a:lnTo>
                    <a:pt x="153392" y="97044"/>
                  </a:lnTo>
                  <a:lnTo>
                    <a:pt x="153392" y="372521"/>
                  </a:lnTo>
                  <a:lnTo>
                    <a:pt x="72001" y="372521"/>
                  </a:lnTo>
                  <a:close/>
                  <a:moveTo>
                    <a:pt x="190957" y="0"/>
                  </a:moveTo>
                  <a:lnTo>
                    <a:pt x="272348" y="0"/>
                  </a:lnTo>
                  <a:lnTo>
                    <a:pt x="272348" y="372521"/>
                  </a:lnTo>
                  <a:lnTo>
                    <a:pt x="190957" y="372521"/>
                  </a:lnTo>
                  <a:close/>
                </a:path>
              </a:pathLst>
            </a:custGeom>
            <a:solidFill>
              <a:srgbClr val="0070C0"/>
            </a:solidFill>
            <a:ln>
              <a:noFill/>
            </a:ln>
            <a:extLst/>
          </p:spPr>
          <p:txBody>
            <a:bodyPr vert="horz" wrap="square" lIns="68580" tIns="34290" rIns="68580" bIns="34290" numCol="1" anchor="t" anchorCtr="0" compatLnSpc="1">
              <a:prstTxWarp prst="textNoShape">
                <a:avLst/>
              </a:prstTxWarp>
              <a:noAutofit/>
            </a:bodyPr>
            <a:lstStyle/>
            <a:p>
              <a:endParaRPr lang="zh-CN" altLang="en-US"/>
            </a:p>
          </p:txBody>
        </p:sp>
      </p:grpSp>
      <p:sp>
        <p:nvSpPr>
          <p:cNvPr id="31" name="矩形 30"/>
          <p:cNvSpPr/>
          <p:nvPr/>
        </p:nvSpPr>
        <p:spPr>
          <a:xfrm>
            <a:off x="0" y="2398121"/>
            <a:ext cx="1980000" cy="9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2" name="矩形 31"/>
          <p:cNvSpPr/>
          <p:nvPr/>
        </p:nvSpPr>
        <p:spPr>
          <a:xfrm>
            <a:off x="3779912" y="2398121"/>
            <a:ext cx="5364088" cy="9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3" name="TextBox 32"/>
          <p:cNvSpPr txBox="1"/>
          <p:nvPr/>
        </p:nvSpPr>
        <p:spPr>
          <a:xfrm>
            <a:off x="3740030" y="1594416"/>
            <a:ext cx="3371436" cy="646331"/>
          </a:xfrm>
          <a:prstGeom prst="rect">
            <a:avLst/>
          </a:prstGeom>
          <a:noFill/>
        </p:spPr>
        <p:txBody>
          <a:bodyPr wrap="none" rtlCol="0">
            <a:spAutoFit/>
          </a:bodyPr>
          <a:lstStyle/>
          <a:p>
            <a:r>
              <a:rPr lang="en-US" altLang="zh-CN" sz="3600" b="1" dirty="0" smtClean="0">
                <a:latin typeface="微软雅黑" pitchFamily="34" charset="-122"/>
                <a:ea typeface="微软雅黑" pitchFamily="34" charset="-122"/>
              </a:rPr>
              <a:t>3.</a:t>
            </a:r>
            <a:r>
              <a:rPr lang="zh-CN" altLang="en-US" sz="3600" b="1" dirty="0" smtClean="0">
                <a:latin typeface="微软雅黑" pitchFamily="34" charset="-122"/>
                <a:ea typeface="微软雅黑" pitchFamily="34" charset="-122"/>
              </a:rPr>
              <a:t>成功项目展示</a:t>
            </a:r>
            <a:endParaRPr lang="zh-CN" altLang="en-US" sz="3600" b="1" dirty="0">
              <a:latin typeface="微软雅黑" pitchFamily="34" charset="-122"/>
              <a:ea typeface="微软雅黑" pitchFamily="34" charset="-122"/>
            </a:endParaRPr>
          </a:p>
        </p:txBody>
      </p:sp>
      <p:sp>
        <p:nvSpPr>
          <p:cNvPr id="34" name="TextBox 33"/>
          <p:cNvSpPr txBox="1"/>
          <p:nvPr/>
        </p:nvSpPr>
        <p:spPr>
          <a:xfrm>
            <a:off x="3744569"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5" name="TextBox 34"/>
          <p:cNvSpPr txBox="1"/>
          <p:nvPr/>
        </p:nvSpPr>
        <p:spPr>
          <a:xfrm>
            <a:off x="5981575"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6" name="TextBox 35"/>
          <p:cNvSpPr txBox="1"/>
          <p:nvPr/>
        </p:nvSpPr>
        <p:spPr>
          <a:xfrm>
            <a:off x="3744569"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7" name="TextBox 36"/>
          <p:cNvSpPr txBox="1"/>
          <p:nvPr/>
        </p:nvSpPr>
        <p:spPr>
          <a:xfrm>
            <a:off x="5981575"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4093819212"/>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33"/>
                                        </p:tgtEl>
                                        <p:attrNameLst>
                                          <p:attrName>style.visibility</p:attrName>
                                        </p:attrNameLst>
                                      </p:cBhvr>
                                      <p:to>
                                        <p:strVal val="visible"/>
                                      </p:to>
                                    </p:set>
                                    <p:anim by="(-#ppt_w*2)" calcmode="lin" valueType="num">
                                      <p:cBhvr rctx="PPT">
                                        <p:cTn id="20" dur="500" autoRev="1" fill="hold">
                                          <p:stCondLst>
                                            <p:cond delay="0"/>
                                          </p:stCondLst>
                                        </p:cTn>
                                        <p:tgtEl>
                                          <p:spTgt spid="33"/>
                                        </p:tgtEl>
                                        <p:attrNameLst>
                                          <p:attrName>ppt_w</p:attrName>
                                        </p:attrNameLst>
                                      </p:cBhvr>
                                    </p:anim>
                                    <p:anim by="(#ppt_w*0.50)" calcmode="lin" valueType="num">
                                      <p:cBhvr>
                                        <p:cTn id="21" dur="500" decel="50000" autoRev="1" fill="hold">
                                          <p:stCondLst>
                                            <p:cond delay="0"/>
                                          </p:stCondLst>
                                        </p:cTn>
                                        <p:tgtEl>
                                          <p:spTgt spid="33"/>
                                        </p:tgtEl>
                                        <p:attrNameLst>
                                          <p:attrName>ppt_x</p:attrName>
                                        </p:attrNameLst>
                                      </p:cBhvr>
                                    </p:anim>
                                    <p:anim from="(-#ppt_h/2)" to="(#ppt_y)" calcmode="lin" valueType="num">
                                      <p:cBhvr>
                                        <p:cTn id="22" dur="1000" fill="hold">
                                          <p:stCondLst>
                                            <p:cond delay="0"/>
                                          </p:stCondLst>
                                        </p:cTn>
                                        <p:tgtEl>
                                          <p:spTgt spid="33"/>
                                        </p:tgtEl>
                                        <p:attrNameLst>
                                          <p:attrName>ppt_y</p:attrName>
                                        </p:attrNameLst>
                                      </p:cBhvr>
                                    </p:anim>
                                    <p:animRot by="21600000">
                                      <p:cBhvr>
                                        <p:cTn id="23" dur="1000" fill="hold">
                                          <p:stCondLst>
                                            <p:cond delay="0"/>
                                          </p:stCondLst>
                                        </p:cTn>
                                        <p:tgtEl>
                                          <p:spTgt spid="33"/>
                                        </p:tgtEl>
                                        <p:attrNameLst>
                                          <p:attrName>r</p:attrName>
                                        </p:attrNameLst>
                                      </p:cBhvr>
                                    </p:animRot>
                                  </p:childTnLst>
                                </p:cTn>
                              </p:par>
                              <p:par>
                                <p:cTn id="24" presetID="41" presetClass="entr" presetSubtype="0" fill="hold" grpId="1" nodeType="withEffect">
                                  <p:stCondLst>
                                    <p:cond delay="0"/>
                                  </p:stCondLst>
                                  <p:iterate type="lt">
                                    <p:tmPct val="10000"/>
                                  </p:iterate>
                                  <p:childTnLst>
                                    <p:set>
                                      <p:cBhvr>
                                        <p:cTn id="25" dur="1" fill="hold">
                                          <p:stCondLst>
                                            <p:cond delay="0"/>
                                          </p:stCondLst>
                                        </p:cTn>
                                        <p:tgtEl>
                                          <p:spTgt spid="33"/>
                                        </p:tgtEl>
                                        <p:attrNameLst>
                                          <p:attrName>style.visibility</p:attrName>
                                        </p:attrNameLst>
                                      </p:cBhvr>
                                      <p:to>
                                        <p:strVal val="visible"/>
                                      </p:to>
                                    </p:set>
                                    <p:anim calcmode="lin" valueType="num">
                                      <p:cBhvr>
                                        <p:cTn id="26" dur="10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33"/>
                                        </p:tgtEl>
                                        <p:attrNameLst>
                                          <p:attrName>ppt_y</p:attrName>
                                        </p:attrNameLst>
                                      </p:cBhvr>
                                      <p:tavLst>
                                        <p:tav tm="0">
                                          <p:val>
                                            <p:strVal val="#ppt_y"/>
                                          </p:val>
                                        </p:tav>
                                        <p:tav tm="100000">
                                          <p:val>
                                            <p:strVal val="#ppt_y"/>
                                          </p:val>
                                        </p:tav>
                                      </p:tavLst>
                                    </p:anim>
                                    <p:anim calcmode="lin" valueType="num">
                                      <p:cBhvr>
                                        <p:cTn id="28" dur="10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33"/>
                                        </p:tgtEl>
                                      </p:cBhvr>
                                    </p:animEffect>
                                  </p:childTnLst>
                                </p:cTn>
                              </p:par>
                            </p:childTnLst>
                          </p:cTn>
                        </p:par>
                        <p:par>
                          <p:cTn id="31" fill="hold">
                            <p:stCondLst>
                              <p:cond delay="2700"/>
                            </p:stCondLst>
                            <p:childTnLst>
                              <p:par>
                                <p:cTn id="32" presetID="14" presetClass="entr" presetSubtype="1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randombar(horizontal)">
                                      <p:cBhvr>
                                        <p:cTn id="34" dur="500"/>
                                        <p:tgtEl>
                                          <p:spTgt spid="34"/>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randombar(horizontal)">
                                      <p:cBhvr>
                                        <p:cTn id="37" dur="500"/>
                                        <p:tgtEl>
                                          <p:spTgt spid="35"/>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randombar(horizontal)">
                                      <p:cBhvr>
                                        <p:cTn id="40" dur="500"/>
                                        <p:tgtEl>
                                          <p:spTgt spid="36"/>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randombar(horizontal)">
                                      <p:cBhvr>
                                        <p:cTn id="4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p:bldP spid="33" grpId="1"/>
      <p:bldP spid="34" grpId="0"/>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
          <p:cNvSpPr txBox="1"/>
          <p:nvPr/>
        </p:nvSpPr>
        <p:spPr>
          <a:xfrm>
            <a:off x="1655296" y="1167594"/>
            <a:ext cx="2234218" cy="308823"/>
          </a:xfrm>
          <a:prstGeom prst="rect">
            <a:avLst/>
          </a:prstGeom>
          <a:noFill/>
        </p:spPr>
        <p:txBody>
          <a:bodyPr wrap="square" lIns="77237" tIns="38618" rIns="77237" bIns="38618" rtlCol="0">
            <a:spAutoFit/>
          </a:bodyPr>
          <a:lstStyle/>
          <a:p>
            <a:r>
              <a:rPr lang="zh-CN" altLang="en-US" sz="1500" dirty="0">
                <a:solidFill>
                  <a:schemeClr val="tx1">
                    <a:lumMod val="75000"/>
                    <a:lumOff val="25000"/>
                  </a:schemeClr>
                </a:solidFill>
                <a:latin typeface="微软雅黑" pitchFamily="34" charset="-122"/>
                <a:ea typeface="微软雅黑" pitchFamily="34" charset="-122"/>
              </a:rPr>
              <a:t>点击添加关键字</a:t>
            </a:r>
          </a:p>
        </p:txBody>
      </p:sp>
      <p:sp>
        <p:nvSpPr>
          <p:cNvPr id="18" name="TextBox 5"/>
          <p:cNvSpPr txBox="1"/>
          <p:nvPr/>
        </p:nvSpPr>
        <p:spPr>
          <a:xfrm>
            <a:off x="670427" y="1815666"/>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p>
        </p:txBody>
      </p:sp>
      <p:grpSp>
        <p:nvGrpSpPr>
          <p:cNvPr id="60" name="组合 59"/>
          <p:cNvGrpSpPr/>
          <p:nvPr/>
        </p:nvGrpSpPr>
        <p:grpSpPr>
          <a:xfrm>
            <a:off x="1712291" y="1691059"/>
            <a:ext cx="6504425" cy="520483"/>
            <a:chOff x="4154965" y="2529230"/>
            <a:chExt cx="6616289" cy="529503"/>
          </a:xfrm>
        </p:grpSpPr>
        <p:sp>
          <p:nvSpPr>
            <p:cNvPr id="19" name="右箭头 18"/>
            <p:cNvSpPr/>
            <p:nvPr/>
          </p:nvSpPr>
          <p:spPr>
            <a:xfrm>
              <a:off x="4154965" y="2529230"/>
              <a:ext cx="6616289" cy="529503"/>
            </a:xfrm>
            <a:prstGeom prst="rightArrow">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tx1">
                    <a:lumMod val="75000"/>
                    <a:lumOff val="25000"/>
                  </a:schemeClr>
                </a:solidFill>
                <a:latin typeface="微软雅黑" pitchFamily="34" charset="-122"/>
                <a:ea typeface="微软雅黑" pitchFamily="34" charset="-122"/>
              </a:endParaRPr>
            </a:p>
          </p:txBody>
        </p:sp>
        <p:sp>
          <p:nvSpPr>
            <p:cNvPr id="20" name="TextBox 7"/>
            <p:cNvSpPr txBox="1"/>
            <p:nvPr/>
          </p:nvSpPr>
          <p:spPr>
            <a:xfrm>
              <a:off x="4309398" y="2695873"/>
              <a:ext cx="1335764" cy="266144"/>
            </a:xfrm>
            <a:prstGeom prst="rect">
              <a:avLst/>
            </a:prstGeom>
            <a:noFill/>
          </p:spPr>
          <p:txBody>
            <a:bodyPr wrap="none" rtlCol="0">
              <a:spAutoFit/>
            </a:bodyPr>
            <a:lstStyle/>
            <a:p>
              <a:r>
                <a:rPr lang="zh-CN" altLang="en-US" sz="1100" dirty="0">
                  <a:solidFill>
                    <a:schemeClr val="bg1"/>
                  </a:solidFill>
                  <a:latin typeface="微软雅黑" pitchFamily="34" charset="-122"/>
                  <a:ea typeface="微软雅黑" pitchFamily="34" charset="-122"/>
                </a:rPr>
                <a:t>修改文字或者删除</a:t>
              </a:r>
            </a:p>
          </p:txBody>
        </p:sp>
      </p:grpSp>
      <p:sp>
        <p:nvSpPr>
          <p:cNvPr id="17" name="TextBox 4"/>
          <p:cNvSpPr txBox="1"/>
          <p:nvPr/>
        </p:nvSpPr>
        <p:spPr>
          <a:xfrm>
            <a:off x="8217484" y="1834592"/>
            <a:ext cx="673006" cy="284693"/>
          </a:xfrm>
          <a:prstGeom prst="rect">
            <a:avLst/>
          </a:prstGeom>
          <a:noFill/>
        </p:spPr>
        <p:txBody>
          <a:bodyPr wrap="square" lIns="68580" tIns="34290" rIns="68580" bIns="34290" rtlCol="0">
            <a:spAutoFit/>
          </a:bodyPr>
          <a:lstStyle/>
          <a:p>
            <a:r>
              <a:rPr lang="en-US" altLang="zh-CN" dirty="0">
                <a:latin typeface="微软雅黑" pitchFamily="34" charset="-122"/>
                <a:ea typeface="微软雅黑" pitchFamily="34" charset="-122"/>
              </a:rPr>
              <a:t>95%</a:t>
            </a:r>
            <a:endParaRPr lang="zh-CN" altLang="en-US" dirty="0">
              <a:latin typeface="微软雅黑" pitchFamily="34" charset="-122"/>
              <a:ea typeface="微软雅黑" pitchFamily="34" charset="-122"/>
            </a:endParaRPr>
          </a:p>
        </p:txBody>
      </p:sp>
      <p:sp>
        <p:nvSpPr>
          <p:cNvPr id="24" name="TextBox 11"/>
          <p:cNvSpPr txBox="1"/>
          <p:nvPr/>
        </p:nvSpPr>
        <p:spPr>
          <a:xfrm>
            <a:off x="635800" y="2263828"/>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p>
        </p:txBody>
      </p:sp>
      <p:grpSp>
        <p:nvGrpSpPr>
          <p:cNvPr id="61" name="组合 60"/>
          <p:cNvGrpSpPr/>
          <p:nvPr/>
        </p:nvGrpSpPr>
        <p:grpSpPr>
          <a:xfrm>
            <a:off x="1712291" y="2132150"/>
            <a:ext cx="4575570" cy="520483"/>
            <a:chOff x="4154965" y="3117351"/>
            <a:chExt cx="4654261" cy="529503"/>
          </a:xfrm>
        </p:grpSpPr>
        <p:sp>
          <p:nvSpPr>
            <p:cNvPr id="25" name="右箭头 24"/>
            <p:cNvSpPr/>
            <p:nvPr/>
          </p:nvSpPr>
          <p:spPr>
            <a:xfrm>
              <a:off x="4154965" y="3117351"/>
              <a:ext cx="4654261" cy="529503"/>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sp>
          <p:nvSpPr>
            <p:cNvPr id="26" name="TextBox 13"/>
            <p:cNvSpPr txBox="1"/>
            <p:nvPr/>
          </p:nvSpPr>
          <p:spPr>
            <a:xfrm>
              <a:off x="4309398" y="3274795"/>
              <a:ext cx="1335764" cy="266144"/>
            </a:xfrm>
            <a:prstGeom prst="rect">
              <a:avLst/>
            </a:prstGeom>
            <a:noFill/>
          </p:spPr>
          <p:txBody>
            <a:bodyPr wrap="none" rtlCol="0">
              <a:spAutoFit/>
            </a:bodyPr>
            <a:lstStyle/>
            <a:p>
              <a:r>
                <a:rPr lang="zh-CN" altLang="en-US" sz="1100" dirty="0">
                  <a:solidFill>
                    <a:schemeClr val="bg1"/>
                  </a:solidFill>
                  <a:latin typeface="微软雅黑" pitchFamily="34" charset="-122"/>
                  <a:ea typeface="微软雅黑" pitchFamily="34" charset="-122"/>
                </a:rPr>
                <a:t>修改文字或者删除</a:t>
              </a:r>
            </a:p>
          </p:txBody>
        </p:sp>
      </p:grpSp>
      <p:sp>
        <p:nvSpPr>
          <p:cNvPr id="23" name="TextBox 10"/>
          <p:cNvSpPr txBox="1"/>
          <p:nvPr/>
        </p:nvSpPr>
        <p:spPr>
          <a:xfrm>
            <a:off x="6684827" y="2291020"/>
            <a:ext cx="673006" cy="284693"/>
          </a:xfrm>
          <a:prstGeom prst="rect">
            <a:avLst/>
          </a:prstGeom>
          <a:noFill/>
        </p:spPr>
        <p:txBody>
          <a:bodyPr wrap="square" lIns="68580" tIns="34290" rIns="68580" bIns="34290" rtlCol="0">
            <a:spAutoFit/>
          </a:bodyPr>
          <a:lstStyle/>
          <a:p>
            <a:r>
              <a:rPr lang="en-US" altLang="zh-CN" dirty="0">
                <a:latin typeface="微软雅黑" pitchFamily="34" charset="-122"/>
                <a:ea typeface="微软雅黑" pitchFamily="34" charset="-122"/>
              </a:rPr>
              <a:t>75%</a:t>
            </a:r>
            <a:endParaRPr lang="zh-CN" altLang="en-US" dirty="0">
              <a:latin typeface="微软雅黑" pitchFamily="34" charset="-122"/>
              <a:ea typeface="微软雅黑" pitchFamily="34" charset="-122"/>
            </a:endParaRPr>
          </a:p>
        </p:txBody>
      </p:sp>
      <p:sp>
        <p:nvSpPr>
          <p:cNvPr id="30" name="TextBox 17"/>
          <p:cNvSpPr txBox="1"/>
          <p:nvPr/>
        </p:nvSpPr>
        <p:spPr>
          <a:xfrm>
            <a:off x="635799" y="2662686"/>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p>
        </p:txBody>
      </p:sp>
      <p:grpSp>
        <p:nvGrpSpPr>
          <p:cNvPr id="62" name="组合 61"/>
          <p:cNvGrpSpPr/>
          <p:nvPr/>
        </p:nvGrpSpPr>
        <p:grpSpPr>
          <a:xfrm>
            <a:off x="1712292" y="2573241"/>
            <a:ext cx="5293098" cy="520483"/>
            <a:chOff x="4154966" y="3705473"/>
            <a:chExt cx="5384129" cy="529503"/>
          </a:xfrm>
        </p:grpSpPr>
        <p:sp>
          <p:nvSpPr>
            <p:cNvPr id="31" name="右箭头 30"/>
            <p:cNvSpPr/>
            <p:nvPr/>
          </p:nvSpPr>
          <p:spPr>
            <a:xfrm>
              <a:off x="4154966" y="3705473"/>
              <a:ext cx="5384129" cy="529503"/>
            </a:xfrm>
            <a:prstGeom prst="rightArrow">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tx1">
                    <a:lumMod val="75000"/>
                    <a:lumOff val="25000"/>
                  </a:schemeClr>
                </a:solidFill>
                <a:latin typeface="微软雅黑" pitchFamily="34" charset="-122"/>
                <a:ea typeface="微软雅黑" pitchFamily="34" charset="-122"/>
              </a:endParaRPr>
            </a:p>
          </p:txBody>
        </p:sp>
        <p:sp>
          <p:nvSpPr>
            <p:cNvPr id="32" name="TextBox 19"/>
            <p:cNvSpPr txBox="1"/>
            <p:nvPr/>
          </p:nvSpPr>
          <p:spPr>
            <a:xfrm>
              <a:off x="4309397" y="3853717"/>
              <a:ext cx="1335764" cy="266144"/>
            </a:xfrm>
            <a:prstGeom prst="rect">
              <a:avLst/>
            </a:prstGeom>
            <a:noFill/>
          </p:spPr>
          <p:txBody>
            <a:bodyPr wrap="none" rtlCol="0">
              <a:spAutoFit/>
            </a:bodyPr>
            <a:lstStyle/>
            <a:p>
              <a:r>
                <a:rPr lang="zh-CN" altLang="en-US" sz="1100" dirty="0">
                  <a:solidFill>
                    <a:schemeClr val="bg1"/>
                  </a:solidFill>
                  <a:latin typeface="微软雅黑" pitchFamily="34" charset="-122"/>
                  <a:ea typeface="微软雅黑" pitchFamily="34" charset="-122"/>
                </a:rPr>
                <a:t>修改文字或者删除</a:t>
              </a:r>
            </a:p>
          </p:txBody>
        </p:sp>
      </p:grpSp>
      <p:sp>
        <p:nvSpPr>
          <p:cNvPr id="29" name="TextBox 16"/>
          <p:cNvSpPr txBox="1"/>
          <p:nvPr/>
        </p:nvSpPr>
        <p:spPr>
          <a:xfrm>
            <a:off x="7285628" y="2735179"/>
            <a:ext cx="673006" cy="284693"/>
          </a:xfrm>
          <a:prstGeom prst="rect">
            <a:avLst/>
          </a:prstGeom>
          <a:noFill/>
        </p:spPr>
        <p:txBody>
          <a:bodyPr wrap="square" lIns="68580" tIns="34290" rIns="68580" bIns="34290" rtlCol="0">
            <a:spAutoFit/>
          </a:bodyPr>
          <a:lstStyle/>
          <a:p>
            <a:r>
              <a:rPr lang="en-US" altLang="zh-CN" dirty="0">
                <a:latin typeface="微软雅黑" pitchFamily="34" charset="-122"/>
                <a:ea typeface="微软雅黑" pitchFamily="34" charset="-122"/>
              </a:rPr>
              <a:t>85%</a:t>
            </a:r>
            <a:endParaRPr lang="zh-CN" altLang="en-US" dirty="0">
              <a:latin typeface="微软雅黑" pitchFamily="34" charset="-122"/>
              <a:ea typeface="微软雅黑" pitchFamily="34" charset="-122"/>
            </a:endParaRPr>
          </a:p>
        </p:txBody>
      </p:sp>
      <p:sp>
        <p:nvSpPr>
          <p:cNvPr id="36" name="TextBox 23"/>
          <p:cNvSpPr txBox="1"/>
          <p:nvPr/>
        </p:nvSpPr>
        <p:spPr>
          <a:xfrm>
            <a:off x="635799" y="3104491"/>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p>
        </p:txBody>
      </p:sp>
      <p:grpSp>
        <p:nvGrpSpPr>
          <p:cNvPr id="63" name="组合 62"/>
          <p:cNvGrpSpPr/>
          <p:nvPr/>
        </p:nvGrpSpPr>
        <p:grpSpPr>
          <a:xfrm>
            <a:off x="1712292" y="3003798"/>
            <a:ext cx="3618864" cy="520483"/>
            <a:chOff x="4154967" y="4282877"/>
            <a:chExt cx="3681102" cy="529503"/>
          </a:xfrm>
        </p:grpSpPr>
        <p:sp>
          <p:nvSpPr>
            <p:cNvPr id="37" name="右箭头 36"/>
            <p:cNvSpPr/>
            <p:nvPr/>
          </p:nvSpPr>
          <p:spPr>
            <a:xfrm>
              <a:off x="4154967" y="4282877"/>
              <a:ext cx="3681102" cy="529503"/>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sp>
          <p:nvSpPr>
            <p:cNvPr id="38" name="TextBox 25"/>
            <p:cNvSpPr txBox="1"/>
            <p:nvPr/>
          </p:nvSpPr>
          <p:spPr>
            <a:xfrm>
              <a:off x="4309398" y="4432638"/>
              <a:ext cx="1335764" cy="266144"/>
            </a:xfrm>
            <a:prstGeom prst="rect">
              <a:avLst/>
            </a:prstGeom>
            <a:noFill/>
          </p:spPr>
          <p:txBody>
            <a:bodyPr wrap="none" rtlCol="0">
              <a:spAutoFit/>
            </a:bodyPr>
            <a:lstStyle/>
            <a:p>
              <a:r>
                <a:rPr lang="zh-CN" altLang="en-US" sz="1100" dirty="0">
                  <a:solidFill>
                    <a:schemeClr val="bg1"/>
                  </a:solidFill>
                  <a:latin typeface="微软雅黑" pitchFamily="34" charset="-122"/>
                  <a:ea typeface="微软雅黑" pitchFamily="34" charset="-122"/>
                </a:rPr>
                <a:t>修改文字或者删除</a:t>
              </a:r>
            </a:p>
          </p:txBody>
        </p:sp>
      </p:grpSp>
      <p:sp>
        <p:nvSpPr>
          <p:cNvPr id="35" name="TextBox 22"/>
          <p:cNvSpPr txBox="1"/>
          <p:nvPr/>
        </p:nvSpPr>
        <p:spPr>
          <a:xfrm>
            <a:off x="5998198" y="3179336"/>
            <a:ext cx="673006" cy="284693"/>
          </a:xfrm>
          <a:prstGeom prst="rect">
            <a:avLst/>
          </a:prstGeom>
          <a:noFill/>
        </p:spPr>
        <p:txBody>
          <a:bodyPr wrap="square" lIns="68580" tIns="34290" rIns="68580" bIns="34290" rtlCol="0">
            <a:spAutoFit/>
          </a:bodyPr>
          <a:lstStyle/>
          <a:p>
            <a:r>
              <a:rPr lang="en-US" altLang="zh-CN" dirty="0">
                <a:latin typeface="微软雅黑" pitchFamily="34" charset="-122"/>
                <a:ea typeface="微软雅黑" pitchFamily="34" charset="-122"/>
              </a:rPr>
              <a:t>52%</a:t>
            </a:r>
            <a:endParaRPr lang="zh-CN" altLang="en-US" dirty="0">
              <a:latin typeface="微软雅黑" pitchFamily="34" charset="-122"/>
              <a:ea typeface="微软雅黑" pitchFamily="34" charset="-122"/>
            </a:endParaRPr>
          </a:p>
        </p:txBody>
      </p:sp>
      <p:sp>
        <p:nvSpPr>
          <p:cNvPr id="42" name="TextBox 29"/>
          <p:cNvSpPr txBox="1"/>
          <p:nvPr/>
        </p:nvSpPr>
        <p:spPr>
          <a:xfrm>
            <a:off x="635798" y="3575543"/>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p>
        </p:txBody>
      </p:sp>
      <p:grpSp>
        <p:nvGrpSpPr>
          <p:cNvPr id="64" name="组合 63"/>
          <p:cNvGrpSpPr/>
          <p:nvPr/>
        </p:nvGrpSpPr>
        <p:grpSpPr>
          <a:xfrm>
            <a:off x="1712292" y="3455424"/>
            <a:ext cx="6010625" cy="520483"/>
            <a:chOff x="4154967" y="4881716"/>
            <a:chExt cx="6113997" cy="529503"/>
          </a:xfrm>
        </p:grpSpPr>
        <p:sp>
          <p:nvSpPr>
            <p:cNvPr id="43" name="右箭头 42"/>
            <p:cNvSpPr/>
            <p:nvPr/>
          </p:nvSpPr>
          <p:spPr>
            <a:xfrm>
              <a:off x="4154967" y="4881716"/>
              <a:ext cx="6113997" cy="529503"/>
            </a:xfrm>
            <a:prstGeom prst="rightArrow">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tx1">
                    <a:lumMod val="75000"/>
                    <a:lumOff val="25000"/>
                  </a:schemeClr>
                </a:solidFill>
                <a:latin typeface="微软雅黑" pitchFamily="34" charset="-122"/>
                <a:ea typeface="微软雅黑" pitchFamily="34" charset="-122"/>
              </a:endParaRPr>
            </a:p>
          </p:txBody>
        </p:sp>
        <p:sp>
          <p:nvSpPr>
            <p:cNvPr id="44" name="TextBox 31"/>
            <p:cNvSpPr txBox="1"/>
            <p:nvPr/>
          </p:nvSpPr>
          <p:spPr>
            <a:xfrm>
              <a:off x="4309398" y="5011560"/>
              <a:ext cx="1335764" cy="266144"/>
            </a:xfrm>
            <a:prstGeom prst="rect">
              <a:avLst/>
            </a:prstGeom>
            <a:noFill/>
          </p:spPr>
          <p:txBody>
            <a:bodyPr wrap="none" rtlCol="0">
              <a:spAutoFit/>
            </a:bodyPr>
            <a:lstStyle/>
            <a:p>
              <a:r>
                <a:rPr lang="zh-CN" altLang="en-US" sz="1100" dirty="0">
                  <a:solidFill>
                    <a:schemeClr val="bg1"/>
                  </a:solidFill>
                  <a:latin typeface="微软雅黑" pitchFamily="34" charset="-122"/>
                  <a:ea typeface="微软雅黑" pitchFamily="34" charset="-122"/>
                </a:rPr>
                <a:t>修改文字或者删除</a:t>
              </a:r>
            </a:p>
          </p:txBody>
        </p:sp>
      </p:grpSp>
      <p:sp>
        <p:nvSpPr>
          <p:cNvPr id="41" name="TextBox 28"/>
          <p:cNvSpPr txBox="1"/>
          <p:nvPr/>
        </p:nvSpPr>
        <p:spPr>
          <a:xfrm>
            <a:off x="7812864" y="3598954"/>
            <a:ext cx="721271" cy="284693"/>
          </a:xfrm>
          <a:prstGeom prst="rect">
            <a:avLst/>
          </a:prstGeom>
          <a:noFill/>
        </p:spPr>
        <p:txBody>
          <a:bodyPr wrap="square" lIns="68580" tIns="34290" rIns="68580" bIns="34290" rtlCol="0">
            <a:spAutoFit/>
          </a:bodyPr>
          <a:lstStyle/>
          <a:p>
            <a:r>
              <a:rPr lang="en-US" altLang="zh-CN">
                <a:latin typeface="微软雅黑" pitchFamily="34" charset="-122"/>
                <a:ea typeface="微软雅黑" pitchFamily="34" charset="-122"/>
              </a:rPr>
              <a:t>87%</a:t>
            </a:r>
            <a:endParaRPr lang="zh-CN" altLang="en-US" dirty="0">
              <a:latin typeface="微软雅黑" pitchFamily="34" charset="-122"/>
              <a:ea typeface="微软雅黑" pitchFamily="34" charset="-122"/>
            </a:endParaRPr>
          </a:p>
        </p:txBody>
      </p:sp>
      <p:grpSp>
        <p:nvGrpSpPr>
          <p:cNvPr id="45" name="组合 44"/>
          <p:cNvGrpSpPr/>
          <p:nvPr/>
        </p:nvGrpSpPr>
        <p:grpSpPr>
          <a:xfrm>
            <a:off x="1549558" y="1739439"/>
            <a:ext cx="331578" cy="331535"/>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7" name="椭圆 46"/>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8" name="组合 47"/>
          <p:cNvGrpSpPr/>
          <p:nvPr/>
        </p:nvGrpSpPr>
        <p:grpSpPr>
          <a:xfrm>
            <a:off x="1549558" y="2199647"/>
            <a:ext cx="331578" cy="331535"/>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0" name="椭圆 49"/>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51" name="组合 50"/>
          <p:cNvGrpSpPr/>
          <p:nvPr/>
        </p:nvGrpSpPr>
        <p:grpSpPr>
          <a:xfrm>
            <a:off x="1549558" y="2641807"/>
            <a:ext cx="331578" cy="331535"/>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3" name="椭圆 52"/>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54" name="组合 53"/>
          <p:cNvGrpSpPr/>
          <p:nvPr/>
        </p:nvGrpSpPr>
        <p:grpSpPr>
          <a:xfrm>
            <a:off x="1549558" y="3083968"/>
            <a:ext cx="331578" cy="331535"/>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6" name="椭圆 55"/>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57" name="组合 56"/>
          <p:cNvGrpSpPr/>
          <p:nvPr/>
        </p:nvGrpSpPr>
        <p:grpSpPr>
          <a:xfrm>
            <a:off x="1549558" y="3526129"/>
            <a:ext cx="331578" cy="331535"/>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9" name="椭圆 58"/>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6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510037622"/>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par>
                                <p:cTn id="8" presetID="38" presetClass="entr" presetSubtype="0" accel="50000" fill="hold" grpId="0" nodeType="withEffect">
                                  <p:stCondLst>
                                    <p:cond delay="0"/>
                                  </p:stCondLst>
                                  <p:iterate type="lt">
                                    <p:tmPct val="3000"/>
                                  </p:iterate>
                                  <p:childTnLst>
                                    <p:set>
                                      <p:cBhvr>
                                        <p:cTn id="9" dur="1" fill="hold">
                                          <p:stCondLst>
                                            <p:cond delay="0"/>
                                          </p:stCondLst>
                                        </p:cTn>
                                        <p:tgtEl>
                                          <p:spTgt spid="14"/>
                                        </p:tgtEl>
                                        <p:attrNameLst>
                                          <p:attrName>style.visibility</p:attrName>
                                        </p:attrNameLst>
                                      </p:cBhvr>
                                      <p:to>
                                        <p:strVal val="visible"/>
                                      </p:to>
                                    </p:set>
                                    <p:set>
                                      <p:cBhvr>
                                        <p:cTn id="10" dur="683" fill="hold">
                                          <p:stCondLst>
                                            <p:cond delay="0"/>
                                          </p:stCondLst>
                                        </p:cTn>
                                        <p:tgtEl>
                                          <p:spTgt spid="14"/>
                                        </p:tgtEl>
                                        <p:attrNameLst>
                                          <p:attrName>style.rotation</p:attrName>
                                        </p:attrNameLst>
                                      </p:cBhvr>
                                      <p:to>
                                        <p:strVal val="-45.0"/>
                                      </p:to>
                                    </p:set>
                                    <p:anim calcmode="lin" valueType="num">
                                      <p:cBhvr>
                                        <p:cTn id="11" dur="683" fill="hold">
                                          <p:stCondLst>
                                            <p:cond delay="683"/>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12" dur="683"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13" dur="234" decel="50000" autoRev="1" fill="hold">
                                          <p:stCondLst>
                                            <p:cond delay="683"/>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14" dur="204" fill="hold">
                                          <p:stCondLst>
                                            <p:cond delay="1296"/>
                                          </p:stCondLst>
                                        </p:cTn>
                                        <p:tgtEl>
                                          <p:spTgt spid="14"/>
                                        </p:tgtEl>
                                        <p:attrNameLst>
                                          <p:attrName>ppt_y</p:attrName>
                                        </p:attrNameLst>
                                      </p:cBhvr>
                                      <p:tavLst>
                                        <p:tav tm="0">
                                          <p:val>
                                            <p:strVal val="#ppt_y-(0.354*#ppt_w-0.172*#ppt_h)"/>
                                          </p:val>
                                        </p:tav>
                                        <p:tav tm="100000">
                                          <p:val>
                                            <p:strVal val="#ppt_y"/>
                                          </p:val>
                                        </p:tav>
                                      </p:tavLst>
                                    </p:anim>
                                  </p:childTnLst>
                                </p:cTn>
                              </p:par>
                            </p:childTnLst>
                          </p:cTn>
                        </p:par>
                        <p:par>
                          <p:cTn id="15" fill="hold">
                            <p:stCondLst>
                              <p:cond delay="1770"/>
                            </p:stCondLst>
                            <p:childTnLst>
                              <p:par>
                                <p:cTn id="16" presetID="2" presetClass="entr" presetSubtype="4"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ppt_x"/>
                                          </p:val>
                                        </p:tav>
                                        <p:tav tm="100000">
                                          <p:val>
                                            <p:strVal val="#ppt_x"/>
                                          </p:val>
                                        </p:tav>
                                      </p:tavLst>
                                    </p:anim>
                                    <p:anim calcmode="lin" valueType="num">
                                      <p:cBhvr additive="base">
                                        <p:cTn id="27" dur="500" fill="hold"/>
                                        <p:tgtEl>
                                          <p:spTgt spid="30"/>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ppt_x"/>
                                          </p:val>
                                        </p:tav>
                                        <p:tav tm="100000">
                                          <p:val>
                                            <p:strVal val="#ppt_x"/>
                                          </p:val>
                                        </p:tav>
                                      </p:tavLst>
                                    </p:anim>
                                    <p:anim calcmode="lin" valueType="num">
                                      <p:cBhvr additive="base">
                                        <p:cTn id="31" dur="500" fill="hold"/>
                                        <p:tgtEl>
                                          <p:spTgt spid="36"/>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ppt_x"/>
                                          </p:val>
                                        </p:tav>
                                        <p:tav tm="100000">
                                          <p:val>
                                            <p:strVal val="#ppt_x"/>
                                          </p:val>
                                        </p:tav>
                                      </p:tavLst>
                                    </p:anim>
                                    <p:anim calcmode="lin" valueType="num">
                                      <p:cBhvr additive="base">
                                        <p:cTn id="35" dur="500" fill="hold"/>
                                        <p:tgtEl>
                                          <p:spTgt spid="42"/>
                                        </p:tgtEl>
                                        <p:attrNameLst>
                                          <p:attrName>ppt_y</p:attrName>
                                        </p:attrNameLst>
                                      </p:cBhvr>
                                      <p:tavLst>
                                        <p:tav tm="0">
                                          <p:val>
                                            <p:strVal val="1+#ppt_h/2"/>
                                          </p:val>
                                        </p:tav>
                                        <p:tav tm="100000">
                                          <p:val>
                                            <p:strVal val="#ppt_y"/>
                                          </p:val>
                                        </p:tav>
                                      </p:tavLst>
                                    </p:anim>
                                  </p:childTnLst>
                                </p:cTn>
                              </p:par>
                            </p:childTnLst>
                          </p:cTn>
                        </p:par>
                        <p:par>
                          <p:cTn id="36" fill="hold">
                            <p:stCondLst>
                              <p:cond delay="2270"/>
                            </p:stCondLst>
                            <p:childTnLst>
                              <p:par>
                                <p:cTn id="37" presetID="53" presetClass="entr" presetSubtype="16"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Effect transition="in" filter="fade">
                                      <p:cBhvr>
                                        <p:cTn id="41" dur="500"/>
                                        <p:tgtEl>
                                          <p:spTgt spid="45"/>
                                        </p:tgtEl>
                                      </p:cBhvr>
                                    </p:animEffect>
                                  </p:childTnLst>
                                </p:cTn>
                              </p:par>
                              <p:par>
                                <p:cTn id="42" presetID="53" presetClass="entr" presetSubtype="16" fill="hold" nodeType="withEffect">
                                  <p:stCondLst>
                                    <p:cond delay="150"/>
                                  </p:stCondLst>
                                  <p:childTnLst>
                                    <p:set>
                                      <p:cBhvr>
                                        <p:cTn id="43" dur="1" fill="hold">
                                          <p:stCondLst>
                                            <p:cond delay="0"/>
                                          </p:stCondLst>
                                        </p:cTn>
                                        <p:tgtEl>
                                          <p:spTgt spid="48"/>
                                        </p:tgtEl>
                                        <p:attrNameLst>
                                          <p:attrName>style.visibility</p:attrName>
                                        </p:attrNameLst>
                                      </p:cBhvr>
                                      <p:to>
                                        <p:strVal val="visible"/>
                                      </p:to>
                                    </p:set>
                                    <p:anim calcmode="lin" valueType="num">
                                      <p:cBhvr>
                                        <p:cTn id="44" dur="500" fill="hold"/>
                                        <p:tgtEl>
                                          <p:spTgt spid="48"/>
                                        </p:tgtEl>
                                        <p:attrNameLst>
                                          <p:attrName>ppt_w</p:attrName>
                                        </p:attrNameLst>
                                      </p:cBhvr>
                                      <p:tavLst>
                                        <p:tav tm="0">
                                          <p:val>
                                            <p:fltVal val="0"/>
                                          </p:val>
                                        </p:tav>
                                        <p:tav tm="100000">
                                          <p:val>
                                            <p:strVal val="#ppt_w"/>
                                          </p:val>
                                        </p:tav>
                                      </p:tavLst>
                                    </p:anim>
                                    <p:anim calcmode="lin" valueType="num">
                                      <p:cBhvr>
                                        <p:cTn id="45" dur="500" fill="hold"/>
                                        <p:tgtEl>
                                          <p:spTgt spid="48"/>
                                        </p:tgtEl>
                                        <p:attrNameLst>
                                          <p:attrName>ppt_h</p:attrName>
                                        </p:attrNameLst>
                                      </p:cBhvr>
                                      <p:tavLst>
                                        <p:tav tm="0">
                                          <p:val>
                                            <p:fltVal val="0"/>
                                          </p:val>
                                        </p:tav>
                                        <p:tav tm="100000">
                                          <p:val>
                                            <p:strVal val="#ppt_h"/>
                                          </p:val>
                                        </p:tav>
                                      </p:tavLst>
                                    </p:anim>
                                    <p:animEffect transition="in" filter="fade">
                                      <p:cBhvr>
                                        <p:cTn id="46" dur="500"/>
                                        <p:tgtEl>
                                          <p:spTgt spid="48"/>
                                        </p:tgtEl>
                                      </p:cBhvr>
                                    </p:animEffect>
                                  </p:childTnLst>
                                </p:cTn>
                              </p:par>
                              <p:par>
                                <p:cTn id="47" presetID="53" presetClass="entr" presetSubtype="16" fill="hold" nodeType="withEffect">
                                  <p:stCondLst>
                                    <p:cond delay="300"/>
                                  </p:stCondLst>
                                  <p:childTnLst>
                                    <p:set>
                                      <p:cBhvr>
                                        <p:cTn id="48" dur="1" fill="hold">
                                          <p:stCondLst>
                                            <p:cond delay="0"/>
                                          </p:stCondLst>
                                        </p:cTn>
                                        <p:tgtEl>
                                          <p:spTgt spid="51"/>
                                        </p:tgtEl>
                                        <p:attrNameLst>
                                          <p:attrName>style.visibility</p:attrName>
                                        </p:attrNameLst>
                                      </p:cBhvr>
                                      <p:to>
                                        <p:strVal val="visible"/>
                                      </p:to>
                                    </p:set>
                                    <p:anim calcmode="lin" valueType="num">
                                      <p:cBhvr>
                                        <p:cTn id="49" dur="500" fill="hold"/>
                                        <p:tgtEl>
                                          <p:spTgt spid="51"/>
                                        </p:tgtEl>
                                        <p:attrNameLst>
                                          <p:attrName>ppt_w</p:attrName>
                                        </p:attrNameLst>
                                      </p:cBhvr>
                                      <p:tavLst>
                                        <p:tav tm="0">
                                          <p:val>
                                            <p:fltVal val="0"/>
                                          </p:val>
                                        </p:tav>
                                        <p:tav tm="100000">
                                          <p:val>
                                            <p:strVal val="#ppt_w"/>
                                          </p:val>
                                        </p:tav>
                                      </p:tavLst>
                                    </p:anim>
                                    <p:anim calcmode="lin" valueType="num">
                                      <p:cBhvr>
                                        <p:cTn id="50" dur="500" fill="hold"/>
                                        <p:tgtEl>
                                          <p:spTgt spid="51"/>
                                        </p:tgtEl>
                                        <p:attrNameLst>
                                          <p:attrName>ppt_h</p:attrName>
                                        </p:attrNameLst>
                                      </p:cBhvr>
                                      <p:tavLst>
                                        <p:tav tm="0">
                                          <p:val>
                                            <p:fltVal val="0"/>
                                          </p:val>
                                        </p:tav>
                                        <p:tav tm="100000">
                                          <p:val>
                                            <p:strVal val="#ppt_h"/>
                                          </p:val>
                                        </p:tav>
                                      </p:tavLst>
                                    </p:anim>
                                    <p:animEffect transition="in" filter="fade">
                                      <p:cBhvr>
                                        <p:cTn id="51" dur="500"/>
                                        <p:tgtEl>
                                          <p:spTgt spid="51"/>
                                        </p:tgtEl>
                                      </p:cBhvr>
                                    </p:animEffect>
                                  </p:childTnLst>
                                </p:cTn>
                              </p:par>
                              <p:par>
                                <p:cTn id="52" presetID="53" presetClass="entr" presetSubtype="16" fill="hold" nodeType="withEffect">
                                  <p:stCondLst>
                                    <p:cond delay="450"/>
                                  </p:stCondLst>
                                  <p:childTnLst>
                                    <p:set>
                                      <p:cBhvr>
                                        <p:cTn id="53" dur="1" fill="hold">
                                          <p:stCondLst>
                                            <p:cond delay="0"/>
                                          </p:stCondLst>
                                        </p:cTn>
                                        <p:tgtEl>
                                          <p:spTgt spid="54"/>
                                        </p:tgtEl>
                                        <p:attrNameLst>
                                          <p:attrName>style.visibility</p:attrName>
                                        </p:attrNameLst>
                                      </p:cBhvr>
                                      <p:to>
                                        <p:strVal val="visible"/>
                                      </p:to>
                                    </p:set>
                                    <p:anim calcmode="lin" valueType="num">
                                      <p:cBhvr>
                                        <p:cTn id="54" dur="500" fill="hold"/>
                                        <p:tgtEl>
                                          <p:spTgt spid="54"/>
                                        </p:tgtEl>
                                        <p:attrNameLst>
                                          <p:attrName>ppt_w</p:attrName>
                                        </p:attrNameLst>
                                      </p:cBhvr>
                                      <p:tavLst>
                                        <p:tav tm="0">
                                          <p:val>
                                            <p:fltVal val="0"/>
                                          </p:val>
                                        </p:tav>
                                        <p:tav tm="100000">
                                          <p:val>
                                            <p:strVal val="#ppt_w"/>
                                          </p:val>
                                        </p:tav>
                                      </p:tavLst>
                                    </p:anim>
                                    <p:anim calcmode="lin" valueType="num">
                                      <p:cBhvr>
                                        <p:cTn id="55" dur="500" fill="hold"/>
                                        <p:tgtEl>
                                          <p:spTgt spid="54"/>
                                        </p:tgtEl>
                                        <p:attrNameLst>
                                          <p:attrName>ppt_h</p:attrName>
                                        </p:attrNameLst>
                                      </p:cBhvr>
                                      <p:tavLst>
                                        <p:tav tm="0">
                                          <p:val>
                                            <p:fltVal val="0"/>
                                          </p:val>
                                        </p:tav>
                                        <p:tav tm="100000">
                                          <p:val>
                                            <p:strVal val="#ppt_h"/>
                                          </p:val>
                                        </p:tav>
                                      </p:tavLst>
                                    </p:anim>
                                    <p:animEffect transition="in" filter="fade">
                                      <p:cBhvr>
                                        <p:cTn id="56" dur="500"/>
                                        <p:tgtEl>
                                          <p:spTgt spid="54"/>
                                        </p:tgtEl>
                                      </p:cBhvr>
                                    </p:animEffect>
                                  </p:childTnLst>
                                </p:cTn>
                              </p:par>
                              <p:par>
                                <p:cTn id="57" presetID="53" presetClass="entr" presetSubtype="16" fill="hold" nodeType="withEffect">
                                  <p:stCondLst>
                                    <p:cond delay="600"/>
                                  </p:stCondLst>
                                  <p:childTnLst>
                                    <p:set>
                                      <p:cBhvr>
                                        <p:cTn id="58" dur="1" fill="hold">
                                          <p:stCondLst>
                                            <p:cond delay="0"/>
                                          </p:stCondLst>
                                        </p:cTn>
                                        <p:tgtEl>
                                          <p:spTgt spid="57"/>
                                        </p:tgtEl>
                                        <p:attrNameLst>
                                          <p:attrName>style.visibility</p:attrName>
                                        </p:attrNameLst>
                                      </p:cBhvr>
                                      <p:to>
                                        <p:strVal val="visible"/>
                                      </p:to>
                                    </p:set>
                                    <p:anim calcmode="lin" valueType="num">
                                      <p:cBhvr>
                                        <p:cTn id="59" dur="500" fill="hold"/>
                                        <p:tgtEl>
                                          <p:spTgt spid="57"/>
                                        </p:tgtEl>
                                        <p:attrNameLst>
                                          <p:attrName>ppt_w</p:attrName>
                                        </p:attrNameLst>
                                      </p:cBhvr>
                                      <p:tavLst>
                                        <p:tav tm="0">
                                          <p:val>
                                            <p:fltVal val="0"/>
                                          </p:val>
                                        </p:tav>
                                        <p:tav tm="100000">
                                          <p:val>
                                            <p:strVal val="#ppt_w"/>
                                          </p:val>
                                        </p:tav>
                                      </p:tavLst>
                                    </p:anim>
                                    <p:anim calcmode="lin" valueType="num">
                                      <p:cBhvr>
                                        <p:cTn id="60" dur="500" fill="hold"/>
                                        <p:tgtEl>
                                          <p:spTgt spid="57"/>
                                        </p:tgtEl>
                                        <p:attrNameLst>
                                          <p:attrName>ppt_h</p:attrName>
                                        </p:attrNameLst>
                                      </p:cBhvr>
                                      <p:tavLst>
                                        <p:tav tm="0">
                                          <p:val>
                                            <p:fltVal val="0"/>
                                          </p:val>
                                        </p:tav>
                                        <p:tav tm="100000">
                                          <p:val>
                                            <p:strVal val="#ppt_h"/>
                                          </p:val>
                                        </p:tav>
                                      </p:tavLst>
                                    </p:anim>
                                    <p:animEffect transition="in" filter="fade">
                                      <p:cBhvr>
                                        <p:cTn id="61" dur="500"/>
                                        <p:tgtEl>
                                          <p:spTgt spid="57"/>
                                        </p:tgtEl>
                                      </p:cBhvr>
                                    </p:animEffect>
                                  </p:childTnLst>
                                </p:cTn>
                              </p:par>
                            </p:childTnLst>
                          </p:cTn>
                        </p:par>
                        <p:par>
                          <p:cTn id="62" fill="hold">
                            <p:stCondLst>
                              <p:cond delay="3370"/>
                            </p:stCondLst>
                            <p:childTnLst>
                              <p:par>
                                <p:cTn id="63" presetID="12" presetClass="entr" presetSubtype="8" fill="hold" nodeType="afterEffect">
                                  <p:stCondLst>
                                    <p:cond delay="0"/>
                                  </p:stCondLst>
                                  <p:childTnLst>
                                    <p:set>
                                      <p:cBhvr>
                                        <p:cTn id="64" dur="1" fill="hold">
                                          <p:stCondLst>
                                            <p:cond delay="0"/>
                                          </p:stCondLst>
                                        </p:cTn>
                                        <p:tgtEl>
                                          <p:spTgt spid="60"/>
                                        </p:tgtEl>
                                        <p:attrNameLst>
                                          <p:attrName>style.visibility</p:attrName>
                                        </p:attrNameLst>
                                      </p:cBhvr>
                                      <p:to>
                                        <p:strVal val="visible"/>
                                      </p:to>
                                    </p:set>
                                    <p:anim calcmode="lin" valueType="num">
                                      <p:cBhvr additive="base">
                                        <p:cTn id="65" dur="500"/>
                                        <p:tgtEl>
                                          <p:spTgt spid="60"/>
                                        </p:tgtEl>
                                        <p:attrNameLst>
                                          <p:attrName>ppt_x</p:attrName>
                                        </p:attrNameLst>
                                      </p:cBhvr>
                                      <p:tavLst>
                                        <p:tav tm="0">
                                          <p:val>
                                            <p:strVal val="#ppt_x-#ppt_w*1.125000"/>
                                          </p:val>
                                        </p:tav>
                                        <p:tav tm="100000">
                                          <p:val>
                                            <p:strVal val="#ppt_x"/>
                                          </p:val>
                                        </p:tav>
                                      </p:tavLst>
                                    </p:anim>
                                    <p:animEffect transition="in" filter="wipe(right)">
                                      <p:cBhvr>
                                        <p:cTn id="66" dur="500"/>
                                        <p:tgtEl>
                                          <p:spTgt spid="60"/>
                                        </p:tgtEl>
                                      </p:cBhvr>
                                    </p:animEffect>
                                  </p:childTnLst>
                                </p:cTn>
                              </p:par>
                              <p:par>
                                <p:cTn id="67" presetID="12" presetClass="entr" presetSubtype="8" fill="hold" nodeType="withEffect">
                                  <p:stCondLst>
                                    <p:cond delay="0"/>
                                  </p:stCondLst>
                                  <p:childTnLst>
                                    <p:set>
                                      <p:cBhvr>
                                        <p:cTn id="68" dur="1" fill="hold">
                                          <p:stCondLst>
                                            <p:cond delay="0"/>
                                          </p:stCondLst>
                                        </p:cTn>
                                        <p:tgtEl>
                                          <p:spTgt spid="61"/>
                                        </p:tgtEl>
                                        <p:attrNameLst>
                                          <p:attrName>style.visibility</p:attrName>
                                        </p:attrNameLst>
                                      </p:cBhvr>
                                      <p:to>
                                        <p:strVal val="visible"/>
                                      </p:to>
                                    </p:set>
                                    <p:anim calcmode="lin" valueType="num">
                                      <p:cBhvr additive="base">
                                        <p:cTn id="69" dur="500"/>
                                        <p:tgtEl>
                                          <p:spTgt spid="61"/>
                                        </p:tgtEl>
                                        <p:attrNameLst>
                                          <p:attrName>ppt_x</p:attrName>
                                        </p:attrNameLst>
                                      </p:cBhvr>
                                      <p:tavLst>
                                        <p:tav tm="0">
                                          <p:val>
                                            <p:strVal val="#ppt_x-#ppt_w*1.125000"/>
                                          </p:val>
                                        </p:tav>
                                        <p:tav tm="100000">
                                          <p:val>
                                            <p:strVal val="#ppt_x"/>
                                          </p:val>
                                        </p:tav>
                                      </p:tavLst>
                                    </p:anim>
                                    <p:animEffect transition="in" filter="wipe(right)">
                                      <p:cBhvr>
                                        <p:cTn id="70" dur="500"/>
                                        <p:tgtEl>
                                          <p:spTgt spid="61"/>
                                        </p:tgtEl>
                                      </p:cBhvr>
                                    </p:animEffect>
                                  </p:childTnLst>
                                </p:cTn>
                              </p:par>
                              <p:par>
                                <p:cTn id="71" presetID="12" presetClass="entr" presetSubtype="8" fill="hold" nodeType="withEffect">
                                  <p:stCondLst>
                                    <p:cond delay="0"/>
                                  </p:stCondLst>
                                  <p:childTnLst>
                                    <p:set>
                                      <p:cBhvr>
                                        <p:cTn id="72" dur="1" fill="hold">
                                          <p:stCondLst>
                                            <p:cond delay="0"/>
                                          </p:stCondLst>
                                        </p:cTn>
                                        <p:tgtEl>
                                          <p:spTgt spid="62"/>
                                        </p:tgtEl>
                                        <p:attrNameLst>
                                          <p:attrName>style.visibility</p:attrName>
                                        </p:attrNameLst>
                                      </p:cBhvr>
                                      <p:to>
                                        <p:strVal val="visible"/>
                                      </p:to>
                                    </p:set>
                                    <p:anim calcmode="lin" valueType="num">
                                      <p:cBhvr additive="base">
                                        <p:cTn id="73" dur="500"/>
                                        <p:tgtEl>
                                          <p:spTgt spid="62"/>
                                        </p:tgtEl>
                                        <p:attrNameLst>
                                          <p:attrName>ppt_x</p:attrName>
                                        </p:attrNameLst>
                                      </p:cBhvr>
                                      <p:tavLst>
                                        <p:tav tm="0">
                                          <p:val>
                                            <p:strVal val="#ppt_x-#ppt_w*1.125000"/>
                                          </p:val>
                                        </p:tav>
                                        <p:tav tm="100000">
                                          <p:val>
                                            <p:strVal val="#ppt_x"/>
                                          </p:val>
                                        </p:tav>
                                      </p:tavLst>
                                    </p:anim>
                                    <p:animEffect transition="in" filter="wipe(right)">
                                      <p:cBhvr>
                                        <p:cTn id="74" dur="500"/>
                                        <p:tgtEl>
                                          <p:spTgt spid="62"/>
                                        </p:tgtEl>
                                      </p:cBhvr>
                                    </p:animEffect>
                                  </p:childTnLst>
                                </p:cTn>
                              </p:par>
                              <p:par>
                                <p:cTn id="75" presetID="12" presetClass="entr" presetSubtype="8" fill="hold" nodeType="withEffect">
                                  <p:stCondLst>
                                    <p:cond delay="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500"/>
                                        <p:tgtEl>
                                          <p:spTgt spid="63"/>
                                        </p:tgtEl>
                                        <p:attrNameLst>
                                          <p:attrName>ppt_x</p:attrName>
                                        </p:attrNameLst>
                                      </p:cBhvr>
                                      <p:tavLst>
                                        <p:tav tm="0">
                                          <p:val>
                                            <p:strVal val="#ppt_x-#ppt_w*1.125000"/>
                                          </p:val>
                                        </p:tav>
                                        <p:tav tm="100000">
                                          <p:val>
                                            <p:strVal val="#ppt_x"/>
                                          </p:val>
                                        </p:tav>
                                      </p:tavLst>
                                    </p:anim>
                                    <p:animEffect transition="in" filter="wipe(right)">
                                      <p:cBhvr>
                                        <p:cTn id="78" dur="500"/>
                                        <p:tgtEl>
                                          <p:spTgt spid="63"/>
                                        </p:tgtEl>
                                      </p:cBhvr>
                                    </p:animEffect>
                                  </p:childTnLst>
                                </p:cTn>
                              </p:par>
                              <p:par>
                                <p:cTn id="79" presetID="12" presetClass="entr" presetSubtype="8" fill="hold" nodeType="withEffect">
                                  <p:stCondLst>
                                    <p:cond delay="0"/>
                                  </p:stCondLst>
                                  <p:childTnLst>
                                    <p:set>
                                      <p:cBhvr>
                                        <p:cTn id="80" dur="1" fill="hold">
                                          <p:stCondLst>
                                            <p:cond delay="0"/>
                                          </p:stCondLst>
                                        </p:cTn>
                                        <p:tgtEl>
                                          <p:spTgt spid="64"/>
                                        </p:tgtEl>
                                        <p:attrNameLst>
                                          <p:attrName>style.visibility</p:attrName>
                                        </p:attrNameLst>
                                      </p:cBhvr>
                                      <p:to>
                                        <p:strVal val="visible"/>
                                      </p:to>
                                    </p:set>
                                    <p:anim calcmode="lin" valueType="num">
                                      <p:cBhvr additive="base">
                                        <p:cTn id="81" dur="500"/>
                                        <p:tgtEl>
                                          <p:spTgt spid="64"/>
                                        </p:tgtEl>
                                        <p:attrNameLst>
                                          <p:attrName>ppt_x</p:attrName>
                                        </p:attrNameLst>
                                      </p:cBhvr>
                                      <p:tavLst>
                                        <p:tav tm="0">
                                          <p:val>
                                            <p:strVal val="#ppt_x-#ppt_w*1.125000"/>
                                          </p:val>
                                        </p:tav>
                                        <p:tav tm="100000">
                                          <p:val>
                                            <p:strVal val="#ppt_x"/>
                                          </p:val>
                                        </p:tav>
                                      </p:tavLst>
                                    </p:anim>
                                    <p:animEffect transition="in" filter="wipe(right)">
                                      <p:cBhvr>
                                        <p:cTn id="82" dur="500"/>
                                        <p:tgtEl>
                                          <p:spTgt spid="64"/>
                                        </p:tgtEl>
                                      </p:cBhvr>
                                    </p:animEffect>
                                  </p:childTnLst>
                                </p:cTn>
                              </p:par>
                            </p:childTnLst>
                          </p:cTn>
                        </p:par>
                        <p:par>
                          <p:cTn id="83" fill="hold">
                            <p:stCondLst>
                              <p:cond delay="3870"/>
                            </p:stCondLst>
                            <p:childTnLst>
                              <p:par>
                                <p:cTn id="84" presetID="2" presetClass="entr" presetSubtype="2"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500" fill="hold"/>
                                        <p:tgtEl>
                                          <p:spTgt spid="17"/>
                                        </p:tgtEl>
                                        <p:attrNameLst>
                                          <p:attrName>ppt_x</p:attrName>
                                        </p:attrNameLst>
                                      </p:cBhvr>
                                      <p:tavLst>
                                        <p:tav tm="0">
                                          <p:val>
                                            <p:strVal val="1+#ppt_w/2"/>
                                          </p:val>
                                        </p:tav>
                                        <p:tav tm="100000">
                                          <p:val>
                                            <p:strVal val="#ppt_x"/>
                                          </p:val>
                                        </p:tav>
                                      </p:tavLst>
                                    </p:anim>
                                    <p:anim calcmode="lin" valueType="num">
                                      <p:cBhvr additive="base">
                                        <p:cTn id="87" dur="500" fill="hold"/>
                                        <p:tgtEl>
                                          <p:spTgt spid="17"/>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150"/>
                                  </p:stCondLst>
                                  <p:childTnLst>
                                    <p:set>
                                      <p:cBhvr>
                                        <p:cTn id="89" dur="1" fill="hold">
                                          <p:stCondLst>
                                            <p:cond delay="0"/>
                                          </p:stCondLst>
                                        </p:cTn>
                                        <p:tgtEl>
                                          <p:spTgt spid="23"/>
                                        </p:tgtEl>
                                        <p:attrNameLst>
                                          <p:attrName>style.visibility</p:attrName>
                                        </p:attrNameLst>
                                      </p:cBhvr>
                                      <p:to>
                                        <p:strVal val="visible"/>
                                      </p:to>
                                    </p:set>
                                    <p:anim calcmode="lin" valueType="num">
                                      <p:cBhvr additive="base">
                                        <p:cTn id="90" dur="500" fill="hold"/>
                                        <p:tgtEl>
                                          <p:spTgt spid="23"/>
                                        </p:tgtEl>
                                        <p:attrNameLst>
                                          <p:attrName>ppt_x</p:attrName>
                                        </p:attrNameLst>
                                      </p:cBhvr>
                                      <p:tavLst>
                                        <p:tav tm="0">
                                          <p:val>
                                            <p:strVal val="1+#ppt_w/2"/>
                                          </p:val>
                                        </p:tav>
                                        <p:tav tm="100000">
                                          <p:val>
                                            <p:strVal val="#ppt_x"/>
                                          </p:val>
                                        </p:tav>
                                      </p:tavLst>
                                    </p:anim>
                                    <p:anim calcmode="lin" valueType="num">
                                      <p:cBhvr additive="base">
                                        <p:cTn id="91" dur="500" fill="hold"/>
                                        <p:tgtEl>
                                          <p:spTgt spid="23"/>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300"/>
                                  </p:stCondLst>
                                  <p:childTnLst>
                                    <p:set>
                                      <p:cBhvr>
                                        <p:cTn id="93" dur="1" fill="hold">
                                          <p:stCondLst>
                                            <p:cond delay="0"/>
                                          </p:stCondLst>
                                        </p:cTn>
                                        <p:tgtEl>
                                          <p:spTgt spid="29"/>
                                        </p:tgtEl>
                                        <p:attrNameLst>
                                          <p:attrName>style.visibility</p:attrName>
                                        </p:attrNameLst>
                                      </p:cBhvr>
                                      <p:to>
                                        <p:strVal val="visible"/>
                                      </p:to>
                                    </p:set>
                                    <p:anim calcmode="lin" valueType="num">
                                      <p:cBhvr additive="base">
                                        <p:cTn id="94" dur="500" fill="hold"/>
                                        <p:tgtEl>
                                          <p:spTgt spid="29"/>
                                        </p:tgtEl>
                                        <p:attrNameLst>
                                          <p:attrName>ppt_x</p:attrName>
                                        </p:attrNameLst>
                                      </p:cBhvr>
                                      <p:tavLst>
                                        <p:tav tm="0">
                                          <p:val>
                                            <p:strVal val="1+#ppt_w/2"/>
                                          </p:val>
                                        </p:tav>
                                        <p:tav tm="100000">
                                          <p:val>
                                            <p:strVal val="#ppt_x"/>
                                          </p:val>
                                        </p:tav>
                                      </p:tavLst>
                                    </p:anim>
                                    <p:anim calcmode="lin" valueType="num">
                                      <p:cBhvr additive="base">
                                        <p:cTn id="95" dur="500" fill="hold"/>
                                        <p:tgtEl>
                                          <p:spTgt spid="29"/>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450"/>
                                  </p:stCondLst>
                                  <p:childTnLst>
                                    <p:set>
                                      <p:cBhvr>
                                        <p:cTn id="97" dur="1" fill="hold">
                                          <p:stCondLst>
                                            <p:cond delay="0"/>
                                          </p:stCondLst>
                                        </p:cTn>
                                        <p:tgtEl>
                                          <p:spTgt spid="35"/>
                                        </p:tgtEl>
                                        <p:attrNameLst>
                                          <p:attrName>style.visibility</p:attrName>
                                        </p:attrNameLst>
                                      </p:cBhvr>
                                      <p:to>
                                        <p:strVal val="visible"/>
                                      </p:to>
                                    </p:set>
                                    <p:anim calcmode="lin" valueType="num">
                                      <p:cBhvr additive="base">
                                        <p:cTn id="98" dur="500" fill="hold"/>
                                        <p:tgtEl>
                                          <p:spTgt spid="35"/>
                                        </p:tgtEl>
                                        <p:attrNameLst>
                                          <p:attrName>ppt_x</p:attrName>
                                        </p:attrNameLst>
                                      </p:cBhvr>
                                      <p:tavLst>
                                        <p:tav tm="0">
                                          <p:val>
                                            <p:strVal val="1+#ppt_w/2"/>
                                          </p:val>
                                        </p:tav>
                                        <p:tav tm="100000">
                                          <p:val>
                                            <p:strVal val="#ppt_x"/>
                                          </p:val>
                                        </p:tav>
                                      </p:tavLst>
                                    </p:anim>
                                    <p:anim calcmode="lin" valueType="num">
                                      <p:cBhvr additive="base">
                                        <p:cTn id="99" dur="500" fill="hold"/>
                                        <p:tgtEl>
                                          <p:spTgt spid="3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600"/>
                                  </p:stCondLst>
                                  <p:childTnLst>
                                    <p:set>
                                      <p:cBhvr>
                                        <p:cTn id="101" dur="1" fill="hold">
                                          <p:stCondLst>
                                            <p:cond delay="0"/>
                                          </p:stCondLst>
                                        </p:cTn>
                                        <p:tgtEl>
                                          <p:spTgt spid="41"/>
                                        </p:tgtEl>
                                        <p:attrNameLst>
                                          <p:attrName>style.visibility</p:attrName>
                                        </p:attrNameLst>
                                      </p:cBhvr>
                                      <p:to>
                                        <p:strVal val="visible"/>
                                      </p:to>
                                    </p:set>
                                    <p:anim calcmode="lin" valueType="num">
                                      <p:cBhvr additive="base">
                                        <p:cTn id="102" dur="500" fill="hold"/>
                                        <p:tgtEl>
                                          <p:spTgt spid="41"/>
                                        </p:tgtEl>
                                        <p:attrNameLst>
                                          <p:attrName>ppt_x</p:attrName>
                                        </p:attrNameLst>
                                      </p:cBhvr>
                                      <p:tavLst>
                                        <p:tav tm="0">
                                          <p:val>
                                            <p:strVal val="1+#ppt_w/2"/>
                                          </p:val>
                                        </p:tav>
                                        <p:tav tm="100000">
                                          <p:val>
                                            <p:strVal val="#ppt_x"/>
                                          </p:val>
                                        </p:tav>
                                      </p:tavLst>
                                    </p:anim>
                                    <p:anim calcmode="lin" valueType="num">
                                      <p:cBhvr additive="base">
                                        <p:cTn id="103"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7" grpId="0"/>
      <p:bldP spid="24" grpId="0"/>
      <p:bldP spid="23" grpId="0"/>
      <p:bldP spid="30" grpId="0"/>
      <p:bldP spid="29" grpId="0"/>
      <p:bldP spid="36" grpId="0"/>
      <p:bldP spid="35" grpId="0"/>
      <p:bldP spid="42" grpId="0"/>
      <p:bldP spid="41" grpId="0"/>
      <p:bldP spid="6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14"/>
          <p:cNvGrpSpPr>
            <a:grpSpLocks/>
          </p:cNvGrpSpPr>
          <p:nvPr/>
        </p:nvGrpSpPr>
        <p:grpSpPr bwMode="auto">
          <a:xfrm>
            <a:off x="2973388" y="1243013"/>
            <a:ext cx="4884737" cy="1512887"/>
            <a:chOff x="0" y="0"/>
            <a:chExt cx="5117724" cy="1584176"/>
          </a:xfrm>
        </p:grpSpPr>
        <p:sp>
          <p:nvSpPr>
            <p:cNvPr id="93" name="矩形 33"/>
            <p:cNvSpPr>
              <a:spLocks noChangeArrowheads="1"/>
            </p:cNvSpPr>
            <p:nvPr/>
          </p:nvSpPr>
          <p:spPr bwMode="auto">
            <a:xfrm>
              <a:off x="0" y="0"/>
              <a:ext cx="5117724" cy="1584176"/>
            </a:xfrm>
            <a:prstGeom prst="rect">
              <a:avLst/>
            </a:prstGeom>
            <a:solidFill>
              <a:srgbClr val="0070C0"/>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94" name="矩形 37"/>
            <p:cNvSpPr>
              <a:spLocks/>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95" name="组合 17"/>
          <p:cNvGrpSpPr>
            <a:grpSpLocks/>
          </p:cNvGrpSpPr>
          <p:nvPr/>
        </p:nvGrpSpPr>
        <p:grpSpPr bwMode="auto">
          <a:xfrm>
            <a:off x="1258888" y="1243013"/>
            <a:ext cx="1660525" cy="1512887"/>
            <a:chOff x="0" y="0"/>
            <a:chExt cx="1739117" cy="1584176"/>
          </a:xfrm>
        </p:grpSpPr>
        <p:sp>
          <p:nvSpPr>
            <p:cNvPr id="96" name="矩形 1"/>
            <p:cNvSpPr>
              <a:spLocks noChangeArrowheads="1"/>
            </p:cNvSpPr>
            <p:nvPr/>
          </p:nvSpPr>
          <p:spPr bwMode="auto">
            <a:xfrm>
              <a:off x="0" y="0"/>
              <a:ext cx="1739117" cy="1584176"/>
            </a:xfrm>
            <a:prstGeom prst="rect">
              <a:avLst/>
            </a:prstGeom>
            <a:solidFill>
              <a:schemeClr val="bg2"/>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97" name="矩形 4"/>
            <p:cNvSpPr>
              <a:spLocks noChangeArrowheads="1"/>
            </p:cNvSpPr>
            <p:nvPr/>
          </p:nvSpPr>
          <p:spPr bwMode="auto">
            <a:xfrm>
              <a:off x="134323" y="132015"/>
              <a:ext cx="1320147" cy="1320147"/>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98" name="矩形 8"/>
            <p:cNvSpPr>
              <a:spLocks/>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chemeClr val="bg1">
                <a:alpha val="20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99" name="그룹 119"/>
          <p:cNvGrpSpPr>
            <a:grpSpLocks/>
          </p:cNvGrpSpPr>
          <p:nvPr/>
        </p:nvGrpSpPr>
        <p:grpSpPr bwMode="auto">
          <a:xfrm>
            <a:off x="2776538" y="1676400"/>
            <a:ext cx="342900" cy="654050"/>
            <a:chOff x="0" y="0"/>
            <a:chExt cx="419802" cy="800732"/>
          </a:xfrm>
        </p:grpSpPr>
        <p:grpSp>
          <p:nvGrpSpPr>
            <p:cNvPr id="100" name="그룹 17"/>
            <p:cNvGrpSpPr>
              <a:grpSpLocks/>
            </p:cNvGrpSpPr>
            <p:nvPr/>
          </p:nvGrpSpPr>
          <p:grpSpPr bwMode="auto">
            <a:xfrm>
              <a:off x="0" y="0"/>
              <a:ext cx="419802" cy="125248"/>
              <a:chOff x="0" y="0"/>
              <a:chExt cx="550862" cy="165204"/>
            </a:xfrm>
          </p:grpSpPr>
          <p:sp>
            <p:nvSpPr>
              <p:cNvPr id="107"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108"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109" name="모서리가 둥근 직사각형 25"/>
              <p:cNvGrpSpPr>
                <a:grpSpLocks/>
              </p:cNvGrpSpPr>
              <p:nvPr/>
            </p:nvGrpSpPr>
            <p:grpSpPr bwMode="auto">
              <a:xfrm>
                <a:off x="-13252" y="-19558"/>
                <a:ext cx="597034" cy="314910"/>
                <a:chOff x="0" y="0"/>
                <a:chExt cx="371856" cy="195072"/>
              </a:xfrm>
            </p:grpSpPr>
            <p:pic>
              <p:nvPicPr>
                <p:cNvPr id="110" name="모서리가 둥근 직사각형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71856"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11" name="Text Box 18"/>
                <p:cNvSpPr txBox="1">
                  <a:spLocks noChangeArrowheads="1"/>
                </p:cNvSpPr>
                <p:nvPr/>
              </p:nvSpPr>
              <p:spPr bwMode="auto">
                <a:xfrm>
                  <a:off x="76377" y="52549"/>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nvGrpSpPr>
            <p:cNvPr id="101" name="그룹 17"/>
            <p:cNvGrpSpPr>
              <a:grpSpLocks/>
            </p:cNvGrpSpPr>
            <p:nvPr/>
          </p:nvGrpSpPr>
          <p:grpSpPr bwMode="auto">
            <a:xfrm>
              <a:off x="0" y="675484"/>
              <a:ext cx="419802" cy="125248"/>
              <a:chOff x="0" y="0"/>
              <a:chExt cx="550862" cy="165204"/>
            </a:xfrm>
          </p:grpSpPr>
          <p:sp>
            <p:nvSpPr>
              <p:cNvPr id="102"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103"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104" name="모서리가 둥근 직사각형 25"/>
              <p:cNvGrpSpPr>
                <a:grpSpLocks/>
              </p:cNvGrpSpPr>
              <p:nvPr/>
            </p:nvGrpSpPr>
            <p:grpSpPr bwMode="auto">
              <a:xfrm>
                <a:off x="-13252" y="-15000"/>
                <a:ext cx="597034" cy="305069"/>
                <a:chOff x="0" y="0"/>
                <a:chExt cx="371856" cy="188976"/>
              </a:xfrm>
            </p:grpSpPr>
            <p:pic>
              <p:nvPicPr>
                <p:cNvPr id="105" name="모서리가 둥근 직사각형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71856" cy="18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6" name="Text Box 24"/>
                <p:cNvSpPr txBox="1">
                  <a:spLocks noChangeArrowheads="1"/>
                </p:cNvSpPr>
                <p:nvPr/>
              </p:nvSpPr>
              <p:spPr bwMode="auto">
                <a:xfrm>
                  <a:off x="76377" y="49726"/>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sp>
        <p:nvSpPr>
          <p:cNvPr id="112" name="Text Box 11"/>
          <p:cNvSpPr txBox="1">
            <a:spLocks noChangeArrowheads="1"/>
          </p:cNvSpPr>
          <p:nvPr/>
        </p:nvSpPr>
        <p:spPr bwMode="auto">
          <a:xfrm>
            <a:off x="3252788" y="1400175"/>
            <a:ext cx="4462462"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r>
              <a:rPr lang="zh-CN" altLang="en-US"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endParaRPr lang="zh-CN" altLang="en-US" sz="1200" dirty="0">
              <a:solidFill>
                <a:schemeClr val="bg1"/>
              </a:solidFill>
              <a:latin typeface="微软雅黑" pitchFamily="34" charset="-122"/>
              <a:ea typeface="微软雅黑" pitchFamily="34" charset="-122"/>
            </a:endParaRPr>
          </a:p>
        </p:txBody>
      </p:sp>
      <p:grpSp>
        <p:nvGrpSpPr>
          <p:cNvPr id="113" name="组合 45"/>
          <p:cNvGrpSpPr>
            <a:grpSpLocks/>
          </p:cNvGrpSpPr>
          <p:nvPr/>
        </p:nvGrpSpPr>
        <p:grpSpPr bwMode="auto">
          <a:xfrm>
            <a:off x="1258888" y="3003550"/>
            <a:ext cx="4886325" cy="1512888"/>
            <a:chOff x="0" y="0"/>
            <a:chExt cx="5117724" cy="1584176"/>
          </a:xfrm>
        </p:grpSpPr>
        <p:sp>
          <p:nvSpPr>
            <p:cNvPr id="114" name="矩形 46"/>
            <p:cNvSpPr>
              <a:spLocks noChangeArrowheads="1"/>
            </p:cNvSpPr>
            <p:nvPr/>
          </p:nvSpPr>
          <p:spPr bwMode="auto">
            <a:xfrm>
              <a:off x="0" y="0"/>
              <a:ext cx="5117724" cy="1584176"/>
            </a:xfrm>
            <a:prstGeom prst="rect">
              <a:avLst/>
            </a:prstGeom>
            <a:solidFill>
              <a:schemeClr val="bg1">
                <a:lumMod val="50000"/>
              </a:schemeClr>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115" name="矩形 37"/>
            <p:cNvSpPr>
              <a:spLocks/>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16" name="组合 48"/>
          <p:cNvGrpSpPr>
            <a:grpSpLocks/>
          </p:cNvGrpSpPr>
          <p:nvPr/>
        </p:nvGrpSpPr>
        <p:grpSpPr bwMode="auto">
          <a:xfrm>
            <a:off x="6224588" y="3003550"/>
            <a:ext cx="1658937" cy="1512888"/>
            <a:chOff x="0" y="0"/>
            <a:chExt cx="1739117" cy="1584176"/>
          </a:xfrm>
        </p:grpSpPr>
        <p:sp>
          <p:nvSpPr>
            <p:cNvPr id="117" name="矩形 49"/>
            <p:cNvSpPr>
              <a:spLocks noChangeArrowheads="1"/>
            </p:cNvSpPr>
            <p:nvPr/>
          </p:nvSpPr>
          <p:spPr bwMode="auto">
            <a:xfrm>
              <a:off x="0" y="0"/>
              <a:ext cx="1739117" cy="1584176"/>
            </a:xfrm>
            <a:prstGeom prst="rect">
              <a:avLst/>
            </a:prstGeom>
            <a:solidFill>
              <a:schemeClr val="bg1">
                <a:lumMod val="85000"/>
              </a:schemeClr>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118" name="矩形 50"/>
            <p:cNvSpPr>
              <a:spLocks noChangeArrowheads="1"/>
            </p:cNvSpPr>
            <p:nvPr/>
          </p:nvSpPr>
          <p:spPr bwMode="auto">
            <a:xfrm>
              <a:off x="206262" y="132015"/>
              <a:ext cx="1320147" cy="1320147"/>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119" name="矩形 8"/>
            <p:cNvSpPr>
              <a:spLocks/>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chemeClr val="bg1">
                <a:alpha val="20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20" name="그룹 119"/>
          <p:cNvGrpSpPr>
            <a:grpSpLocks/>
          </p:cNvGrpSpPr>
          <p:nvPr/>
        </p:nvGrpSpPr>
        <p:grpSpPr bwMode="auto">
          <a:xfrm>
            <a:off x="6008688" y="3470275"/>
            <a:ext cx="344487" cy="654050"/>
            <a:chOff x="0" y="0"/>
            <a:chExt cx="419802" cy="800732"/>
          </a:xfrm>
        </p:grpSpPr>
        <p:grpSp>
          <p:nvGrpSpPr>
            <p:cNvPr id="121" name="그룹 17"/>
            <p:cNvGrpSpPr>
              <a:grpSpLocks/>
            </p:cNvGrpSpPr>
            <p:nvPr/>
          </p:nvGrpSpPr>
          <p:grpSpPr bwMode="auto">
            <a:xfrm>
              <a:off x="0" y="0"/>
              <a:ext cx="419802" cy="125248"/>
              <a:chOff x="0" y="0"/>
              <a:chExt cx="550862" cy="165204"/>
            </a:xfrm>
          </p:grpSpPr>
          <p:sp>
            <p:nvSpPr>
              <p:cNvPr id="128"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129"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130" name="모서리가 둥근 직사각형 25"/>
              <p:cNvGrpSpPr>
                <a:grpSpLocks/>
              </p:cNvGrpSpPr>
              <p:nvPr/>
            </p:nvGrpSpPr>
            <p:grpSpPr bwMode="auto">
              <a:xfrm>
                <a:off x="-7599" y="-21385"/>
                <a:ext cx="587247" cy="314910"/>
                <a:chOff x="0" y="0"/>
                <a:chExt cx="365760" cy="195072"/>
              </a:xfrm>
            </p:grpSpPr>
            <p:pic>
              <p:nvPicPr>
                <p:cNvPr id="131" name="모서리가 둥근 직사각형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32" name="Text Box 39"/>
                <p:cNvSpPr txBox="1">
                  <a:spLocks noChangeArrowheads="1"/>
                </p:cNvSpPr>
                <p:nvPr/>
              </p:nvSpPr>
              <p:spPr bwMode="auto">
                <a:xfrm>
                  <a:off x="72856" y="53681"/>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nvGrpSpPr>
            <p:cNvPr id="122" name="그룹 17"/>
            <p:cNvGrpSpPr>
              <a:grpSpLocks/>
            </p:cNvGrpSpPr>
            <p:nvPr/>
          </p:nvGrpSpPr>
          <p:grpSpPr bwMode="auto">
            <a:xfrm>
              <a:off x="0" y="675484"/>
              <a:ext cx="419802" cy="125248"/>
              <a:chOff x="0" y="0"/>
              <a:chExt cx="550862" cy="165204"/>
            </a:xfrm>
          </p:grpSpPr>
          <p:sp>
            <p:nvSpPr>
              <p:cNvPr id="123"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124"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125" name="모서리가 둥근 직사각형 25"/>
              <p:cNvGrpSpPr>
                <a:grpSpLocks/>
              </p:cNvGrpSpPr>
              <p:nvPr/>
            </p:nvGrpSpPr>
            <p:grpSpPr bwMode="auto">
              <a:xfrm>
                <a:off x="-7599" y="-16828"/>
                <a:ext cx="587247" cy="314910"/>
                <a:chOff x="0" y="0"/>
                <a:chExt cx="365760" cy="195072"/>
              </a:xfrm>
            </p:grpSpPr>
            <p:pic>
              <p:nvPicPr>
                <p:cNvPr id="126" name="모서리가 둥근 직사각형 2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7" name="Text Box 45"/>
                <p:cNvSpPr txBox="1">
                  <a:spLocks noChangeArrowheads="1"/>
                </p:cNvSpPr>
                <p:nvPr/>
              </p:nvSpPr>
              <p:spPr bwMode="auto">
                <a:xfrm>
                  <a:off x="72856" y="50858"/>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sp>
        <p:nvSpPr>
          <p:cNvPr id="133" name="Text Box 11"/>
          <p:cNvSpPr txBox="1">
            <a:spLocks noChangeArrowheads="1"/>
          </p:cNvSpPr>
          <p:nvPr/>
        </p:nvSpPr>
        <p:spPr bwMode="auto">
          <a:xfrm>
            <a:off x="1517650" y="3159125"/>
            <a:ext cx="4462463"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r>
              <a:rPr lang="zh-CN" altLang="en-US"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endParaRPr lang="zh-CN" altLang="en-US" sz="1200" dirty="0">
              <a:solidFill>
                <a:schemeClr val="bg1"/>
              </a:solidFill>
              <a:latin typeface="微软雅黑" pitchFamily="34" charset="-122"/>
              <a:ea typeface="微软雅黑" pitchFamily="34" charset="-122"/>
            </a:endParaRPr>
          </a:p>
        </p:txBody>
      </p:sp>
      <p:sp>
        <p:nvSpPr>
          <p:cNvPr id="13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51003762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wipe(left)">
                                      <p:cBhvr>
                                        <p:cTn id="7" dur="500"/>
                                        <p:tgtEl>
                                          <p:spTgt spid="134"/>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additive="base">
                                        <p:cTn id="11" dur="300" fill="hold"/>
                                        <p:tgtEl>
                                          <p:spTgt spid="95"/>
                                        </p:tgtEl>
                                        <p:attrNameLst>
                                          <p:attrName>ppt_x</p:attrName>
                                        </p:attrNameLst>
                                      </p:cBhvr>
                                      <p:tavLst>
                                        <p:tav tm="0">
                                          <p:val>
                                            <p:strVal val="0-#ppt_w/2"/>
                                          </p:val>
                                        </p:tav>
                                        <p:tav tm="100000">
                                          <p:val>
                                            <p:strVal val="#ppt_x"/>
                                          </p:val>
                                        </p:tav>
                                      </p:tavLst>
                                    </p:anim>
                                    <p:anim calcmode="lin" valueType="num">
                                      <p:cBhvr additive="base">
                                        <p:cTn id="12" dur="300" fill="hold"/>
                                        <p:tgtEl>
                                          <p:spTgt spid="95"/>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0"/>
                                  </p:stCondLst>
                                  <p:childTnLst>
                                    <p:set>
                                      <p:cBhvr>
                                        <p:cTn id="14" dur="1" fill="hold">
                                          <p:stCondLst>
                                            <p:cond delay="0"/>
                                          </p:stCondLst>
                                        </p:cTn>
                                        <p:tgtEl>
                                          <p:spTgt spid="92"/>
                                        </p:tgtEl>
                                        <p:attrNameLst>
                                          <p:attrName>style.visibility</p:attrName>
                                        </p:attrNameLst>
                                      </p:cBhvr>
                                      <p:to>
                                        <p:strVal val="visible"/>
                                      </p:to>
                                    </p:set>
                                    <p:anim calcmode="lin" valueType="num">
                                      <p:cBhvr additive="base">
                                        <p:cTn id="15" dur="300" fill="hold"/>
                                        <p:tgtEl>
                                          <p:spTgt spid="92"/>
                                        </p:tgtEl>
                                        <p:attrNameLst>
                                          <p:attrName>ppt_x</p:attrName>
                                        </p:attrNameLst>
                                      </p:cBhvr>
                                      <p:tavLst>
                                        <p:tav tm="0">
                                          <p:val>
                                            <p:strVal val="1+#ppt_w/2"/>
                                          </p:val>
                                        </p:tav>
                                        <p:tav tm="100000">
                                          <p:val>
                                            <p:strVal val="#ppt_x"/>
                                          </p:val>
                                        </p:tav>
                                      </p:tavLst>
                                    </p:anim>
                                    <p:anim calcmode="lin" valueType="num">
                                      <p:cBhvr additive="base">
                                        <p:cTn id="16" dur="300" fill="hold"/>
                                        <p:tgtEl>
                                          <p:spTgt spid="92"/>
                                        </p:tgtEl>
                                        <p:attrNameLst>
                                          <p:attrName>ppt_y</p:attrName>
                                        </p:attrNameLst>
                                      </p:cBhvr>
                                      <p:tavLst>
                                        <p:tav tm="0">
                                          <p:val>
                                            <p:strVal val="#ppt_y"/>
                                          </p:val>
                                        </p:tav>
                                        <p:tav tm="100000">
                                          <p:val>
                                            <p:strVal val="#ppt_y"/>
                                          </p:val>
                                        </p:tav>
                                      </p:tavLst>
                                    </p:anim>
                                  </p:childTnLst>
                                </p:cTn>
                              </p:par>
                            </p:childTnLst>
                          </p:cTn>
                        </p:par>
                        <p:par>
                          <p:cTn id="17" fill="hold">
                            <p:stCondLst>
                              <p:cond delay="800"/>
                            </p:stCondLst>
                            <p:childTnLst>
                              <p:par>
                                <p:cTn id="18" presetID="16" presetClass="entr" presetSubtype="21" fill="hold" nodeType="afterEffect">
                                  <p:stCondLst>
                                    <p:cond delay="0"/>
                                  </p:stCondLst>
                                  <p:childTnLst>
                                    <p:set>
                                      <p:cBhvr>
                                        <p:cTn id="19" dur="1" fill="hold">
                                          <p:stCondLst>
                                            <p:cond delay="0"/>
                                          </p:stCondLst>
                                        </p:cTn>
                                        <p:tgtEl>
                                          <p:spTgt spid="99"/>
                                        </p:tgtEl>
                                        <p:attrNameLst>
                                          <p:attrName>style.visibility</p:attrName>
                                        </p:attrNameLst>
                                      </p:cBhvr>
                                      <p:to>
                                        <p:strVal val="visible"/>
                                      </p:to>
                                    </p:set>
                                    <p:animEffect transition="in" filter="barn(inVertical)">
                                      <p:cBhvr>
                                        <p:cTn id="20" dur="400"/>
                                        <p:tgtEl>
                                          <p:spTgt spid="99"/>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12"/>
                                        </p:tgtEl>
                                        <p:attrNameLst>
                                          <p:attrName>style.visibility</p:attrName>
                                        </p:attrNameLst>
                                      </p:cBhvr>
                                      <p:to>
                                        <p:strVal val="visible"/>
                                      </p:to>
                                    </p:set>
                                    <p:animEffect transition="in" filter="fade">
                                      <p:cBhvr>
                                        <p:cTn id="23" dur="500"/>
                                        <p:tgtEl>
                                          <p:spTgt spid="112"/>
                                        </p:tgtEl>
                                      </p:cBhvr>
                                    </p:animEffect>
                                    <p:anim calcmode="lin" valueType="num">
                                      <p:cBhvr>
                                        <p:cTn id="24" dur="500" fill="hold"/>
                                        <p:tgtEl>
                                          <p:spTgt spid="112"/>
                                        </p:tgtEl>
                                        <p:attrNameLst>
                                          <p:attrName>ppt_x</p:attrName>
                                        </p:attrNameLst>
                                      </p:cBhvr>
                                      <p:tavLst>
                                        <p:tav tm="0">
                                          <p:val>
                                            <p:strVal val="#ppt_x"/>
                                          </p:val>
                                        </p:tav>
                                        <p:tav tm="100000">
                                          <p:val>
                                            <p:strVal val="#ppt_x"/>
                                          </p:val>
                                        </p:tav>
                                      </p:tavLst>
                                    </p:anim>
                                    <p:anim calcmode="lin" valueType="num">
                                      <p:cBhvr>
                                        <p:cTn id="25" dur="500" fill="hold"/>
                                        <p:tgtEl>
                                          <p:spTgt spid="112"/>
                                        </p:tgtEl>
                                        <p:attrNameLst>
                                          <p:attrName>ppt_y</p:attrName>
                                        </p:attrNameLst>
                                      </p:cBhvr>
                                      <p:tavLst>
                                        <p:tav tm="0">
                                          <p:val>
                                            <p:strVal val="#ppt_y+.1"/>
                                          </p:val>
                                        </p:tav>
                                        <p:tav tm="100000">
                                          <p:val>
                                            <p:strVal val="#ppt_y"/>
                                          </p:val>
                                        </p:tav>
                                      </p:tavLst>
                                    </p:anim>
                                  </p:childTnLst>
                                </p:cTn>
                              </p:par>
                            </p:childTnLst>
                          </p:cTn>
                        </p:par>
                        <p:par>
                          <p:cTn id="26" fill="hold">
                            <p:stCondLst>
                              <p:cond delay="1300"/>
                            </p:stCondLst>
                            <p:childTnLst>
                              <p:par>
                                <p:cTn id="27" presetID="2" presetClass="entr" presetSubtype="8" decel="50000" fill="hold" nodeType="afterEffect">
                                  <p:stCondLst>
                                    <p:cond delay="0"/>
                                  </p:stCondLst>
                                  <p:childTnLst>
                                    <p:set>
                                      <p:cBhvr>
                                        <p:cTn id="28" dur="1" fill="hold">
                                          <p:stCondLst>
                                            <p:cond delay="0"/>
                                          </p:stCondLst>
                                        </p:cTn>
                                        <p:tgtEl>
                                          <p:spTgt spid="113"/>
                                        </p:tgtEl>
                                        <p:attrNameLst>
                                          <p:attrName>style.visibility</p:attrName>
                                        </p:attrNameLst>
                                      </p:cBhvr>
                                      <p:to>
                                        <p:strVal val="visible"/>
                                      </p:to>
                                    </p:set>
                                    <p:anim calcmode="lin" valueType="num">
                                      <p:cBhvr additive="base">
                                        <p:cTn id="29" dur="300" fill="hold"/>
                                        <p:tgtEl>
                                          <p:spTgt spid="113"/>
                                        </p:tgtEl>
                                        <p:attrNameLst>
                                          <p:attrName>ppt_x</p:attrName>
                                        </p:attrNameLst>
                                      </p:cBhvr>
                                      <p:tavLst>
                                        <p:tav tm="0">
                                          <p:val>
                                            <p:strVal val="0-#ppt_w/2"/>
                                          </p:val>
                                        </p:tav>
                                        <p:tav tm="100000">
                                          <p:val>
                                            <p:strVal val="#ppt_x"/>
                                          </p:val>
                                        </p:tav>
                                      </p:tavLst>
                                    </p:anim>
                                    <p:anim calcmode="lin" valueType="num">
                                      <p:cBhvr additive="base">
                                        <p:cTn id="30" dur="300" fill="hold"/>
                                        <p:tgtEl>
                                          <p:spTgt spid="113"/>
                                        </p:tgtEl>
                                        <p:attrNameLst>
                                          <p:attrName>ppt_y</p:attrName>
                                        </p:attrNameLst>
                                      </p:cBhvr>
                                      <p:tavLst>
                                        <p:tav tm="0">
                                          <p:val>
                                            <p:strVal val="#ppt_y"/>
                                          </p:val>
                                        </p:tav>
                                        <p:tav tm="100000">
                                          <p:val>
                                            <p:strVal val="#ppt_y"/>
                                          </p:val>
                                        </p:tav>
                                      </p:tavLst>
                                    </p:anim>
                                  </p:childTnLst>
                                </p:cTn>
                              </p:par>
                              <p:par>
                                <p:cTn id="31" presetID="2" presetClass="entr" presetSubtype="2" decel="50000" fill="hold" nodeType="withEffect">
                                  <p:stCondLst>
                                    <p:cond delay="0"/>
                                  </p:stCondLst>
                                  <p:childTnLst>
                                    <p:set>
                                      <p:cBhvr>
                                        <p:cTn id="32" dur="1" fill="hold">
                                          <p:stCondLst>
                                            <p:cond delay="0"/>
                                          </p:stCondLst>
                                        </p:cTn>
                                        <p:tgtEl>
                                          <p:spTgt spid="116"/>
                                        </p:tgtEl>
                                        <p:attrNameLst>
                                          <p:attrName>style.visibility</p:attrName>
                                        </p:attrNameLst>
                                      </p:cBhvr>
                                      <p:to>
                                        <p:strVal val="visible"/>
                                      </p:to>
                                    </p:set>
                                    <p:anim calcmode="lin" valueType="num">
                                      <p:cBhvr additive="base">
                                        <p:cTn id="33" dur="300" fill="hold"/>
                                        <p:tgtEl>
                                          <p:spTgt spid="116"/>
                                        </p:tgtEl>
                                        <p:attrNameLst>
                                          <p:attrName>ppt_x</p:attrName>
                                        </p:attrNameLst>
                                      </p:cBhvr>
                                      <p:tavLst>
                                        <p:tav tm="0">
                                          <p:val>
                                            <p:strVal val="1+#ppt_w/2"/>
                                          </p:val>
                                        </p:tav>
                                        <p:tav tm="100000">
                                          <p:val>
                                            <p:strVal val="#ppt_x"/>
                                          </p:val>
                                        </p:tav>
                                      </p:tavLst>
                                    </p:anim>
                                    <p:anim calcmode="lin" valueType="num">
                                      <p:cBhvr additive="base">
                                        <p:cTn id="34" dur="300" fill="hold"/>
                                        <p:tgtEl>
                                          <p:spTgt spid="116"/>
                                        </p:tgtEl>
                                        <p:attrNameLst>
                                          <p:attrName>ppt_y</p:attrName>
                                        </p:attrNameLst>
                                      </p:cBhvr>
                                      <p:tavLst>
                                        <p:tav tm="0">
                                          <p:val>
                                            <p:strVal val="#ppt_y"/>
                                          </p:val>
                                        </p:tav>
                                        <p:tav tm="100000">
                                          <p:val>
                                            <p:strVal val="#ppt_y"/>
                                          </p:val>
                                        </p:tav>
                                      </p:tavLst>
                                    </p:anim>
                                  </p:childTnLst>
                                </p:cTn>
                              </p:par>
                            </p:childTnLst>
                          </p:cTn>
                        </p:par>
                        <p:par>
                          <p:cTn id="35" fill="hold">
                            <p:stCondLst>
                              <p:cond delay="1600"/>
                            </p:stCondLst>
                            <p:childTnLst>
                              <p:par>
                                <p:cTn id="36" presetID="16" presetClass="entr" presetSubtype="21" fill="hold" nodeType="afterEffect">
                                  <p:stCondLst>
                                    <p:cond delay="0"/>
                                  </p:stCondLst>
                                  <p:childTnLst>
                                    <p:set>
                                      <p:cBhvr>
                                        <p:cTn id="37" dur="1" fill="hold">
                                          <p:stCondLst>
                                            <p:cond delay="0"/>
                                          </p:stCondLst>
                                        </p:cTn>
                                        <p:tgtEl>
                                          <p:spTgt spid="120"/>
                                        </p:tgtEl>
                                        <p:attrNameLst>
                                          <p:attrName>style.visibility</p:attrName>
                                        </p:attrNameLst>
                                      </p:cBhvr>
                                      <p:to>
                                        <p:strVal val="visible"/>
                                      </p:to>
                                    </p:set>
                                    <p:animEffect transition="in" filter="barn(inVertical)">
                                      <p:cBhvr>
                                        <p:cTn id="38" dur="400"/>
                                        <p:tgtEl>
                                          <p:spTgt spid="120"/>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133"/>
                                        </p:tgtEl>
                                        <p:attrNameLst>
                                          <p:attrName>style.visibility</p:attrName>
                                        </p:attrNameLst>
                                      </p:cBhvr>
                                      <p:to>
                                        <p:strVal val="visible"/>
                                      </p:to>
                                    </p:set>
                                    <p:animEffect transition="in" filter="fade">
                                      <p:cBhvr>
                                        <p:cTn id="41" dur="500"/>
                                        <p:tgtEl>
                                          <p:spTgt spid="133"/>
                                        </p:tgtEl>
                                      </p:cBhvr>
                                    </p:animEffect>
                                    <p:anim calcmode="lin" valueType="num">
                                      <p:cBhvr>
                                        <p:cTn id="42" dur="500" fill="hold"/>
                                        <p:tgtEl>
                                          <p:spTgt spid="133"/>
                                        </p:tgtEl>
                                        <p:attrNameLst>
                                          <p:attrName>ppt_x</p:attrName>
                                        </p:attrNameLst>
                                      </p:cBhvr>
                                      <p:tavLst>
                                        <p:tav tm="0">
                                          <p:val>
                                            <p:strVal val="#ppt_x"/>
                                          </p:val>
                                        </p:tav>
                                        <p:tav tm="100000">
                                          <p:val>
                                            <p:strVal val="#ppt_x"/>
                                          </p:val>
                                        </p:tav>
                                      </p:tavLst>
                                    </p:anim>
                                    <p:anim calcmode="lin" valueType="num">
                                      <p:cBhvr>
                                        <p:cTn id="43"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utoUpdateAnimBg="0"/>
      <p:bldP spid="133" grpId="0" autoUpdateAnimBg="0"/>
      <p:bldP spid="1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382196" y="1627701"/>
            <a:ext cx="3078742" cy="326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defPPr>
              <a:defRPr lang="zh-CN"/>
            </a:defPPr>
            <a:lvl1pPr>
              <a:lnSpc>
                <a:spcPct val="130000"/>
              </a:lnSpc>
              <a:spcAft>
                <a:spcPts val="500"/>
              </a:spcAft>
              <a:defRPr sz="1400">
                <a:latin typeface="微软雅黑" pitchFamily="34" charset="-122"/>
                <a:ea typeface="微软雅黑" pitchFamily="34" charset="-122"/>
              </a:defRPr>
            </a:lvl1pPr>
          </a:lstStyle>
          <a:p>
            <a:r>
              <a:rPr lang="zh-CN" altLang="en-US" dirty="0">
                <a:solidFill>
                  <a:schemeClr val="tx1">
                    <a:lumMod val="50000"/>
                    <a:lumOff val="50000"/>
                  </a:schemeClr>
                </a:solidFill>
                <a:latin typeface="+mj-ea"/>
                <a:ea typeface="+mj-ea"/>
                <a:sym typeface="微软雅黑" pitchFamily="34" charset="-122"/>
              </a:rPr>
              <a:t>      </a:t>
            </a:r>
            <a:r>
              <a:rPr lang="zh-CN" altLang="en-US" dirty="0" smtClean="0">
                <a:solidFill>
                  <a:schemeClr val="tx1">
                    <a:lumMod val="50000"/>
                    <a:lumOff val="50000"/>
                  </a:schemeClr>
                </a:solidFill>
                <a:latin typeface="+mj-ea"/>
                <a:ea typeface="+mj-ea"/>
                <a:sym typeface="微软雅黑" pitchFamily="34" charset="-122"/>
              </a:rPr>
              <a:t>某某单位、公司</a:t>
            </a:r>
            <a:r>
              <a:rPr lang="zh-CN" altLang="en-US" dirty="0">
                <a:solidFill>
                  <a:schemeClr val="tx1">
                    <a:lumMod val="50000"/>
                    <a:lumOff val="50000"/>
                  </a:schemeClr>
                </a:solidFill>
                <a:latin typeface="+mj-ea"/>
                <a:ea typeface="+mj-ea"/>
                <a:sym typeface="微软雅黑" pitchFamily="34" charset="-122"/>
              </a:rPr>
              <a:t>是一家专注于某产品及服务的综合性公司，在行业内拥有领先地位。在此录入上述图表的综合描述说明，在此录入上述图表的综合描述说明。在此录入上述图表的综合描述说明。</a:t>
            </a:r>
            <a:endParaRPr lang="en-US" altLang="zh-CN" dirty="0">
              <a:solidFill>
                <a:schemeClr val="tx1">
                  <a:lumMod val="50000"/>
                  <a:lumOff val="50000"/>
                </a:schemeClr>
              </a:solidFill>
              <a:latin typeface="+mj-ea"/>
              <a:ea typeface="+mj-ea"/>
              <a:sym typeface="微软雅黑" pitchFamily="34" charset="-122"/>
            </a:endParaRPr>
          </a:p>
          <a:p>
            <a:r>
              <a:rPr lang="zh-CN" altLang="en-US" dirty="0" smtClean="0">
                <a:solidFill>
                  <a:schemeClr val="tx1">
                    <a:lumMod val="50000"/>
                    <a:lumOff val="50000"/>
                  </a:schemeClr>
                </a:solidFill>
                <a:latin typeface="+mj-ea"/>
                <a:ea typeface="+mj-ea"/>
                <a:sym typeface="微软雅黑" pitchFamily="34" charset="-122"/>
              </a:rPr>
              <a:t>       </a:t>
            </a:r>
            <a:r>
              <a:rPr lang="zh-CN" altLang="en-US" dirty="0">
                <a:solidFill>
                  <a:schemeClr val="tx1">
                    <a:lumMod val="50000"/>
                    <a:lumOff val="50000"/>
                  </a:schemeClr>
                </a:solidFill>
                <a:latin typeface="+mj-ea"/>
                <a:ea typeface="+mj-ea"/>
                <a:sym typeface="微软雅黑" pitchFamily="34" charset="-122"/>
              </a:rPr>
              <a:t>在此录入上述图表的综合描述说明，在此录入上述图表的综合描述说明。在此录入上述图表的综合描述说明。</a:t>
            </a:r>
          </a:p>
          <a:p>
            <a:endParaRPr lang="zh-CN" altLang="en-US" dirty="0">
              <a:solidFill>
                <a:schemeClr val="tx1">
                  <a:lumMod val="50000"/>
                  <a:lumOff val="50000"/>
                </a:schemeClr>
              </a:solidFill>
              <a:latin typeface="+mj-ea"/>
              <a:ea typeface="+mj-ea"/>
              <a:sym typeface="微软雅黑" pitchFamily="34" charset="-122"/>
            </a:endParaRPr>
          </a:p>
        </p:txBody>
      </p:sp>
      <p:grpSp>
        <p:nvGrpSpPr>
          <p:cNvPr id="15" name="组合 14"/>
          <p:cNvGrpSpPr/>
          <p:nvPr/>
        </p:nvGrpSpPr>
        <p:grpSpPr>
          <a:xfrm>
            <a:off x="692464" y="987574"/>
            <a:ext cx="4470997" cy="2570665"/>
            <a:chOff x="3011397" y="1999434"/>
            <a:chExt cx="5027858" cy="2891216"/>
          </a:xfrm>
        </p:grpSpPr>
        <p:pic>
          <p:nvPicPr>
            <p:cNvPr id="11" name="Picture 5" descr="C:\Users\Administrator\Desktop\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1397" y="1999434"/>
              <a:ext cx="5027858" cy="289121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矩形 13"/>
            <p:cNvSpPr/>
            <p:nvPr/>
          </p:nvSpPr>
          <p:spPr>
            <a:xfrm>
              <a:off x="3502918" y="2204864"/>
              <a:ext cx="4104456" cy="223224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4" name="组合 23"/>
          <p:cNvGrpSpPr/>
          <p:nvPr/>
        </p:nvGrpSpPr>
        <p:grpSpPr>
          <a:xfrm>
            <a:off x="5600544" y="1144851"/>
            <a:ext cx="1721360" cy="366194"/>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a:solidFill>
                  <a:schemeClr val="tx1"/>
                </a:solidFill>
                <a:latin typeface="+mj-ea"/>
                <a:ea typeface="+mj-ea"/>
              </a:endParaRPr>
            </a:p>
          </p:txBody>
        </p:sp>
        <p:sp>
          <p:nvSpPr>
            <p:cNvPr id="26" name="圆角矩形 25"/>
            <p:cNvSpPr/>
            <p:nvPr/>
          </p:nvSpPr>
          <p:spPr>
            <a:xfrm>
              <a:off x="4351929" y="1373340"/>
              <a:ext cx="374217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solidFill>
                  <a:schemeClr val="tx1"/>
                </a:solidFill>
                <a:latin typeface="+mj-ea"/>
                <a:ea typeface="+mj-ea"/>
              </a:endParaRPr>
            </a:p>
          </p:txBody>
        </p:sp>
      </p:grpSp>
      <p:sp>
        <p:nvSpPr>
          <p:cNvPr id="27" name="TextBox 22"/>
          <p:cNvSpPr txBox="1"/>
          <p:nvPr/>
        </p:nvSpPr>
        <p:spPr>
          <a:xfrm>
            <a:off x="5628737" y="1194559"/>
            <a:ext cx="1292830" cy="300083"/>
          </a:xfrm>
          <a:prstGeom prst="rect">
            <a:avLst/>
          </a:prstGeom>
          <a:noFill/>
        </p:spPr>
        <p:txBody>
          <a:bodyPr wrap="none" lIns="68580" tIns="34290" rIns="68580" bIns="34290"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itchFamily="34" charset="-122"/>
                <a:ea typeface="微软雅黑" pitchFamily="34" charset="-122"/>
              </a:defRPr>
            </a:lvl1pPr>
          </a:lstStyle>
          <a:p>
            <a:r>
              <a:rPr lang="zh-CN" altLang="en-US" sz="1500" dirty="0">
                <a:solidFill>
                  <a:srgbClr val="0070C0"/>
                </a:solidFill>
              </a:rPr>
              <a:t>理念、口号等</a:t>
            </a:r>
          </a:p>
        </p:txBody>
      </p:sp>
      <p:sp>
        <p:nvSpPr>
          <p:cNvPr id="1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82905921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1+#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randombar(horizontal)">
                                      <p:cBhvr>
                                        <p:cTn id="22" dur="500"/>
                                        <p:tgtEl>
                                          <p:spTgt spid="27"/>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764793" y="1499343"/>
            <a:ext cx="2501453" cy="1132494"/>
            <a:chOff x="4304043" y="1286668"/>
            <a:chExt cx="3837944" cy="2757793"/>
          </a:xfrm>
          <a:effectLst>
            <a:outerShdw blurRad="381000" dist="254000" dir="8100000" algn="tr" rotWithShape="0">
              <a:prstClr val="black">
                <a:alpha val="40000"/>
              </a:prstClr>
            </a:outerShdw>
          </a:effectLst>
        </p:grpSpPr>
        <p:sp>
          <p:nvSpPr>
            <p:cNvPr id="43" name="圆角矩形 4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Round Diagonal Corner Rectangle 3"/>
          <p:cNvSpPr/>
          <p:nvPr/>
        </p:nvSpPr>
        <p:spPr bwMode="auto">
          <a:xfrm rot="5400000">
            <a:off x="6785471" y="1089433"/>
            <a:ext cx="1187734" cy="2020357"/>
          </a:xfrm>
          <a:prstGeom prst="round2DiagRect">
            <a:avLst/>
          </a:prstGeom>
          <a:blipFill dpi="0" rotWithShape="0">
            <a:blip r:embed="rId3" cstate="print">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52"/>
            <a:endParaRPr lang="en-US" sz="6000">
              <a:solidFill>
                <a:srgbClr val="000000"/>
              </a:solidFill>
              <a:latin typeface="微软雅黑"/>
              <a:ea typeface="微软雅黑"/>
              <a:sym typeface="Gill Sans" charset="0"/>
            </a:endParaRPr>
          </a:p>
        </p:txBody>
      </p:sp>
      <p:sp>
        <p:nvSpPr>
          <p:cNvPr id="46" name="Round Diagonal Corner Rectangle 180"/>
          <p:cNvSpPr/>
          <p:nvPr/>
        </p:nvSpPr>
        <p:spPr bwMode="auto">
          <a:xfrm rot="5400000">
            <a:off x="6785471" y="2568702"/>
            <a:ext cx="1187732" cy="2020353"/>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52"/>
            <a:endParaRPr lang="en-US" sz="6000">
              <a:solidFill>
                <a:srgbClr val="000000"/>
              </a:solidFill>
              <a:latin typeface="微软雅黑"/>
              <a:ea typeface="微软雅黑"/>
              <a:sym typeface="Gill Sans" charset="0"/>
            </a:endParaRPr>
          </a:p>
        </p:txBody>
      </p:sp>
      <p:grpSp>
        <p:nvGrpSpPr>
          <p:cNvPr id="47" name="组合 46"/>
          <p:cNvGrpSpPr/>
          <p:nvPr/>
        </p:nvGrpSpPr>
        <p:grpSpPr>
          <a:xfrm>
            <a:off x="915880" y="1718296"/>
            <a:ext cx="621127" cy="62104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55" name="Group 41"/>
          <p:cNvGrpSpPr>
            <a:grpSpLocks/>
          </p:cNvGrpSpPr>
          <p:nvPr/>
        </p:nvGrpSpPr>
        <p:grpSpPr bwMode="auto">
          <a:xfrm>
            <a:off x="1629160" y="1718294"/>
            <a:ext cx="1458361" cy="799752"/>
            <a:chOff x="0" y="0"/>
            <a:chExt cx="2419" cy="1343"/>
          </a:xfrm>
        </p:grpSpPr>
        <p:sp>
          <p:nvSpPr>
            <p:cNvPr id="56"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57"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58" name="Freeform 9"/>
          <p:cNvSpPr>
            <a:spLocks noEditPoints="1"/>
          </p:cNvSpPr>
          <p:nvPr/>
        </p:nvSpPr>
        <p:spPr bwMode="auto">
          <a:xfrm>
            <a:off x="1059393" y="1909038"/>
            <a:ext cx="281997"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59" name="组合 58"/>
          <p:cNvGrpSpPr/>
          <p:nvPr/>
        </p:nvGrpSpPr>
        <p:grpSpPr>
          <a:xfrm>
            <a:off x="3597262" y="1499343"/>
            <a:ext cx="2501453" cy="1132494"/>
            <a:chOff x="4304043" y="1286668"/>
            <a:chExt cx="38379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3748348" y="1718296"/>
            <a:ext cx="621127" cy="62104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72" name="Group 41"/>
          <p:cNvGrpSpPr>
            <a:grpSpLocks/>
          </p:cNvGrpSpPr>
          <p:nvPr/>
        </p:nvGrpSpPr>
        <p:grpSpPr bwMode="auto">
          <a:xfrm>
            <a:off x="4461629" y="1718294"/>
            <a:ext cx="1458361" cy="799752"/>
            <a:chOff x="0" y="0"/>
            <a:chExt cx="2419" cy="1343"/>
          </a:xfrm>
        </p:grpSpPr>
        <p:sp>
          <p:nvSpPr>
            <p:cNvPr id="7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7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75" name="Freeform 8"/>
          <p:cNvSpPr>
            <a:spLocks noEditPoints="1"/>
          </p:cNvSpPr>
          <p:nvPr/>
        </p:nvSpPr>
        <p:spPr bwMode="auto">
          <a:xfrm>
            <a:off x="3936663" y="1949300"/>
            <a:ext cx="244498"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102" name="组合 101"/>
          <p:cNvGrpSpPr/>
          <p:nvPr/>
        </p:nvGrpSpPr>
        <p:grpSpPr>
          <a:xfrm>
            <a:off x="764793" y="2959843"/>
            <a:ext cx="2501453" cy="1132494"/>
            <a:chOff x="4304043" y="1286668"/>
            <a:chExt cx="3837944" cy="2757793"/>
          </a:xfrm>
          <a:effectLst>
            <a:outerShdw blurRad="381000" dist="254000" dir="8100000" algn="tr" rotWithShape="0">
              <a:prstClr val="black">
                <a:alpha val="40000"/>
              </a:prstClr>
            </a:outerShdw>
          </a:effectLst>
        </p:grpSpPr>
        <p:sp>
          <p:nvSpPr>
            <p:cNvPr id="103" name="圆角矩形 10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915880" y="3178796"/>
            <a:ext cx="621127" cy="621045"/>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107" name="椭圆 10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108" name="Group 41"/>
          <p:cNvGrpSpPr>
            <a:grpSpLocks/>
          </p:cNvGrpSpPr>
          <p:nvPr/>
        </p:nvGrpSpPr>
        <p:grpSpPr bwMode="auto">
          <a:xfrm>
            <a:off x="1629160" y="3178794"/>
            <a:ext cx="1458361" cy="799752"/>
            <a:chOff x="0" y="0"/>
            <a:chExt cx="2419" cy="1343"/>
          </a:xfrm>
        </p:grpSpPr>
        <p:sp>
          <p:nvSpPr>
            <p:cNvPr id="109"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110"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111" name="Freeform 7"/>
          <p:cNvSpPr>
            <a:spLocks/>
          </p:cNvSpPr>
          <p:nvPr/>
        </p:nvSpPr>
        <p:spPr bwMode="auto">
          <a:xfrm>
            <a:off x="1051392" y="3340414"/>
            <a:ext cx="296247"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112" name="组合 111"/>
          <p:cNvGrpSpPr/>
          <p:nvPr/>
        </p:nvGrpSpPr>
        <p:grpSpPr>
          <a:xfrm>
            <a:off x="3598514" y="2959843"/>
            <a:ext cx="2501453" cy="1132494"/>
            <a:chOff x="4304043" y="1286668"/>
            <a:chExt cx="3837944" cy="2757793"/>
          </a:xfrm>
          <a:effectLst>
            <a:outerShdw blurRad="381000" dist="254000" dir="8100000" algn="tr" rotWithShape="0">
              <a:prstClr val="black">
                <a:alpha val="40000"/>
              </a:prstClr>
            </a:outerShdw>
          </a:effectLst>
        </p:grpSpPr>
        <p:sp>
          <p:nvSpPr>
            <p:cNvPr id="113" name="圆角矩形 11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3749600" y="3178796"/>
            <a:ext cx="621127" cy="621045"/>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118" name="Group 41"/>
          <p:cNvGrpSpPr>
            <a:grpSpLocks/>
          </p:cNvGrpSpPr>
          <p:nvPr/>
        </p:nvGrpSpPr>
        <p:grpSpPr bwMode="auto">
          <a:xfrm>
            <a:off x="4462881" y="3178794"/>
            <a:ext cx="1458361" cy="799752"/>
            <a:chOff x="0" y="0"/>
            <a:chExt cx="2419" cy="1343"/>
          </a:xfrm>
        </p:grpSpPr>
        <p:sp>
          <p:nvSpPr>
            <p:cNvPr id="119"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a:ea typeface="微软雅黑"/>
                  <a:cs typeface="Bebas Neue" charset="0"/>
                  <a:sym typeface="Bebas Neue" charset="0"/>
                </a:rPr>
                <a:t>单击此处添加标题</a:t>
              </a:r>
              <a:endParaRPr lang="en-US" sz="1200" dirty="0">
                <a:solidFill>
                  <a:srgbClr val="000000"/>
                </a:solidFill>
                <a:latin typeface="微软雅黑"/>
                <a:ea typeface="微软雅黑"/>
                <a:cs typeface="Bebas Neue" charset="0"/>
                <a:sym typeface="Bebas Neue" charset="0"/>
              </a:endParaRPr>
            </a:p>
          </p:txBody>
        </p:sp>
        <p:sp>
          <p:nvSpPr>
            <p:cNvPr id="120"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dirty="0">
                <a:solidFill>
                  <a:srgbClr val="000000"/>
                </a:solidFill>
                <a:latin typeface="微软雅黑"/>
                <a:ea typeface="微软雅黑"/>
                <a:cs typeface="Lato Light" charset="0"/>
                <a:sym typeface="Lato Light" charset="0"/>
              </a:endParaRPr>
            </a:p>
          </p:txBody>
        </p:sp>
      </p:grpSp>
      <p:sp>
        <p:nvSpPr>
          <p:cNvPr id="121" name="Freeform 6"/>
          <p:cNvSpPr>
            <a:spLocks noEditPoints="1"/>
          </p:cNvSpPr>
          <p:nvPr/>
        </p:nvSpPr>
        <p:spPr bwMode="auto">
          <a:xfrm>
            <a:off x="3939978" y="3361899"/>
            <a:ext cx="272247"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 presetClass="entr" presetSubtype="4" accel="55000" fill="hold" grpId="0" nodeType="afterEffect" p14:presetBounceEnd="52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52000">
                                          <p:cBhvr additive="base">
                                            <p:cTn id="11" dur="2000" fill="hold"/>
                                            <p:tgtEl>
                                              <p:spTgt spid="45"/>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1" accel="55000" fill="hold" grpId="0" nodeType="withEffect" p14:presetBounceEnd="52000">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14:bounceEnd="52000">
                                          <p:cBhvr additive="base">
                                            <p:cTn id="15" dur="2000" fill="hold"/>
                                            <p:tgtEl>
                                              <p:spTgt spid="46"/>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46"/>
                                            </p:tgtEl>
                                            <p:attrNameLst>
                                              <p:attrName>ppt_y</p:attrName>
                                            </p:attrNameLst>
                                          </p:cBhvr>
                                          <p:tavLst>
                                            <p:tav tm="0">
                                              <p:val>
                                                <p:strVal val="0-#ppt_h/2"/>
                                              </p:val>
                                            </p:tav>
                                            <p:tav tm="100000">
                                              <p:val>
                                                <p:strVal val="#ppt_y"/>
                                              </p:val>
                                            </p:tav>
                                          </p:tavLst>
                                        </p:anim>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anim calcmode="lin" valueType="num">
                                          <p:cBhvr>
                                            <p:cTn id="27" dur="500" fill="hold"/>
                                            <p:tgtEl>
                                              <p:spTgt spid="58"/>
                                            </p:tgtEl>
                                            <p:attrNameLst>
                                              <p:attrName>ppt_x</p:attrName>
                                            </p:attrNameLst>
                                          </p:cBhvr>
                                          <p:tavLst>
                                            <p:tav tm="0">
                                              <p:val>
                                                <p:strVal val="#ppt_x"/>
                                              </p:val>
                                            </p:tav>
                                            <p:tav tm="100000">
                                              <p:val>
                                                <p:strVal val="#ppt_x"/>
                                              </p:val>
                                            </p:tav>
                                          </p:tavLst>
                                        </p:anim>
                                        <p:anim calcmode="lin" valueType="num">
                                          <p:cBhvr>
                                            <p:cTn id="28" dur="500" fill="hold"/>
                                            <p:tgtEl>
                                              <p:spTgt spid="58"/>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2"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right)">
                                          <p:cBhvr>
                                            <p:cTn id="32" dur="500"/>
                                            <p:tgtEl>
                                              <p:spTgt spid="42"/>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anim calcmode="lin" valueType="num">
                                          <p:cBhvr>
                                            <p:cTn id="47" dur="500" fill="hold"/>
                                            <p:tgtEl>
                                              <p:spTgt spid="75"/>
                                            </p:tgtEl>
                                            <p:attrNameLst>
                                              <p:attrName>ppt_x</p:attrName>
                                            </p:attrNameLst>
                                          </p:cBhvr>
                                          <p:tavLst>
                                            <p:tav tm="0">
                                              <p:val>
                                                <p:strVal val="#ppt_x"/>
                                              </p:val>
                                            </p:tav>
                                            <p:tav tm="100000">
                                              <p:val>
                                                <p:strVal val="#ppt_x"/>
                                              </p:val>
                                            </p:tav>
                                          </p:tavLst>
                                        </p:anim>
                                        <p:anim calcmode="lin" valueType="num">
                                          <p:cBhvr>
                                            <p:cTn id="48" dur="500" fill="hold"/>
                                            <p:tgtEl>
                                              <p:spTgt spid="75"/>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2"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wipe(left)">
                                          <p:cBhvr>
                                            <p:cTn id="56" dur="500"/>
                                            <p:tgtEl>
                                              <p:spTgt spid="72"/>
                                            </p:tgtEl>
                                          </p:cBhvr>
                                        </p:animEffect>
                                      </p:childTnLst>
                                    </p:cTn>
                                  </p:par>
                                </p:childTnLst>
                              </p:cTn>
                            </p:par>
                            <p:par>
                              <p:cTn id="57" fill="hold">
                                <p:stCondLst>
                                  <p:cond delay="6500"/>
                                </p:stCondLst>
                                <p:childTnLst>
                                  <p:par>
                                    <p:cTn id="58" presetID="53" presetClass="entr" presetSubtype="16" fill="hold" nodeType="afterEffect">
                                      <p:stCondLst>
                                        <p:cond delay="0"/>
                                      </p:stCondLst>
                                      <p:childTnLst>
                                        <p:set>
                                          <p:cBhvr>
                                            <p:cTn id="59" dur="1" fill="hold">
                                              <p:stCondLst>
                                                <p:cond delay="0"/>
                                              </p:stCondLst>
                                            </p:cTn>
                                            <p:tgtEl>
                                              <p:spTgt spid="105"/>
                                            </p:tgtEl>
                                            <p:attrNameLst>
                                              <p:attrName>style.visibility</p:attrName>
                                            </p:attrNameLst>
                                          </p:cBhvr>
                                          <p:to>
                                            <p:strVal val="visible"/>
                                          </p:to>
                                        </p:set>
                                        <p:anim calcmode="lin" valueType="num">
                                          <p:cBhvr>
                                            <p:cTn id="60" dur="500" fill="hold"/>
                                            <p:tgtEl>
                                              <p:spTgt spid="105"/>
                                            </p:tgtEl>
                                            <p:attrNameLst>
                                              <p:attrName>ppt_w</p:attrName>
                                            </p:attrNameLst>
                                          </p:cBhvr>
                                          <p:tavLst>
                                            <p:tav tm="0">
                                              <p:val>
                                                <p:fltVal val="0"/>
                                              </p:val>
                                            </p:tav>
                                            <p:tav tm="100000">
                                              <p:val>
                                                <p:strVal val="#ppt_w"/>
                                              </p:val>
                                            </p:tav>
                                          </p:tavLst>
                                        </p:anim>
                                        <p:anim calcmode="lin" valueType="num">
                                          <p:cBhvr>
                                            <p:cTn id="61" dur="500" fill="hold"/>
                                            <p:tgtEl>
                                              <p:spTgt spid="105"/>
                                            </p:tgtEl>
                                            <p:attrNameLst>
                                              <p:attrName>ppt_h</p:attrName>
                                            </p:attrNameLst>
                                          </p:cBhvr>
                                          <p:tavLst>
                                            <p:tav tm="0">
                                              <p:val>
                                                <p:fltVal val="0"/>
                                              </p:val>
                                            </p:tav>
                                            <p:tav tm="100000">
                                              <p:val>
                                                <p:strVal val="#ppt_h"/>
                                              </p:val>
                                            </p:tav>
                                          </p:tavLst>
                                        </p:anim>
                                        <p:animEffect transition="in" filter="fade">
                                          <p:cBhvr>
                                            <p:cTn id="62" dur="500"/>
                                            <p:tgtEl>
                                              <p:spTgt spid="105"/>
                                            </p:tgtEl>
                                          </p:cBhvr>
                                        </p:animEffect>
                                      </p:childTnLst>
                                    </p:cTn>
                                  </p:par>
                                </p:childTnLst>
                              </p:cTn>
                            </p:par>
                            <p:par>
                              <p:cTn id="63" fill="hold">
                                <p:stCondLst>
                                  <p:cond delay="7000"/>
                                </p:stCondLst>
                                <p:childTnLst>
                                  <p:par>
                                    <p:cTn id="64" presetID="42" presetClass="entr" presetSubtype="0" fill="hold" grpId="0" nodeType="afterEffect">
                                      <p:stCondLst>
                                        <p:cond delay="0"/>
                                      </p:stCondLst>
                                      <p:childTnLst>
                                        <p:set>
                                          <p:cBhvr>
                                            <p:cTn id="65" dur="1" fill="hold">
                                              <p:stCondLst>
                                                <p:cond delay="0"/>
                                              </p:stCondLst>
                                            </p:cTn>
                                            <p:tgtEl>
                                              <p:spTgt spid="111"/>
                                            </p:tgtEl>
                                            <p:attrNameLst>
                                              <p:attrName>style.visibility</p:attrName>
                                            </p:attrNameLst>
                                          </p:cBhvr>
                                          <p:to>
                                            <p:strVal val="visible"/>
                                          </p:to>
                                        </p:set>
                                        <p:animEffect transition="in" filter="fade">
                                          <p:cBhvr>
                                            <p:cTn id="66" dur="500"/>
                                            <p:tgtEl>
                                              <p:spTgt spid="111"/>
                                            </p:tgtEl>
                                          </p:cBhvr>
                                        </p:animEffect>
                                        <p:anim calcmode="lin" valueType="num">
                                          <p:cBhvr>
                                            <p:cTn id="67" dur="500" fill="hold"/>
                                            <p:tgtEl>
                                              <p:spTgt spid="111"/>
                                            </p:tgtEl>
                                            <p:attrNameLst>
                                              <p:attrName>ppt_x</p:attrName>
                                            </p:attrNameLst>
                                          </p:cBhvr>
                                          <p:tavLst>
                                            <p:tav tm="0">
                                              <p:val>
                                                <p:strVal val="#ppt_x"/>
                                              </p:val>
                                            </p:tav>
                                            <p:tav tm="100000">
                                              <p:val>
                                                <p:strVal val="#ppt_x"/>
                                              </p:val>
                                            </p:tav>
                                          </p:tavLst>
                                        </p:anim>
                                        <p:anim calcmode="lin" valueType="num">
                                          <p:cBhvr>
                                            <p:cTn id="68" dur="500" fill="hold"/>
                                            <p:tgtEl>
                                              <p:spTgt spid="111"/>
                                            </p:tgtEl>
                                            <p:attrNameLst>
                                              <p:attrName>ppt_y</p:attrName>
                                            </p:attrNameLst>
                                          </p:cBhvr>
                                          <p:tavLst>
                                            <p:tav tm="0">
                                              <p:val>
                                                <p:strVal val="#ppt_y+.1"/>
                                              </p:val>
                                            </p:tav>
                                            <p:tav tm="100000">
                                              <p:val>
                                                <p:strVal val="#ppt_y"/>
                                              </p:val>
                                            </p:tav>
                                          </p:tavLst>
                                        </p:anim>
                                      </p:childTnLst>
                                    </p:cTn>
                                  </p:par>
                                </p:childTnLst>
                              </p:cTn>
                            </p:par>
                            <p:par>
                              <p:cTn id="69" fill="hold">
                                <p:stCondLst>
                                  <p:cond delay="7500"/>
                                </p:stCondLst>
                                <p:childTnLst>
                                  <p:par>
                                    <p:cTn id="70" presetID="22" presetClass="entr" presetSubtype="2" fill="hold" nodeType="afterEffect">
                                      <p:stCondLst>
                                        <p:cond delay="0"/>
                                      </p:stCondLst>
                                      <p:childTnLst>
                                        <p:set>
                                          <p:cBhvr>
                                            <p:cTn id="71" dur="1" fill="hold">
                                              <p:stCondLst>
                                                <p:cond delay="0"/>
                                              </p:stCondLst>
                                            </p:cTn>
                                            <p:tgtEl>
                                              <p:spTgt spid="102"/>
                                            </p:tgtEl>
                                            <p:attrNameLst>
                                              <p:attrName>style.visibility</p:attrName>
                                            </p:attrNameLst>
                                          </p:cBhvr>
                                          <p:to>
                                            <p:strVal val="visible"/>
                                          </p:to>
                                        </p:set>
                                        <p:animEffect transition="in" filter="wipe(right)">
                                          <p:cBhvr>
                                            <p:cTn id="72" dur="500"/>
                                            <p:tgtEl>
                                              <p:spTgt spid="102"/>
                                            </p:tgtEl>
                                          </p:cBhvr>
                                        </p:animEffect>
                                      </p:childTnLst>
                                    </p:cTn>
                                  </p:par>
                                </p:childTnLst>
                              </p:cTn>
                            </p:par>
                            <p:par>
                              <p:cTn id="73" fill="hold">
                                <p:stCondLst>
                                  <p:cond delay="8000"/>
                                </p:stCondLst>
                                <p:childTnLst>
                                  <p:par>
                                    <p:cTn id="74" presetID="22" presetClass="entr" presetSubtype="8" fill="hold"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wipe(left)">
                                          <p:cBhvr>
                                            <p:cTn id="76" dur="500"/>
                                            <p:tgtEl>
                                              <p:spTgt spid="108"/>
                                            </p:tgtEl>
                                          </p:cBhvr>
                                        </p:animEffect>
                                      </p:childTnLst>
                                    </p:cTn>
                                  </p:par>
                                </p:childTnLst>
                              </p:cTn>
                            </p:par>
                            <p:par>
                              <p:cTn id="77" fill="hold">
                                <p:stCondLst>
                                  <p:cond delay="8500"/>
                                </p:stCondLst>
                                <p:childTnLst>
                                  <p:par>
                                    <p:cTn id="78" presetID="53" presetClass="entr" presetSubtype="16" fill="hold" nodeType="afterEffect">
                                      <p:stCondLst>
                                        <p:cond delay="0"/>
                                      </p:stCondLst>
                                      <p:childTnLst>
                                        <p:set>
                                          <p:cBhvr>
                                            <p:cTn id="79" dur="1" fill="hold">
                                              <p:stCondLst>
                                                <p:cond delay="0"/>
                                              </p:stCondLst>
                                            </p:cTn>
                                            <p:tgtEl>
                                              <p:spTgt spid="115"/>
                                            </p:tgtEl>
                                            <p:attrNameLst>
                                              <p:attrName>style.visibility</p:attrName>
                                            </p:attrNameLst>
                                          </p:cBhvr>
                                          <p:to>
                                            <p:strVal val="visible"/>
                                          </p:to>
                                        </p:set>
                                        <p:anim calcmode="lin" valueType="num">
                                          <p:cBhvr>
                                            <p:cTn id="80" dur="500" fill="hold"/>
                                            <p:tgtEl>
                                              <p:spTgt spid="115"/>
                                            </p:tgtEl>
                                            <p:attrNameLst>
                                              <p:attrName>ppt_w</p:attrName>
                                            </p:attrNameLst>
                                          </p:cBhvr>
                                          <p:tavLst>
                                            <p:tav tm="0">
                                              <p:val>
                                                <p:fltVal val="0"/>
                                              </p:val>
                                            </p:tav>
                                            <p:tav tm="100000">
                                              <p:val>
                                                <p:strVal val="#ppt_w"/>
                                              </p:val>
                                            </p:tav>
                                          </p:tavLst>
                                        </p:anim>
                                        <p:anim calcmode="lin" valueType="num">
                                          <p:cBhvr>
                                            <p:cTn id="81" dur="500" fill="hold"/>
                                            <p:tgtEl>
                                              <p:spTgt spid="115"/>
                                            </p:tgtEl>
                                            <p:attrNameLst>
                                              <p:attrName>ppt_h</p:attrName>
                                            </p:attrNameLst>
                                          </p:cBhvr>
                                          <p:tavLst>
                                            <p:tav tm="0">
                                              <p:val>
                                                <p:fltVal val="0"/>
                                              </p:val>
                                            </p:tav>
                                            <p:tav tm="100000">
                                              <p:val>
                                                <p:strVal val="#ppt_h"/>
                                              </p:val>
                                            </p:tav>
                                          </p:tavLst>
                                        </p:anim>
                                        <p:animEffect transition="in" filter="fade">
                                          <p:cBhvr>
                                            <p:cTn id="82" dur="500"/>
                                            <p:tgtEl>
                                              <p:spTgt spid="115"/>
                                            </p:tgtEl>
                                          </p:cBhvr>
                                        </p:animEffect>
                                      </p:childTnLst>
                                    </p:cTn>
                                  </p:par>
                                </p:childTnLst>
                              </p:cTn>
                            </p:par>
                            <p:par>
                              <p:cTn id="83" fill="hold">
                                <p:stCondLst>
                                  <p:cond delay="9000"/>
                                </p:stCondLst>
                                <p:childTnLst>
                                  <p:par>
                                    <p:cTn id="84" presetID="42" presetClass="entr" presetSubtype="0" fill="hold" grpId="0" nodeType="after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fade">
                                          <p:cBhvr>
                                            <p:cTn id="86" dur="500"/>
                                            <p:tgtEl>
                                              <p:spTgt spid="121"/>
                                            </p:tgtEl>
                                          </p:cBhvr>
                                        </p:animEffect>
                                        <p:anim calcmode="lin" valueType="num">
                                          <p:cBhvr>
                                            <p:cTn id="87" dur="500" fill="hold"/>
                                            <p:tgtEl>
                                              <p:spTgt spid="121"/>
                                            </p:tgtEl>
                                            <p:attrNameLst>
                                              <p:attrName>ppt_x</p:attrName>
                                            </p:attrNameLst>
                                          </p:cBhvr>
                                          <p:tavLst>
                                            <p:tav tm="0">
                                              <p:val>
                                                <p:strVal val="#ppt_x"/>
                                              </p:val>
                                            </p:tav>
                                            <p:tav tm="100000">
                                              <p:val>
                                                <p:strVal val="#ppt_x"/>
                                              </p:val>
                                            </p:tav>
                                          </p:tavLst>
                                        </p:anim>
                                        <p:anim calcmode="lin" valueType="num">
                                          <p:cBhvr>
                                            <p:cTn id="88" dur="500" fill="hold"/>
                                            <p:tgtEl>
                                              <p:spTgt spid="121"/>
                                            </p:tgtEl>
                                            <p:attrNameLst>
                                              <p:attrName>ppt_y</p:attrName>
                                            </p:attrNameLst>
                                          </p:cBhvr>
                                          <p:tavLst>
                                            <p:tav tm="0">
                                              <p:val>
                                                <p:strVal val="#ppt_y+.1"/>
                                              </p:val>
                                            </p:tav>
                                            <p:tav tm="100000">
                                              <p:val>
                                                <p:strVal val="#ppt_y"/>
                                              </p:val>
                                            </p:tav>
                                          </p:tavLst>
                                        </p:anim>
                                      </p:childTnLst>
                                    </p:cTn>
                                  </p:par>
                                </p:childTnLst>
                              </p:cTn>
                            </p:par>
                            <p:par>
                              <p:cTn id="89" fill="hold">
                                <p:stCondLst>
                                  <p:cond delay="9500"/>
                                </p:stCondLst>
                                <p:childTnLst>
                                  <p:par>
                                    <p:cTn id="90" presetID="22" presetClass="entr" presetSubtype="2" fill="hold" nodeType="afterEffect">
                                      <p:stCondLst>
                                        <p:cond delay="0"/>
                                      </p:stCondLst>
                                      <p:childTnLst>
                                        <p:set>
                                          <p:cBhvr>
                                            <p:cTn id="91" dur="1" fill="hold">
                                              <p:stCondLst>
                                                <p:cond delay="0"/>
                                              </p:stCondLst>
                                            </p:cTn>
                                            <p:tgtEl>
                                              <p:spTgt spid="112"/>
                                            </p:tgtEl>
                                            <p:attrNameLst>
                                              <p:attrName>style.visibility</p:attrName>
                                            </p:attrNameLst>
                                          </p:cBhvr>
                                          <p:to>
                                            <p:strVal val="visible"/>
                                          </p:to>
                                        </p:set>
                                        <p:animEffect transition="in" filter="wipe(right)">
                                          <p:cBhvr>
                                            <p:cTn id="92" dur="500"/>
                                            <p:tgtEl>
                                              <p:spTgt spid="112"/>
                                            </p:tgtEl>
                                          </p:cBhvr>
                                        </p:animEffect>
                                      </p:childTnLst>
                                    </p:cTn>
                                  </p:par>
                                </p:childTnLst>
                              </p:cTn>
                            </p:par>
                            <p:par>
                              <p:cTn id="93" fill="hold">
                                <p:stCondLst>
                                  <p:cond delay="10000"/>
                                </p:stCondLst>
                                <p:childTnLst>
                                  <p:par>
                                    <p:cTn id="94" presetID="22" presetClass="entr" presetSubtype="8" fill="hold" nodeType="afterEffect">
                                      <p:stCondLst>
                                        <p:cond delay="0"/>
                                      </p:stCondLst>
                                      <p:childTnLst>
                                        <p:set>
                                          <p:cBhvr>
                                            <p:cTn id="95" dur="1" fill="hold">
                                              <p:stCondLst>
                                                <p:cond delay="0"/>
                                              </p:stCondLst>
                                            </p:cTn>
                                            <p:tgtEl>
                                              <p:spTgt spid="118"/>
                                            </p:tgtEl>
                                            <p:attrNameLst>
                                              <p:attrName>style.visibility</p:attrName>
                                            </p:attrNameLst>
                                          </p:cBhvr>
                                          <p:to>
                                            <p:strVal val="visible"/>
                                          </p:to>
                                        </p:set>
                                        <p:animEffect transition="in" filter="wipe(left)">
                                          <p:cBhvr>
                                            <p:cTn id="96"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8" grpId="0" animBg="1"/>
          <p:bldP spid="75" grpId="0" animBg="1"/>
          <p:bldP spid="111" grpId="0" animBg="1"/>
          <p:bldP spid="121" grpId="0" animBg="1"/>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 presetClass="entr" presetSubtype="4" accel="5500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2000" fill="hold"/>
                                            <p:tgtEl>
                                              <p:spTgt spid="45"/>
                                            </p:tgtEl>
                                            <p:attrNameLst>
                                              <p:attrName>ppt_x</p:attrName>
                                            </p:attrNameLst>
                                          </p:cBhvr>
                                          <p:tavLst>
                                            <p:tav tm="0">
                                              <p:val>
                                                <p:strVal val="#ppt_x"/>
                                              </p:val>
                                            </p:tav>
                                            <p:tav tm="100000">
                                              <p:val>
                                                <p:strVal val="#ppt_x"/>
                                              </p:val>
                                            </p:tav>
                                          </p:tavLst>
                                        </p:anim>
                                        <p:anim calcmode="lin" valueType="num">
                                          <p:cBhvr additive="base">
                                            <p:cTn id="12" dur="20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1" accel="55000"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2000" fill="hold"/>
                                            <p:tgtEl>
                                              <p:spTgt spid="46"/>
                                            </p:tgtEl>
                                            <p:attrNameLst>
                                              <p:attrName>ppt_x</p:attrName>
                                            </p:attrNameLst>
                                          </p:cBhvr>
                                          <p:tavLst>
                                            <p:tav tm="0">
                                              <p:val>
                                                <p:strVal val="#ppt_x"/>
                                              </p:val>
                                            </p:tav>
                                            <p:tav tm="100000">
                                              <p:val>
                                                <p:strVal val="#ppt_x"/>
                                              </p:val>
                                            </p:tav>
                                          </p:tavLst>
                                        </p:anim>
                                        <p:anim calcmode="lin" valueType="num">
                                          <p:cBhvr additive="base">
                                            <p:cTn id="16" dur="2000" fill="hold"/>
                                            <p:tgtEl>
                                              <p:spTgt spid="46"/>
                                            </p:tgtEl>
                                            <p:attrNameLst>
                                              <p:attrName>ppt_y</p:attrName>
                                            </p:attrNameLst>
                                          </p:cBhvr>
                                          <p:tavLst>
                                            <p:tav tm="0">
                                              <p:val>
                                                <p:strVal val="0-#ppt_h/2"/>
                                              </p:val>
                                            </p:tav>
                                            <p:tav tm="100000">
                                              <p:val>
                                                <p:strVal val="#ppt_y"/>
                                              </p:val>
                                            </p:tav>
                                          </p:tavLst>
                                        </p:anim>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anim calcmode="lin" valueType="num">
                                          <p:cBhvr>
                                            <p:cTn id="27" dur="500" fill="hold"/>
                                            <p:tgtEl>
                                              <p:spTgt spid="58"/>
                                            </p:tgtEl>
                                            <p:attrNameLst>
                                              <p:attrName>ppt_x</p:attrName>
                                            </p:attrNameLst>
                                          </p:cBhvr>
                                          <p:tavLst>
                                            <p:tav tm="0">
                                              <p:val>
                                                <p:strVal val="#ppt_x"/>
                                              </p:val>
                                            </p:tav>
                                            <p:tav tm="100000">
                                              <p:val>
                                                <p:strVal val="#ppt_x"/>
                                              </p:val>
                                            </p:tav>
                                          </p:tavLst>
                                        </p:anim>
                                        <p:anim calcmode="lin" valueType="num">
                                          <p:cBhvr>
                                            <p:cTn id="28" dur="500" fill="hold"/>
                                            <p:tgtEl>
                                              <p:spTgt spid="58"/>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2"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right)">
                                          <p:cBhvr>
                                            <p:cTn id="32" dur="500"/>
                                            <p:tgtEl>
                                              <p:spTgt spid="42"/>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anim calcmode="lin" valueType="num">
                                          <p:cBhvr>
                                            <p:cTn id="47" dur="500" fill="hold"/>
                                            <p:tgtEl>
                                              <p:spTgt spid="75"/>
                                            </p:tgtEl>
                                            <p:attrNameLst>
                                              <p:attrName>ppt_x</p:attrName>
                                            </p:attrNameLst>
                                          </p:cBhvr>
                                          <p:tavLst>
                                            <p:tav tm="0">
                                              <p:val>
                                                <p:strVal val="#ppt_x"/>
                                              </p:val>
                                            </p:tav>
                                            <p:tav tm="100000">
                                              <p:val>
                                                <p:strVal val="#ppt_x"/>
                                              </p:val>
                                            </p:tav>
                                          </p:tavLst>
                                        </p:anim>
                                        <p:anim calcmode="lin" valueType="num">
                                          <p:cBhvr>
                                            <p:cTn id="48" dur="500" fill="hold"/>
                                            <p:tgtEl>
                                              <p:spTgt spid="75"/>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2"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wipe(left)">
                                          <p:cBhvr>
                                            <p:cTn id="56" dur="500"/>
                                            <p:tgtEl>
                                              <p:spTgt spid="72"/>
                                            </p:tgtEl>
                                          </p:cBhvr>
                                        </p:animEffect>
                                      </p:childTnLst>
                                    </p:cTn>
                                  </p:par>
                                </p:childTnLst>
                              </p:cTn>
                            </p:par>
                            <p:par>
                              <p:cTn id="57" fill="hold">
                                <p:stCondLst>
                                  <p:cond delay="6500"/>
                                </p:stCondLst>
                                <p:childTnLst>
                                  <p:par>
                                    <p:cTn id="58" presetID="53" presetClass="entr" presetSubtype="16" fill="hold" nodeType="afterEffect">
                                      <p:stCondLst>
                                        <p:cond delay="0"/>
                                      </p:stCondLst>
                                      <p:childTnLst>
                                        <p:set>
                                          <p:cBhvr>
                                            <p:cTn id="59" dur="1" fill="hold">
                                              <p:stCondLst>
                                                <p:cond delay="0"/>
                                              </p:stCondLst>
                                            </p:cTn>
                                            <p:tgtEl>
                                              <p:spTgt spid="105"/>
                                            </p:tgtEl>
                                            <p:attrNameLst>
                                              <p:attrName>style.visibility</p:attrName>
                                            </p:attrNameLst>
                                          </p:cBhvr>
                                          <p:to>
                                            <p:strVal val="visible"/>
                                          </p:to>
                                        </p:set>
                                        <p:anim calcmode="lin" valueType="num">
                                          <p:cBhvr>
                                            <p:cTn id="60" dur="500" fill="hold"/>
                                            <p:tgtEl>
                                              <p:spTgt spid="105"/>
                                            </p:tgtEl>
                                            <p:attrNameLst>
                                              <p:attrName>ppt_w</p:attrName>
                                            </p:attrNameLst>
                                          </p:cBhvr>
                                          <p:tavLst>
                                            <p:tav tm="0">
                                              <p:val>
                                                <p:fltVal val="0"/>
                                              </p:val>
                                            </p:tav>
                                            <p:tav tm="100000">
                                              <p:val>
                                                <p:strVal val="#ppt_w"/>
                                              </p:val>
                                            </p:tav>
                                          </p:tavLst>
                                        </p:anim>
                                        <p:anim calcmode="lin" valueType="num">
                                          <p:cBhvr>
                                            <p:cTn id="61" dur="500" fill="hold"/>
                                            <p:tgtEl>
                                              <p:spTgt spid="105"/>
                                            </p:tgtEl>
                                            <p:attrNameLst>
                                              <p:attrName>ppt_h</p:attrName>
                                            </p:attrNameLst>
                                          </p:cBhvr>
                                          <p:tavLst>
                                            <p:tav tm="0">
                                              <p:val>
                                                <p:fltVal val="0"/>
                                              </p:val>
                                            </p:tav>
                                            <p:tav tm="100000">
                                              <p:val>
                                                <p:strVal val="#ppt_h"/>
                                              </p:val>
                                            </p:tav>
                                          </p:tavLst>
                                        </p:anim>
                                        <p:animEffect transition="in" filter="fade">
                                          <p:cBhvr>
                                            <p:cTn id="62" dur="500"/>
                                            <p:tgtEl>
                                              <p:spTgt spid="105"/>
                                            </p:tgtEl>
                                          </p:cBhvr>
                                        </p:animEffect>
                                      </p:childTnLst>
                                    </p:cTn>
                                  </p:par>
                                </p:childTnLst>
                              </p:cTn>
                            </p:par>
                            <p:par>
                              <p:cTn id="63" fill="hold">
                                <p:stCondLst>
                                  <p:cond delay="7000"/>
                                </p:stCondLst>
                                <p:childTnLst>
                                  <p:par>
                                    <p:cTn id="64" presetID="42" presetClass="entr" presetSubtype="0" fill="hold" grpId="0" nodeType="afterEffect">
                                      <p:stCondLst>
                                        <p:cond delay="0"/>
                                      </p:stCondLst>
                                      <p:childTnLst>
                                        <p:set>
                                          <p:cBhvr>
                                            <p:cTn id="65" dur="1" fill="hold">
                                              <p:stCondLst>
                                                <p:cond delay="0"/>
                                              </p:stCondLst>
                                            </p:cTn>
                                            <p:tgtEl>
                                              <p:spTgt spid="111"/>
                                            </p:tgtEl>
                                            <p:attrNameLst>
                                              <p:attrName>style.visibility</p:attrName>
                                            </p:attrNameLst>
                                          </p:cBhvr>
                                          <p:to>
                                            <p:strVal val="visible"/>
                                          </p:to>
                                        </p:set>
                                        <p:animEffect transition="in" filter="fade">
                                          <p:cBhvr>
                                            <p:cTn id="66" dur="500"/>
                                            <p:tgtEl>
                                              <p:spTgt spid="111"/>
                                            </p:tgtEl>
                                          </p:cBhvr>
                                        </p:animEffect>
                                        <p:anim calcmode="lin" valueType="num">
                                          <p:cBhvr>
                                            <p:cTn id="67" dur="500" fill="hold"/>
                                            <p:tgtEl>
                                              <p:spTgt spid="111"/>
                                            </p:tgtEl>
                                            <p:attrNameLst>
                                              <p:attrName>ppt_x</p:attrName>
                                            </p:attrNameLst>
                                          </p:cBhvr>
                                          <p:tavLst>
                                            <p:tav tm="0">
                                              <p:val>
                                                <p:strVal val="#ppt_x"/>
                                              </p:val>
                                            </p:tav>
                                            <p:tav tm="100000">
                                              <p:val>
                                                <p:strVal val="#ppt_x"/>
                                              </p:val>
                                            </p:tav>
                                          </p:tavLst>
                                        </p:anim>
                                        <p:anim calcmode="lin" valueType="num">
                                          <p:cBhvr>
                                            <p:cTn id="68" dur="500" fill="hold"/>
                                            <p:tgtEl>
                                              <p:spTgt spid="111"/>
                                            </p:tgtEl>
                                            <p:attrNameLst>
                                              <p:attrName>ppt_y</p:attrName>
                                            </p:attrNameLst>
                                          </p:cBhvr>
                                          <p:tavLst>
                                            <p:tav tm="0">
                                              <p:val>
                                                <p:strVal val="#ppt_y+.1"/>
                                              </p:val>
                                            </p:tav>
                                            <p:tav tm="100000">
                                              <p:val>
                                                <p:strVal val="#ppt_y"/>
                                              </p:val>
                                            </p:tav>
                                          </p:tavLst>
                                        </p:anim>
                                      </p:childTnLst>
                                    </p:cTn>
                                  </p:par>
                                </p:childTnLst>
                              </p:cTn>
                            </p:par>
                            <p:par>
                              <p:cTn id="69" fill="hold">
                                <p:stCondLst>
                                  <p:cond delay="7500"/>
                                </p:stCondLst>
                                <p:childTnLst>
                                  <p:par>
                                    <p:cTn id="70" presetID="22" presetClass="entr" presetSubtype="2" fill="hold" nodeType="afterEffect">
                                      <p:stCondLst>
                                        <p:cond delay="0"/>
                                      </p:stCondLst>
                                      <p:childTnLst>
                                        <p:set>
                                          <p:cBhvr>
                                            <p:cTn id="71" dur="1" fill="hold">
                                              <p:stCondLst>
                                                <p:cond delay="0"/>
                                              </p:stCondLst>
                                            </p:cTn>
                                            <p:tgtEl>
                                              <p:spTgt spid="102"/>
                                            </p:tgtEl>
                                            <p:attrNameLst>
                                              <p:attrName>style.visibility</p:attrName>
                                            </p:attrNameLst>
                                          </p:cBhvr>
                                          <p:to>
                                            <p:strVal val="visible"/>
                                          </p:to>
                                        </p:set>
                                        <p:animEffect transition="in" filter="wipe(right)">
                                          <p:cBhvr>
                                            <p:cTn id="72" dur="500"/>
                                            <p:tgtEl>
                                              <p:spTgt spid="102"/>
                                            </p:tgtEl>
                                          </p:cBhvr>
                                        </p:animEffect>
                                      </p:childTnLst>
                                    </p:cTn>
                                  </p:par>
                                </p:childTnLst>
                              </p:cTn>
                            </p:par>
                            <p:par>
                              <p:cTn id="73" fill="hold">
                                <p:stCondLst>
                                  <p:cond delay="8000"/>
                                </p:stCondLst>
                                <p:childTnLst>
                                  <p:par>
                                    <p:cTn id="74" presetID="22" presetClass="entr" presetSubtype="8" fill="hold"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wipe(left)">
                                          <p:cBhvr>
                                            <p:cTn id="76" dur="500"/>
                                            <p:tgtEl>
                                              <p:spTgt spid="108"/>
                                            </p:tgtEl>
                                          </p:cBhvr>
                                        </p:animEffect>
                                      </p:childTnLst>
                                    </p:cTn>
                                  </p:par>
                                </p:childTnLst>
                              </p:cTn>
                            </p:par>
                            <p:par>
                              <p:cTn id="77" fill="hold">
                                <p:stCondLst>
                                  <p:cond delay="8500"/>
                                </p:stCondLst>
                                <p:childTnLst>
                                  <p:par>
                                    <p:cTn id="78" presetID="53" presetClass="entr" presetSubtype="16" fill="hold" nodeType="afterEffect">
                                      <p:stCondLst>
                                        <p:cond delay="0"/>
                                      </p:stCondLst>
                                      <p:childTnLst>
                                        <p:set>
                                          <p:cBhvr>
                                            <p:cTn id="79" dur="1" fill="hold">
                                              <p:stCondLst>
                                                <p:cond delay="0"/>
                                              </p:stCondLst>
                                            </p:cTn>
                                            <p:tgtEl>
                                              <p:spTgt spid="115"/>
                                            </p:tgtEl>
                                            <p:attrNameLst>
                                              <p:attrName>style.visibility</p:attrName>
                                            </p:attrNameLst>
                                          </p:cBhvr>
                                          <p:to>
                                            <p:strVal val="visible"/>
                                          </p:to>
                                        </p:set>
                                        <p:anim calcmode="lin" valueType="num">
                                          <p:cBhvr>
                                            <p:cTn id="80" dur="500" fill="hold"/>
                                            <p:tgtEl>
                                              <p:spTgt spid="115"/>
                                            </p:tgtEl>
                                            <p:attrNameLst>
                                              <p:attrName>ppt_w</p:attrName>
                                            </p:attrNameLst>
                                          </p:cBhvr>
                                          <p:tavLst>
                                            <p:tav tm="0">
                                              <p:val>
                                                <p:fltVal val="0"/>
                                              </p:val>
                                            </p:tav>
                                            <p:tav tm="100000">
                                              <p:val>
                                                <p:strVal val="#ppt_w"/>
                                              </p:val>
                                            </p:tav>
                                          </p:tavLst>
                                        </p:anim>
                                        <p:anim calcmode="lin" valueType="num">
                                          <p:cBhvr>
                                            <p:cTn id="81" dur="500" fill="hold"/>
                                            <p:tgtEl>
                                              <p:spTgt spid="115"/>
                                            </p:tgtEl>
                                            <p:attrNameLst>
                                              <p:attrName>ppt_h</p:attrName>
                                            </p:attrNameLst>
                                          </p:cBhvr>
                                          <p:tavLst>
                                            <p:tav tm="0">
                                              <p:val>
                                                <p:fltVal val="0"/>
                                              </p:val>
                                            </p:tav>
                                            <p:tav tm="100000">
                                              <p:val>
                                                <p:strVal val="#ppt_h"/>
                                              </p:val>
                                            </p:tav>
                                          </p:tavLst>
                                        </p:anim>
                                        <p:animEffect transition="in" filter="fade">
                                          <p:cBhvr>
                                            <p:cTn id="82" dur="500"/>
                                            <p:tgtEl>
                                              <p:spTgt spid="115"/>
                                            </p:tgtEl>
                                          </p:cBhvr>
                                        </p:animEffect>
                                      </p:childTnLst>
                                    </p:cTn>
                                  </p:par>
                                </p:childTnLst>
                              </p:cTn>
                            </p:par>
                            <p:par>
                              <p:cTn id="83" fill="hold">
                                <p:stCondLst>
                                  <p:cond delay="9000"/>
                                </p:stCondLst>
                                <p:childTnLst>
                                  <p:par>
                                    <p:cTn id="84" presetID="42" presetClass="entr" presetSubtype="0" fill="hold" grpId="0" nodeType="after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fade">
                                          <p:cBhvr>
                                            <p:cTn id="86" dur="500"/>
                                            <p:tgtEl>
                                              <p:spTgt spid="121"/>
                                            </p:tgtEl>
                                          </p:cBhvr>
                                        </p:animEffect>
                                        <p:anim calcmode="lin" valueType="num">
                                          <p:cBhvr>
                                            <p:cTn id="87" dur="500" fill="hold"/>
                                            <p:tgtEl>
                                              <p:spTgt spid="121"/>
                                            </p:tgtEl>
                                            <p:attrNameLst>
                                              <p:attrName>ppt_x</p:attrName>
                                            </p:attrNameLst>
                                          </p:cBhvr>
                                          <p:tavLst>
                                            <p:tav tm="0">
                                              <p:val>
                                                <p:strVal val="#ppt_x"/>
                                              </p:val>
                                            </p:tav>
                                            <p:tav tm="100000">
                                              <p:val>
                                                <p:strVal val="#ppt_x"/>
                                              </p:val>
                                            </p:tav>
                                          </p:tavLst>
                                        </p:anim>
                                        <p:anim calcmode="lin" valueType="num">
                                          <p:cBhvr>
                                            <p:cTn id="88" dur="500" fill="hold"/>
                                            <p:tgtEl>
                                              <p:spTgt spid="121"/>
                                            </p:tgtEl>
                                            <p:attrNameLst>
                                              <p:attrName>ppt_y</p:attrName>
                                            </p:attrNameLst>
                                          </p:cBhvr>
                                          <p:tavLst>
                                            <p:tav tm="0">
                                              <p:val>
                                                <p:strVal val="#ppt_y+.1"/>
                                              </p:val>
                                            </p:tav>
                                            <p:tav tm="100000">
                                              <p:val>
                                                <p:strVal val="#ppt_y"/>
                                              </p:val>
                                            </p:tav>
                                          </p:tavLst>
                                        </p:anim>
                                      </p:childTnLst>
                                    </p:cTn>
                                  </p:par>
                                </p:childTnLst>
                              </p:cTn>
                            </p:par>
                            <p:par>
                              <p:cTn id="89" fill="hold">
                                <p:stCondLst>
                                  <p:cond delay="9500"/>
                                </p:stCondLst>
                                <p:childTnLst>
                                  <p:par>
                                    <p:cTn id="90" presetID="22" presetClass="entr" presetSubtype="2" fill="hold" nodeType="afterEffect">
                                      <p:stCondLst>
                                        <p:cond delay="0"/>
                                      </p:stCondLst>
                                      <p:childTnLst>
                                        <p:set>
                                          <p:cBhvr>
                                            <p:cTn id="91" dur="1" fill="hold">
                                              <p:stCondLst>
                                                <p:cond delay="0"/>
                                              </p:stCondLst>
                                            </p:cTn>
                                            <p:tgtEl>
                                              <p:spTgt spid="112"/>
                                            </p:tgtEl>
                                            <p:attrNameLst>
                                              <p:attrName>style.visibility</p:attrName>
                                            </p:attrNameLst>
                                          </p:cBhvr>
                                          <p:to>
                                            <p:strVal val="visible"/>
                                          </p:to>
                                        </p:set>
                                        <p:animEffect transition="in" filter="wipe(right)">
                                          <p:cBhvr>
                                            <p:cTn id="92" dur="500"/>
                                            <p:tgtEl>
                                              <p:spTgt spid="112"/>
                                            </p:tgtEl>
                                          </p:cBhvr>
                                        </p:animEffect>
                                      </p:childTnLst>
                                    </p:cTn>
                                  </p:par>
                                </p:childTnLst>
                              </p:cTn>
                            </p:par>
                            <p:par>
                              <p:cTn id="93" fill="hold">
                                <p:stCondLst>
                                  <p:cond delay="10000"/>
                                </p:stCondLst>
                                <p:childTnLst>
                                  <p:par>
                                    <p:cTn id="94" presetID="22" presetClass="entr" presetSubtype="8" fill="hold" nodeType="afterEffect">
                                      <p:stCondLst>
                                        <p:cond delay="0"/>
                                      </p:stCondLst>
                                      <p:childTnLst>
                                        <p:set>
                                          <p:cBhvr>
                                            <p:cTn id="95" dur="1" fill="hold">
                                              <p:stCondLst>
                                                <p:cond delay="0"/>
                                              </p:stCondLst>
                                            </p:cTn>
                                            <p:tgtEl>
                                              <p:spTgt spid="118"/>
                                            </p:tgtEl>
                                            <p:attrNameLst>
                                              <p:attrName>style.visibility</p:attrName>
                                            </p:attrNameLst>
                                          </p:cBhvr>
                                          <p:to>
                                            <p:strVal val="visible"/>
                                          </p:to>
                                        </p:set>
                                        <p:animEffect transition="in" filter="wipe(left)">
                                          <p:cBhvr>
                                            <p:cTn id="96"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8" grpId="0" animBg="1"/>
          <p:bldP spid="75" grpId="0" animBg="1"/>
          <p:bldP spid="111" grpId="0" animBg="1"/>
          <p:bldP spid="121" grpId="0" animBg="1"/>
          <p:bldP spid="48"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52" name="图片 51"/>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a:fillRect/>
          </a:stretch>
        </p:blipFill>
        <p:spPr>
          <a:xfrm>
            <a:off x="2335448" y="1936004"/>
            <a:ext cx="1777879" cy="1230136"/>
          </a:xfrm>
          <a:prstGeom prst="rect">
            <a:avLst/>
          </a:prstGeom>
        </p:spPr>
      </p:pic>
      <p:pic>
        <p:nvPicPr>
          <p:cNvPr id="53"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a:fillRect/>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5" name="组合 54"/>
          <p:cNvGrpSpPr/>
          <p:nvPr/>
        </p:nvGrpSpPr>
        <p:grpSpPr>
          <a:xfrm>
            <a:off x="4211960" y="1936004"/>
            <a:ext cx="1732496" cy="1222040"/>
            <a:chOff x="3946913" y="1827911"/>
            <a:chExt cx="1958168" cy="1283142"/>
          </a:xfrm>
        </p:grpSpPr>
        <p:sp>
          <p:nvSpPr>
            <p:cNvPr id="56" name="矩形 55"/>
            <p:cNvSpPr/>
            <p:nvPr/>
          </p:nvSpPr>
          <p:spPr>
            <a:xfrm>
              <a:off x="3946913" y="1827911"/>
              <a:ext cx="1958168" cy="1283142"/>
            </a:xfrm>
            <a:prstGeom prst="rect">
              <a:avLst/>
            </a:prstGeom>
            <a:solidFill>
              <a:srgbClr val="0070C0"/>
            </a:solidFill>
            <a:ln/>
          </p:spPr>
          <p:style>
            <a:lnRef idx="3">
              <a:schemeClr val="lt1"/>
            </a:lnRef>
            <a:fillRef idx="1">
              <a:schemeClr val="accent4"/>
            </a:fillRef>
            <a:effectRef idx="1">
              <a:schemeClr val="accent4"/>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chemeClr val="bg1"/>
                </a:solidFill>
                <a:latin typeface="+mj-ea"/>
                <a:ea typeface="+mj-ea"/>
              </a:endParaRPr>
            </a:p>
          </p:txBody>
        </p:sp>
        <p:sp>
          <p:nvSpPr>
            <p:cNvPr id="57" name="TextBox 17"/>
            <p:cNvSpPr txBox="1">
              <a:spLocks noChangeArrowheads="1"/>
            </p:cNvSpPr>
            <p:nvPr/>
          </p:nvSpPr>
          <p:spPr bwMode="auto">
            <a:xfrm flipH="1">
              <a:off x="4238882" y="2259958"/>
              <a:ext cx="1661334"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600">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58" name="组合 57"/>
          <p:cNvGrpSpPr/>
          <p:nvPr/>
        </p:nvGrpSpPr>
        <p:grpSpPr>
          <a:xfrm>
            <a:off x="494076" y="1936004"/>
            <a:ext cx="1751556" cy="1222040"/>
            <a:chOff x="0" y="2095862"/>
            <a:chExt cx="1979711" cy="1283142"/>
          </a:xfrm>
        </p:grpSpPr>
        <p:sp>
          <p:nvSpPr>
            <p:cNvPr id="59" name="矩形 58"/>
            <p:cNvSpPr/>
            <p:nvPr/>
          </p:nvSpPr>
          <p:spPr>
            <a:xfrm>
              <a:off x="0" y="2095862"/>
              <a:ext cx="1979711" cy="1283142"/>
            </a:xfrm>
            <a:prstGeom prst="rect">
              <a:avLst/>
            </a:prstGeom>
            <a:solidFill>
              <a:srgbClr val="0070C0"/>
            </a:solid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latin typeface="+mj-ea"/>
                <a:ea typeface="+mj-ea"/>
              </a:endParaRPr>
            </a:p>
          </p:txBody>
        </p:sp>
        <p:sp>
          <p:nvSpPr>
            <p:cNvPr id="60" name="TextBox 18"/>
            <p:cNvSpPr txBox="1">
              <a:spLocks noChangeArrowheads="1"/>
            </p:cNvSpPr>
            <p:nvPr/>
          </p:nvSpPr>
          <p:spPr bwMode="auto">
            <a:xfrm flipH="1">
              <a:off x="295563" y="2527909"/>
              <a:ext cx="1612743"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61" name="组合 60"/>
          <p:cNvGrpSpPr/>
          <p:nvPr/>
        </p:nvGrpSpPr>
        <p:grpSpPr>
          <a:xfrm>
            <a:off x="2335448" y="3236430"/>
            <a:ext cx="1777879" cy="1207528"/>
            <a:chOff x="2072433" y="511758"/>
            <a:chExt cx="2009463" cy="1267904"/>
          </a:xfrm>
        </p:grpSpPr>
        <p:sp>
          <p:nvSpPr>
            <p:cNvPr id="62" name="矩形 61"/>
            <p:cNvSpPr/>
            <p:nvPr/>
          </p:nvSpPr>
          <p:spPr>
            <a:xfrm>
              <a:off x="2072433" y="511758"/>
              <a:ext cx="2009463" cy="1267904"/>
            </a:xfrm>
            <a:prstGeom prst="rect">
              <a:avLst/>
            </a:prstGeom>
            <a:solidFill>
              <a:schemeClr val="bg1">
                <a:lumMod val="50000"/>
              </a:schemeClr>
            </a:solidFill>
            <a:ln/>
          </p:spPr>
          <p:style>
            <a:lnRef idx="3">
              <a:schemeClr val="lt1"/>
            </a:lnRef>
            <a:fillRef idx="1">
              <a:schemeClr val="accent6"/>
            </a:fillRef>
            <a:effectRef idx="1">
              <a:schemeClr val="accent6"/>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ysClr val="window" lastClr="FFFFFF"/>
                </a:solidFill>
                <a:latin typeface="+mj-ea"/>
                <a:ea typeface="+mj-ea"/>
              </a:endParaRPr>
            </a:p>
          </p:txBody>
        </p:sp>
        <p:sp>
          <p:nvSpPr>
            <p:cNvPr id="63" name="TextBox 18"/>
            <p:cNvSpPr txBox="1">
              <a:spLocks noChangeArrowheads="1"/>
            </p:cNvSpPr>
            <p:nvPr/>
          </p:nvSpPr>
          <p:spPr bwMode="auto">
            <a:xfrm flipH="1">
              <a:off x="2402848" y="941132"/>
              <a:ext cx="1464978" cy="420115"/>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64" name="TextBox 63"/>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pic>
        <p:nvPicPr>
          <p:cNvPr id="65" name="图片 64" descr="Vista-desktop-12.png"/>
          <p:cNvPicPr>
            <a:picLocks noChangeAspect="1"/>
          </p:cNvPicPr>
          <p:nvPr/>
        </p:nvPicPr>
        <p:blipFill rotWithShape="1">
          <a:blip r:embed="rId6" cstate="print"/>
          <a:srcRect r="22062"/>
          <a:stretch>
            <a:fillRect/>
          </a:stretch>
        </p:blipFill>
        <p:spPr>
          <a:xfrm>
            <a:off x="6084168" y="1059581"/>
            <a:ext cx="3059832" cy="3925957"/>
          </a:xfrm>
          <a:prstGeom prst="rect">
            <a:avLst/>
          </a:prstGeom>
        </p:spPr>
      </p:pic>
    </p:spTree>
    <p:extLst>
      <p:ext uri="{BB962C8B-B14F-4D97-AF65-F5344CB8AC3E}">
        <p14:creationId xmlns:p14="http://schemas.microsoft.com/office/powerpoint/2010/main" val="137943540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wipe(left)">
                                      <p:cBhvr>
                                        <p:cTn id="11" dur="750"/>
                                        <p:tgtEl>
                                          <p:spTgt spid="64"/>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500" fill="hold"/>
                                        <p:tgtEl>
                                          <p:spTgt spid="58"/>
                                        </p:tgtEl>
                                        <p:attrNameLst>
                                          <p:attrName>ppt_w</p:attrName>
                                        </p:attrNameLst>
                                      </p:cBhvr>
                                      <p:tavLst>
                                        <p:tav tm="0">
                                          <p:val>
                                            <p:fltVal val="0"/>
                                          </p:val>
                                        </p:tav>
                                        <p:tav tm="100000">
                                          <p:val>
                                            <p:strVal val="#ppt_w"/>
                                          </p:val>
                                        </p:tav>
                                      </p:tavLst>
                                    </p:anim>
                                    <p:anim calcmode="lin" valueType="num">
                                      <p:cBhvr>
                                        <p:cTn id="16" dur="500" fill="hold"/>
                                        <p:tgtEl>
                                          <p:spTgt spid="58"/>
                                        </p:tgtEl>
                                        <p:attrNameLst>
                                          <p:attrName>ppt_h</p:attrName>
                                        </p:attrNameLst>
                                      </p:cBhvr>
                                      <p:tavLst>
                                        <p:tav tm="0">
                                          <p:val>
                                            <p:fltVal val="0"/>
                                          </p:val>
                                        </p:tav>
                                        <p:tav tm="100000">
                                          <p:val>
                                            <p:strVal val="#ppt_h"/>
                                          </p:val>
                                        </p:tav>
                                      </p:tavLst>
                                    </p:anim>
                                    <p:anim calcmode="lin" valueType="num">
                                      <p:cBhvr>
                                        <p:cTn id="17" dur="500" fill="hold"/>
                                        <p:tgtEl>
                                          <p:spTgt spid="58"/>
                                        </p:tgtEl>
                                        <p:attrNameLst>
                                          <p:attrName>ppt_x</p:attrName>
                                        </p:attrNameLst>
                                      </p:cBhvr>
                                      <p:tavLst>
                                        <p:tav tm="0">
                                          <p:val>
                                            <p:fltVal val="0.5"/>
                                          </p:val>
                                        </p:tav>
                                        <p:tav tm="100000">
                                          <p:val>
                                            <p:strVal val="#ppt_x"/>
                                          </p:val>
                                        </p:tav>
                                      </p:tavLst>
                                    </p:anim>
                                    <p:anim calcmode="lin" valueType="num">
                                      <p:cBhvr>
                                        <p:cTn id="18" dur="500" fill="hold"/>
                                        <p:tgtEl>
                                          <p:spTgt spid="58"/>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54"/>
                                        </p:tgtEl>
                                        <p:attrNameLst>
                                          <p:attrName>style.visibility</p:attrName>
                                        </p:attrNameLst>
                                      </p:cBhvr>
                                      <p:to>
                                        <p:strVal val="visible"/>
                                      </p:to>
                                    </p:set>
                                    <p:anim calcmode="lin" valueType="num">
                                      <p:cBhvr>
                                        <p:cTn id="21" dur="500" fill="hold"/>
                                        <p:tgtEl>
                                          <p:spTgt spid="54"/>
                                        </p:tgtEl>
                                        <p:attrNameLst>
                                          <p:attrName>ppt_w</p:attrName>
                                        </p:attrNameLst>
                                      </p:cBhvr>
                                      <p:tavLst>
                                        <p:tav tm="0">
                                          <p:val>
                                            <p:fltVal val="0"/>
                                          </p:val>
                                        </p:tav>
                                        <p:tav tm="100000">
                                          <p:val>
                                            <p:strVal val="#ppt_w"/>
                                          </p:val>
                                        </p:tav>
                                      </p:tavLst>
                                    </p:anim>
                                    <p:anim calcmode="lin" valueType="num">
                                      <p:cBhvr>
                                        <p:cTn id="22" dur="500" fill="hold"/>
                                        <p:tgtEl>
                                          <p:spTgt spid="54"/>
                                        </p:tgtEl>
                                        <p:attrNameLst>
                                          <p:attrName>ppt_h</p:attrName>
                                        </p:attrNameLst>
                                      </p:cBhvr>
                                      <p:tavLst>
                                        <p:tav tm="0">
                                          <p:val>
                                            <p:fltVal val="0"/>
                                          </p:val>
                                        </p:tav>
                                        <p:tav tm="100000">
                                          <p:val>
                                            <p:strVal val="#ppt_h"/>
                                          </p:val>
                                        </p:tav>
                                      </p:tavLst>
                                    </p:anim>
                                    <p:anim calcmode="lin" valueType="num">
                                      <p:cBhvr>
                                        <p:cTn id="23" dur="500" fill="hold"/>
                                        <p:tgtEl>
                                          <p:spTgt spid="54"/>
                                        </p:tgtEl>
                                        <p:attrNameLst>
                                          <p:attrName>ppt_x</p:attrName>
                                        </p:attrNameLst>
                                      </p:cBhvr>
                                      <p:tavLst>
                                        <p:tav tm="0">
                                          <p:val>
                                            <p:fltVal val="0.5"/>
                                          </p:val>
                                        </p:tav>
                                        <p:tav tm="100000">
                                          <p:val>
                                            <p:strVal val="#ppt_x"/>
                                          </p:val>
                                        </p:tav>
                                      </p:tavLst>
                                    </p:anim>
                                    <p:anim calcmode="lin" valueType="num">
                                      <p:cBhvr>
                                        <p:cTn id="24" dur="500" fill="hold"/>
                                        <p:tgtEl>
                                          <p:spTgt spid="54"/>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fltVal val="0"/>
                                          </p:val>
                                        </p:tav>
                                        <p:tav tm="100000">
                                          <p:val>
                                            <p:strVal val="#ppt_w"/>
                                          </p:val>
                                        </p:tav>
                                      </p:tavLst>
                                    </p:anim>
                                    <p:anim calcmode="lin" valueType="num">
                                      <p:cBhvr>
                                        <p:cTn id="28" dur="500" fill="hold"/>
                                        <p:tgtEl>
                                          <p:spTgt spid="52"/>
                                        </p:tgtEl>
                                        <p:attrNameLst>
                                          <p:attrName>ppt_h</p:attrName>
                                        </p:attrNameLst>
                                      </p:cBhvr>
                                      <p:tavLst>
                                        <p:tav tm="0">
                                          <p:val>
                                            <p:fltVal val="0"/>
                                          </p:val>
                                        </p:tav>
                                        <p:tav tm="100000">
                                          <p:val>
                                            <p:strVal val="#ppt_h"/>
                                          </p:val>
                                        </p:tav>
                                      </p:tavLst>
                                    </p:anim>
                                    <p:anim calcmode="lin" valueType="num">
                                      <p:cBhvr>
                                        <p:cTn id="29" dur="500" fill="hold"/>
                                        <p:tgtEl>
                                          <p:spTgt spid="52"/>
                                        </p:tgtEl>
                                        <p:attrNameLst>
                                          <p:attrName>ppt_x</p:attrName>
                                        </p:attrNameLst>
                                      </p:cBhvr>
                                      <p:tavLst>
                                        <p:tav tm="0">
                                          <p:val>
                                            <p:fltVal val="0.5"/>
                                          </p:val>
                                        </p:tav>
                                        <p:tav tm="100000">
                                          <p:val>
                                            <p:strVal val="#ppt_x"/>
                                          </p:val>
                                        </p:tav>
                                      </p:tavLst>
                                    </p:anim>
                                    <p:anim calcmode="lin" valueType="num">
                                      <p:cBhvr>
                                        <p:cTn id="30" dur="500" fill="hold"/>
                                        <p:tgtEl>
                                          <p:spTgt spid="52"/>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61"/>
                                        </p:tgtEl>
                                        <p:attrNameLst>
                                          <p:attrName>style.visibility</p:attrName>
                                        </p:attrNameLst>
                                      </p:cBhvr>
                                      <p:to>
                                        <p:strVal val="visible"/>
                                      </p:to>
                                    </p:set>
                                    <p:anim calcmode="lin" valueType="num">
                                      <p:cBhvr>
                                        <p:cTn id="33" dur="500" fill="hold"/>
                                        <p:tgtEl>
                                          <p:spTgt spid="61"/>
                                        </p:tgtEl>
                                        <p:attrNameLst>
                                          <p:attrName>ppt_w</p:attrName>
                                        </p:attrNameLst>
                                      </p:cBhvr>
                                      <p:tavLst>
                                        <p:tav tm="0">
                                          <p:val>
                                            <p:fltVal val="0"/>
                                          </p:val>
                                        </p:tav>
                                        <p:tav tm="100000">
                                          <p:val>
                                            <p:strVal val="#ppt_w"/>
                                          </p:val>
                                        </p:tav>
                                      </p:tavLst>
                                    </p:anim>
                                    <p:anim calcmode="lin" valueType="num">
                                      <p:cBhvr>
                                        <p:cTn id="34" dur="500" fill="hold"/>
                                        <p:tgtEl>
                                          <p:spTgt spid="61"/>
                                        </p:tgtEl>
                                        <p:attrNameLst>
                                          <p:attrName>ppt_h</p:attrName>
                                        </p:attrNameLst>
                                      </p:cBhvr>
                                      <p:tavLst>
                                        <p:tav tm="0">
                                          <p:val>
                                            <p:fltVal val="0"/>
                                          </p:val>
                                        </p:tav>
                                        <p:tav tm="100000">
                                          <p:val>
                                            <p:strVal val="#ppt_h"/>
                                          </p:val>
                                        </p:tav>
                                      </p:tavLst>
                                    </p:anim>
                                    <p:anim calcmode="lin" valueType="num">
                                      <p:cBhvr>
                                        <p:cTn id="35" dur="500" fill="hold"/>
                                        <p:tgtEl>
                                          <p:spTgt spid="61"/>
                                        </p:tgtEl>
                                        <p:attrNameLst>
                                          <p:attrName>ppt_x</p:attrName>
                                        </p:attrNameLst>
                                      </p:cBhvr>
                                      <p:tavLst>
                                        <p:tav tm="0">
                                          <p:val>
                                            <p:fltVal val="0.5"/>
                                          </p:val>
                                        </p:tav>
                                        <p:tav tm="100000">
                                          <p:val>
                                            <p:strVal val="#ppt_x"/>
                                          </p:val>
                                        </p:tav>
                                      </p:tavLst>
                                    </p:anim>
                                    <p:anim calcmode="lin" valueType="num">
                                      <p:cBhvr>
                                        <p:cTn id="36" dur="500" fill="hold"/>
                                        <p:tgtEl>
                                          <p:spTgt spid="61"/>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55"/>
                                        </p:tgtEl>
                                        <p:attrNameLst>
                                          <p:attrName>style.visibility</p:attrName>
                                        </p:attrNameLst>
                                      </p:cBhvr>
                                      <p:to>
                                        <p:strVal val="visible"/>
                                      </p:to>
                                    </p:set>
                                    <p:anim calcmode="lin" valueType="num">
                                      <p:cBhvr>
                                        <p:cTn id="39" dur="500" fill="hold"/>
                                        <p:tgtEl>
                                          <p:spTgt spid="55"/>
                                        </p:tgtEl>
                                        <p:attrNameLst>
                                          <p:attrName>ppt_w</p:attrName>
                                        </p:attrNameLst>
                                      </p:cBhvr>
                                      <p:tavLst>
                                        <p:tav tm="0">
                                          <p:val>
                                            <p:fltVal val="0"/>
                                          </p:val>
                                        </p:tav>
                                        <p:tav tm="100000">
                                          <p:val>
                                            <p:strVal val="#ppt_w"/>
                                          </p:val>
                                        </p:tav>
                                      </p:tavLst>
                                    </p:anim>
                                    <p:anim calcmode="lin" valueType="num">
                                      <p:cBhvr>
                                        <p:cTn id="40" dur="500" fill="hold"/>
                                        <p:tgtEl>
                                          <p:spTgt spid="55"/>
                                        </p:tgtEl>
                                        <p:attrNameLst>
                                          <p:attrName>ppt_h</p:attrName>
                                        </p:attrNameLst>
                                      </p:cBhvr>
                                      <p:tavLst>
                                        <p:tav tm="0">
                                          <p:val>
                                            <p:fltVal val="0"/>
                                          </p:val>
                                        </p:tav>
                                        <p:tav tm="100000">
                                          <p:val>
                                            <p:strVal val="#ppt_h"/>
                                          </p:val>
                                        </p:tav>
                                      </p:tavLst>
                                    </p:anim>
                                    <p:anim calcmode="lin" valueType="num">
                                      <p:cBhvr>
                                        <p:cTn id="41" dur="500" fill="hold"/>
                                        <p:tgtEl>
                                          <p:spTgt spid="55"/>
                                        </p:tgtEl>
                                        <p:attrNameLst>
                                          <p:attrName>ppt_x</p:attrName>
                                        </p:attrNameLst>
                                      </p:cBhvr>
                                      <p:tavLst>
                                        <p:tav tm="0">
                                          <p:val>
                                            <p:fltVal val="0.5"/>
                                          </p:val>
                                        </p:tav>
                                        <p:tav tm="100000">
                                          <p:val>
                                            <p:strVal val="#ppt_x"/>
                                          </p:val>
                                        </p:tav>
                                      </p:tavLst>
                                    </p:anim>
                                    <p:anim calcmode="lin" valueType="num">
                                      <p:cBhvr>
                                        <p:cTn id="42" dur="500" fill="hold"/>
                                        <p:tgtEl>
                                          <p:spTgt spid="55"/>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53"/>
                                        </p:tgtEl>
                                        <p:attrNameLst>
                                          <p:attrName>style.visibility</p:attrName>
                                        </p:attrNameLst>
                                      </p:cBhvr>
                                      <p:to>
                                        <p:strVal val="visible"/>
                                      </p:to>
                                    </p:set>
                                    <p:anim calcmode="lin" valueType="num">
                                      <p:cBhvr>
                                        <p:cTn id="45" dur="500" fill="hold"/>
                                        <p:tgtEl>
                                          <p:spTgt spid="53"/>
                                        </p:tgtEl>
                                        <p:attrNameLst>
                                          <p:attrName>ppt_w</p:attrName>
                                        </p:attrNameLst>
                                      </p:cBhvr>
                                      <p:tavLst>
                                        <p:tav tm="0">
                                          <p:val>
                                            <p:fltVal val="0"/>
                                          </p:val>
                                        </p:tav>
                                        <p:tav tm="100000">
                                          <p:val>
                                            <p:strVal val="#ppt_w"/>
                                          </p:val>
                                        </p:tav>
                                      </p:tavLst>
                                    </p:anim>
                                    <p:anim calcmode="lin" valueType="num">
                                      <p:cBhvr>
                                        <p:cTn id="46" dur="500" fill="hold"/>
                                        <p:tgtEl>
                                          <p:spTgt spid="53"/>
                                        </p:tgtEl>
                                        <p:attrNameLst>
                                          <p:attrName>ppt_h</p:attrName>
                                        </p:attrNameLst>
                                      </p:cBhvr>
                                      <p:tavLst>
                                        <p:tav tm="0">
                                          <p:val>
                                            <p:fltVal val="0"/>
                                          </p:val>
                                        </p:tav>
                                        <p:tav tm="100000">
                                          <p:val>
                                            <p:strVal val="#ppt_h"/>
                                          </p:val>
                                        </p:tav>
                                      </p:tavLst>
                                    </p:anim>
                                    <p:anim calcmode="lin" valueType="num">
                                      <p:cBhvr>
                                        <p:cTn id="47" dur="500" fill="hold"/>
                                        <p:tgtEl>
                                          <p:spTgt spid="53"/>
                                        </p:tgtEl>
                                        <p:attrNameLst>
                                          <p:attrName>ppt_x</p:attrName>
                                        </p:attrNameLst>
                                      </p:cBhvr>
                                      <p:tavLst>
                                        <p:tav tm="0">
                                          <p:val>
                                            <p:fltVal val="0.5"/>
                                          </p:val>
                                        </p:tav>
                                        <p:tav tm="100000">
                                          <p:val>
                                            <p:strVal val="#ppt_x"/>
                                          </p:val>
                                        </p:tav>
                                      </p:tavLst>
                                    </p:anim>
                                    <p:anim calcmode="lin" valueType="num">
                                      <p:cBhvr>
                                        <p:cTn id="48" dur="500" fill="hold"/>
                                        <p:tgtEl>
                                          <p:spTgt spid="53"/>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1000"/>
                                        <p:tgtEl>
                                          <p:spTgt spid="65"/>
                                        </p:tgtEl>
                                      </p:cBhvr>
                                    </p:animEffect>
                                    <p:anim calcmode="lin" valueType="num">
                                      <p:cBhvr>
                                        <p:cTn id="53" dur="1000" fill="hold"/>
                                        <p:tgtEl>
                                          <p:spTgt spid="65"/>
                                        </p:tgtEl>
                                        <p:attrNameLst>
                                          <p:attrName>ppt_x</p:attrName>
                                        </p:attrNameLst>
                                      </p:cBhvr>
                                      <p:tavLst>
                                        <p:tav tm="0">
                                          <p:val>
                                            <p:strVal val="#ppt_x"/>
                                          </p:val>
                                        </p:tav>
                                        <p:tav tm="100000">
                                          <p:val>
                                            <p:strVal val="#ppt_x"/>
                                          </p:val>
                                        </p:tav>
                                      </p:tavLst>
                                    </p:anim>
                                    <p:anim calcmode="lin" valueType="num">
                                      <p:cBhvr>
                                        <p:cTn id="54"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6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19"/>
          <p:cNvSpPr txBox="1"/>
          <p:nvPr/>
        </p:nvSpPr>
        <p:spPr>
          <a:xfrm>
            <a:off x="2097835" y="1365710"/>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cxnSp>
        <p:nvCxnSpPr>
          <p:cNvPr id="43" name="直接连接符 42"/>
          <p:cNvCxnSpPr/>
          <p:nvPr/>
        </p:nvCxnSpPr>
        <p:spPr bwMode="auto">
          <a:xfrm>
            <a:off x="1277205" y="2347964"/>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a:extLst/>
        </p:spPr>
      </p:cxnSp>
      <p:sp>
        <p:nvSpPr>
          <p:cNvPr id="44" name="TextBox 21"/>
          <p:cNvSpPr txBox="1"/>
          <p:nvPr/>
        </p:nvSpPr>
        <p:spPr>
          <a:xfrm>
            <a:off x="2097834" y="2737733"/>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grpSp>
        <p:nvGrpSpPr>
          <p:cNvPr id="54" name="组合 53"/>
          <p:cNvGrpSpPr/>
          <p:nvPr/>
        </p:nvGrpSpPr>
        <p:grpSpPr>
          <a:xfrm>
            <a:off x="1277205" y="1265180"/>
            <a:ext cx="790777" cy="790674"/>
            <a:chOff x="3962648" y="2819400"/>
            <a:chExt cx="1218704" cy="1218704"/>
          </a:xfrm>
        </p:grpSpPr>
        <p:grpSp>
          <p:nvGrpSpPr>
            <p:cNvPr id="55" name="组合 5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58" name="椭圆 57"/>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56"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grpSp>
        <p:nvGrpSpPr>
          <p:cNvPr id="59" name="组合 58"/>
          <p:cNvGrpSpPr/>
          <p:nvPr/>
        </p:nvGrpSpPr>
        <p:grpSpPr>
          <a:xfrm>
            <a:off x="1277205" y="2563988"/>
            <a:ext cx="790777" cy="790674"/>
            <a:chOff x="3962648" y="2819400"/>
            <a:chExt cx="1218704" cy="1218704"/>
          </a:xfrm>
        </p:grpSpPr>
        <p:grpSp>
          <p:nvGrpSpPr>
            <p:cNvPr id="60" name="组合 59"/>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63" name="椭圆 62"/>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61"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grpSp>
        <p:nvGrpSpPr>
          <p:cNvPr id="18" name="组合 79"/>
          <p:cNvGrpSpPr/>
          <p:nvPr/>
        </p:nvGrpSpPr>
        <p:grpSpPr>
          <a:xfrm>
            <a:off x="4896078" y="1113588"/>
            <a:ext cx="2551964" cy="3785879"/>
            <a:chOff x="539552" y="1090127"/>
            <a:chExt cx="2551632" cy="3785879"/>
          </a:xfrm>
        </p:grpSpPr>
        <p:pic>
          <p:nvPicPr>
            <p:cNvPr id="19" name="Picture 2" descr="C:\Documents and Settings\Administrator\桌面\高清配图\高清图片01\2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952" t="405" r="31224" b="1"/>
            <a:stretch/>
          </p:blipFill>
          <p:spPr bwMode="auto">
            <a:xfrm>
              <a:off x="671252" y="1432719"/>
              <a:ext cx="2288232" cy="3227263"/>
            </a:xfrm>
            <a:prstGeom prst="hexagon">
              <a:avLst>
                <a:gd name="adj" fmla="val 0"/>
                <a:gd name="vf" fmla="val 115470"/>
              </a:avLst>
            </a:prstGeom>
            <a:noFill/>
            <a:ln w="38100">
              <a:noFill/>
            </a:ln>
            <a:effectLst/>
            <a:extLst>
              <a:ext uri="{909E8E84-426E-40DD-AFC4-6F175D3DCCD1}">
                <a14:hiddenFill xmlns:a14="http://schemas.microsoft.com/office/drawing/2010/main">
                  <a:solidFill>
                    <a:srgbClr val="FFFFFF"/>
                  </a:solidFill>
                </a14:hiddenFill>
              </a:ext>
            </a:extLst>
          </p:spPr>
        </p:pic>
        <p:pic>
          <p:nvPicPr>
            <p:cNvPr id="20" name="Picture 3" descr="C:\Documents and Settings\Administrator\桌面\ipa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1090127"/>
              <a:ext cx="2551632" cy="37858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cxnSp>
        <p:nvCxnSpPr>
          <p:cNvPr id="21" name="直接连接符 20"/>
          <p:cNvCxnSpPr/>
          <p:nvPr/>
        </p:nvCxnSpPr>
        <p:spPr bwMode="auto">
          <a:xfrm>
            <a:off x="1277205" y="3587750"/>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a:extLst/>
        </p:spPr>
      </p:cxnSp>
      <p:sp>
        <p:nvSpPr>
          <p:cNvPr id="22" name="TextBox 21"/>
          <p:cNvSpPr txBox="1"/>
          <p:nvPr/>
        </p:nvSpPr>
        <p:spPr>
          <a:xfrm>
            <a:off x="2097834" y="3977519"/>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grpSp>
        <p:nvGrpSpPr>
          <p:cNvPr id="23" name="组合 22"/>
          <p:cNvGrpSpPr/>
          <p:nvPr/>
        </p:nvGrpSpPr>
        <p:grpSpPr>
          <a:xfrm>
            <a:off x="1277205" y="3803774"/>
            <a:ext cx="790777" cy="790674"/>
            <a:chOff x="3962648" y="2819400"/>
            <a:chExt cx="1218704" cy="1218704"/>
          </a:xfrm>
        </p:grpSpPr>
        <p:grpSp>
          <p:nvGrpSpPr>
            <p:cNvPr id="24" name="组合 2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27" name="椭圆 26"/>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25"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sp>
        <p:nvSpPr>
          <p:cNvPr id="2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832419189"/>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0-#ppt_w/2"/>
                                          </p:val>
                                        </p:tav>
                                        <p:tav tm="100000">
                                          <p:val>
                                            <p:strVal val="#ppt_x"/>
                                          </p:val>
                                        </p:tav>
                                      </p:tavLst>
                                    </p:anim>
                                    <p:anim calcmode="lin" valueType="num">
                                      <p:cBhvr additive="base">
                                        <p:cTn id="12" dur="500" fill="hold"/>
                                        <p:tgtEl>
                                          <p:spTgt spid="5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1+#ppt_w/2"/>
                                          </p:val>
                                        </p:tav>
                                        <p:tav tm="100000">
                                          <p:val>
                                            <p:strVal val="#ppt_x"/>
                                          </p:val>
                                        </p:tav>
                                      </p:tavLst>
                                    </p:anim>
                                    <p:anim calcmode="lin" valueType="num">
                                      <p:cBhvr additive="base">
                                        <p:cTn id="17" dur="500" fill="hold"/>
                                        <p:tgtEl>
                                          <p:spTgt spid="4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500"/>
                                        <p:tgtEl>
                                          <p:spTgt spid="43"/>
                                        </p:tgtEl>
                                      </p:cBhvr>
                                    </p:animEffect>
                                  </p:childTnLst>
                                </p:cTn>
                              </p:par>
                              <p:par>
                                <p:cTn id="22" presetID="2" presetClass="entr" presetSubtype="8" fill="hold" nodeType="withEffect">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cBhvr additive="base">
                                        <p:cTn id="24" dur="500" fill="hold"/>
                                        <p:tgtEl>
                                          <p:spTgt spid="59"/>
                                        </p:tgtEl>
                                        <p:attrNameLst>
                                          <p:attrName>ppt_x</p:attrName>
                                        </p:attrNameLst>
                                      </p:cBhvr>
                                      <p:tavLst>
                                        <p:tav tm="0">
                                          <p:val>
                                            <p:strVal val="0-#ppt_w/2"/>
                                          </p:val>
                                        </p:tav>
                                        <p:tav tm="100000">
                                          <p:val>
                                            <p:strVal val="#ppt_x"/>
                                          </p:val>
                                        </p:tav>
                                      </p:tavLst>
                                    </p:anim>
                                    <p:anim calcmode="lin" valueType="num">
                                      <p:cBhvr additive="base">
                                        <p:cTn id="25" dur="500" fill="hold"/>
                                        <p:tgtEl>
                                          <p:spTgt spid="59"/>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additive="base">
                                        <p:cTn id="28" dur="500" fill="hold"/>
                                        <p:tgtEl>
                                          <p:spTgt spid="44"/>
                                        </p:tgtEl>
                                        <p:attrNameLst>
                                          <p:attrName>ppt_x</p:attrName>
                                        </p:attrNameLst>
                                      </p:cBhvr>
                                      <p:tavLst>
                                        <p:tav tm="0">
                                          <p:val>
                                            <p:strVal val="1+#ppt_w/2"/>
                                          </p:val>
                                        </p:tav>
                                        <p:tav tm="100000">
                                          <p:val>
                                            <p:strVal val="#ppt_x"/>
                                          </p:val>
                                        </p:tav>
                                      </p:tavLst>
                                    </p:anim>
                                    <p:anim calcmode="lin" valueType="num">
                                      <p:cBhvr additive="base">
                                        <p:cTn id="29" dur="500" fill="hold"/>
                                        <p:tgtEl>
                                          <p:spTgt spid="4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par>
                                <p:cTn id="34" presetID="2" presetClass="entr" presetSubtype="8"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0-#ppt_w/2"/>
                                          </p:val>
                                        </p:tav>
                                        <p:tav tm="100000">
                                          <p:val>
                                            <p:strVal val="#ppt_x"/>
                                          </p:val>
                                        </p:tav>
                                      </p:tavLst>
                                    </p:anim>
                                    <p:anim calcmode="lin" valueType="num">
                                      <p:cBhvr additive="base">
                                        <p:cTn id="37" dur="500" fill="hold"/>
                                        <p:tgtEl>
                                          <p:spTgt spid="2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1+#ppt_w/2"/>
                                          </p:val>
                                        </p:tav>
                                        <p:tav tm="100000">
                                          <p:val>
                                            <p:strVal val="#ppt_x"/>
                                          </p:val>
                                        </p:tav>
                                      </p:tavLst>
                                    </p:anim>
                                    <p:anim calcmode="lin" valueType="num">
                                      <p:cBhvr additive="base">
                                        <p:cTn id="41" dur="500" fill="hold"/>
                                        <p:tgtEl>
                                          <p:spTgt spid="22"/>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42" presetClass="entr" presetSubtype="0"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p:bldP spid="22"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614087" y="1113588"/>
            <a:ext cx="2851591" cy="285121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22" name="组合 21"/>
          <p:cNvGrpSpPr/>
          <p:nvPr/>
        </p:nvGrpSpPr>
        <p:grpSpPr>
          <a:xfrm>
            <a:off x="2059152" y="1576448"/>
            <a:ext cx="282427" cy="282389"/>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24" name="椭圆 2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31" name="组合 30"/>
          <p:cNvGrpSpPr/>
          <p:nvPr/>
        </p:nvGrpSpPr>
        <p:grpSpPr>
          <a:xfrm>
            <a:off x="1313822" y="3012862"/>
            <a:ext cx="218443" cy="218414"/>
            <a:chOff x="304800" y="673100"/>
            <a:chExt cx="4000500" cy="4000500"/>
          </a:xfrm>
          <a:solidFill>
            <a:srgbClr val="0070C0"/>
          </a:solidFill>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latin typeface="Calibri"/>
                <a:ea typeface="宋体"/>
              </a:endParaRPr>
            </a:p>
          </p:txBody>
        </p:sp>
        <p:sp>
          <p:nvSpPr>
            <p:cNvPr id="33" name="椭圆 32"/>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914378">
                <a:defRPr/>
              </a:pPr>
              <a:endParaRPr lang="zh-CN" altLang="en-US" sz="1800" kern="0">
                <a:solidFill>
                  <a:sysClr val="window" lastClr="FFFFFF"/>
                </a:solidFill>
                <a:latin typeface="Calibri"/>
                <a:ea typeface="宋体"/>
              </a:endParaRPr>
            </a:p>
          </p:txBody>
        </p:sp>
      </p:grpSp>
      <p:grpSp>
        <p:nvGrpSpPr>
          <p:cNvPr id="34" name="Group 30"/>
          <p:cNvGrpSpPr/>
          <p:nvPr/>
        </p:nvGrpSpPr>
        <p:grpSpPr>
          <a:xfrm>
            <a:off x="2833445" y="1764823"/>
            <a:ext cx="576141" cy="491765"/>
            <a:chOff x="3440113" y="1050925"/>
            <a:chExt cx="390525" cy="333376"/>
          </a:xfrm>
          <a:solidFill>
            <a:srgbClr val="0070C0"/>
          </a:solidFill>
        </p:grpSpPr>
        <p:sp>
          <p:nvSpPr>
            <p:cNvPr id="35"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a:p>
          </p:txBody>
        </p:sp>
        <p:sp>
          <p:nvSpPr>
            <p:cNvPr id="36" name="Rectangle 9"/>
            <p:cNvSpPr>
              <a:spLocks noChangeArrowheads="1"/>
            </p:cNvSpPr>
            <p:nvPr/>
          </p:nvSpPr>
          <p:spPr bwMode="auto">
            <a:xfrm>
              <a:off x="3633788" y="1284288"/>
              <a:ext cx="1588" cy="1588"/>
            </a:xfrm>
            <a:prstGeom prst="rect">
              <a:avLst/>
            </a:prstGeom>
            <a:grpFill/>
            <a:ln w="9525">
              <a:noFill/>
              <a:miter lim="800000"/>
              <a:headEnd/>
              <a:tailEnd/>
            </a:ln>
            <a:extLst/>
          </p:spPr>
          <p:txBody>
            <a:bodyPr vert="horz" wrap="square" lIns="121920" tIns="60960" rIns="121920" bIns="60960" numCol="1" anchor="t" anchorCtr="0" compatLnSpc="1">
              <a:prstTxWarp prst="textNoShape">
                <a:avLst/>
              </a:prstTxWarp>
            </a:bodyPr>
            <a:lstStyle/>
            <a:p>
              <a:endParaRPr lang="en-US"/>
            </a:p>
          </p:txBody>
        </p:sp>
        <p:sp>
          <p:nvSpPr>
            <p:cNvPr id="37"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a:p>
          </p:txBody>
        </p:sp>
        <p:sp>
          <p:nvSpPr>
            <p:cNvPr id="38"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a:p>
          </p:txBody>
        </p:sp>
        <p:sp>
          <p:nvSpPr>
            <p:cNvPr id="39"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a:p>
          </p:txBody>
        </p:sp>
        <p:sp>
          <p:nvSpPr>
            <p:cNvPr id="40"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a:p>
          </p:txBody>
        </p:sp>
      </p:grpSp>
      <p:sp>
        <p:nvSpPr>
          <p:cNvPr id="45" name="矩形 1"/>
          <p:cNvSpPr>
            <a:spLocks noChangeArrowheads="1"/>
          </p:cNvSpPr>
          <p:nvPr/>
        </p:nvSpPr>
        <p:spPr bwMode="auto">
          <a:xfrm>
            <a:off x="2331241" y="2331030"/>
            <a:ext cx="1569144" cy="900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dirty="0">
              <a:solidFill>
                <a:srgbClr val="595959"/>
              </a:solidFill>
              <a:latin typeface="微软雅黑" panose="020B0503020204020204" pitchFamily="34" charset="-122"/>
              <a:ea typeface="微软雅黑" panose="020B0503020204020204" pitchFamily="34" charset="-122"/>
            </a:endParaRPr>
          </a:p>
        </p:txBody>
      </p:sp>
      <p:sp>
        <p:nvSpPr>
          <p:cNvPr id="46" name="TextBox 28"/>
          <p:cNvSpPr txBox="1"/>
          <p:nvPr/>
        </p:nvSpPr>
        <p:spPr>
          <a:xfrm>
            <a:off x="5796780" y="2332787"/>
            <a:ext cx="2744351" cy="377075"/>
          </a:xfrm>
          <a:prstGeom prst="rect">
            <a:avLst/>
          </a:prstGeom>
          <a:noFill/>
        </p:spPr>
        <p:txBody>
          <a:bodyPr wrap="square" lIns="68580" tIns="34290" rIns="68580" bIns="34290" rtlCol="0">
            <a:spAutoFit/>
          </a:bodyPr>
          <a:lstStyle/>
          <a:p>
            <a:r>
              <a:rPr lang="zh-CN" altLang="en-US" sz="2000" dirty="0">
                <a:solidFill>
                  <a:srgbClr val="0070C0"/>
                </a:solidFill>
                <a:latin typeface="微软雅黑" pitchFamily="34" charset="-122"/>
                <a:ea typeface="微软雅黑" pitchFamily="34" charset="-122"/>
              </a:rPr>
              <a:t>相关标题文字</a:t>
            </a:r>
          </a:p>
        </p:txBody>
      </p:sp>
      <p:sp>
        <p:nvSpPr>
          <p:cNvPr id="55" name="TextBox 22"/>
          <p:cNvSpPr txBox="1"/>
          <p:nvPr/>
        </p:nvSpPr>
        <p:spPr>
          <a:xfrm>
            <a:off x="5821712" y="2804367"/>
            <a:ext cx="2802893" cy="12852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defRPr/>
            </a:pPr>
            <a:r>
              <a:rPr lang="zh-CN" altLang="en-US" sz="1100" kern="0" noProof="1">
                <a:solidFill>
                  <a:schemeClr val="tx1">
                    <a:lumMod val="65000"/>
                    <a:lumOff val="35000"/>
                  </a:schemeClr>
                </a:solidFill>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en-US" altLang="zh-CN" sz="1100" kern="0" noProof="1">
              <a:solidFill>
                <a:schemeClr val="tx1">
                  <a:lumMod val="65000"/>
                  <a:lumOff val="35000"/>
                </a:schemeClr>
              </a:solidFill>
            </a:endParaRPr>
          </a:p>
        </p:txBody>
      </p:sp>
      <p:grpSp>
        <p:nvGrpSpPr>
          <p:cNvPr id="56" name="组合 55"/>
          <p:cNvGrpSpPr/>
          <p:nvPr/>
        </p:nvGrpSpPr>
        <p:grpSpPr>
          <a:xfrm>
            <a:off x="4924446" y="1157092"/>
            <a:ext cx="998931" cy="998801"/>
            <a:chOff x="5252030" y="2008764"/>
            <a:chExt cx="809336" cy="809336"/>
          </a:xfrm>
          <a:solidFill>
            <a:srgbClr val="0070C0"/>
          </a:solidFill>
        </p:grpSpPr>
        <p:sp>
          <p:nvSpPr>
            <p:cNvPr id="57" name="椭圆 5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378">
                <a:defRPr/>
              </a:pPr>
              <a:endParaRPr lang="zh-CN" altLang="en-US" sz="1800" kern="0">
                <a:solidFill>
                  <a:sysClr val="window" lastClr="FFFFFF"/>
                </a:solidFill>
                <a:latin typeface="Calibri"/>
                <a:ea typeface="宋体"/>
              </a:endParaRPr>
            </a:p>
          </p:txBody>
        </p:sp>
        <p:sp>
          <p:nvSpPr>
            <p:cNvPr id="58" name="椭圆 5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812138" y="1559152"/>
            <a:ext cx="1146408" cy="1146259"/>
            <a:chOff x="5252030" y="2008764"/>
            <a:chExt cx="809336" cy="809336"/>
          </a:xfrm>
          <a:solidFill>
            <a:srgbClr val="0070C0"/>
          </a:solidFill>
        </p:grpSpPr>
        <p:sp>
          <p:nvSpPr>
            <p:cNvPr id="60" name="椭圆 5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378">
                <a:defRPr/>
              </a:pPr>
              <a:endParaRPr lang="zh-CN" altLang="en-US" sz="1800" kern="0">
                <a:solidFill>
                  <a:sysClr val="window" lastClr="FFFFFF"/>
                </a:solidFill>
                <a:latin typeface="Calibri"/>
                <a:ea typeface="宋体"/>
              </a:endParaRPr>
            </a:p>
          </p:txBody>
        </p:sp>
        <p:sp>
          <p:nvSpPr>
            <p:cNvPr id="61" name="椭圆 6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1634942" y="1239036"/>
            <a:ext cx="221860" cy="221831"/>
            <a:chOff x="5252030" y="2008764"/>
            <a:chExt cx="809336" cy="809336"/>
          </a:xfrm>
          <a:solidFill>
            <a:srgbClr val="0070C0"/>
          </a:solidFill>
        </p:grpSpPr>
        <p:sp>
          <p:nvSpPr>
            <p:cNvPr id="69" name="椭圆 6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378">
                <a:defRPr/>
              </a:pPr>
              <a:endParaRPr lang="zh-CN" altLang="en-US" sz="1800" kern="0">
                <a:solidFill>
                  <a:sysClr val="window" lastClr="FFFFFF"/>
                </a:solidFill>
                <a:latin typeface="Calibri"/>
                <a:ea typeface="宋体"/>
              </a:endParaRPr>
            </a:p>
          </p:txBody>
        </p:sp>
        <p:sp>
          <p:nvSpPr>
            <p:cNvPr id="70" name="椭圆 6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4065530" y="1803462"/>
            <a:ext cx="444537" cy="444479"/>
            <a:chOff x="5252030" y="2008764"/>
            <a:chExt cx="809336" cy="809336"/>
          </a:xfrm>
          <a:solidFill>
            <a:srgbClr val="0070C0"/>
          </a:solidFill>
        </p:grpSpPr>
        <p:sp>
          <p:nvSpPr>
            <p:cNvPr id="78" name="椭圆 7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378">
                <a:defRPr/>
              </a:pPr>
              <a:endParaRPr lang="zh-CN" altLang="en-US" sz="1800" kern="0">
                <a:solidFill>
                  <a:sysClr val="window" lastClr="FFFFFF"/>
                </a:solidFill>
                <a:latin typeface="Calibri"/>
                <a:ea typeface="宋体"/>
              </a:endParaRPr>
            </a:p>
          </p:txBody>
        </p:sp>
        <p:sp>
          <p:nvSpPr>
            <p:cNvPr id="79" name="椭圆 7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4762515" y="2327226"/>
            <a:ext cx="160881" cy="160860"/>
            <a:chOff x="5252030" y="2008764"/>
            <a:chExt cx="809336" cy="809336"/>
          </a:xfrm>
          <a:solidFill>
            <a:srgbClr val="0070C0"/>
          </a:solidFill>
        </p:grpSpPr>
        <p:sp>
          <p:nvSpPr>
            <p:cNvPr id="84" name="椭圆 8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378">
                <a:defRPr/>
              </a:pPr>
              <a:endParaRPr lang="zh-CN" altLang="en-US" sz="1800" kern="0">
                <a:solidFill>
                  <a:sysClr val="window" lastClr="FFFFFF"/>
                </a:solidFill>
                <a:latin typeface="Calibri"/>
                <a:ea typeface="宋体"/>
              </a:endParaRPr>
            </a:p>
          </p:txBody>
        </p:sp>
        <p:sp>
          <p:nvSpPr>
            <p:cNvPr id="85" name="椭圆 8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2367020939"/>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par>
                                    <p:cTn id="8" presetID="2" presetClass="entr" presetSubtype="4" accel="58000" fill="hold" nodeType="withEffect" p14:presetBounceEnd="52000">
                                      <p:stCondLst>
                                        <p:cond delay="900"/>
                                      </p:stCondLst>
                                      <p:childTnLst>
                                        <p:set>
                                          <p:cBhvr>
                                            <p:cTn id="9" dur="1" fill="hold">
                                              <p:stCondLst>
                                                <p:cond delay="0"/>
                                              </p:stCondLst>
                                            </p:cTn>
                                            <p:tgtEl>
                                              <p:spTgt spid="16"/>
                                            </p:tgtEl>
                                            <p:attrNameLst>
                                              <p:attrName>style.visibility</p:attrName>
                                            </p:attrNameLst>
                                          </p:cBhvr>
                                          <p:to>
                                            <p:strVal val="visible"/>
                                          </p:to>
                                        </p:set>
                                        <p:anim calcmode="lin" valueType="num" p14:bounceEnd="52000">
                                          <p:cBhvr additive="base">
                                            <p:cTn id="10" dur="20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11" dur="2000" fill="hold"/>
                                            <p:tgtEl>
                                              <p:spTgt spid="16"/>
                                            </p:tgtEl>
                                            <p:attrNameLst>
                                              <p:attrName>ppt_y</p:attrName>
                                            </p:attrNameLst>
                                          </p:cBhvr>
                                          <p:tavLst>
                                            <p:tav tm="0">
                                              <p:val>
                                                <p:strVal val="1+#ppt_h/2"/>
                                              </p:val>
                                            </p:tav>
                                            <p:tav tm="100000">
                                              <p:val>
                                                <p:strVal val="#ppt_y"/>
                                              </p:val>
                                            </p:tav>
                                          </p:tavLst>
                                        </p:anim>
                                      </p:childTnLst>
                                    </p:cTn>
                                  </p:par>
                                  <p:par>
                                    <p:cTn id="12" presetID="2" presetClass="entr" presetSubtype="3" accel="65000" fill="hold" nodeType="withEffect" p14:presetBounceEnd="55000">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14:bounceEnd="55000">
                                          <p:cBhvr additive="base">
                                            <p:cTn id="14" dur="2000" fill="hold"/>
                                            <p:tgtEl>
                                              <p:spTgt spid="56"/>
                                            </p:tgtEl>
                                            <p:attrNameLst>
                                              <p:attrName>ppt_x</p:attrName>
                                            </p:attrNameLst>
                                          </p:cBhvr>
                                          <p:tavLst>
                                            <p:tav tm="0">
                                              <p:val>
                                                <p:strVal val="1+#ppt_w/2"/>
                                              </p:val>
                                            </p:tav>
                                            <p:tav tm="100000">
                                              <p:val>
                                                <p:strVal val="#ppt_x"/>
                                              </p:val>
                                            </p:tav>
                                          </p:tavLst>
                                        </p:anim>
                                        <p:anim calcmode="lin" valueType="num" p14:bounceEnd="55000">
                                          <p:cBhvr additive="base">
                                            <p:cTn id="15" dur="2000" fill="hold"/>
                                            <p:tgtEl>
                                              <p:spTgt spid="56"/>
                                            </p:tgtEl>
                                            <p:attrNameLst>
                                              <p:attrName>ppt_y</p:attrName>
                                            </p:attrNameLst>
                                          </p:cBhvr>
                                          <p:tavLst>
                                            <p:tav tm="0">
                                              <p:val>
                                                <p:strVal val="0-#ppt_h/2"/>
                                              </p:val>
                                            </p:tav>
                                            <p:tav tm="100000">
                                              <p:val>
                                                <p:strVal val="#ppt_y"/>
                                              </p:val>
                                            </p:tav>
                                          </p:tavLst>
                                        </p:anim>
                                      </p:childTnLst>
                                    </p:cTn>
                                  </p:par>
                                  <p:par>
                                    <p:cTn id="16" presetID="2" presetClass="entr" presetSubtype="12" accel="65000" fill="hold" nodeType="withEffect" p14:presetBounceEnd="55000">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14:bounceEnd="55000">
                                          <p:cBhvr additive="base">
                                            <p:cTn id="18" dur="2000" fill="hold"/>
                                            <p:tgtEl>
                                              <p:spTgt spid="59"/>
                                            </p:tgtEl>
                                            <p:attrNameLst>
                                              <p:attrName>ppt_x</p:attrName>
                                            </p:attrNameLst>
                                          </p:cBhvr>
                                          <p:tavLst>
                                            <p:tav tm="0">
                                              <p:val>
                                                <p:strVal val="0-#ppt_w/2"/>
                                              </p:val>
                                            </p:tav>
                                            <p:tav tm="100000">
                                              <p:val>
                                                <p:strVal val="#ppt_x"/>
                                              </p:val>
                                            </p:tav>
                                          </p:tavLst>
                                        </p:anim>
                                        <p:anim calcmode="lin" valueType="num" p14:bounceEnd="55000">
                                          <p:cBhvr additive="base">
                                            <p:cTn id="19" dur="2000" fill="hold"/>
                                            <p:tgtEl>
                                              <p:spTgt spid="59"/>
                                            </p:tgtEl>
                                            <p:attrNameLst>
                                              <p:attrName>ppt_y</p:attrName>
                                            </p:attrNameLst>
                                          </p:cBhvr>
                                          <p:tavLst>
                                            <p:tav tm="0">
                                              <p:val>
                                                <p:strVal val="1+#ppt_h/2"/>
                                              </p:val>
                                            </p:tav>
                                            <p:tav tm="100000">
                                              <p:val>
                                                <p:strVal val="#ppt_y"/>
                                              </p:val>
                                            </p:tav>
                                          </p:tavLst>
                                        </p:anim>
                                      </p:childTnLst>
                                    </p:cTn>
                                  </p:par>
                                  <p:par>
                                    <p:cTn id="20" presetID="2" presetClass="entr" presetSubtype="12" accel="65000" fill="hold" nodeType="withEffect" p14:presetBounceEnd="55000">
                                      <p:stCondLst>
                                        <p:cond delay="0"/>
                                      </p:stCondLst>
                                      <p:childTnLst>
                                        <p:set>
                                          <p:cBhvr>
                                            <p:cTn id="21" dur="1" fill="hold">
                                              <p:stCondLst>
                                                <p:cond delay="0"/>
                                              </p:stCondLst>
                                            </p:cTn>
                                            <p:tgtEl>
                                              <p:spTgt spid="77"/>
                                            </p:tgtEl>
                                            <p:attrNameLst>
                                              <p:attrName>style.visibility</p:attrName>
                                            </p:attrNameLst>
                                          </p:cBhvr>
                                          <p:to>
                                            <p:strVal val="visible"/>
                                          </p:to>
                                        </p:set>
                                        <p:anim calcmode="lin" valueType="num" p14:bounceEnd="55000">
                                          <p:cBhvr additive="base">
                                            <p:cTn id="22" dur="2000" fill="hold"/>
                                            <p:tgtEl>
                                              <p:spTgt spid="77"/>
                                            </p:tgtEl>
                                            <p:attrNameLst>
                                              <p:attrName>ppt_x</p:attrName>
                                            </p:attrNameLst>
                                          </p:cBhvr>
                                          <p:tavLst>
                                            <p:tav tm="0">
                                              <p:val>
                                                <p:strVal val="0-#ppt_w/2"/>
                                              </p:val>
                                            </p:tav>
                                            <p:tav tm="100000">
                                              <p:val>
                                                <p:strVal val="#ppt_x"/>
                                              </p:val>
                                            </p:tav>
                                          </p:tavLst>
                                        </p:anim>
                                        <p:anim calcmode="lin" valueType="num" p14:bounceEnd="55000">
                                          <p:cBhvr additive="base">
                                            <p:cTn id="23" dur="2000" fill="hold"/>
                                            <p:tgtEl>
                                              <p:spTgt spid="77"/>
                                            </p:tgtEl>
                                            <p:attrNameLst>
                                              <p:attrName>ppt_y</p:attrName>
                                            </p:attrNameLst>
                                          </p:cBhvr>
                                          <p:tavLst>
                                            <p:tav tm="0">
                                              <p:val>
                                                <p:strVal val="1+#ppt_h/2"/>
                                              </p:val>
                                            </p:tav>
                                            <p:tav tm="100000">
                                              <p:val>
                                                <p:strVal val="#ppt_y"/>
                                              </p:val>
                                            </p:tav>
                                          </p:tavLst>
                                        </p:anim>
                                      </p:childTnLst>
                                    </p:cTn>
                                  </p:par>
                                  <p:par>
                                    <p:cTn id="24" presetID="23" presetClass="entr" presetSubtype="528" fill="hold" nodeType="withEffect">
                                      <p:stCondLst>
                                        <p:cond delay="20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fltVal val="0"/>
                                              </p:val>
                                            </p:tav>
                                            <p:tav tm="100000">
                                              <p:val>
                                                <p:strVal val="#ppt_w"/>
                                              </p:val>
                                            </p:tav>
                                          </p:tavLst>
                                        </p:anim>
                                        <p:anim calcmode="lin" valueType="num">
                                          <p:cBhvr>
                                            <p:cTn id="27" dur="1000" fill="hold"/>
                                            <p:tgtEl>
                                              <p:spTgt spid="22"/>
                                            </p:tgtEl>
                                            <p:attrNameLst>
                                              <p:attrName>ppt_h</p:attrName>
                                            </p:attrNameLst>
                                          </p:cBhvr>
                                          <p:tavLst>
                                            <p:tav tm="0">
                                              <p:val>
                                                <p:fltVal val="0"/>
                                              </p:val>
                                            </p:tav>
                                            <p:tav tm="100000">
                                              <p:val>
                                                <p:strVal val="#ppt_h"/>
                                              </p:val>
                                            </p:tav>
                                          </p:tavLst>
                                        </p:anim>
                                        <p:anim calcmode="lin" valueType="num">
                                          <p:cBhvr>
                                            <p:cTn id="28" dur="1000" fill="hold"/>
                                            <p:tgtEl>
                                              <p:spTgt spid="22"/>
                                            </p:tgtEl>
                                            <p:attrNameLst>
                                              <p:attrName>ppt_x</p:attrName>
                                            </p:attrNameLst>
                                          </p:cBhvr>
                                          <p:tavLst>
                                            <p:tav tm="0">
                                              <p:val>
                                                <p:fltVal val="0.5"/>
                                              </p:val>
                                            </p:tav>
                                            <p:tav tm="100000">
                                              <p:val>
                                                <p:strVal val="#ppt_x"/>
                                              </p:val>
                                            </p:tav>
                                          </p:tavLst>
                                        </p:anim>
                                        <p:anim calcmode="lin" valueType="num">
                                          <p:cBhvr>
                                            <p:cTn id="29" dur="1000" fill="hold"/>
                                            <p:tgtEl>
                                              <p:spTgt spid="22"/>
                                            </p:tgtEl>
                                            <p:attrNameLst>
                                              <p:attrName>ppt_y</p:attrName>
                                            </p:attrNameLst>
                                          </p:cBhvr>
                                          <p:tavLst>
                                            <p:tav tm="0">
                                              <p:val>
                                                <p:fltVal val="0.5"/>
                                              </p:val>
                                            </p:tav>
                                            <p:tav tm="100000">
                                              <p:val>
                                                <p:strVal val="#ppt_y"/>
                                              </p:val>
                                            </p:tav>
                                          </p:tavLst>
                                        </p:anim>
                                      </p:childTnLst>
                                    </p:cTn>
                                  </p:par>
                                  <p:par>
                                    <p:cTn id="30" presetID="2" presetClass="entr" presetSubtype="12" accel="65000" fill="hold" nodeType="withEffect" p14:presetBounceEnd="55000">
                                      <p:stCondLst>
                                        <p:cond delay="0"/>
                                      </p:stCondLst>
                                      <p:childTnLst>
                                        <p:set>
                                          <p:cBhvr>
                                            <p:cTn id="31" dur="1" fill="hold">
                                              <p:stCondLst>
                                                <p:cond delay="0"/>
                                              </p:stCondLst>
                                            </p:cTn>
                                            <p:tgtEl>
                                              <p:spTgt spid="83"/>
                                            </p:tgtEl>
                                            <p:attrNameLst>
                                              <p:attrName>style.visibility</p:attrName>
                                            </p:attrNameLst>
                                          </p:cBhvr>
                                          <p:to>
                                            <p:strVal val="visible"/>
                                          </p:to>
                                        </p:set>
                                        <p:anim calcmode="lin" valueType="num" p14:bounceEnd="55000">
                                          <p:cBhvr additive="base">
                                            <p:cTn id="32" dur="2000" fill="hold"/>
                                            <p:tgtEl>
                                              <p:spTgt spid="83"/>
                                            </p:tgtEl>
                                            <p:attrNameLst>
                                              <p:attrName>ppt_x</p:attrName>
                                            </p:attrNameLst>
                                          </p:cBhvr>
                                          <p:tavLst>
                                            <p:tav tm="0">
                                              <p:val>
                                                <p:strVal val="0-#ppt_w/2"/>
                                              </p:val>
                                            </p:tav>
                                            <p:tav tm="100000">
                                              <p:val>
                                                <p:strVal val="#ppt_x"/>
                                              </p:val>
                                            </p:tav>
                                          </p:tavLst>
                                        </p:anim>
                                        <p:anim calcmode="lin" valueType="num" p14:bounceEnd="55000">
                                          <p:cBhvr additive="base">
                                            <p:cTn id="33" dur="2000" fill="hold"/>
                                            <p:tgtEl>
                                              <p:spTgt spid="83"/>
                                            </p:tgtEl>
                                            <p:attrNameLst>
                                              <p:attrName>ppt_y</p:attrName>
                                            </p:attrNameLst>
                                          </p:cBhvr>
                                          <p:tavLst>
                                            <p:tav tm="0">
                                              <p:val>
                                                <p:strVal val="1+#ppt_h/2"/>
                                              </p:val>
                                            </p:tav>
                                            <p:tav tm="100000">
                                              <p:val>
                                                <p:strVal val="#ppt_y"/>
                                              </p:val>
                                            </p:tav>
                                          </p:tavLst>
                                        </p:anim>
                                      </p:childTnLst>
                                    </p:cTn>
                                  </p:par>
                                  <p:par>
                                    <p:cTn id="34" presetID="2" presetClass="entr" presetSubtype="12" accel="65000" fill="hold" nodeType="withEffect" p14:presetBounceEnd="55000">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14:bounceEnd="55000">
                                          <p:cBhvr additive="base">
                                            <p:cTn id="36" dur="2000" fill="hold"/>
                                            <p:tgtEl>
                                              <p:spTgt spid="68"/>
                                            </p:tgtEl>
                                            <p:attrNameLst>
                                              <p:attrName>ppt_x</p:attrName>
                                            </p:attrNameLst>
                                          </p:cBhvr>
                                          <p:tavLst>
                                            <p:tav tm="0">
                                              <p:val>
                                                <p:strVal val="0-#ppt_w/2"/>
                                              </p:val>
                                            </p:tav>
                                            <p:tav tm="100000">
                                              <p:val>
                                                <p:strVal val="#ppt_x"/>
                                              </p:val>
                                            </p:tav>
                                          </p:tavLst>
                                        </p:anim>
                                        <p:anim calcmode="lin" valueType="num" p14:bounceEnd="55000">
                                          <p:cBhvr additive="base">
                                            <p:cTn id="37" dur="2000" fill="hold"/>
                                            <p:tgtEl>
                                              <p:spTgt spid="68"/>
                                            </p:tgtEl>
                                            <p:attrNameLst>
                                              <p:attrName>ppt_y</p:attrName>
                                            </p:attrNameLst>
                                          </p:cBhvr>
                                          <p:tavLst>
                                            <p:tav tm="0">
                                              <p:val>
                                                <p:strVal val="1+#ppt_h/2"/>
                                              </p:val>
                                            </p:tav>
                                            <p:tav tm="100000">
                                              <p:val>
                                                <p:strVal val="#ppt_y"/>
                                              </p:val>
                                            </p:tav>
                                          </p:tavLst>
                                        </p:anim>
                                      </p:childTnLst>
                                    </p:cTn>
                                  </p:par>
                                  <p:par>
                                    <p:cTn id="38" presetID="23" presetClass="entr" presetSubtype="52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700" fill="hold"/>
                                            <p:tgtEl>
                                              <p:spTgt spid="31"/>
                                            </p:tgtEl>
                                            <p:attrNameLst>
                                              <p:attrName>ppt_w</p:attrName>
                                            </p:attrNameLst>
                                          </p:cBhvr>
                                          <p:tavLst>
                                            <p:tav tm="0">
                                              <p:val>
                                                <p:fltVal val="0"/>
                                              </p:val>
                                            </p:tav>
                                            <p:tav tm="100000">
                                              <p:val>
                                                <p:strVal val="#ppt_w"/>
                                              </p:val>
                                            </p:tav>
                                          </p:tavLst>
                                        </p:anim>
                                        <p:anim calcmode="lin" valueType="num">
                                          <p:cBhvr>
                                            <p:cTn id="41" dur="700" fill="hold"/>
                                            <p:tgtEl>
                                              <p:spTgt spid="31"/>
                                            </p:tgtEl>
                                            <p:attrNameLst>
                                              <p:attrName>ppt_h</p:attrName>
                                            </p:attrNameLst>
                                          </p:cBhvr>
                                          <p:tavLst>
                                            <p:tav tm="0">
                                              <p:val>
                                                <p:fltVal val="0"/>
                                              </p:val>
                                            </p:tav>
                                            <p:tav tm="100000">
                                              <p:val>
                                                <p:strVal val="#ppt_h"/>
                                              </p:val>
                                            </p:tav>
                                          </p:tavLst>
                                        </p:anim>
                                        <p:anim calcmode="lin" valueType="num">
                                          <p:cBhvr>
                                            <p:cTn id="42" dur="700" fill="hold"/>
                                            <p:tgtEl>
                                              <p:spTgt spid="31"/>
                                            </p:tgtEl>
                                            <p:attrNameLst>
                                              <p:attrName>ppt_x</p:attrName>
                                            </p:attrNameLst>
                                          </p:cBhvr>
                                          <p:tavLst>
                                            <p:tav tm="0">
                                              <p:val>
                                                <p:fltVal val="0.5"/>
                                              </p:val>
                                            </p:tav>
                                            <p:tav tm="100000">
                                              <p:val>
                                                <p:strVal val="#ppt_x"/>
                                              </p:val>
                                            </p:tav>
                                          </p:tavLst>
                                        </p:anim>
                                        <p:anim calcmode="lin" valueType="num">
                                          <p:cBhvr>
                                            <p:cTn id="43" dur="700" fill="hold"/>
                                            <p:tgtEl>
                                              <p:spTgt spid="31"/>
                                            </p:tgtEl>
                                            <p:attrNameLst>
                                              <p:attrName>ppt_y</p:attrName>
                                            </p:attrNameLst>
                                          </p:cBhvr>
                                          <p:tavLst>
                                            <p:tav tm="0">
                                              <p:val>
                                                <p:fltVal val="0.5"/>
                                              </p:val>
                                            </p:tav>
                                            <p:tav tm="100000">
                                              <p:val>
                                                <p:strVal val="#ppt_y"/>
                                              </p:val>
                                            </p:tav>
                                          </p:tavLst>
                                        </p:anim>
                                      </p:childTnLst>
                                    </p:cTn>
                                  </p:par>
                                </p:childTnLst>
                              </p:cTn>
                            </p:par>
                            <p:par>
                              <p:cTn id="44" fill="hold">
                                <p:stCondLst>
                                  <p:cond delay="2900"/>
                                </p:stCondLst>
                                <p:childTnLst>
                                  <p:par>
                                    <p:cTn id="45" presetID="42"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1000"/>
                                            <p:tgtEl>
                                              <p:spTgt spid="45"/>
                                            </p:tgtEl>
                                          </p:cBhvr>
                                        </p:animEffect>
                                        <p:anim calcmode="lin" valueType="num">
                                          <p:cBhvr>
                                            <p:cTn id="53" dur="1000" fill="hold"/>
                                            <p:tgtEl>
                                              <p:spTgt spid="45"/>
                                            </p:tgtEl>
                                            <p:attrNameLst>
                                              <p:attrName>ppt_x</p:attrName>
                                            </p:attrNameLst>
                                          </p:cBhvr>
                                          <p:tavLst>
                                            <p:tav tm="0">
                                              <p:val>
                                                <p:strVal val="#ppt_x"/>
                                              </p:val>
                                            </p:tav>
                                            <p:tav tm="100000">
                                              <p:val>
                                                <p:strVal val="#ppt_x"/>
                                              </p:val>
                                            </p:tav>
                                          </p:tavLst>
                                        </p:anim>
                                        <p:anim calcmode="lin" valueType="num">
                                          <p:cBhvr>
                                            <p:cTn id="54" dur="1000" fill="hold"/>
                                            <p:tgtEl>
                                              <p:spTgt spid="45"/>
                                            </p:tgtEl>
                                            <p:attrNameLst>
                                              <p:attrName>ppt_y</p:attrName>
                                            </p:attrNameLst>
                                          </p:cBhvr>
                                          <p:tavLst>
                                            <p:tav tm="0">
                                              <p:val>
                                                <p:strVal val="#ppt_y-.1"/>
                                              </p:val>
                                            </p:tav>
                                            <p:tav tm="100000">
                                              <p:val>
                                                <p:strVal val="#ppt_y"/>
                                              </p:val>
                                            </p:tav>
                                          </p:tavLst>
                                        </p:anim>
                                      </p:childTnLst>
                                    </p:cTn>
                                  </p:par>
                                </p:childTnLst>
                              </p:cTn>
                            </p:par>
                            <p:par>
                              <p:cTn id="55" fill="hold">
                                <p:stCondLst>
                                  <p:cond delay="3900"/>
                                </p:stCondLst>
                                <p:childTnLst>
                                  <p:par>
                                    <p:cTn id="56" presetID="42" presetClass="entr" presetSubtype="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1000"/>
                                            <p:tgtEl>
                                              <p:spTgt spid="46"/>
                                            </p:tgtEl>
                                          </p:cBhvr>
                                        </p:animEffect>
                                        <p:anim calcmode="lin" valueType="num">
                                          <p:cBhvr>
                                            <p:cTn id="59" dur="1000" fill="hold"/>
                                            <p:tgtEl>
                                              <p:spTgt spid="46"/>
                                            </p:tgtEl>
                                            <p:attrNameLst>
                                              <p:attrName>ppt_x</p:attrName>
                                            </p:attrNameLst>
                                          </p:cBhvr>
                                          <p:tavLst>
                                            <p:tav tm="0">
                                              <p:val>
                                                <p:strVal val="#ppt_x"/>
                                              </p:val>
                                            </p:tav>
                                            <p:tav tm="100000">
                                              <p:val>
                                                <p:strVal val="#ppt_x"/>
                                              </p:val>
                                            </p:tav>
                                          </p:tavLst>
                                        </p:anim>
                                        <p:anim calcmode="lin" valueType="num">
                                          <p:cBhvr>
                                            <p:cTn id="60" dur="1000" fill="hold"/>
                                            <p:tgtEl>
                                              <p:spTgt spid="46"/>
                                            </p:tgtEl>
                                            <p:attrNameLst>
                                              <p:attrName>ppt_y</p:attrName>
                                            </p:attrNameLst>
                                          </p:cBhvr>
                                          <p:tavLst>
                                            <p:tav tm="0">
                                              <p:val>
                                                <p:strVal val="#ppt_y+.1"/>
                                              </p:val>
                                            </p:tav>
                                            <p:tav tm="100000">
                                              <p:val>
                                                <p:strVal val="#ppt_y"/>
                                              </p:val>
                                            </p:tav>
                                          </p:tavLst>
                                        </p:anim>
                                      </p:childTnLst>
                                    </p:cTn>
                                  </p:par>
                                </p:childTnLst>
                              </p:cTn>
                            </p:par>
                            <p:par>
                              <p:cTn id="61" fill="hold">
                                <p:stCondLst>
                                  <p:cond delay="4900"/>
                                </p:stCondLst>
                                <p:childTnLst>
                                  <p:par>
                                    <p:cTn id="62" presetID="16" presetClass="entr" presetSubtype="21"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barn(inVertical)">
                                          <p:cBhvr>
                                            <p:cTn id="6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5"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par>
                                    <p:cTn id="8" presetID="2" presetClass="entr" presetSubtype="4" accel="58000" fill="hold" nodeType="withEffect">
                                      <p:stCondLst>
                                        <p:cond delay="90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2000" fill="hold"/>
                                            <p:tgtEl>
                                              <p:spTgt spid="16"/>
                                            </p:tgtEl>
                                            <p:attrNameLst>
                                              <p:attrName>ppt_x</p:attrName>
                                            </p:attrNameLst>
                                          </p:cBhvr>
                                          <p:tavLst>
                                            <p:tav tm="0">
                                              <p:val>
                                                <p:strVal val="#ppt_x"/>
                                              </p:val>
                                            </p:tav>
                                            <p:tav tm="100000">
                                              <p:val>
                                                <p:strVal val="#ppt_x"/>
                                              </p:val>
                                            </p:tav>
                                          </p:tavLst>
                                        </p:anim>
                                        <p:anim calcmode="lin" valueType="num">
                                          <p:cBhvr additive="base">
                                            <p:cTn id="11" dur="2000" fill="hold"/>
                                            <p:tgtEl>
                                              <p:spTgt spid="16"/>
                                            </p:tgtEl>
                                            <p:attrNameLst>
                                              <p:attrName>ppt_y</p:attrName>
                                            </p:attrNameLst>
                                          </p:cBhvr>
                                          <p:tavLst>
                                            <p:tav tm="0">
                                              <p:val>
                                                <p:strVal val="1+#ppt_h/2"/>
                                              </p:val>
                                            </p:tav>
                                            <p:tav tm="100000">
                                              <p:val>
                                                <p:strVal val="#ppt_y"/>
                                              </p:val>
                                            </p:tav>
                                          </p:tavLst>
                                        </p:anim>
                                      </p:childTnLst>
                                    </p:cTn>
                                  </p:par>
                                  <p:par>
                                    <p:cTn id="12" presetID="2" presetClass="entr" presetSubtype="3" accel="65000" fill="hold" nodeType="withEffect">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cBhvr additive="base">
                                            <p:cTn id="14" dur="2000" fill="hold"/>
                                            <p:tgtEl>
                                              <p:spTgt spid="56"/>
                                            </p:tgtEl>
                                            <p:attrNameLst>
                                              <p:attrName>ppt_x</p:attrName>
                                            </p:attrNameLst>
                                          </p:cBhvr>
                                          <p:tavLst>
                                            <p:tav tm="0">
                                              <p:val>
                                                <p:strVal val="1+#ppt_w/2"/>
                                              </p:val>
                                            </p:tav>
                                            <p:tav tm="100000">
                                              <p:val>
                                                <p:strVal val="#ppt_x"/>
                                              </p:val>
                                            </p:tav>
                                          </p:tavLst>
                                        </p:anim>
                                        <p:anim calcmode="lin" valueType="num">
                                          <p:cBhvr additive="base">
                                            <p:cTn id="15" dur="2000" fill="hold"/>
                                            <p:tgtEl>
                                              <p:spTgt spid="56"/>
                                            </p:tgtEl>
                                            <p:attrNameLst>
                                              <p:attrName>ppt_y</p:attrName>
                                            </p:attrNameLst>
                                          </p:cBhvr>
                                          <p:tavLst>
                                            <p:tav tm="0">
                                              <p:val>
                                                <p:strVal val="0-#ppt_h/2"/>
                                              </p:val>
                                            </p:tav>
                                            <p:tav tm="100000">
                                              <p:val>
                                                <p:strVal val="#ppt_y"/>
                                              </p:val>
                                            </p:tav>
                                          </p:tavLst>
                                        </p:anim>
                                      </p:childTnLst>
                                    </p:cTn>
                                  </p:par>
                                  <p:par>
                                    <p:cTn id="16" presetID="2" presetClass="entr" presetSubtype="12" accel="65000" fill="hold" nodeType="with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2000" fill="hold"/>
                                            <p:tgtEl>
                                              <p:spTgt spid="59"/>
                                            </p:tgtEl>
                                            <p:attrNameLst>
                                              <p:attrName>ppt_x</p:attrName>
                                            </p:attrNameLst>
                                          </p:cBhvr>
                                          <p:tavLst>
                                            <p:tav tm="0">
                                              <p:val>
                                                <p:strVal val="0-#ppt_w/2"/>
                                              </p:val>
                                            </p:tav>
                                            <p:tav tm="100000">
                                              <p:val>
                                                <p:strVal val="#ppt_x"/>
                                              </p:val>
                                            </p:tav>
                                          </p:tavLst>
                                        </p:anim>
                                        <p:anim calcmode="lin" valueType="num">
                                          <p:cBhvr additive="base">
                                            <p:cTn id="19" dur="2000" fill="hold"/>
                                            <p:tgtEl>
                                              <p:spTgt spid="59"/>
                                            </p:tgtEl>
                                            <p:attrNameLst>
                                              <p:attrName>ppt_y</p:attrName>
                                            </p:attrNameLst>
                                          </p:cBhvr>
                                          <p:tavLst>
                                            <p:tav tm="0">
                                              <p:val>
                                                <p:strVal val="1+#ppt_h/2"/>
                                              </p:val>
                                            </p:tav>
                                            <p:tav tm="100000">
                                              <p:val>
                                                <p:strVal val="#ppt_y"/>
                                              </p:val>
                                            </p:tav>
                                          </p:tavLst>
                                        </p:anim>
                                      </p:childTnLst>
                                    </p:cTn>
                                  </p:par>
                                  <p:par>
                                    <p:cTn id="20" presetID="2" presetClass="entr" presetSubtype="12" accel="65000" fill="hold" nodeType="withEffect">
                                      <p:stCondLst>
                                        <p:cond delay="0"/>
                                      </p:stCondLst>
                                      <p:childTnLst>
                                        <p:set>
                                          <p:cBhvr>
                                            <p:cTn id="21" dur="1" fill="hold">
                                              <p:stCondLst>
                                                <p:cond delay="0"/>
                                              </p:stCondLst>
                                            </p:cTn>
                                            <p:tgtEl>
                                              <p:spTgt spid="77"/>
                                            </p:tgtEl>
                                            <p:attrNameLst>
                                              <p:attrName>style.visibility</p:attrName>
                                            </p:attrNameLst>
                                          </p:cBhvr>
                                          <p:to>
                                            <p:strVal val="visible"/>
                                          </p:to>
                                        </p:set>
                                        <p:anim calcmode="lin" valueType="num">
                                          <p:cBhvr additive="base">
                                            <p:cTn id="22" dur="2000" fill="hold"/>
                                            <p:tgtEl>
                                              <p:spTgt spid="77"/>
                                            </p:tgtEl>
                                            <p:attrNameLst>
                                              <p:attrName>ppt_x</p:attrName>
                                            </p:attrNameLst>
                                          </p:cBhvr>
                                          <p:tavLst>
                                            <p:tav tm="0">
                                              <p:val>
                                                <p:strVal val="0-#ppt_w/2"/>
                                              </p:val>
                                            </p:tav>
                                            <p:tav tm="100000">
                                              <p:val>
                                                <p:strVal val="#ppt_x"/>
                                              </p:val>
                                            </p:tav>
                                          </p:tavLst>
                                        </p:anim>
                                        <p:anim calcmode="lin" valueType="num">
                                          <p:cBhvr additive="base">
                                            <p:cTn id="23" dur="2000" fill="hold"/>
                                            <p:tgtEl>
                                              <p:spTgt spid="77"/>
                                            </p:tgtEl>
                                            <p:attrNameLst>
                                              <p:attrName>ppt_y</p:attrName>
                                            </p:attrNameLst>
                                          </p:cBhvr>
                                          <p:tavLst>
                                            <p:tav tm="0">
                                              <p:val>
                                                <p:strVal val="1+#ppt_h/2"/>
                                              </p:val>
                                            </p:tav>
                                            <p:tav tm="100000">
                                              <p:val>
                                                <p:strVal val="#ppt_y"/>
                                              </p:val>
                                            </p:tav>
                                          </p:tavLst>
                                        </p:anim>
                                      </p:childTnLst>
                                    </p:cTn>
                                  </p:par>
                                  <p:par>
                                    <p:cTn id="24" presetID="23" presetClass="entr" presetSubtype="528" fill="hold" nodeType="withEffect">
                                      <p:stCondLst>
                                        <p:cond delay="20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fltVal val="0"/>
                                              </p:val>
                                            </p:tav>
                                            <p:tav tm="100000">
                                              <p:val>
                                                <p:strVal val="#ppt_w"/>
                                              </p:val>
                                            </p:tav>
                                          </p:tavLst>
                                        </p:anim>
                                        <p:anim calcmode="lin" valueType="num">
                                          <p:cBhvr>
                                            <p:cTn id="27" dur="1000" fill="hold"/>
                                            <p:tgtEl>
                                              <p:spTgt spid="22"/>
                                            </p:tgtEl>
                                            <p:attrNameLst>
                                              <p:attrName>ppt_h</p:attrName>
                                            </p:attrNameLst>
                                          </p:cBhvr>
                                          <p:tavLst>
                                            <p:tav tm="0">
                                              <p:val>
                                                <p:fltVal val="0"/>
                                              </p:val>
                                            </p:tav>
                                            <p:tav tm="100000">
                                              <p:val>
                                                <p:strVal val="#ppt_h"/>
                                              </p:val>
                                            </p:tav>
                                          </p:tavLst>
                                        </p:anim>
                                        <p:anim calcmode="lin" valueType="num">
                                          <p:cBhvr>
                                            <p:cTn id="28" dur="1000" fill="hold"/>
                                            <p:tgtEl>
                                              <p:spTgt spid="22"/>
                                            </p:tgtEl>
                                            <p:attrNameLst>
                                              <p:attrName>ppt_x</p:attrName>
                                            </p:attrNameLst>
                                          </p:cBhvr>
                                          <p:tavLst>
                                            <p:tav tm="0">
                                              <p:val>
                                                <p:fltVal val="0.5"/>
                                              </p:val>
                                            </p:tav>
                                            <p:tav tm="100000">
                                              <p:val>
                                                <p:strVal val="#ppt_x"/>
                                              </p:val>
                                            </p:tav>
                                          </p:tavLst>
                                        </p:anim>
                                        <p:anim calcmode="lin" valueType="num">
                                          <p:cBhvr>
                                            <p:cTn id="29" dur="1000" fill="hold"/>
                                            <p:tgtEl>
                                              <p:spTgt spid="22"/>
                                            </p:tgtEl>
                                            <p:attrNameLst>
                                              <p:attrName>ppt_y</p:attrName>
                                            </p:attrNameLst>
                                          </p:cBhvr>
                                          <p:tavLst>
                                            <p:tav tm="0">
                                              <p:val>
                                                <p:fltVal val="0.5"/>
                                              </p:val>
                                            </p:tav>
                                            <p:tav tm="100000">
                                              <p:val>
                                                <p:strVal val="#ppt_y"/>
                                              </p:val>
                                            </p:tav>
                                          </p:tavLst>
                                        </p:anim>
                                      </p:childTnLst>
                                    </p:cTn>
                                  </p:par>
                                  <p:par>
                                    <p:cTn id="30" presetID="2" presetClass="entr" presetSubtype="12" accel="65000" fill="hold" nodeType="withEffect">
                                      <p:stCondLst>
                                        <p:cond delay="0"/>
                                      </p:stCondLst>
                                      <p:childTnLst>
                                        <p:set>
                                          <p:cBhvr>
                                            <p:cTn id="31" dur="1" fill="hold">
                                              <p:stCondLst>
                                                <p:cond delay="0"/>
                                              </p:stCondLst>
                                            </p:cTn>
                                            <p:tgtEl>
                                              <p:spTgt spid="83"/>
                                            </p:tgtEl>
                                            <p:attrNameLst>
                                              <p:attrName>style.visibility</p:attrName>
                                            </p:attrNameLst>
                                          </p:cBhvr>
                                          <p:to>
                                            <p:strVal val="visible"/>
                                          </p:to>
                                        </p:set>
                                        <p:anim calcmode="lin" valueType="num">
                                          <p:cBhvr additive="base">
                                            <p:cTn id="32" dur="2000" fill="hold"/>
                                            <p:tgtEl>
                                              <p:spTgt spid="83"/>
                                            </p:tgtEl>
                                            <p:attrNameLst>
                                              <p:attrName>ppt_x</p:attrName>
                                            </p:attrNameLst>
                                          </p:cBhvr>
                                          <p:tavLst>
                                            <p:tav tm="0">
                                              <p:val>
                                                <p:strVal val="0-#ppt_w/2"/>
                                              </p:val>
                                            </p:tav>
                                            <p:tav tm="100000">
                                              <p:val>
                                                <p:strVal val="#ppt_x"/>
                                              </p:val>
                                            </p:tav>
                                          </p:tavLst>
                                        </p:anim>
                                        <p:anim calcmode="lin" valueType="num">
                                          <p:cBhvr additive="base">
                                            <p:cTn id="33" dur="2000" fill="hold"/>
                                            <p:tgtEl>
                                              <p:spTgt spid="83"/>
                                            </p:tgtEl>
                                            <p:attrNameLst>
                                              <p:attrName>ppt_y</p:attrName>
                                            </p:attrNameLst>
                                          </p:cBhvr>
                                          <p:tavLst>
                                            <p:tav tm="0">
                                              <p:val>
                                                <p:strVal val="1+#ppt_h/2"/>
                                              </p:val>
                                            </p:tav>
                                            <p:tav tm="100000">
                                              <p:val>
                                                <p:strVal val="#ppt_y"/>
                                              </p:val>
                                            </p:tav>
                                          </p:tavLst>
                                        </p:anim>
                                      </p:childTnLst>
                                    </p:cTn>
                                  </p:par>
                                  <p:par>
                                    <p:cTn id="34" presetID="2" presetClass="entr" presetSubtype="12" accel="65000" fill="hold" nodeType="with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2000" fill="hold"/>
                                            <p:tgtEl>
                                              <p:spTgt spid="68"/>
                                            </p:tgtEl>
                                            <p:attrNameLst>
                                              <p:attrName>ppt_x</p:attrName>
                                            </p:attrNameLst>
                                          </p:cBhvr>
                                          <p:tavLst>
                                            <p:tav tm="0">
                                              <p:val>
                                                <p:strVal val="0-#ppt_w/2"/>
                                              </p:val>
                                            </p:tav>
                                            <p:tav tm="100000">
                                              <p:val>
                                                <p:strVal val="#ppt_x"/>
                                              </p:val>
                                            </p:tav>
                                          </p:tavLst>
                                        </p:anim>
                                        <p:anim calcmode="lin" valueType="num">
                                          <p:cBhvr additive="base">
                                            <p:cTn id="37" dur="2000" fill="hold"/>
                                            <p:tgtEl>
                                              <p:spTgt spid="68"/>
                                            </p:tgtEl>
                                            <p:attrNameLst>
                                              <p:attrName>ppt_y</p:attrName>
                                            </p:attrNameLst>
                                          </p:cBhvr>
                                          <p:tavLst>
                                            <p:tav tm="0">
                                              <p:val>
                                                <p:strVal val="1+#ppt_h/2"/>
                                              </p:val>
                                            </p:tav>
                                            <p:tav tm="100000">
                                              <p:val>
                                                <p:strVal val="#ppt_y"/>
                                              </p:val>
                                            </p:tav>
                                          </p:tavLst>
                                        </p:anim>
                                      </p:childTnLst>
                                    </p:cTn>
                                  </p:par>
                                  <p:par>
                                    <p:cTn id="38" presetID="23" presetClass="entr" presetSubtype="52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700" fill="hold"/>
                                            <p:tgtEl>
                                              <p:spTgt spid="31"/>
                                            </p:tgtEl>
                                            <p:attrNameLst>
                                              <p:attrName>ppt_w</p:attrName>
                                            </p:attrNameLst>
                                          </p:cBhvr>
                                          <p:tavLst>
                                            <p:tav tm="0">
                                              <p:val>
                                                <p:fltVal val="0"/>
                                              </p:val>
                                            </p:tav>
                                            <p:tav tm="100000">
                                              <p:val>
                                                <p:strVal val="#ppt_w"/>
                                              </p:val>
                                            </p:tav>
                                          </p:tavLst>
                                        </p:anim>
                                        <p:anim calcmode="lin" valueType="num">
                                          <p:cBhvr>
                                            <p:cTn id="41" dur="700" fill="hold"/>
                                            <p:tgtEl>
                                              <p:spTgt spid="31"/>
                                            </p:tgtEl>
                                            <p:attrNameLst>
                                              <p:attrName>ppt_h</p:attrName>
                                            </p:attrNameLst>
                                          </p:cBhvr>
                                          <p:tavLst>
                                            <p:tav tm="0">
                                              <p:val>
                                                <p:fltVal val="0"/>
                                              </p:val>
                                            </p:tav>
                                            <p:tav tm="100000">
                                              <p:val>
                                                <p:strVal val="#ppt_h"/>
                                              </p:val>
                                            </p:tav>
                                          </p:tavLst>
                                        </p:anim>
                                        <p:anim calcmode="lin" valueType="num">
                                          <p:cBhvr>
                                            <p:cTn id="42" dur="700" fill="hold"/>
                                            <p:tgtEl>
                                              <p:spTgt spid="31"/>
                                            </p:tgtEl>
                                            <p:attrNameLst>
                                              <p:attrName>ppt_x</p:attrName>
                                            </p:attrNameLst>
                                          </p:cBhvr>
                                          <p:tavLst>
                                            <p:tav tm="0">
                                              <p:val>
                                                <p:fltVal val="0.5"/>
                                              </p:val>
                                            </p:tav>
                                            <p:tav tm="100000">
                                              <p:val>
                                                <p:strVal val="#ppt_x"/>
                                              </p:val>
                                            </p:tav>
                                          </p:tavLst>
                                        </p:anim>
                                        <p:anim calcmode="lin" valueType="num">
                                          <p:cBhvr>
                                            <p:cTn id="43" dur="700" fill="hold"/>
                                            <p:tgtEl>
                                              <p:spTgt spid="31"/>
                                            </p:tgtEl>
                                            <p:attrNameLst>
                                              <p:attrName>ppt_y</p:attrName>
                                            </p:attrNameLst>
                                          </p:cBhvr>
                                          <p:tavLst>
                                            <p:tav tm="0">
                                              <p:val>
                                                <p:fltVal val="0.5"/>
                                              </p:val>
                                            </p:tav>
                                            <p:tav tm="100000">
                                              <p:val>
                                                <p:strVal val="#ppt_y"/>
                                              </p:val>
                                            </p:tav>
                                          </p:tavLst>
                                        </p:anim>
                                      </p:childTnLst>
                                    </p:cTn>
                                  </p:par>
                                </p:childTnLst>
                              </p:cTn>
                            </p:par>
                            <p:par>
                              <p:cTn id="44" fill="hold">
                                <p:stCondLst>
                                  <p:cond delay="2900"/>
                                </p:stCondLst>
                                <p:childTnLst>
                                  <p:par>
                                    <p:cTn id="45" presetID="42"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1000"/>
                                            <p:tgtEl>
                                              <p:spTgt spid="45"/>
                                            </p:tgtEl>
                                          </p:cBhvr>
                                        </p:animEffect>
                                        <p:anim calcmode="lin" valueType="num">
                                          <p:cBhvr>
                                            <p:cTn id="53" dur="1000" fill="hold"/>
                                            <p:tgtEl>
                                              <p:spTgt spid="45"/>
                                            </p:tgtEl>
                                            <p:attrNameLst>
                                              <p:attrName>ppt_x</p:attrName>
                                            </p:attrNameLst>
                                          </p:cBhvr>
                                          <p:tavLst>
                                            <p:tav tm="0">
                                              <p:val>
                                                <p:strVal val="#ppt_x"/>
                                              </p:val>
                                            </p:tav>
                                            <p:tav tm="100000">
                                              <p:val>
                                                <p:strVal val="#ppt_x"/>
                                              </p:val>
                                            </p:tav>
                                          </p:tavLst>
                                        </p:anim>
                                        <p:anim calcmode="lin" valueType="num">
                                          <p:cBhvr>
                                            <p:cTn id="54" dur="1000" fill="hold"/>
                                            <p:tgtEl>
                                              <p:spTgt spid="45"/>
                                            </p:tgtEl>
                                            <p:attrNameLst>
                                              <p:attrName>ppt_y</p:attrName>
                                            </p:attrNameLst>
                                          </p:cBhvr>
                                          <p:tavLst>
                                            <p:tav tm="0">
                                              <p:val>
                                                <p:strVal val="#ppt_y-.1"/>
                                              </p:val>
                                            </p:tav>
                                            <p:tav tm="100000">
                                              <p:val>
                                                <p:strVal val="#ppt_y"/>
                                              </p:val>
                                            </p:tav>
                                          </p:tavLst>
                                        </p:anim>
                                      </p:childTnLst>
                                    </p:cTn>
                                  </p:par>
                                </p:childTnLst>
                              </p:cTn>
                            </p:par>
                            <p:par>
                              <p:cTn id="55" fill="hold">
                                <p:stCondLst>
                                  <p:cond delay="3900"/>
                                </p:stCondLst>
                                <p:childTnLst>
                                  <p:par>
                                    <p:cTn id="56" presetID="42" presetClass="entr" presetSubtype="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1000"/>
                                            <p:tgtEl>
                                              <p:spTgt spid="46"/>
                                            </p:tgtEl>
                                          </p:cBhvr>
                                        </p:animEffect>
                                        <p:anim calcmode="lin" valueType="num">
                                          <p:cBhvr>
                                            <p:cTn id="59" dur="1000" fill="hold"/>
                                            <p:tgtEl>
                                              <p:spTgt spid="46"/>
                                            </p:tgtEl>
                                            <p:attrNameLst>
                                              <p:attrName>ppt_x</p:attrName>
                                            </p:attrNameLst>
                                          </p:cBhvr>
                                          <p:tavLst>
                                            <p:tav tm="0">
                                              <p:val>
                                                <p:strVal val="#ppt_x"/>
                                              </p:val>
                                            </p:tav>
                                            <p:tav tm="100000">
                                              <p:val>
                                                <p:strVal val="#ppt_x"/>
                                              </p:val>
                                            </p:tav>
                                          </p:tavLst>
                                        </p:anim>
                                        <p:anim calcmode="lin" valueType="num">
                                          <p:cBhvr>
                                            <p:cTn id="60" dur="1000" fill="hold"/>
                                            <p:tgtEl>
                                              <p:spTgt spid="46"/>
                                            </p:tgtEl>
                                            <p:attrNameLst>
                                              <p:attrName>ppt_y</p:attrName>
                                            </p:attrNameLst>
                                          </p:cBhvr>
                                          <p:tavLst>
                                            <p:tav tm="0">
                                              <p:val>
                                                <p:strVal val="#ppt_y+.1"/>
                                              </p:val>
                                            </p:tav>
                                            <p:tav tm="100000">
                                              <p:val>
                                                <p:strVal val="#ppt_y"/>
                                              </p:val>
                                            </p:tav>
                                          </p:tavLst>
                                        </p:anim>
                                      </p:childTnLst>
                                    </p:cTn>
                                  </p:par>
                                </p:childTnLst>
                              </p:cTn>
                            </p:par>
                            <p:par>
                              <p:cTn id="61" fill="hold">
                                <p:stCondLst>
                                  <p:cond delay="4900"/>
                                </p:stCondLst>
                                <p:childTnLst>
                                  <p:par>
                                    <p:cTn id="62" presetID="16" presetClass="entr" presetSubtype="21"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barn(inVertical)">
                                          <p:cBhvr>
                                            <p:cTn id="6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5" grpId="0"/>
          <p:bldP spid="41"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12213" y="1716020"/>
            <a:ext cx="1338975" cy="1338801"/>
            <a:chOff x="-2196752" y="3010846"/>
            <a:chExt cx="1106591" cy="1106447"/>
          </a:xfrm>
        </p:grpSpPr>
        <p:grpSp>
          <p:nvGrpSpPr>
            <p:cNvPr id="96" name="组合 95"/>
            <p:cNvGrpSpPr/>
            <p:nvPr/>
          </p:nvGrpSpPr>
          <p:grpSpPr>
            <a:xfrm>
              <a:off x="-2196752" y="3010846"/>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22" name="Freeform 177"/>
            <p:cNvSpPr>
              <a:spLocks noEditPoints="1"/>
            </p:cNvSpPr>
            <p:nvPr/>
          </p:nvSpPr>
          <p:spPr bwMode="auto">
            <a:xfrm>
              <a:off x="-1941975" y="3242617"/>
              <a:ext cx="575927" cy="582920"/>
            </a:xfrm>
            <a:custGeom>
              <a:avLst/>
              <a:gdLst>
                <a:gd name="T0" fmla="*/ 46 w 69"/>
                <a:gd name="T1" fmla="*/ 16 h 70"/>
                <a:gd name="T2" fmla="*/ 46 w 69"/>
                <a:gd name="T3" fmla="*/ 34 h 70"/>
                <a:gd name="T4" fmla="*/ 55 w 69"/>
                <a:gd name="T5" fmla="*/ 25 h 70"/>
                <a:gd name="T6" fmla="*/ 46 w 69"/>
                <a:gd name="T7" fmla="*/ 16 h 70"/>
                <a:gd name="T8" fmla="*/ 61 w 69"/>
                <a:gd name="T9" fmla="*/ 9 h 70"/>
                <a:gd name="T10" fmla="*/ 29 w 69"/>
                <a:gd name="T11" fmla="*/ 9 h 70"/>
                <a:gd name="T12" fmla="*/ 26 w 69"/>
                <a:gd name="T13" fmla="*/ 37 h 70"/>
                <a:gd name="T14" fmla="*/ 20 w 69"/>
                <a:gd name="T15" fmla="*/ 43 h 70"/>
                <a:gd name="T16" fmla="*/ 27 w 69"/>
                <a:gd name="T17" fmla="*/ 50 h 70"/>
                <a:gd name="T18" fmla="*/ 33 w 69"/>
                <a:gd name="T19" fmla="*/ 44 h 70"/>
                <a:gd name="T20" fmla="*/ 61 w 69"/>
                <a:gd name="T21" fmla="*/ 41 h 70"/>
                <a:gd name="T22" fmla="*/ 61 w 69"/>
                <a:gd name="T23" fmla="*/ 9 h 70"/>
                <a:gd name="T24" fmla="*/ 34 w 69"/>
                <a:gd name="T25" fmla="*/ 36 h 70"/>
                <a:gd name="T26" fmla="*/ 34 w 69"/>
                <a:gd name="T27" fmla="*/ 14 h 70"/>
                <a:gd name="T28" fmla="*/ 56 w 69"/>
                <a:gd name="T29" fmla="*/ 14 h 70"/>
                <a:gd name="T30" fmla="*/ 56 w 69"/>
                <a:gd name="T31" fmla="*/ 36 h 70"/>
                <a:gd name="T32" fmla="*/ 34 w 69"/>
                <a:gd name="T33" fmla="*/ 36 h 70"/>
                <a:gd name="T34" fmla="*/ 17 w 69"/>
                <a:gd name="T35" fmla="*/ 43 h 70"/>
                <a:gd name="T36" fmla="*/ 0 w 69"/>
                <a:gd name="T37" fmla="*/ 58 h 70"/>
                <a:gd name="T38" fmla="*/ 11 w 69"/>
                <a:gd name="T39" fmla="*/ 70 h 70"/>
                <a:gd name="T40" fmla="*/ 27 w 69"/>
                <a:gd name="T41" fmla="*/ 52 h 70"/>
                <a:gd name="T42" fmla="*/ 17 w 69"/>
                <a:gd name="T43" fmla="*/ 4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0">
                  <a:moveTo>
                    <a:pt x="46" y="16"/>
                  </a:moveTo>
                  <a:cubicBezTo>
                    <a:pt x="50" y="21"/>
                    <a:pt x="52" y="26"/>
                    <a:pt x="46" y="34"/>
                  </a:cubicBezTo>
                  <a:cubicBezTo>
                    <a:pt x="51" y="34"/>
                    <a:pt x="55" y="30"/>
                    <a:pt x="55" y="25"/>
                  </a:cubicBezTo>
                  <a:cubicBezTo>
                    <a:pt x="55" y="20"/>
                    <a:pt x="51" y="16"/>
                    <a:pt x="46" y="16"/>
                  </a:cubicBezTo>
                  <a:close/>
                  <a:moveTo>
                    <a:pt x="61" y="9"/>
                  </a:moveTo>
                  <a:cubicBezTo>
                    <a:pt x="52" y="0"/>
                    <a:pt x="38" y="0"/>
                    <a:pt x="29" y="9"/>
                  </a:cubicBezTo>
                  <a:cubicBezTo>
                    <a:pt x="22" y="16"/>
                    <a:pt x="21" y="28"/>
                    <a:pt x="26" y="37"/>
                  </a:cubicBezTo>
                  <a:cubicBezTo>
                    <a:pt x="20" y="43"/>
                    <a:pt x="20" y="43"/>
                    <a:pt x="20" y="43"/>
                  </a:cubicBezTo>
                  <a:cubicBezTo>
                    <a:pt x="27" y="50"/>
                    <a:pt x="27" y="50"/>
                    <a:pt x="27" y="50"/>
                  </a:cubicBezTo>
                  <a:cubicBezTo>
                    <a:pt x="33" y="44"/>
                    <a:pt x="33" y="44"/>
                    <a:pt x="33" y="44"/>
                  </a:cubicBezTo>
                  <a:cubicBezTo>
                    <a:pt x="42" y="49"/>
                    <a:pt x="53" y="48"/>
                    <a:pt x="61" y="41"/>
                  </a:cubicBezTo>
                  <a:cubicBezTo>
                    <a:pt x="69" y="32"/>
                    <a:pt x="69" y="18"/>
                    <a:pt x="61" y="9"/>
                  </a:cubicBezTo>
                  <a:close/>
                  <a:moveTo>
                    <a:pt x="34" y="36"/>
                  </a:moveTo>
                  <a:cubicBezTo>
                    <a:pt x="28" y="30"/>
                    <a:pt x="28" y="20"/>
                    <a:pt x="34" y="14"/>
                  </a:cubicBezTo>
                  <a:cubicBezTo>
                    <a:pt x="40" y="8"/>
                    <a:pt x="50" y="8"/>
                    <a:pt x="56" y="14"/>
                  </a:cubicBezTo>
                  <a:cubicBezTo>
                    <a:pt x="62" y="20"/>
                    <a:pt x="62" y="30"/>
                    <a:pt x="56" y="36"/>
                  </a:cubicBezTo>
                  <a:cubicBezTo>
                    <a:pt x="50" y="42"/>
                    <a:pt x="40" y="42"/>
                    <a:pt x="34" y="36"/>
                  </a:cubicBezTo>
                  <a:close/>
                  <a:moveTo>
                    <a:pt x="17" y="43"/>
                  </a:moveTo>
                  <a:cubicBezTo>
                    <a:pt x="0" y="58"/>
                    <a:pt x="0" y="58"/>
                    <a:pt x="0" y="58"/>
                  </a:cubicBezTo>
                  <a:cubicBezTo>
                    <a:pt x="11" y="70"/>
                    <a:pt x="11" y="70"/>
                    <a:pt x="11" y="70"/>
                  </a:cubicBezTo>
                  <a:cubicBezTo>
                    <a:pt x="27" y="52"/>
                    <a:pt x="27" y="52"/>
                    <a:pt x="27" y="52"/>
                  </a:cubicBezTo>
                  <a:lnTo>
                    <a:pt x="17" y="43"/>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sp>
        <p:nvSpPr>
          <p:cNvPr id="28" name="矩形 27"/>
          <p:cNvSpPr/>
          <p:nvPr/>
        </p:nvSpPr>
        <p:spPr>
          <a:xfrm>
            <a:off x="0" y="2398121"/>
            <a:ext cx="1980000" cy="9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9" name="矩形 28"/>
          <p:cNvSpPr/>
          <p:nvPr/>
        </p:nvSpPr>
        <p:spPr>
          <a:xfrm>
            <a:off x="3779912" y="2398121"/>
            <a:ext cx="5364088" cy="9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TextBox 29"/>
          <p:cNvSpPr txBox="1"/>
          <p:nvPr/>
        </p:nvSpPr>
        <p:spPr>
          <a:xfrm>
            <a:off x="3740030" y="1594416"/>
            <a:ext cx="3371436" cy="646331"/>
          </a:xfrm>
          <a:prstGeom prst="rect">
            <a:avLst/>
          </a:prstGeom>
          <a:noFill/>
        </p:spPr>
        <p:txBody>
          <a:bodyPr wrap="none" rtlCol="0">
            <a:spAutoFit/>
          </a:bodyPr>
          <a:lstStyle/>
          <a:p>
            <a:r>
              <a:rPr lang="en-US" altLang="zh-CN" sz="3600" b="1" dirty="0" smtClean="0">
                <a:latin typeface="微软雅黑" pitchFamily="34" charset="-122"/>
                <a:ea typeface="微软雅黑" pitchFamily="34" charset="-122"/>
              </a:rPr>
              <a:t>4.</a:t>
            </a:r>
            <a:r>
              <a:rPr lang="zh-CN" altLang="en-US" sz="3600" b="1" dirty="0" smtClean="0">
                <a:latin typeface="微软雅黑" pitchFamily="34" charset="-122"/>
                <a:ea typeface="微软雅黑" pitchFamily="34" charset="-122"/>
              </a:rPr>
              <a:t>工作存在不足</a:t>
            </a:r>
            <a:endParaRPr lang="zh-CN" altLang="en-US" sz="3600" b="1" dirty="0">
              <a:latin typeface="微软雅黑" pitchFamily="34" charset="-122"/>
              <a:ea typeface="微软雅黑" pitchFamily="34" charset="-122"/>
            </a:endParaRPr>
          </a:p>
        </p:txBody>
      </p:sp>
      <p:sp>
        <p:nvSpPr>
          <p:cNvPr id="31" name="TextBox 30"/>
          <p:cNvSpPr txBox="1"/>
          <p:nvPr/>
        </p:nvSpPr>
        <p:spPr>
          <a:xfrm>
            <a:off x="3744569"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2" name="TextBox 31"/>
          <p:cNvSpPr txBox="1"/>
          <p:nvPr/>
        </p:nvSpPr>
        <p:spPr>
          <a:xfrm>
            <a:off x="5981575"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3" name="TextBox 32"/>
          <p:cNvSpPr txBox="1"/>
          <p:nvPr/>
        </p:nvSpPr>
        <p:spPr>
          <a:xfrm>
            <a:off x="3744569"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4" name="TextBox 33"/>
          <p:cNvSpPr txBox="1"/>
          <p:nvPr/>
        </p:nvSpPr>
        <p:spPr>
          <a:xfrm>
            <a:off x="5981575"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329384065"/>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randombar(horizontal)">
                                      <p:cBhvr>
                                        <p:cTn id="12" dur="500"/>
                                        <p:tgtEl>
                                          <p:spTgt spid="3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right)">
                                      <p:cBhvr>
                                        <p:cTn id="19" dur="500"/>
                                        <p:tgtEl>
                                          <p:spTgt spid="28"/>
                                        </p:tgtEl>
                                      </p:cBhvr>
                                    </p:animEffect>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30"/>
                                        </p:tgtEl>
                                        <p:attrNameLst>
                                          <p:attrName>style.visibility</p:attrName>
                                        </p:attrNameLst>
                                      </p:cBhvr>
                                      <p:to>
                                        <p:strVal val="visible"/>
                                      </p:to>
                                    </p:set>
                                    <p:anim by="(-#ppt_w*2)" calcmode="lin" valueType="num">
                                      <p:cBhvr rctx="PPT">
                                        <p:cTn id="23" dur="500" autoRev="1" fill="hold">
                                          <p:stCondLst>
                                            <p:cond delay="0"/>
                                          </p:stCondLst>
                                        </p:cTn>
                                        <p:tgtEl>
                                          <p:spTgt spid="30"/>
                                        </p:tgtEl>
                                        <p:attrNameLst>
                                          <p:attrName>ppt_w</p:attrName>
                                        </p:attrNameLst>
                                      </p:cBhvr>
                                    </p:anim>
                                    <p:anim by="(#ppt_w*0.50)" calcmode="lin" valueType="num">
                                      <p:cBhvr>
                                        <p:cTn id="24" dur="500" decel="50000" autoRev="1" fill="hold">
                                          <p:stCondLst>
                                            <p:cond delay="0"/>
                                          </p:stCondLst>
                                        </p:cTn>
                                        <p:tgtEl>
                                          <p:spTgt spid="30"/>
                                        </p:tgtEl>
                                        <p:attrNameLst>
                                          <p:attrName>ppt_x</p:attrName>
                                        </p:attrNameLst>
                                      </p:cBhvr>
                                    </p:anim>
                                    <p:anim from="(-#ppt_h/2)" to="(#ppt_y)" calcmode="lin" valueType="num">
                                      <p:cBhvr>
                                        <p:cTn id="25" dur="1000" fill="hold">
                                          <p:stCondLst>
                                            <p:cond delay="0"/>
                                          </p:stCondLst>
                                        </p:cTn>
                                        <p:tgtEl>
                                          <p:spTgt spid="30"/>
                                        </p:tgtEl>
                                        <p:attrNameLst>
                                          <p:attrName>ppt_y</p:attrName>
                                        </p:attrNameLst>
                                      </p:cBhvr>
                                    </p:anim>
                                    <p:animRot by="21600000">
                                      <p:cBhvr>
                                        <p:cTn id="26" dur="1000" fill="hold">
                                          <p:stCondLst>
                                            <p:cond delay="0"/>
                                          </p:stCondLst>
                                        </p:cTn>
                                        <p:tgtEl>
                                          <p:spTgt spid="30"/>
                                        </p:tgtEl>
                                        <p:attrNameLst>
                                          <p:attrName>r</p:attrName>
                                        </p:attrNameLst>
                                      </p:cBhvr>
                                    </p:animRot>
                                  </p:childTnLst>
                                </p:cTn>
                              </p:par>
                              <p:par>
                                <p:cTn id="27" presetID="41" presetClass="entr" presetSubtype="0" fill="hold" grpId="1" nodeType="withEffect">
                                  <p:stCondLst>
                                    <p:cond delay="0"/>
                                  </p:stCondLst>
                                  <p:iterate type="lt">
                                    <p:tmPct val="10000"/>
                                  </p:iterate>
                                  <p:childTnLst>
                                    <p:set>
                                      <p:cBhvr>
                                        <p:cTn id="28" dur="1" fill="hold">
                                          <p:stCondLst>
                                            <p:cond delay="0"/>
                                          </p:stCondLst>
                                        </p:cTn>
                                        <p:tgtEl>
                                          <p:spTgt spid="30"/>
                                        </p:tgtEl>
                                        <p:attrNameLst>
                                          <p:attrName>style.visibility</p:attrName>
                                        </p:attrNameLst>
                                      </p:cBhvr>
                                      <p:to>
                                        <p:strVal val="visible"/>
                                      </p:to>
                                    </p:set>
                                    <p:anim calcmode="lin" valueType="num">
                                      <p:cBhvr>
                                        <p:cTn id="29"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30" dur="1000" fill="hold"/>
                                        <p:tgtEl>
                                          <p:spTgt spid="30"/>
                                        </p:tgtEl>
                                        <p:attrNameLst>
                                          <p:attrName>ppt_y</p:attrName>
                                        </p:attrNameLst>
                                      </p:cBhvr>
                                      <p:tavLst>
                                        <p:tav tm="0">
                                          <p:val>
                                            <p:strVal val="#ppt_y"/>
                                          </p:val>
                                        </p:tav>
                                        <p:tav tm="100000">
                                          <p:val>
                                            <p:strVal val="#ppt_y"/>
                                          </p:val>
                                        </p:tav>
                                      </p:tavLst>
                                    </p:anim>
                                    <p:anim calcmode="lin" valueType="num">
                                      <p:cBhvr>
                                        <p:cTn id="31"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2"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1000" tmFilter="0,0; .5, 1; 1, 1"/>
                                        <p:tgtEl>
                                          <p:spTgt spid="30"/>
                                        </p:tgtEl>
                                      </p:cBhvr>
                                    </p:animEffect>
                                  </p:childTnLst>
                                </p:cTn>
                              </p:par>
                            </p:childTnLst>
                          </p:cTn>
                        </p:par>
                        <p:par>
                          <p:cTn id="34" fill="hold">
                            <p:stCondLst>
                              <p:cond delay="2700"/>
                            </p:stCondLst>
                            <p:childTnLst>
                              <p:par>
                                <p:cTn id="35" presetID="14" presetClass="entr" presetSubtype="10"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randombar(horizontal)">
                                      <p:cBhvr>
                                        <p:cTn id="37" dur="500"/>
                                        <p:tgtEl>
                                          <p:spTgt spid="3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randombar(horizontal)">
                                      <p:cBhvr>
                                        <p:cTn id="40" dur="500"/>
                                        <p:tgtEl>
                                          <p:spTgt spid="3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randombar(horizontal)">
                                      <p:cBhvr>
                                        <p:cTn id="4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p:bldP spid="30" grpId="1"/>
      <p:bldP spid="31" grpId="0"/>
      <p:bldP spid="32" grpId="0"/>
      <p:bldP spid="33" grpId="0"/>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87401" y="3111810"/>
            <a:ext cx="5131705" cy="596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2951" tIns="26475" rIns="52951" bIns="26475" rtlCol="0" anchor="ctr"/>
          <a:lstStyle/>
          <a:p>
            <a:pPr algn="ctr"/>
            <a:endParaRPr lang="zh-CN" altLang="en-US">
              <a:latin typeface="+mj-ea"/>
              <a:ea typeface="+mj-ea"/>
            </a:endParaRPr>
          </a:p>
        </p:txBody>
      </p:sp>
      <p:sp>
        <p:nvSpPr>
          <p:cNvPr id="4" name="矩形 3"/>
          <p:cNvSpPr/>
          <p:nvPr/>
        </p:nvSpPr>
        <p:spPr>
          <a:xfrm>
            <a:off x="2087401" y="1615301"/>
            <a:ext cx="5029305" cy="533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2951" tIns="26475" rIns="52951" bIns="26475" rtlCol="0" anchor="ctr"/>
          <a:lstStyle/>
          <a:p>
            <a:pPr algn="ctr"/>
            <a:endParaRPr lang="zh-CN" altLang="en-US">
              <a:latin typeface="+mj-ea"/>
              <a:ea typeface="+mj-ea"/>
            </a:endParaRPr>
          </a:p>
        </p:txBody>
      </p:sp>
      <p:sp>
        <p:nvSpPr>
          <p:cNvPr id="6" name="TextBox 5"/>
          <p:cNvSpPr txBox="1"/>
          <p:nvPr/>
        </p:nvSpPr>
        <p:spPr>
          <a:xfrm>
            <a:off x="2368594" y="1718305"/>
            <a:ext cx="4429948" cy="953714"/>
          </a:xfrm>
          <a:prstGeom prst="rect">
            <a:avLst/>
          </a:prstGeom>
          <a:noFill/>
        </p:spPr>
        <p:txBody>
          <a:bodyPr wrap="square" lIns="52951" tIns="26475" rIns="52951" bIns="26475" rtlCol="0">
            <a:spAutoFit/>
          </a:bodyPr>
          <a:lstStyle/>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您的内容打在这里，或者通过复制您的文本后，在此框中选择粘贴，并选择只保留文字。您的内容打在这里，或者通过复制您的文本后，在此框中选择粘贴，并选择只保留文字。</a:t>
            </a:r>
            <a:endParaRPr lang="en-US" altLang="zh-CN" sz="900" dirty="0">
              <a:solidFill>
                <a:schemeClr val="tx1">
                  <a:lumMod val="65000"/>
                  <a:lumOff val="35000"/>
                </a:schemeClr>
              </a:solidFill>
              <a:latin typeface="+mj-ea"/>
              <a:ea typeface="+mj-ea"/>
            </a:endParaRPr>
          </a:p>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a:t>
            </a:r>
          </a:p>
        </p:txBody>
      </p:sp>
      <p:sp>
        <p:nvSpPr>
          <p:cNvPr id="8" name="TextBox 7"/>
          <p:cNvSpPr txBox="1"/>
          <p:nvPr/>
        </p:nvSpPr>
        <p:spPr>
          <a:xfrm>
            <a:off x="1991383" y="3236924"/>
            <a:ext cx="4954759" cy="773664"/>
          </a:xfrm>
          <a:prstGeom prst="rect">
            <a:avLst/>
          </a:prstGeom>
          <a:noFill/>
        </p:spPr>
        <p:txBody>
          <a:bodyPr wrap="square" lIns="52951" tIns="26475" rIns="52951" bIns="26475" rtlCol="0">
            <a:spAutoFit/>
          </a:bodyPr>
          <a:lstStyle/>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您的内容打在这里，或者通过复制您的文本后，在此框中选择粘贴，并选择只保留文字。您的内容打在这里，或者通过复制您的文本后，在此框中选择粘贴，并选择只保留文字。</a:t>
            </a:r>
            <a:endParaRPr lang="en-US" altLang="zh-CN" sz="900" dirty="0">
              <a:solidFill>
                <a:schemeClr val="tx1">
                  <a:lumMod val="65000"/>
                  <a:lumOff val="35000"/>
                </a:schemeClr>
              </a:solidFill>
              <a:latin typeface="+mj-ea"/>
              <a:ea typeface="+mj-ea"/>
            </a:endParaRPr>
          </a:p>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a:t>
            </a:r>
          </a:p>
        </p:txBody>
      </p:sp>
      <p:grpSp>
        <p:nvGrpSpPr>
          <p:cNvPr id="9" name="组合 8"/>
          <p:cNvGrpSpPr/>
          <p:nvPr/>
        </p:nvGrpSpPr>
        <p:grpSpPr>
          <a:xfrm>
            <a:off x="1202722" y="1220950"/>
            <a:ext cx="985388" cy="985260"/>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grpSp>
      <p:sp>
        <p:nvSpPr>
          <p:cNvPr id="12" name="TextBox 36"/>
          <p:cNvSpPr txBox="1"/>
          <p:nvPr/>
        </p:nvSpPr>
        <p:spPr>
          <a:xfrm>
            <a:off x="1392771" y="1408443"/>
            <a:ext cx="598612" cy="623248"/>
          </a:xfrm>
          <a:prstGeom prst="rect">
            <a:avLst/>
          </a:prstGeom>
          <a:noFill/>
        </p:spPr>
        <p:txBody>
          <a:bodyPr wrap="square" lIns="68580" tIns="34290" rIns="68580" bIns="34290" rtlCol="0">
            <a:spAutoFit/>
          </a:bodyPr>
          <a:lstStyle/>
          <a:p>
            <a:r>
              <a:rPr lang="zh-CN" altLang="en-US" sz="1800" b="1" dirty="0">
                <a:solidFill>
                  <a:srgbClr val="0070C0"/>
                </a:solidFill>
                <a:effectLst>
                  <a:innerShdw blurRad="63500" dist="50800" dir="13500000">
                    <a:prstClr val="black">
                      <a:alpha val="50000"/>
                    </a:prstClr>
                  </a:innerShdw>
                </a:effectLst>
                <a:latin typeface="+mj-ea"/>
                <a:ea typeface="+mj-ea"/>
              </a:rPr>
              <a:t>添加</a:t>
            </a:r>
            <a:endParaRPr lang="en-US" altLang="zh-CN" sz="1800" b="1" dirty="0">
              <a:solidFill>
                <a:srgbClr val="0070C0"/>
              </a:solidFill>
              <a:effectLst>
                <a:innerShdw blurRad="63500" dist="50800" dir="13500000">
                  <a:prstClr val="black">
                    <a:alpha val="50000"/>
                  </a:prstClr>
                </a:innerShdw>
              </a:effectLst>
              <a:latin typeface="+mj-ea"/>
              <a:ea typeface="+mj-ea"/>
            </a:endParaRPr>
          </a:p>
          <a:p>
            <a:r>
              <a:rPr lang="zh-CN" altLang="en-US" sz="1800" b="1" dirty="0">
                <a:solidFill>
                  <a:srgbClr val="0070C0"/>
                </a:solidFill>
                <a:effectLst>
                  <a:innerShdw blurRad="63500" dist="50800" dir="13500000">
                    <a:prstClr val="black">
                      <a:alpha val="50000"/>
                    </a:prstClr>
                  </a:innerShdw>
                </a:effectLst>
                <a:latin typeface="+mj-ea"/>
                <a:ea typeface="+mj-ea"/>
              </a:rPr>
              <a:t>标题</a:t>
            </a:r>
          </a:p>
        </p:txBody>
      </p:sp>
      <p:grpSp>
        <p:nvGrpSpPr>
          <p:cNvPr id="13" name="组合 12"/>
          <p:cNvGrpSpPr/>
          <p:nvPr/>
        </p:nvGrpSpPr>
        <p:grpSpPr>
          <a:xfrm>
            <a:off x="7104383" y="2683852"/>
            <a:ext cx="985388" cy="985260"/>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grpSp>
      <p:sp>
        <p:nvSpPr>
          <p:cNvPr id="16" name="TextBox 36"/>
          <p:cNvSpPr txBox="1"/>
          <p:nvPr/>
        </p:nvSpPr>
        <p:spPr>
          <a:xfrm>
            <a:off x="7284660" y="2828278"/>
            <a:ext cx="600242" cy="623248"/>
          </a:xfrm>
          <a:prstGeom prst="rect">
            <a:avLst/>
          </a:prstGeom>
          <a:noFill/>
        </p:spPr>
        <p:txBody>
          <a:bodyPr wrap="none" lIns="68580" tIns="34290" rIns="68580" bIns="34290" rtlCol="0">
            <a:spAutoFit/>
          </a:bodyPr>
          <a:lstStyle/>
          <a:p>
            <a:r>
              <a:rPr lang="zh-CN" altLang="en-US" sz="1800" b="1" dirty="0">
                <a:solidFill>
                  <a:srgbClr val="0070C0"/>
                </a:solidFill>
                <a:effectLst>
                  <a:innerShdw blurRad="63500" dist="50800" dir="13500000">
                    <a:prstClr val="black">
                      <a:alpha val="50000"/>
                    </a:prstClr>
                  </a:innerShdw>
                </a:effectLst>
                <a:latin typeface="+mj-ea"/>
                <a:ea typeface="+mj-ea"/>
              </a:rPr>
              <a:t>添加</a:t>
            </a:r>
            <a:endParaRPr lang="en-US" altLang="zh-CN" sz="1800" b="1" dirty="0">
              <a:solidFill>
                <a:srgbClr val="0070C0"/>
              </a:solidFill>
              <a:effectLst>
                <a:innerShdw blurRad="63500" dist="50800" dir="13500000">
                  <a:prstClr val="black">
                    <a:alpha val="50000"/>
                  </a:prstClr>
                </a:innerShdw>
              </a:effectLst>
              <a:latin typeface="+mj-ea"/>
              <a:ea typeface="+mj-ea"/>
            </a:endParaRPr>
          </a:p>
          <a:p>
            <a:r>
              <a:rPr lang="zh-CN" altLang="en-US" sz="1800" b="1" dirty="0">
                <a:solidFill>
                  <a:srgbClr val="0070C0"/>
                </a:solidFill>
                <a:effectLst>
                  <a:innerShdw blurRad="63500" dist="50800" dir="13500000">
                    <a:prstClr val="black">
                      <a:alpha val="50000"/>
                    </a:prstClr>
                  </a:innerShdw>
                </a:effectLst>
                <a:latin typeface="+mj-ea"/>
                <a:ea typeface="+mj-ea"/>
              </a:rPr>
              <a:t>标题</a:t>
            </a:r>
          </a:p>
        </p:txBody>
      </p:sp>
      <p:sp>
        <p:nvSpPr>
          <p:cNvPr id="1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200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6"/>
                                        </p:tgtEl>
                                        <p:attrNameLst>
                                          <p:attrName>style.visibility</p:attrName>
                                        </p:attrNameLst>
                                      </p:cBhvr>
                                      <p:to>
                                        <p:strVal val="visible"/>
                                      </p:to>
                                    </p:set>
                                    <p:animEffect transition="in" filter="wipe(left)">
                                      <p:cBhvr>
                                        <p:cTn id="26" dur="100"/>
                                        <p:tgtEl>
                                          <p:spTgt spid="6"/>
                                        </p:tgtEl>
                                      </p:cBhvr>
                                    </p:animEffect>
                                  </p:childTnLst>
                                </p:cTn>
                              </p:par>
                            </p:childTnLst>
                          </p:cTn>
                        </p:par>
                        <p:par>
                          <p:cTn id="27" fill="hold">
                            <p:stCondLst>
                              <p:cond delay="6210"/>
                            </p:stCondLst>
                            <p:childTnLst>
                              <p:par>
                                <p:cTn id="28" presetID="22" presetClass="entr" presetSubtype="2"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right)">
                                      <p:cBhvr>
                                        <p:cTn id="30" dur="500"/>
                                        <p:tgtEl>
                                          <p:spTgt spid="3"/>
                                        </p:tgtEl>
                                      </p:cBhvr>
                                    </p:animEffect>
                                  </p:childTnLst>
                                </p:cTn>
                              </p:par>
                            </p:childTnLst>
                          </p:cTn>
                        </p:par>
                        <p:par>
                          <p:cTn id="31" fill="hold">
                            <p:stCondLst>
                              <p:cond delay="6710"/>
                            </p:stCondLst>
                            <p:childTnLst>
                              <p:par>
                                <p:cTn id="32" presetID="2" presetClass="entr" presetSubtype="4"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par>
                          <p:cTn id="36" fill="hold">
                            <p:stCondLst>
                              <p:cond delay="7210"/>
                            </p:stCondLst>
                            <p:childTnLst>
                              <p:par>
                                <p:cTn id="37" presetID="53" presetClass="entr" presetSubtype="16"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childTnLst>
                          </p:cTn>
                        </p:par>
                        <p:par>
                          <p:cTn id="42" fill="hold">
                            <p:stCondLst>
                              <p:cond delay="7710"/>
                            </p:stCondLst>
                            <p:childTnLst>
                              <p:par>
                                <p:cTn id="43" presetID="22" presetClass="entr" presetSubtype="8" fill="hold" grpId="0" nodeType="afterEffect">
                                  <p:stCondLst>
                                    <p:cond delay="0"/>
                                  </p:stCondLst>
                                  <p:iterate type="lt">
                                    <p:tmPct val="30000"/>
                                  </p:iterate>
                                  <p:childTnLst>
                                    <p:set>
                                      <p:cBhvr>
                                        <p:cTn id="44" dur="1" fill="hold">
                                          <p:stCondLst>
                                            <p:cond delay="0"/>
                                          </p:stCondLst>
                                        </p:cTn>
                                        <p:tgtEl>
                                          <p:spTgt spid="8"/>
                                        </p:tgtEl>
                                        <p:attrNameLst>
                                          <p:attrName>style.visibility</p:attrName>
                                        </p:attrNameLst>
                                      </p:cBhvr>
                                      <p:to>
                                        <p:strVal val="visible"/>
                                      </p:to>
                                    </p:set>
                                    <p:animEffect transition="in" filter="wipe(left)">
                                      <p:cBhvr>
                                        <p:cTn id="45"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8" grpId="0"/>
      <p:bldP spid="12" grpId="0"/>
      <p:bldP spid="16"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33436" b="43385"/>
          <a:stretch/>
        </p:blipFill>
        <p:spPr>
          <a:xfrm>
            <a:off x="0" y="460613"/>
            <a:ext cx="9144000" cy="1156647"/>
          </a:xfrm>
          <a:prstGeom prst="rect">
            <a:avLst/>
          </a:prstGeom>
          <a:effectLst>
            <a:outerShdw blurRad="63500" sx="102000" sy="102000" algn="ctr" rotWithShape="0">
              <a:prstClr val="black">
                <a:alpha val="40000"/>
              </a:prstClr>
            </a:outerShdw>
          </a:effectLst>
        </p:spPr>
      </p:pic>
      <p:sp>
        <p:nvSpPr>
          <p:cNvPr id="48" name="矩形 47"/>
          <p:cNvSpPr/>
          <p:nvPr/>
        </p:nvSpPr>
        <p:spPr>
          <a:xfrm>
            <a:off x="1013347" y="460613"/>
            <a:ext cx="2262116" cy="115664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9" name="TextBox 15"/>
          <p:cNvSpPr>
            <a:spLocks noChangeArrowheads="1"/>
          </p:cNvSpPr>
          <p:nvPr/>
        </p:nvSpPr>
        <p:spPr bwMode="auto">
          <a:xfrm>
            <a:off x="1062658" y="1086569"/>
            <a:ext cx="220882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2400" dirty="0">
                <a:solidFill>
                  <a:srgbClr val="F8F8F8"/>
                </a:solidFill>
                <a:latin typeface="浪漫雅圆" charset="-122"/>
                <a:ea typeface="Adobe 宋体 Std L" pitchFamily="18" charset="-122"/>
                <a:sym typeface="浪漫雅圆" charset="-122"/>
              </a:rPr>
              <a:t>Contents Page</a:t>
            </a:r>
          </a:p>
        </p:txBody>
      </p:sp>
      <p:sp>
        <p:nvSpPr>
          <p:cNvPr id="50" name="文本框 63"/>
          <p:cNvSpPr>
            <a:spLocks noChangeArrowheads="1"/>
          </p:cNvSpPr>
          <p:nvPr/>
        </p:nvSpPr>
        <p:spPr bwMode="auto">
          <a:xfrm>
            <a:off x="1014075" y="550578"/>
            <a:ext cx="220882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3600" b="1" dirty="0">
                <a:solidFill>
                  <a:srgbClr val="F8F8F8"/>
                </a:solidFill>
                <a:ea typeface="微软雅黑" pitchFamily="34" charset="-122"/>
              </a:rPr>
              <a:t>目录页</a:t>
            </a:r>
          </a:p>
        </p:txBody>
      </p:sp>
      <p:sp>
        <p:nvSpPr>
          <p:cNvPr id="51" name="任意多边形 50"/>
          <p:cNvSpPr/>
          <p:nvPr/>
        </p:nvSpPr>
        <p:spPr>
          <a:xfrm>
            <a:off x="1430102" y="2735504"/>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TextBox 6"/>
          <p:cNvSpPr txBox="1">
            <a:spLocks noChangeArrowheads="1"/>
          </p:cNvSpPr>
          <p:nvPr/>
        </p:nvSpPr>
        <p:spPr bwMode="auto">
          <a:xfrm>
            <a:off x="386793" y="2549070"/>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1.</a:t>
            </a:r>
            <a:r>
              <a:rPr lang="zh-CN" altLang="en-US" sz="2000" b="1" dirty="0" smtClean="0">
                <a:latin typeface="微软雅黑" pitchFamily="34" charset="-122"/>
                <a:ea typeface="微软雅黑" pitchFamily="34" charset="-122"/>
              </a:rPr>
              <a:t>年度工作概述</a:t>
            </a:r>
            <a:endParaRPr lang="zh-CN" altLang="en-US" sz="2000" b="1" dirty="0">
              <a:latin typeface="微软雅黑" pitchFamily="34" charset="-122"/>
              <a:ea typeface="微软雅黑" pitchFamily="34" charset="-122"/>
            </a:endParaRPr>
          </a:p>
        </p:txBody>
      </p:sp>
      <p:sp>
        <p:nvSpPr>
          <p:cNvPr id="53" name="TextBox 6"/>
          <p:cNvSpPr txBox="1">
            <a:spLocks noChangeArrowheads="1"/>
          </p:cNvSpPr>
          <p:nvPr/>
        </p:nvSpPr>
        <p:spPr bwMode="auto">
          <a:xfrm>
            <a:off x="1953408" y="3501669"/>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2.</a:t>
            </a:r>
            <a:r>
              <a:rPr lang="zh-CN" altLang="en-US" sz="2000" b="1" dirty="0" smtClean="0">
                <a:latin typeface="微软雅黑" pitchFamily="34" charset="-122"/>
                <a:ea typeface="微软雅黑" pitchFamily="34" charset="-122"/>
              </a:rPr>
              <a:t>工作完成情况</a:t>
            </a:r>
            <a:endParaRPr lang="zh-CN" altLang="en-US" sz="2000" b="1" dirty="0">
              <a:latin typeface="微软雅黑" pitchFamily="34" charset="-122"/>
              <a:ea typeface="微软雅黑" pitchFamily="34" charset="-122"/>
            </a:endParaRPr>
          </a:p>
        </p:txBody>
      </p:sp>
      <p:sp>
        <p:nvSpPr>
          <p:cNvPr id="54" name="TextBox 6"/>
          <p:cNvSpPr txBox="1">
            <a:spLocks noChangeArrowheads="1"/>
          </p:cNvSpPr>
          <p:nvPr/>
        </p:nvSpPr>
        <p:spPr bwMode="auto">
          <a:xfrm>
            <a:off x="3491880" y="2546216"/>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3.</a:t>
            </a:r>
            <a:r>
              <a:rPr lang="zh-CN" altLang="en-US" sz="2000" b="1" dirty="0" smtClean="0">
                <a:latin typeface="微软雅黑" pitchFamily="34" charset="-122"/>
                <a:ea typeface="微软雅黑" pitchFamily="34" charset="-122"/>
              </a:rPr>
              <a:t>成功项目展示</a:t>
            </a:r>
            <a:endParaRPr lang="zh-CN" altLang="en-US" sz="2000" b="1" dirty="0">
              <a:latin typeface="微软雅黑" pitchFamily="34" charset="-122"/>
              <a:ea typeface="微软雅黑" pitchFamily="34" charset="-122"/>
            </a:endParaRPr>
          </a:p>
        </p:txBody>
      </p:sp>
      <p:sp>
        <p:nvSpPr>
          <p:cNvPr id="55" name="TextBox 54"/>
          <p:cNvSpPr txBox="1">
            <a:spLocks noChangeArrowheads="1"/>
          </p:cNvSpPr>
          <p:nvPr/>
        </p:nvSpPr>
        <p:spPr bwMode="auto">
          <a:xfrm>
            <a:off x="5121760" y="3523935"/>
            <a:ext cx="1970520" cy="439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en-US" altLang="zh-CN" sz="2000" b="1" dirty="0" smtClean="0">
                <a:latin typeface="微软雅黑" pitchFamily="34" charset="-122"/>
                <a:ea typeface="微软雅黑" pitchFamily="34" charset="-122"/>
              </a:rPr>
              <a:t>4.</a:t>
            </a:r>
            <a:r>
              <a:rPr lang="zh-CN" altLang="en-US" sz="2000" b="1" dirty="0" smtClean="0">
                <a:latin typeface="微软雅黑" pitchFamily="34" charset="-122"/>
                <a:ea typeface="微软雅黑" pitchFamily="34" charset="-122"/>
              </a:rPr>
              <a:t>工作存在不足</a:t>
            </a:r>
            <a:endParaRPr lang="zh-CN" sz="2000" b="1" dirty="0">
              <a:latin typeface="微软雅黑" pitchFamily="34" charset="-122"/>
              <a:ea typeface="微软雅黑" pitchFamily="34" charset="-122"/>
            </a:endParaRPr>
          </a:p>
        </p:txBody>
      </p:sp>
      <p:sp>
        <p:nvSpPr>
          <p:cNvPr id="56" name="TextBox 55"/>
          <p:cNvSpPr txBox="1"/>
          <p:nvPr/>
        </p:nvSpPr>
        <p:spPr>
          <a:xfrm>
            <a:off x="843056" y="2891571"/>
            <a:ext cx="1031051" cy="261610"/>
          </a:xfrm>
          <a:prstGeom prst="rect">
            <a:avLst/>
          </a:prstGeom>
          <a:noFill/>
        </p:spPr>
        <p:txBody>
          <a:bodyPr wrap="none" rtlCol="0">
            <a:spAutoFit/>
          </a:bodyPr>
          <a:lstStyle/>
          <a:p>
            <a:pPr marL="0" lvl="1" algn="ctr"/>
            <a:r>
              <a:rPr lang="zh-CN" altLang="en-US" sz="1100" b="0" dirty="0" smtClean="0">
                <a:latin typeface="微软雅黑" pitchFamily="34" charset="-122"/>
                <a:ea typeface="微软雅黑" pitchFamily="34" charset="-122"/>
              </a:rPr>
              <a:t>添加文字内容</a:t>
            </a:r>
            <a:endParaRPr lang="zh-CN" altLang="en-US" sz="1100" b="0" dirty="0">
              <a:latin typeface="微软雅黑" pitchFamily="34" charset="-122"/>
              <a:ea typeface="微软雅黑" pitchFamily="34" charset="-122"/>
            </a:endParaRPr>
          </a:p>
        </p:txBody>
      </p:sp>
      <p:sp>
        <p:nvSpPr>
          <p:cNvPr id="57" name="TextBox 56"/>
          <p:cNvSpPr txBox="1"/>
          <p:nvPr/>
        </p:nvSpPr>
        <p:spPr>
          <a:xfrm>
            <a:off x="2385781" y="3863149"/>
            <a:ext cx="1031051"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58" name="TextBox 57"/>
          <p:cNvSpPr txBox="1"/>
          <p:nvPr/>
        </p:nvSpPr>
        <p:spPr>
          <a:xfrm>
            <a:off x="3994072" y="2878121"/>
            <a:ext cx="1031052"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59" name="TextBox 58"/>
          <p:cNvSpPr txBox="1"/>
          <p:nvPr/>
        </p:nvSpPr>
        <p:spPr>
          <a:xfrm>
            <a:off x="5599965" y="3899914"/>
            <a:ext cx="1031051"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60" name="TextBox 59"/>
          <p:cNvSpPr txBox="1">
            <a:spLocks noChangeArrowheads="1"/>
          </p:cNvSpPr>
          <p:nvPr/>
        </p:nvSpPr>
        <p:spPr bwMode="auto">
          <a:xfrm>
            <a:off x="6660232" y="2528711"/>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5.</a:t>
            </a:r>
            <a:r>
              <a:rPr lang="zh-CN" altLang="en-US" sz="2000" b="1" dirty="0" smtClean="0">
                <a:latin typeface="微软雅黑" pitchFamily="34" charset="-122"/>
                <a:ea typeface="微软雅黑" pitchFamily="34" charset="-122"/>
              </a:rPr>
              <a:t>明年工作计划</a:t>
            </a:r>
            <a:endParaRPr lang="zh-CN" altLang="en-US" sz="2000" b="1" dirty="0">
              <a:latin typeface="微软雅黑" pitchFamily="34" charset="-122"/>
              <a:ea typeface="微软雅黑" pitchFamily="34" charset="-122"/>
            </a:endParaRPr>
          </a:p>
        </p:txBody>
      </p:sp>
      <p:sp>
        <p:nvSpPr>
          <p:cNvPr id="61" name="TextBox 60"/>
          <p:cNvSpPr txBox="1"/>
          <p:nvPr/>
        </p:nvSpPr>
        <p:spPr>
          <a:xfrm>
            <a:off x="7117930" y="2856813"/>
            <a:ext cx="1031052"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grpSp>
        <p:nvGrpSpPr>
          <p:cNvPr id="3" name="组合 2"/>
          <p:cNvGrpSpPr/>
          <p:nvPr/>
        </p:nvGrpSpPr>
        <p:grpSpPr>
          <a:xfrm>
            <a:off x="846231" y="3363838"/>
            <a:ext cx="845449" cy="845339"/>
            <a:chOff x="5774420" y="5856752"/>
            <a:chExt cx="845449" cy="845339"/>
          </a:xfrm>
        </p:grpSpPr>
        <p:grpSp>
          <p:nvGrpSpPr>
            <p:cNvPr id="96" name="组合 95"/>
            <p:cNvGrpSpPr/>
            <p:nvPr/>
          </p:nvGrpSpPr>
          <p:grpSpPr>
            <a:xfrm>
              <a:off x="5774420" y="5856752"/>
              <a:ext cx="845449" cy="845339"/>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74" name="组合 73"/>
            <p:cNvGrpSpPr>
              <a:grpSpLocks noChangeAspect="1"/>
            </p:cNvGrpSpPr>
            <p:nvPr/>
          </p:nvGrpSpPr>
          <p:grpSpPr>
            <a:xfrm>
              <a:off x="5956524" y="6055840"/>
              <a:ext cx="486878" cy="469517"/>
              <a:chOff x="7019925" y="5499100"/>
              <a:chExt cx="312738" cy="301626"/>
            </a:xfrm>
            <a:solidFill>
              <a:srgbClr val="C00000"/>
            </a:solidFill>
          </p:grpSpPr>
          <p:sp>
            <p:nvSpPr>
              <p:cNvPr id="75" name="Freeform 252"/>
              <p:cNvSpPr>
                <a:spLocks/>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76" name="Freeform 253"/>
              <p:cNvSpPr>
                <a:spLocks/>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grpSp>
        <p:nvGrpSpPr>
          <p:cNvPr id="4" name="组合 3"/>
          <p:cNvGrpSpPr/>
          <p:nvPr/>
        </p:nvGrpSpPr>
        <p:grpSpPr>
          <a:xfrm>
            <a:off x="2483768" y="2283718"/>
            <a:ext cx="845449" cy="845339"/>
            <a:chOff x="7346565" y="5856752"/>
            <a:chExt cx="845449" cy="845339"/>
          </a:xfrm>
        </p:grpSpPr>
        <p:grpSp>
          <p:nvGrpSpPr>
            <p:cNvPr id="99" name="组合 98"/>
            <p:cNvGrpSpPr/>
            <p:nvPr/>
          </p:nvGrpSpPr>
          <p:grpSpPr>
            <a:xfrm>
              <a:off x="7346565" y="5856752"/>
              <a:ext cx="845449" cy="845339"/>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1" name="椭圆 10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79" name="组合 78"/>
            <p:cNvGrpSpPr>
              <a:grpSpLocks noChangeAspect="1"/>
            </p:cNvGrpSpPr>
            <p:nvPr/>
          </p:nvGrpSpPr>
          <p:grpSpPr>
            <a:xfrm>
              <a:off x="7539599" y="6086912"/>
              <a:ext cx="474941" cy="407373"/>
              <a:chOff x="5084763" y="971550"/>
              <a:chExt cx="323850" cy="277813"/>
            </a:xfrm>
            <a:solidFill>
              <a:srgbClr val="C00000"/>
            </a:solidFill>
          </p:grpSpPr>
          <p:sp>
            <p:nvSpPr>
              <p:cNvPr id="80"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81"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82"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grpSp>
      <p:grpSp>
        <p:nvGrpSpPr>
          <p:cNvPr id="5" name="组合 4"/>
          <p:cNvGrpSpPr/>
          <p:nvPr/>
        </p:nvGrpSpPr>
        <p:grpSpPr>
          <a:xfrm>
            <a:off x="4086591" y="3507854"/>
            <a:ext cx="845449" cy="845339"/>
            <a:chOff x="8911938" y="5856752"/>
            <a:chExt cx="845449" cy="845339"/>
          </a:xfrm>
        </p:grpSpPr>
        <p:grpSp>
          <p:nvGrpSpPr>
            <p:cNvPr id="102" name="组合 101"/>
            <p:cNvGrpSpPr/>
            <p:nvPr/>
          </p:nvGrpSpPr>
          <p:grpSpPr>
            <a:xfrm>
              <a:off x="8911938" y="5856752"/>
              <a:ext cx="845449" cy="845339"/>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4" name="椭圆 10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86" name="任意多边形 85"/>
            <p:cNvSpPr>
              <a:spLocks/>
            </p:cNvSpPr>
            <p:nvPr/>
          </p:nvSpPr>
          <p:spPr bwMode="auto">
            <a:xfrm>
              <a:off x="9110737" y="6095151"/>
              <a:ext cx="509927" cy="390894"/>
            </a:xfrm>
            <a:custGeom>
              <a:avLst/>
              <a:gdLst>
                <a:gd name="connsiteX0" fmla="*/ 14829 w 563476"/>
                <a:gd name="connsiteY0" fmla="*/ 416347 h 432000"/>
                <a:gd name="connsiteX1" fmla="*/ 556062 w 563476"/>
                <a:gd name="connsiteY1" fmla="*/ 416347 h 432000"/>
                <a:gd name="connsiteX2" fmla="*/ 563476 w 563476"/>
                <a:gd name="connsiteY2" fmla="*/ 424174 h 432000"/>
                <a:gd name="connsiteX3" fmla="*/ 556062 w 563476"/>
                <a:gd name="connsiteY3" fmla="*/ 432000 h 432000"/>
                <a:gd name="connsiteX4" fmla="*/ 14829 w 563476"/>
                <a:gd name="connsiteY4" fmla="*/ 432000 h 432000"/>
                <a:gd name="connsiteX5" fmla="*/ 0 w 563476"/>
                <a:gd name="connsiteY5" fmla="*/ 424174 h 432000"/>
                <a:gd name="connsiteX6" fmla="*/ 14829 w 563476"/>
                <a:gd name="connsiteY6" fmla="*/ 416347 h 432000"/>
                <a:gd name="connsiteX7" fmla="*/ 428869 w 563476"/>
                <a:gd name="connsiteY7" fmla="*/ 200347 h 432000"/>
                <a:gd name="connsiteX8" fmla="*/ 510260 w 563476"/>
                <a:gd name="connsiteY8" fmla="*/ 200347 h 432000"/>
                <a:gd name="connsiteX9" fmla="*/ 510260 w 563476"/>
                <a:gd name="connsiteY9" fmla="*/ 372521 h 432000"/>
                <a:gd name="connsiteX10" fmla="*/ 428869 w 563476"/>
                <a:gd name="connsiteY10" fmla="*/ 372521 h 432000"/>
                <a:gd name="connsiteX11" fmla="*/ 303652 w 563476"/>
                <a:gd name="connsiteY11" fmla="*/ 118956 h 432000"/>
                <a:gd name="connsiteX12" fmla="*/ 385043 w 563476"/>
                <a:gd name="connsiteY12" fmla="*/ 118956 h 432000"/>
                <a:gd name="connsiteX13" fmla="*/ 385043 w 563476"/>
                <a:gd name="connsiteY13" fmla="*/ 372521 h 432000"/>
                <a:gd name="connsiteX14" fmla="*/ 303652 w 563476"/>
                <a:gd name="connsiteY14" fmla="*/ 372521 h 432000"/>
                <a:gd name="connsiteX15" fmla="*/ 72001 w 563476"/>
                <a:gd name="connsiteY15" fmla="*/ 97044 h 432000"/>
                <a:gd name="connsiteX16" fmla="*/ 153392 w 563476"/>
                <a:gd name="connsiteY16" fmla="*/ 97044 h 432000"/>
                <a:gd name="connsiteX17" fmla="*/ 153392 w 563476"/>
                <a:gd name="connsiteY17" fmla="*/ 372521 h 432000"/>
                <a:gd name="connsiteX18" fmla="*/ 72001 w 563476"/>
                <a:gd name="connsiteY18" fmla="*/ 372521 h 432000"/>
                <a:gd name="connsiteX19" fmla="*/ 190957 w 563476"/>
                <a:gd name="connsiteY19" fmla="*/ 0 h 432000"/>
                <a:gd name="connsiteX20" fmla="*/ 272348 w 563476"/>
                <a:gd name="connsiteY20" fmla="*/ 0 h 432000"/>
                <a:gd name="connsiteX21" fmla="*/ 272348 w 563476"/>
                <a:gd name="connsiteY21" fmla="*/ 372521 h 432000"/>
                <a:gd name="connsiteX22" fmla="*/ 190957 w 563476"/>
                <a:gd name="connsiteY22" fmla="*/ 372521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3476" h="432000">
                  <a:moveTo>
                    <a:pt x="14829" y="416347"/>
                  </a:moveTo>
                  <a:cubicBezTo>
                    <a:pt x="556062" y="416347"/>
                    <a:pt x="556062" y="416347"/>
                    <a:pt x="556062" y="416347"/>
                  </a:cubicBezTo>
                  <a:cubicBezTo>
                    <a:pt x="556062" y="416347"/>
                    <a:pt x="563476" y="416347"/>
                    <a:pt x="563476" y="424174"/>
                  </a:cubicBezTo>
                  <a:cubicBezTo>
                    <a:pt x="563476" y="432000"/>
                    <a:pt x="556062" y="432000"/>
                    <a:pt x="556062" y="432000"/>
                  </a:cubicBezTo>
                  <a:lnTo>
                    <a:pt x="14829" y="432000"/>
                  </a:lnTo>
                  <a:cubicBezTo>
                    <a:pt x="7414" y="432000"/>
                    <a:pt x="0" y="432000"/>
                    <a:pt x="0" y="424174"/>
                  </a:cubicBezTo>
                  <a:cubicBezTo>
                    <a:pt x="0" y="416347"/>
                    <a:pt x="7414" y="416347"/>
                    <a:pt x="14829" y="416347"/>
                  </a:cubicBezTo>
                  <a:close/>
                  <a:moveTo>
                    <a:pt x="428869" y="200347"/>
                  </a:moveTo>
                  <a:lnTo>
                    <a:pt x="510260" y="200347"/>
                  </a:lnTo>
                  <a:lnTo>
                    <a:pt x="510260" y="372521"/>
                  </a:lnTo>
                  <a:lnTo>
                    <a:pt x="428869" y="372521"/>
                  </a:lnTo>
                  <a:close/>
                  <a:moveTo>
                    <a:pt x="303652" y="118956"/>
                  </a:moveTo>
                  <a:lnTo>
                    <a:pt x="385043" y="118956"/>
                  </a:lnTo>
                  <a:lnTo>
                    <a:pt x="385043" y="372521"/>
                  </a:lnTo>
                  <a:lnTo>
                    <a:pt x="303652" y="372521"/>
                  </a:lnTo>
                  <a:close/>
                  <a:moveTo>
                    <a:pt x="72001" y="97044"/>
                  </a:moveTo>
                  <a:lnTo>
                    <a:pt x="153392" y="97044"/>
                  </a:lnTo>
                  <a:lnTo>
                    <a:pt x="153392" y="372521"/>
                  </a:lnTo>
                  <a:lnTo>
                    <a:pt x="72001" y="372521"/>
                  </a:lnTo>
                  <a:close/>
                  <a:moveTo>
                    <a:pt x="190957" y="0"/>
                  </a:moveTo>
                  <a:lnTo>
                    <a:pt x="272348" y="0"/>
                  </a:lnTo>
                  <a:lnTo>
                    <a:pt x="272348" y="372521"/>
                  </a:lnTo>
                  <a:lnTo>
                    <a:pt x="190957" y="372521"/>
                  </a:lnTo>
                  <a:close/>
                </a:path>
              </a:pathLst>
            </a:custGeom>
            <a:solidFill>
              <a:srgbClr val="0070C0"/>
            </a:solidFill>
            <a:ln>
              <a:noFill/>
            </a:ln>
            <a:extLst/>
          </p:spPr>
          <p:txBody>
            <a:bodyPr vert="horz" wrap="square" lIns="68580" tIns="34290" rIns="68580" bIns="34290" numCol="1" anchor="t" anchorCtr="0" compatLnSpc="1">
              <a:prstTxWarp prst="textNoShape">
                <a:avLst/>
              </a:prstTxWarp>
              <a:noAutofit/>
            </a:bodyPr>
            <a:lstStyle/>
            <a:p>
              <a:endParaRPr lang="zh-CN" altLang="en-US"/>
            </a:p>
          </p:txBody>
        </p:sp>
      </p:grpSp>
      <p:grpSp>
        <p:nvGrpSpPr>
          <p:cNvPr id="7" name="组合 6"/>
          <p:cNvGrpSpPr/>
          <p:nvPr/>
        </p:nvGrpSpPr>
        <p:grpSpPr>
          <a:xfrm>
            <a:off x="7303533" y="3404668"/>
            <a:ext cx="845449" cy="845339"/>
            <a:chOff x="11994892" y="5856752"/>
            <a:chExt cx="845449" cy="845339"/>
          </a:xfrm>
        </p:grpSpPr>
        <p:grpSp>
          <p:nvGrpSpPr>
            <p:cNvPr id="108" name="组合 107"/>
            <p:cNvGrpSpPr/>
            <p:nvPr/>
          </p:nvGrpSpPr>
          <p:grpSpPr>
            <a:xfrm>
              <a:off x="11994892" y="5856752"/>
              <a:ext cx="845449" cy="845339"/>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10" name="椭圆 10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89" name="组合 88"/>
            <p:cNvGrpSpPr/>
            <p:nvPr/>
          </p:nvGrpSpPr>
          <p:grpSpPr>
            <a:xfrm>
              <a:off x="12260587" y="6076184"/>
              <a:ext cx="333646" cy="428828"/>
              <a:chOff x="9222222" y="4228885"/>
              <a:chExt cx="360197" cy="463013"/>
            </a:xfrm>
            <a:solidFill>
              <a:srgbClr val="C00000"/>
            </a:solidFill>
          </p:grpSpPr>
          <p:sp>
            <p:nvSpPr>
              <p:cNvPr id="90" name="Freeform 109"/>
              <p:cNvSpPr>
                <a:spLocks noEditPoints="1"/>
              </p:cNvSpPr>
              <p:nvPr/>
            </p:nvSpPr>
            <p:spPr bwMode="auto">
              <a:xfrm flipH="1">
                <a:off x="9222222" y="4228885"/>
                <a:ext cx="360197" cy="46301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91" name="任意多边形 90"/>
              <p:cNvSpPr>
                <a:spLocks noChangeArrowheads="1"/>
              </p:cNvSpPr>
              <p:nvPr/>
            </p:nvSpPr>
            <p:spPr bwMode="auto">
              <a:xfrm flipH="1">
                <a:off x="9222222" y="4490367"/>
                <a:ext cx="51067" cy="201531"/>
              </a:xfrm>
              <a:custGeom>
                <a:avLst/>
                <a:gdLst>
                  <a:gd name="connsiteX0" fmla="*/ 51067 w 51067"/>
                  <a:gd name="connsiteY0" fmla="*/ 149783 h 201531"/>
                  <a:gd name="connsiteX1" fmla="*/ 0 w 51067"/>
                  <a:gd name="connsiteY1" fmla="*/ 149783 h 201531"/>
                  <a:gd name="connsiteX2" fmla="*/ 0 w 51067"/>
                  <a:gd name="connsiteY2" fmla="*/ 201531 h 201531"/>
                  <a:gd name="connsiteX3" fmla="*/ 25533 w 51067"/>
                  <a:gd name="connsiteY3" fmla="*/ 201531 h 201531"/>
                  <a:gd name="connsiteX4" fmla="*/ 51067 w 51067"/>
                  <a:gd name="connsiteY4" fmla="*/ 175657 h 201531"/>
                  <a:gd name="connsiteX5" fmla="*/ 51067 w 51067"/>
                  <a:gd name="connsiteY5" fmla="*/ 149783 h 201531"/>
                  <a:gd name="connsiteX6" fmla="*/ 51067 w 51067"/>
                  <a:gd name="connsiteY6" fmla="*/ 74552 h 201531"/>
                  <a:gd name="connsiteX7" fmla="*/ 0 w 51067"/>
                  <a:gd name="connsiteY7" fmla="*/ 74552 h 201531"/>
                  <a:gd name="connsiteX8" fmla="*/ 0 w 51067"/>
                  <a:gd name="connsiteY8" fmla="*/ 126300 h 201531"/>
                  <a:gd name="connsiteX9" fmla="*/ 51067 w 51067"/>
                  <a:gd name="connsiteY9" fmla="*/ 126300 h 201531"/>
                  <a:gd name="connsiteX10" fmla="*/ 51067 w 51067"/>
                  <a:gd name="connsiteY10" fmla="*/ 0 h 201531"/>
                  <a:gd name="connsiteX11" fmla="*/ 0 w 51067"/>
                  <a:gd name="connsiteY11" fmla="*/ 0 h 201531"/>
                  <a:gd name="connsiteX12" fmla="*/ 0 w 51067"/>
                  <a:gd name="connsiteY12" fmla="*/ 51069 h 201531"/>
                  <a:gd name="connsiteX13" fmla="*/ 51067 w 51067"/>
                  <a:gd name="connsiteY13" fmla="*/ 51069 h 20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67" h="201531">
                    <a:moveTo>
                      <a:pt x="51067" y="149783"/>
                    </a:moveTo>
                    <a:cubicBezTo>
                      <a:pt x="0" y="149783"/>
                      <a:pt x="0" y="149783"/>
                      <a:pt x="0" y="149783"/>
                    </a:cubicBezTo>
                    <a:lnTo>
                      <a:pt x="0" y="201531"/>
                    </a:lnTo>
                    <a:cubicBezTo>
                      <a:pt x="25533" y="201531"/>
                      <a:pt x="25533" y="201531"/>
                      <a:pt x="25533" y="201531"/>
                    </a:cubicBezTo>
                    <a:cubicBezTo>
                      <a:pt x="39896" y="201531"/>
                      <a:pt x="51067" y="190211"/>
                      <a:pt x="51067" y="175657"/>
                    </a:cubicBezTo>
                    <a:cubicBezTo>
                      <a:pt x="51067" y="149783"/>
                      <a:pt x="51067" y="149783"/>
                      <a:pt x="51067" y="149783"/>
                    </a:cubicBezTo>
                    <a:close/>
                    <a:moveTo>
                      <a:pt x="51067" y="74552"/>
                    </a:moveTo>
                    <a:lnTo>
                      <a:pt x="0" y="74552"/>
                    </a:lnTo>
                    <a:lnTo>
                      <a:pt x="0" y="126300"/>
                    </a:lnTo>
                    <a:lnTo>
                      <a:pt x="51067" y="126300"/>
                    </a:lnTo>
                    <a:close/>
                    <a:moveTo>
                      <a:pt x="51067" y="0"/>
                    </a:moveTo>
                    <a:lnTo>
                      <a:pt x="0" y="0"/>
                    </a:lnTo>
                    <a:lnTo>
                      <a:pt x="0" y="51069"/>
                    </a:lnTo>
                    <a:lnTo>
                      <a:pt x="51067" y="51069"/>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grpSp>
      </p:grpSp>
      <p:grpSp>
        <p:nvGrpSpPr>
          <p:cNvPr id="6" name="组合 5"/>
          <p:cNvGrpSpPr/>
          <p:nvPr/>
        </p:nvGrpSpPr>
        <p:grpSpPr>
          <a:xfrm>
            <a:off x="5724128" y="2158459"/>
            <a:ext cx="845449" cy="845339"/>
            <a:chOff x="10467608" y="5856752"/>
            <a:chExt cx="845449" cy="845339"/>
          </a:xfrm>
        </p:grpSpPr>
        <p:grpSp>
          <p:nvGrpSpPr>
            <p:cNvPr id="105" name="组合 104"/>
            <p:cNvGrpSpPr/>
            <p:nvPr/>
          </p:nvGrpSpPr>
          <p:grpSpPr>
            <a:xfrm>
              <a:off x="10467608" y="5856752"/>
              <a:ext cx="845449" cy="845339"/>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7" name="椭圆 10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95" name="Freeform 177"/>
            <p:cNvSpPr>
              <a:spLocks noEditPoints="1"/>
            </p:cNvSpPr>
            <p:nvPr/>
          </p:nvSpPr>
          <p:spPr bwMode="auto">
            <a:xfrm>
              <a:off x="10668152" y="6064118"/>
              <a:ext cx="447528" cy="452961"/>
            </a:xfrm>
            <a:custGeom>
              <a:avLst/>
              <a:gdLst>
                <a:gd name="T0" fmla="*/ 46 w 69"/>
                <a:gd name="T1" fmla="*/ 16 h 70"/>
                <a:gd name="T2" fmla="*/ 46 w 69"/>
                <a:gd name="T3" fmla="*/ 34 h 70"/>
                <a:gd name="T4" fmla="*/ 55 w 69"/>
                <a:gd name="T5" fmla="*/ 25 h 70"/>
                <a:gd name="T6" fmla="*/ 46 w 69"/>
                <a:gd name="T7" fmla="*/ 16 h 70"/>
                <a:gd name="T8" fmla="*/ 61 w 69"/>
                <a:gd name="T9" fmla="*/ 9 h 70"/>
                <a:gd name="T10" fmla="*/ 29 w 69"/>
                <a:gd name="T11" fmla="*/ 9 h 70"/>
                <a:gd name="T12" fmla="*/ 26 w 69"/>
                <a:gd name="T13" fmla="*/ 37 h 70"/>
                <a:gd name="T14" fmla="*/ 20 w 69"/>
                <a:gd name="T15" fmla="*/ 43 h 70"/>
                <a:gd name="T16" fmla="*/ 27 w 69"/>
                <a:gd name="T17" fmla="*/ 50 h 70"/>
                <a:gd name="T18" fmla="*/ 33 w 69"/>
                <a:gd name="T19" fmla="*/ 44 h 70"/>
                <a:gd name="T20" fmla="*/ 61 w 69"/>
                <a:gd name="T21" fmla="*/ 41 h 70"/>
                <a:gd name="T22" fmla="*/ 61 w 69"/>
                <a:gd name="T23" fmla="*/ 9 h 70"/>
                <a:gd name="T24" fmla="*/ 34 w 69"/>
                <a:gd name="T25" fmla="*/ 36 h 70"/>
                <a:gd name="T26" fmla="*/ 34 w 69"/>
                <a:gd name="T27" fmla="*/ 14 h 70"/>
                <a:gd name="T28" fmla="*/ 56 w 69"/>
                <a:gd name="T29" fmla="*/ 14 h 70"/>
                <a:gd name="T30" fmla="*/ 56 w 69"/>
                <a:gd name="T31" fmla="*/ 36 h 70"/>
                <a:gd name="T32" fmla="*/ 34 w 69"/>
                <a:gd name="T33" fmla="*/ 36 h 70"/>
                <a:gd name="T34" fmla="*/ 17 w 69"/>
                <a:gd name="T35" fmla="*/ 43 h 70"/>
                <a:gd name="T36" fmla="*/ 0 w 69"/>
                <a:gd name="T37" fmla="*/ 58 h 70"/>
                <a:gd name="T38" fmla="*/ 11 w 69"/>
                <a:gd name="T39" fmla="*/ 70 h 70"/>
                <a:gd name="T40" fmla="*/ 27 w 69"/>
                <a:gd name="T41" fmla="*/ 52 h 70"/>
                <a:gd name="T42" fmla="*/ 17 w 69"/>
                <a:gd name="T43" fmla="*/ 4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0">
                  <a:moveTo>
                    <a:pt x="46" y="16"/>
                  </a:moveTo>
                  <a:cubicBezTo>
                    <a:pt x="50" y="21"/>
                    <a:pt x="52" y="26"/>
                    <a:pt x="46" y="34"/>
                  </a:cubicBezTo>
                  <a:cubicBezTo>
                    <a:pt x="51" y="34"/>
                    <a:pt x="55" y="30"/>
                    <a:pt x="55" y="25"/>
                  </a:cubicBezTo>
                  <a:cubicBezTo>
                    <a:pt x="55" y="20"/>
                    <a:pt x="51" y="16"/>
                    <a:pt x="46" y="16"/>
                  </a:cubicBezTo>
                  <a:close/>
                  <a:moveTo>
                    <a:pt x="61" y="9"/>
                  </a:moveTo>
                  <a:cubicBezTo>
                    <a:pt x="52" y="0"/>
                    <a:pt x="38" y="0"/>
                    <a:pt x="29" y="9"/>
                  </a:cubicBezTo>
                  <a:cubicBezTo>
                    <a:pt x="22" y="16"/>
                    <a:pt x="21" y="28"/>
                    <a:pt x="26" y="37"/>
                  </a:cubicBezTo>
                  <a:cubicBezTo>
                    <a:pt x="20" y="43"/>
                    <a:pt x="20" y="43"/>
                    <a:pt x="20" y="43"/>
                  </a:cubicBezTo>
                  <a:cubicBezTo>
                    <a:pt x="27" y="50"/>
                    <a:pt x="27" y="50"/>
                    <a:pt x="27" y="50"/>
                  </a:cubicBezTo>
                  <a:cubicBezTo>
                    <a:pt x="33" y="44"/>
                    <a:pt x="33" y="44"/>
                    <a:pt x="33" y="44"/>
                  </a:cubicBezTo>
                  <a:cubicBezTo>
                    <a:pt x="42" y="49"/>
                    <a:pt x="53" y="48"/>
                    <a:pt x="61" y="41"/>
                  </a:cubicBezTo>
                  <a:cubicBezTo>
                    <a:pt x="69" y="32"/>
                    <a:pt x="69" y="18"/>
                    <a:pt x="61" y="9"/>
                  </a:cubicBezTo>
                  <a:close/>
                  <a:moveTo>
                    <a:pt x="34" y="36"/>
                  </a:moveTo>
                  <a:cubicBezTo>
                    <a:pt x="28" y="30"/>
                    <a:pt x="28" y="20"/>
                    <a:pt x="34" y="14"/>
                  </a:cubicBezTo>
                  <a:cubicBezTo>
                    <a:pt x="40" y="8"/>
                    <a:pt x="50" y="8"/>
                    <a:pt x="56" y="14"/>
                  </a:cubicBezTo>
                  <a:cubicBezTo>
                    <a:pt x="62" y="20"/>
                    <a:pt x="62" y="30"/>
                    <a:pt x="56" y="36"/>
                  </a:cubicBezTo>
                  <a:cubicBezTo>
                    <a:pt x="50" y="42"/>
                    <a:pt x="40" y="42"/>
                    <a:pt x="34" y="36"/>
                  </a:cubicBezTo>
                  <a:close/>
                  <a:moveTo>
                    <a:pt x="17" y="43"/>
                  </a:moveTo>
                  <a:cubicBezTo>
                    <a:pt x="0" y="58"/>
                    <a:pt x="0" y="58"/>
                    <a:pt x="0" y="58"/>
                  </a:cubicBezTo>
                  <a:cubicBezTo>
                    <a:pt x="11" y="70"/>
                    <a:pt x="11" y="70"/>
                    <a:pt x="11" y="70"/>
                  </a:cubicBezTo>
                  <a:cubicBezTo>
                    <a:pt x="27" y="52"/>
                    <a:pt x="27" y="52"/>
                    <a:pt x="27" y="52"/>
                  </a:cubicBezTo>
                  <a:lnTo>
                    <a:pt x="17" y="43"/>
                  </a:ln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41274240"/>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000" fill="hold"/>
                                        <p:tgtEl>
                                          <p:spTgt spid="48"/>
                                        </p:tgtEl>
                                        <p:attrNameLst>
                                          <p:attrName>ppt_x</p:attrName>
                                        </p:attrNameLst>
                                      </p:cBhvr>
                                      <p:tavLst>
                                        <p:tav tm="0">
                                          <p:val>
                                            <p:strVal val="1+#ppt_w/2"/>
                                          </p:val>
                                        </p:tav>
                                        <p:tav tm="100000">
                                          <p:val>
                                            <p:strVal val="#ppt_x"/>
                                          </p:val>
                                        </p:tav>
                                      </p:tavLst>
                                    </p:anim>
                                    <p:anim calcmode="lin" valueType="num">
                                      <p:cBhvr additive="base">
                                        <p:cTn id="8" dur="10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500" fill="hold"/>
                                        <p:tgtEl>
                                          <p:spTgt spid="49"/>
                                        </p:tgtEl>
                                        <p:attrNameLst>
                                          <p:attrName>ppt_x</p:attrName>
                                        </p:attrNameLst>
                                      </p:cBhvr>
                                      <p:tavLst>
                                        <p:tav tm="0">
                                          <p:val>
                                            <p:strVal val="#ppt_x"/>
                                          </p:val>
                                        </p:tav>
                                        <p:tav tm="100000">
                                          <p:val>
                                            <p:strVal val="#ppt_x"/>
                                          </p:val>
                                        </p:tav>
                                      </p:tavLst>
                                    </p:anim>
                                    <p:anim calcmode="lin" valueType="num">
                                      <p:cBhvr additive="base">
                                        <p:cTn id="13" dur="500" fill="hold"/>
                                        <p:tgtEl>
                                          <p:spTgt spid="49"/>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fill="hold"/>
                                        <p:tgtEl>
                                          <p:spTgt spid="50"/>
                                        </p:tgtEl>
                                        <p:attrNameLst>
                                          <p:attrName>ppt_x</p:attrName>
                                        </p:attrNameLst>
                                      </p:cBhvr>
                                      <p:tavLst>
                                        <p:tav tm="0">
                                          <p:val>
                                            <p:strVal val="#ppt_x"/>
                                          </p:val>
                                        </p:tav>
                                        <p:tav tm="100000">
                                          <p:val>
                                            <p:strVal val="#ppt_x"/>
                                          </p:val>
                                        </p:tav>
                                      </p:tavLst>
                                    </p:anim>
                                    <p:anim calcmode="lin" valueType="num">
                                      <p:cBhvr additive="base">
                                        <p:cTn id="18" dur="500" fill="hold"/>
                                        <p:tgtEl>
                                          <p:spTgt spid="50"/>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2000"/>
                                        <p:tgtEl>
                                          <p:spTgt spid="51"/>
                                        </p:tgtEl>
                                      </p:cBhvr>
                                    </p:animEffect>
                                  </p:childTnLst>
                                </p:cTn>
                              </p:par>
                              <p:par>
                                <p:cTn id="29" presetID="53" presetClass="entr" presetSubtype="16" fill="hold" nodeType="withEffect">
                                  <p:stCondLst>
                                    <p:cond delay="3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nodeType="withEffect">
                                  <p:stCondLst>
                                    <p:cond delay="90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par>
                                <p:cTn id="39" presetID="53" presetClass="entr" presetSubtype="16" fill="hold" nodeType="withEffect">
                                  <p:stCondLst>
                                    <p:cond delay="140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1000"/>
                                        <p:tgtEl>
                                          <p:spTgt spid="52"/>
                                        </p:tgtEl>
                                      </p:cBhvr>
                                    </p:animEffect>
                                    <p:anim calcmode="lin" valueType="num">
                                      <p:cBhvr>
                                        <p:cTn id="47" dur="1000" fill="hold"/>
                                        <p:tgtEl>
                                          <p:spTgt spid="52"/>
                                        </p:tgtEl>
                                        <p:attrNameLst>
                                          <p:attrName>ppt_x</p:attrName>
                                        </p:attrNameLst>
                                      </p:cBhvr>
                                      <p:tavLst>
                                        <p:tav tm="0">
                                          <p:val>
                                            <p:strVal val="#ppt_x"/>
                                          </p:val>
                                        </p:tav>
                                        <p:tav tm="100000">
                                          <p:val>
                                            <p:strVal val="#ppt_x"/>
                                          </p:val>
                                        </p:tav>
                                      </p:tavLst>
                                    </p:anim>
                                    <p:anim calcmode="lin" valueType="num">
                                      <p:cBhvr>
                                        <p:cTn id="48" dur="1000" fill="hold"/>
                                        <p:tgtEl>
                                          <p:spTgt spid="5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0"/>
                                        <p:tgtEl>
                                          <p:spTgt spid="56"/>
                                        </p:tgtEl>
                                      </p:cBhvr>
                                    </p:animEffect>
                                    <p:anim calcmode="lin" valueType="num">
                                      <p:cBhvr>
                                        <p:cTn id="52" dur="1000" fill="hold"/>
                                        <p:tgtEl>
                                          <p:spTgt spid="56"/>
                                        </p:tgtEl>
                                        <p:attrNameLst>
                                          <p:attrName>ppt_x</p:attrName>
                                        </p:attrNameLst>
                                      </p:cBhvr>
                                      <p:tavLst>
                                        <p:tav tm="0">
                                          <p:val>
                                            <p:strVal val="#ppt_x"/>
                                          </p:val>
                                        </p:tav>
                                        <p:tav tm="100000">
                                          <p:val>
                                            <p:strVal val="#ppt_x"/>
                                          </p:val>
                                        </p:tav>
                                      </p:tavLst>
                                    </p:anim>
                                    <p:anim calcmode="lin" valueType="num">
                                      <p:cBhvr>
                                        <p:cTn id="53" dur="1000" fill="hold"/>
                                        <p:tgtEl>
                                          <p:spTgt spid="56"/>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800"/>
                                  </p:stCondLst>
                                  <p:childTnLst>
                                    <p:set>
                                      <p:cBhvr>
                                        <p:cTn id="55" dur="1" fill="hold">
                                          <p:stCondLst>
                                            <p:cond delay="0"/>
                                          </p:stCondLst>
                                        </p:cTn>
                                        <p:tgtEl>
                                          <p:spTgt spid="53"/>
                                        </p:tgtEl>
                                        <p:attrNameLst>
                                          <p:attrName>style.visibility</p:attrName>
                                        </p:attrNameLst>
                                      </p:cBhvr>
                                      <p:to>
                                        <p:strVal val="visible"/>
                                      </p:to>
                                    </p:set>
                                    <p:animEffect transition="in" filter="fade">
                                      <p:cBhvr>
                                        <p:cTn id="56" dur="1000"/>
                                        <p:tgtEl>
                                          <p:spTgt spid="53"/>
                                        </p:tgtEl>
                                      </p:cBhvr>
                                    </p:animEffect>
                                    <p:anim calcmode="lin" valueType="num">
                                      <p:cBhvr>
                                        <p:cTn id="57" dur="1000" fill="hold"/>
                                        <p:tgtEl>
                                          <p:spTgt spid="53"/>
                                        </p:tgtEl>
                                        <p:attrNameLst>
                                          <p:attrName>ppt_x</p:attrName>
                                        </p:attrNameLst>
                                      </p:cBhvr>
                                      <p:tavLst>
                                        <p:tav tm="0">
                                          <p:val>
                                            <p:strVal val="#ppt_x"/>
                                          </p:val>
                                        </p:tav>
                                        <p:tav tm="100000">
                                          <p:val>
                                            <p:strVal val="#ppt_x"/>
                                          </p:val>
                                        </p:tav>
                                      </p:tavLst>
                                    </p:anim>
                                    <p:anim calcmode="lin" valueType="num">
                                      <p:cBhvr>
                                        <p:cTn id="58" dur="1000" fill="hold"/>
                                        <p:tgtEl>
                                          <p:spTgt spid="53"/>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800"/>
                                  </p:stCondLst>
                                  <p:childTnLst>
                                    <p:set>
                                      <p:cBhvr>
                                        <p:cTn id="60" dur="1" fill="hold">
                                          <p:stCondLst>
                                            <p:cond delay="0"/>
                                          </p:stCondLst>
                                        </p:cTn>
                                        <p:tgtEl>
                                          <p:spTgt spid="57"/>
                                        </p:tgtEl>
                                        <p:attrNameLst>
                                          <p:attrName>style.visibility</p:attrName>
                                        </p:attrNameLst>
                                      </p:cBhvr>
                                      <p:to>
                                        <p:strVal val="visible"/>
                                      </p:to>
                                    </p:set>
                                    <p:animEffect transition="in" filter="fade">
                                      <p:cBhvr>
                                        <p:cTn id="61" dur="1000"/>
                                        <p:tgtEl>
                                          <p:spTgt spid="57"/>
                                        </p:tgtEl>
                                      </p:cBhvr>
                                    </p:animEffect>
                                    <p:anim calcmode="lin" valueType="num">
                                      <p:cBhvr>
                                        <p:cTn id="62" dur="1000" fill="hold"/>
                                        <p:tgtEl>
                                          <p:spTgt spid="57"/>
                                        </p:tgtEl>
                                        <p:attrNameLst>
                                          <p:attrName>ppt_x</p:attrName>
                                        </p:attrNameLst>
                                      </p:cBhvr>
                                      <p:tavLst>
                                        <p:tav tm="0">
                                          <p:val>
                                            <p:strVal val="#ppt_x"/>
                                          </p:val>
                                        </p:tav>
                                        <p:tav tm="100000">
                                          <p:val>
                                            <p:strVal val="#ppt_x"/>
                                          </p:val>
                                        </p:tav>
                                      </p:tavLst>
                                    </p:anim>
                                    <p:anim calcmode="lin" valueType="num">
                                      <p:cBhvr>
                                        <p:cTn id="63" dur="1000" fill="hold"/>
                                        <p:tgtEl>
                                          <p:spTgt spid="5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40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1000"/>
                                        <p:tgtEl>
                                          <p:spTgt spid="54"/>
                                        </p:tgtEl>
                                      </p:cBhvr>
                                    </p:animEffect>
                                    <p:anim calcmode="lin" valueType="num">
                                      <p:cBhvr>
                                        <p:cTn id="67" dur="1000" fill="hold"/>
                                        <p:tgtEl>
                                          <p:spTgt spid="54"/>
                                        </p:tgtEl>
                                        <p:attrNameLst>
                                          <p:attrName>ppt_x</p:attrName>
                                        </p:attrNameLst>
                                      </p:cBhvr>
                                      <p:tavLst>
                                        <p:tav tm="0">
                                          <p:val>
                                            <p:strVal val="#ppt_x"/>
                                          </p:val>
                                        </p:tav>
                                        <p:tav tm="100000">
                                          <p:val>
                                            <p:strVal val="#ppt_x"/>
                                          </p:val>
                                        </p:tav>
                                      </p:tavLst>
                                    </p:anim>
                                    <p:anim calcmode="lin" valueType="num">
                                      <p:cBhvr>
                                        <p:cTn id="68" dur="1000" fill="hold"/>
                                        <p:tgtEl>
                                          <p:spTgt spid="5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1400"/>
                                  </p:stCondLst>
                                  <p:childTnLst>
                                    <p:set>
                                      <p:cBhvr>
                                        <p:cTn id="70" dur="1" fill="hold">
                                          <p:stCondLst>
                                            <p:cond delay="0"/>
                                          </p:stCondLst>
                                        </p:cTn>
                                        <p:tgtEl>
                                          <p:spTgt spid="58"/>
                                        </p:tgtEl>
                                        <p:attrNameLst>
                                          <p:attrName>style.visibility</p:attrName>
                                        </p:attrNameLst>
                                      </p:cBhvr>
                                      <p:to>
                                        <p:strVal val="visible"/>
                                      </p:to>
                                    </p:set>
                                    <p:animEffect transition="in" filter="fade">
                                      <p:cBhvr>
                                        <p:cTn id="71" dur="1000"/>
                                        <p:tgtEl>
                                          <p:spTgt spid="58"/>
                                        </p:tgtEl>
                                      </p:cBhvr>
                                    </p:animEffect>
                                    <p:anim calcmode="lin" valueType="num">
                                      <p:cBhvr>
                                        <p:cTn id="72" dur="1000" fill="hold"/>
                                        <p:tgtEl>
                                          <p:spTgt spid="58"/>
                                        </p:tgtEl>
                                        <p:attrNameLst>
                                          <p:attrName>ppt_x</p:attrName>
                                        </p:attrNameLst>
                                      </p:cBhvr>
                                      <p:tavLst>
                                        <p:tav tm="0">
                                          <p:val>
                                            <p:strVal val="#ppt_x"/>
                                          </p:val>
                                        </p:tav>
                                        <p:tav tm="100000">
                                          <p:val>
                                            <p:strVal val="#ppt_x"/>
                                          </p:val>
                                        </p:tav>
                                      </p:tavLst>
                                    </p:anim>
                                    <p:anim calcmode="lin" valueType="num">
                                      <p:cBhvr>
                                        <p:cTn id="73" dur="1000" fill="hold"/>
                                        <p:tgtEl>
                                          <p:spTgt spid="58"/>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190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1000"/>
                                        <p:tgtEl>
                                          <p:spTgt spid="55"/>
                                        </p:tgtEl>
                                      </p:cBhvr>
                                    </p:animEffect>
                                    <p:anim calcmode="lin" valueType="num">
                                      <p:cBhvr>
                                        <p:cTn id="77" dur="1000" fill="hold"/>
                                        <p:tgtEl>
                                          <p:spTgt spid="55"/>
                                        </p:tgtEl>
                                        <p:attrNameLst>
                                          <p:attrName>ppt_x</p:attrName>
                                        </p:attrNameLst>
                                      </p:cBhvr>
                                      <p:tavLst>
                                        <p:tav tm="0">
                                          <p:val>
                                            <p:strVal val="#ppt_x"/>
                                          </p:val>
                                        </p:tav>
                                        <p:tav tm="100000">
                                          <p:val>
                                            <p:strVal val="#ppt_x"/>
                                          </p:val>
                                        </p:tav>
                                      </p:tavLst>
                                    </p:anim>
                                    <p:anim calcmode="lin" valueType="num">
                                      <p:cBhvr>
                                        <p:cTn id="78" dur="1000" fill="hold"/>
                                        <p:tgtEl>
                                          <p:spTgt spid="55"/>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1000"/>
                                        <p:tgtEl>
                                          <p:spTgt spid="59"/>
                                        </p:tgtEl>
                                      </p:cBhvr>
                                    </p:animEffect>
                                    <p:anim calcmode="lin" valueType="num">
                                      <p:cBhvr>
                                        <p:cTn id="82" dur="1000" fill="hold"/>
                                        <p:tgtEl>
                                          <p:spTgt spid="59"/>
                                        </p:tgtEl>
                                        <p:attrNameLst>
                                          <p:attrName>ppt_x</p:attrName>
                                        </p:attrNameLst>
                                      </p:cBhvr>
                                      <p:tavLst>
                                        <p:tav tm="0">
                                          <p:val>
                                            <p:strVal val="#ppt_x"/>
                                          </p:val>
                                        </p:tav>
                                        <p:tav tm="100000">
                                          <p:val>
                                            <p:strVal val="#ppt_x"/>
                                          </p:val>
                                        </p:tav>
                                      </p:tavLst>
                                    </p:anim>
                                    <p:anim calcmode="lin" valueType="num">
                                      <p:cBhvr>
                                        <p:cTn id="83" dur="1000" fill="hold"/>
                                        <p:tgtEl>
                                          <p:spTgt spid="59"/>
                                        </p:tgtEl>
                                        <p:attrNameLst>
                                          <p:attrName>ppt_y</p:attrName>
                                        </p:attrNameLst>
                                      </p:cBhvr>
                                      <p:tavLst>
                                        <p:tav tm="0">
                                          <p:val>
                                            <p:strVal val="#ppt_y-.1"/>
                                          </p:val>
                                        </p:tav>
                                        <p:tav tm="100000">
                                          <p:val>
                                            <p:strVal val="#ppt_y"/>
                                          </p:val>
                                        </p:tav>
                                      </p:tavLst>
                                    </p:anim>
                                  </p:childTnLst>
                                </p:cTn>
                              </p:par>
                              <p:par>
                                <p:cTn id="84" presetID="53" presetClass="entr" presetSubtype="16" fill="hold" nodeType="withEffect">
                                  <p:stCondLst>
                                    <p:cond delay="1400"/>
                                  </p:stCondLst>
                                  <p:childTnLst>
                                    <p:set>
                                      <p:cBhvr>
                                        <p:cTn id="85" dur="1" fill="hold">
                                          <p:stCondLst>
                                            <p:cond delay="0"/>
                                          </p:stCondLst>
                                        </p:cTn>
                                        <p:tgtEl>
                                          <p:spTgt spid="7"/>
                                        </p:tgtEl>
                                        <p:attrNameLst>
                                          <p:attrName>style.visibility</p:attrName>
                                        </p:attrNameLst>
                                      </p:cBhvr>
                                      <p:to>
                                        <p:strVal val="visible"/>
                                      </p:to>
                                    </p:set>
                                    <p:anim calcmode="lin" valueType="num">
                                      <p:cBhvr>
                                        <p:cTn id="86" dur="500" fill="hold"/>
                                        <p:tgtEl>
                                          <p:spTgt spid="7"/>
                                        </p:tgtEl>
                                        <p:attrNameLst>
                                          <p:attrName>ppt_w</p:attrName>
                                        </p:attrNameLst>
                                      </p:cBhvr>
                                      <p:tavLst>
                                        <p:tav tm="0">
                                          <p:val>
                                            <p:fltVal val="0"/>
                                          </p:val>
                                        </p:tav>
                                        <p:tav tm="100000">
                                          <p:val>
                                            <p:strVal val="#ppt_w"/>
                                          </p:val>
                                        </p:tav>
                                      </p:tavLst>
                                    </p:anim>
                                    <p:anim calcmode="lin" valueType="num">
                                      <p:cBhvr>
                                        <p:cTn id="87" dur="500" fill="hold"/>
                                        <p:tgtEl>
                                          <p:spTgt spid="7"/>
                                        </p:tgtEl>
                                        <p:attrNameLst>
                                          <p:attrName>ppt_h</p:attrName>
                                        </p:attrNameLst>
                                      </p:cBhvr>
                                      <p:tavLst>
                                        <p:tav tm="0">
                                          <p:val>
                                            <p:fltVal val="0"/>
                                          </p:val>
                                        </p:tav>
                                        <p:tav tm="100000">
                                          <p:val>
                                            <p:strVal val="#ppt_h"/>
                                          </p:val>
                                        </p:tav>
                                      </p:tavLst>
                                    </p:anim>
                                    <p:animEffect transition="in" filter="fade">
                                      <p:cBhvr>
                                        <p:cTn id="88" dur="500"/>
                                        <p:tgtEl>
                                          <p:spTgt spid="7"/>
                                        </p:tgtEl>
                                      </p:cBhvr>
                                    </p:animEffect>
                                  </p:childTnLst>
                                </p:cTn>
                              </p:par>
                              <p:par>
                                <p:cTn id="89" presetID="47" presetClass="entr" presetSubtype="0" fill="hold" grpId="0" nodeType="withEffect">
                                  <p:stCondLst>
                                    <p:cond delay="190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1000"/>
                                        <p:tgtEl>
                                          <p:spTgt spid="60"/>
                                        </p:tgtEl>
                                      </p:cBhvr>
                                    </p:animEffect>
                                    <p:anim calcmode="lin" valueType="num">
                                      <p:cBhvr>
                                        <p:cTn id="92" dur="1000" fill="hold"/>
                                        <p:tgtEl>
                                          <p:spTgt spid="60"/>
                                        </p:tgtEl>
                                        <p:attrNameLst>
                                          <p:attrName>ppt_x</p:attrName>
                                        </p:attrNameLst>
                                      </p:cBhvr>
                                      <p:tavLst>
                                        <p:tav tm="0">
                                          <p:val>
                                            <p:strVal val="#ppt_x"/>
                                          </p:val>
                                        </p:tav>
                                        <p:tav tm="100000">
                                          <p:val>
                                            <p:strVal val="#ppt_x"/>
                                          </p:val>
                                        </p:tav>
                                      </p:tavLst>
                                    </p:anim>
                                    <p:anim calcmode="lin" valueType="num">
                                      <p:cBhvr>
                                        <p:cTn id="93" dur="1000" fill="hold"/>
                                        <p:tgtEl>
                                          <p:spTgt spid="60"/>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1900"/>
                                  </p:stCondLst>
                                  <p:childTnLst>
                                    <p:set>
                                      <p:cBhvr>
                                        <p:cTn id="95" dur="1" fill="hold">
                                          <p:stCondLst>
                                            <p:cond delay="0"/>
                                          </p:stCondLst>
                                        </p:cTn>
                                        <p:tgtEl>
                                          <p:spTgt spid="61"/>
                                        </p:tgtEl>
                                        <p:attrNameLst>
                                          <p:attrName>style.visibility</p:attrName>
                                        </p:attrNameLst>
                                      </p:cBhvr>
                                      <p:to>
                                        <p:strVal val="visible"/>
                                      </p:to>
                                    </p:set>
                                    <p:animEffect transition="in" filter="fade">
                                      <p:cBhvr>
                                        <p:cTn id="96" dur="1000"/>
                                        <p:tgtEl>
                                          <p:spTgt spid="61"/>
                                        </p:tgtEl>
                                      </p:cBhvr>
                                    </p:animEffect>
                                    <p:anim calcmode="lin" valueType="num">
                                      <p:cBhvr>
                                        <p:cTn id="97" dur="1000" fill="hold"/>
                                        <p:tgtEl>
                                          <p:spTgt spid="61"/>
                                        </p:tgtEl>
                                        <p:attrNameLst>
                                          <p:attrName>ppt_x</p:attrName>
                                        </p:attrNameLst>
                                      </p:cBhvr>
                                      <p:tavLst>
                                        <p:tav tm="0">
                                          <p:val>
                                            <p:strVal val="#ppt_x"/>
                                          </p:val>
                                        </p:tav>
                                        <p:tav tm="100000">
                                          <p:val>
                                            <p:strVal val="#ppt_x"/>
                                          </p:val>
                                        </p:tav>
                                      </p:tavLst>
                                    </p:anim>
                                    <p:anim calcmode="lin" valueType="num">
                                      <p:cBhvr>
                                        <p:cTn id="98"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p:bldP spid="50" grpId="0"/>
      <p:bldP spid="51" grpId="0" animBg="1"/>
      <p:bldP spid="52" grpId="0"/>
      <p:bldP spid="53" grpId="0"/>
      <p:bldP spid="54" grpId="0"/>
      <p:bldP spid="55" grpId="0"/>
      <p:bldP spid="56" grpId="0"/>
      <p:bldP spid="57" grpId="0"/>
      <p:bldP spid="58" grpId="0"/>
      <p:bldP spid="59" grpId="0"/>
      <p:bldP spid="60" grpId="0"/>
      <p:bldP spid="6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29" name="圆角矩形 28"/>
          <p:cNvSpPr/>
          <p:nvPr/>
        </p:nvSpPr>
        <p:spPr>
          <a:xfrm>
            <a:off x="2235251" y="1275606"/>
            <a:ext cx="1582737" cy="1475564"/>
          </a:xfrm>
          <a:prstGeom prst="roundRect">
            <a:avLst>
              <a:gd name="adj" fmla="val 4161"/>
            </a:avLst>
          </a:prstGeom>
          <a:solidFill>
            <a:srgbClr val="0070C0"/>
          </a:solidFill>
          <a:ln/>
        </p:spPr>
        <p:style>
          <a:lnRef idx="3">
            <a:schemeClr val="lt1"/>
          </a:lnRef>
          <a:fillRef idx="1">
            <a:schemeClr val="accent6"/>
          </a:fillRef>
          <a:effectRef idx="1">
            <a:schemeClr val="accent6"/>
          </a:effectRef>
          <a:fontRef idx="minor">
            <a:schemeClr val="lt1"/>
          </a:fontRef>
        </p:style>
        <p:txBody>
          <a:bodyPr lIns="108000" tIns="0" rIns="216000" bIns="0" anchor="ctr"/>
          <a:lstStyle/>
          <a:p>
            <a:pPr algn="ctr" eaLnBrk="1" fontAlgn="auto" hangingPunct="1">
              <a:spcBef>
                <a:spcPts val="600"/>
              </a:spcBef>
              <a:spcAft>
                <a:spcPts val="0"/>
              </a:spcAft>
              <a:defRPr/>
            </a:pPr>
            <a:r>
              <a:rPr lang="zh-CN" altLang="en-US" sz="2400" b="1" dirty="0">
                <a:solidFill>
                  <a:srgbClr val="FFFFFF"/>
                </a:solidFill>
                <a:latin typeface="微软雅黑" panose="020B0503020204020204" pitchFamily="34" charset="-122"/>
                <a:ea typeface="微软雅黑" panose="020B0503020204020204" pitchFamily="34" charset="-122"/>
              </a:rPr>
              <a:t>最后</a:t>
            </a:r>
            <a:endParaRPr lang="en-US" altLang="zh-CN" sz="2400" b="1" dirty="0">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1200"/>
              </a:spcBef>
              <a:spcAft>
                <a:spcPts val="0"/>
              </a:spcAft>
              <a:defRPr/>
            </a:pPr>
            <a:r>
              <a:rPr lang="zh-CN" altLang="en-US" sz="1400" dirty="0">
                <a:solidFill>
                  <a:srgbClr val="FFFFFF"/>
                </a:solidFill>
                <a:latin typeface="微软雅黑" pitchFamily="34" charset="-122"/>
                <a:ea typeface="微软雅黑" pitchFamily="34" charset="-122"/>
              </a:rPr>
              <a:t>说说未来一年里的工作计划</a:t>
            </a:r>
          </a:p>
        </p:txBody>
      </p:sp>
      <p:sp>
        <p:nvSpPr>
          <p:cNvPr id="30" name="任意多边形 29"/>
          <p:cNvSpPr/>
          <p:nvPr/>
        </p:nvSpPr>
        <p:spPr>
          <a:xfrm>
            <a:off x="3559226" y="1275606"/>
            <a:ext cx="1900237" cy="1475564"/>
          </a:xfrm>
          <a:custGeom>
            <a:avLst/>
            <a:gdLst>
              <a:gd name="connsiteX0" fmla="*/ 373730 w 1899608"/>
              <a:gd name="connsiteY0" fmla="*/ 0 h 1584176"/>
              <a:gd name="connsiteX1" fmla="*/ 1841310 w 1899608"/>
              <a:gd name="connsiteY1" fmla="*/ 0 h 1584176"/>
              <a:gd name="connsiteX2" fmla="*/ 1899608 w 1899608"/>
              <a:gd name="connsiteY2" fmla="*/ 58298 h 1584176"/>
              <a:gd name="connsiteX3" fmla="*/ 1899608 w 1899608"/>
              <a:gd name="connsiteY3" fmla="*/ 1525878 h 1584176"/>
              <a:gd name="connsiteX4" fmla="*/ 1841310 w 1899608"/>
              <a:gd name="connsiteY4" fmla="*/ 1584176 h 1584176"/>
              <a:gd name="connsiteX5" fmla="*/ 373730 w 1899608"/>
              <a:gd name="connsiteY5" fmla="*/ 1584176 h 1584176"/>
              <a:gd name="connsiteX6" fmla="*/ 315432 w 1899608"/>
              <a:gd name="connsiteY6" fmla="*/ 1525878 h 1584176"/>
              <a:gd name="connsiteX7" fmla="*/ 315432 w 1899608"/>
              <a:gd name="connsiteY7" fmla="*/ 934219 h 1584176"/>
              <a:gd name="connsiteX8" fmla="*/ 257551 w 1899608"/>
              <a:gd name="connsiteY8" fmla="*/ 934219 h 1584176"/>
              <a:gd name="connsiteX9" fmla="*/ 257551 w 1899608"/>
              <a:gd name="connsiteY9" fmla="*/ 1076350 h 1584176"/>
              <a:gd name="connsiteX10" fmla="*/ 0 w 1899608"/>
              <a:gd name="connsiteY10" fmla="*/ 792089 h 1584176"/>
              <a:gd name="connsiteX11" fmla="*/ 257551 w 1899608"/>
              <a:gd name="connsiteY11" fmla="*/ 507827 h 1584176"/>
              <a:gd name="connsiteX12" fmla="*/ 257551 w 1899608"/>
              <a:gd name="connsiteY12" fmla="*/ 649958 h 1584176"/>
              <a:gd name="connsiteX13" fmla="*/ 315432 w 1899608"/>
              <a:gd name="connsiteY13" fmla="*/ 649958 h 1584176"/>
              <a:gd name="connsiteX14" fmla="*/ 315432 w 1899608"/>
              <a:gd name="connsiteY14" fmla="*/ 58298 h 1584176"/>
              <a:gd name="connsiteX15" fmla="*/ 373730 w 1899608"/>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99608" h="1584176">
                <a:moveTo>
                  <a:pt x="373730" y="0"/>
                </a:moveTo>
                <a:lnTo>
                  <a:pt x="1841310" y="0"/>
                </a:lnTo>
                <a:cubicBezTo>
                  <a:pt x="1873507" y="0"/>
                  <a:pt x="1899608" y="26101"/>
                  <a:pt x="1899608" y="58298"/>
                </a:cubicBezTo>
                <a:lnTo>
                  <a:pt x="1899608" y="1525878"/>
                </a:lnTo>
                <a:cubicBezTo>
                  <a:pt x="1899608" y="1558075"/>
                  <a:pt x="1873507" y="1584176"/>
                  <a:pt x="1841310" y="1584176"/>
                </a:cubicBezTo>
                <a:lnTo>
                  <a:pt x="373730" y="1584176"/>
                </a:lnTo>
                <a:cubicBezTo>
                  <a:pt x="341533" y="1584176"/>
                  <a:pt x="315432" y="1558075"/>
                  <a:pt x="315432" y="1525878"/>
                </a:cubicBezTo>
                <a:lnTo>
                  <a:pt x="315432" y="934219"/>
                </a:lnTo>
                <a:lnTo>
                  <a:pt x="257551" y="934219"/>
                </a:lnTo>
                <a:lnTo>
                  <a:pt x="257551" y="1076350"/>
                </a:lnTo>
                <a:lnTo>
                  <a:pt x="0" y="792089"/>
                </a:lnTo>
                <a:lnTo>
                  <a:pt x="257551" y="507827"/>
                </a:lnTo>
                <a:lnTo>
                  <a:pt x="257551" y="649958"/>
                </a:lnTo>
                <a:lnTo>
                  <a:pt x="315432" y="649958"/>
                </a:lnTo>
                <a:lnTo>
                  <a:pt x="315432" y="58298"/>
                </a:lnTo>
                <a:cubicBezTo>
                  <a:pt x="315432" y="26101"/>
                  <a:pt x="341533" y="0"/>
                  <a:pt x="373730" y="0"/>
                </a:cubicBezTo>
                <a:close/>
              </a:path>
            </a:pathLst>
          </a:custGeom>
          <a:solidFill>
            <a:srgbClr val="0070C0"/>
          </a:solidFill>
          <a:ln/>
        </p:spPr>
        <p:style>
          <a:lnRef idx="3">
            <a:schemeClr val="lt1"/>
          </a:lnRef>
          <a:fillRef idx="1">
            <a:schemeClr val="accent6"/>
          </a:fillRef>
          <a:effectRef idx="1">
            <a:schemeClr val="accent6"/>
          </a:effectRef>
          <a:fontRef idx="minor">
            <a:schemeClr val="lt1"/>
          </a:fontRef>
        </p:style>
        <p:txBody>
          <a:bodyPr lIns="468000" tIns="216000" rIns="108000" bIns="0" anchor="ctr"/>
          <a:lstStyle/>
          <a:p>
            <a:pPr algn="ctr" eaLnBrk="1" fontAlgn="auto" hangingPunct="1">
              <a:spcBef>
                <a:spcPts val="600"/>
              </a:spcBef>
              <a:spcAft>
                <a:spcPts val="0"/>
              </a:spcAft>
              <a:defRPr/>
            </a:pPr>
            <a:r>
              <a:rPr lang="zh-CN" altLang="en-US" sz="2400" b="1" dirty="0">
                <a:solidFill>
                  <a:srgbClr val="FFFFFF"/>
                </a:solidFill>
                <a:latin typeface="微软雅黑" panose="020B0503020204020204" pitchFamily="34" charset="-122"/>
                <a:ea typeface="微软雅黑" panose="020B0503020204020204" pitchFamily="34" charset="-122"/>
              </a:rPr>
              <a:t>第三</a:t>
            </a:r>
            <a:endParaRPr lang="en-US" altLang="zh-CN" sz="2400" b="1" dirty="0">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dirty="0">
                <a:solidFill>
                  <a:srgbClr val="FFFFFF"/>
                </a:solidFill>
                <a:latin typeface="微软雅黑" pitchFamily="34" charset="-122"/>
                <a:ea typeface="微软雅黑" pitchFamily="34" charset="-122"/>
              </a:rPr>
              <a:t>总结几点工作中存在的问题</a:t>
            </a:r>
            <a:endParaRPr lang="en-US" altLang="zh-CN" sz="1400" dirty="0">
              <a:solidFill>
                <a:srgbClr val="FFFFFF"/>
              </a:solidFill>
              <a:latin typeface="微软雅黑" pitchFamily="34" charset="-122"/>
              <a:ea typeface="微软雅黑" pitchFamily="34" charset="-122"/>
            </a:endParaRPr>
          </a:p>
          <a:p>
            <a:pPr algn="ctr" eaLnBrk="1" fontAlgn="auto" hangingPunct="1">
              <a:spcBef>
                <a:spcPts val="600"/>
              </a:spcBef>
              <a:spcAft>
                <a:spcPts val="0"/>
              </a:spcAft>
              <a:defRPr/>
            </a:pP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31" name="任意多边形 30"/>
          <p:cNvSpPr/>
          <p:nvPr/>
        </p:nvSpPr>
        <p:spPr>
          <a:xfrm>
            <a:off x="3875137" y="2511649"/>
            <a:ext cx="1584325" cy="1769790"/>
          </a:xfrm>
          <a:custGeom>
            <a:avLst/>
            <a:gdLst>
              <a:gd name="connsiteX0" fmla="*/ 792088 w 1584176"/>
              <a:gd name="connsiteY0" fmla="*/ 0 h 1900961"/>
              <a:gd name="connsiteX1" fmla="*/ 1076350 w 1584176"/>
              <a:gd name="connsiteY1" fmla="*/ 257551 h 1900961"/>
              <a:gd name="connsiteX2" fmla="*/ 934219 w 1584176"/>
              <a:gd name="connsiteY2" fmla="*/ 257551 h 1900961"/>
              <a:gd name="connsiteX3" fmla="*/ 934219 w 1584176"/>
              <a:gd name="connsiteY3" fmla="*/ 316785 h 1900961"/>
              <a:gd name="connsiteX4" fmla="*/ 1541118 w 1584176"/>
              <a:gd name="connsiteY4" fmla="*/ 316785 h 1900961"/>
              <a:gd name="connsiteX5" fmla="*/ 1584176 w 1584176"/>
              <a:gd name="connsiteY5" fmla="*/ 359843 h 1900961"/>
              <a:gd name="connsiteX6" fmla="*/ 1584176 w 1584176"/>
              <a:gd name="connsiteY6" fmla="*/ 1857903 h 1900961"/>
              <a:gd name="connsiteX7" fmla="*/ 1541118 w 1584176"/>
              <a:gd name="connsiteY7" fmla="*/ 1900961 h 1900961"/>
              <a:gd name="connsiteX8" fmla="*/ 43058 w 1584176"/>
              <a:gd name="connsiteY8" fmla="*/ 1900961 h 1900961"/>
              <a:gd name="connsiteX9" fmla="*/ 0 w 1584176"/>
              <a:gd name="connsiteY9" fmla="*/ 1857903 h 1900961"/>
              <a:gd name="connsiteX10" fmla="*/ 0 w 1584176"/>
              <a:gd name="connsiteY10" fmla="*/ 359843 h 1900961"/>
              <a:gd name="connsiteX11" fmla="*/ 43058 w 1584176"/>
              <a:gd name="connsiteY11" fmla="*/ 316785 h 1900961"/>
              <a:gd name="connsiteX12" fmla="*/ 649958 w 1584176"/>
              <a:gd name="connsiteY12" fmla="*/ 316785 h 1900961"/>
              <a:gd name="connsiteX13" fmla="*/ 649958 w 1584176"/>
              <a:gd name="connsiteY13" fmla="*/ 257551 h 1900961"/>
              <a:gd name="connsiteX14" fmla="*/ 507827 w 1584176"/>
              <a:gd name="connsiteY14" fmla="*/ 257551 h 190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84176" h="1900961">
                <a:moveTo>
                  <a:pt x="792088" y="0"/>
                </a:moveTo>
                <a:lnTo>
                  <a:pt x="1076350" y="257551"/>
                </a:lnTo>
                <a:lnTo>
                  <a:pt x="934219" y="257551"/>
                </a:lnTo>
                <a:lnTo>
                  <a:pt x="934219" y="316785"/>
                </a:lnTo>
                <a:lnTo>
                  <a:pt x="1541118" y="316785"/>
                </a:lnTo>
                <a:cubicBezTo>
                  <a:pt x="1564898" y="316785"/>
                  <a:pt x="1584176" y="336063"/>
                  <a:pt x="1584176" y="359843"/>
                </a:cubicBezTo>
                <a:lnTo>
                  <a:pt x="1584176" y="1857903"/>
                </a:lnTo>
                <a:cubicBezTo>
                  <a:pt x="1584176" y="1881683"/>
                  <a:pt x="1564898" y="1900961"/>
                  <a:pt x="1541118" y="1900961"/>
                </a:cubicBezTo>
                <a:lnTo>
                  <a:pt x="43058" y="1900961"/>
                </a:lnTo>
                <a:cubicBezTo>
                  <a:pt x="19278" y="1900961"/>
                  <a:pt x="0" y="1881683"/>
                  <a:pt x="0" y="1857903"/>
                </a:cubicBezTo>
                <a:lnTo>
                  <a:pt x="0" y="359843"/>
                </a:lnTo>
                <a:cubicBezTo>
                  <a:pt x="0" y="336063"/>
                  <a:pt x="19278" y="316785"/>
                  <a:pt x="43058" y="316785"/>
                </a:cubicBezTo>
                <a:lnTo>
                  <a:pt x="649958" y="316785"/>
                </a:lnTo>
                <a:lnTo>
                  <a:pt x="649958" y="257551"/>
                </a:lnTo>
                <a:lnTo>
                  <a:pt x="507827" y="257551"/>
                </a:lnTo>
                <a:close/>
              </a:path>
            </a:pathLst>
          </a:custGeom>
          <a:solidFill>
            <a:srgbClr val="0070C0"/>
          </a:solidFill>
          <a:ln/>
        </p:spPr>
        <p:style>
          <a:lnRef idx="3">
            <a:schemeClr val="lt1"/>
          </a:lnRef>
          <a:fillRef idx="1">
            <a:schemeClr val="accent6"/>
          </a:fillRef>
          <a:effectRef idx="1">
            <a:schemeClr val="accent6"/>
          </a:effectRef>
          <a:fontRef idx="minor">
            <a:schemeClr val="lt1"/>
          </a:fontRef>
        </p:style>
        <p:txBody>
          <a:bodyPr lIns="180000" tIns="396000" rIns="216000" bIns="0" anchor="ctr"/>
          <a:lstStyle/>
          <a:p>
            <a:pPr algn="ctr" eaLnBrk="1" fontAlgn="auto" hangingPunct="1">
              <a:spcBef>
                <a:spcPts val="600"/>
              </a:spcBef>
              <a:spcAft>
                <a:spcPts val="0"/>
              </a:spcAft>
              <a:defRPr/>
            </a:pPr>
            <a:r>
              <a:rPr lang="zh-CN" altLang="en-US" sz="2400" b="1">
                <a:solidFill>
                  <a:srgbClr val="FFFFFF"/>
                </a:solidFill>
                <a:latin typeface="微软雅黑" panose="020B0503020204020204" pitchFamily="34" charset="-122"/>
                <a:ea typeface="微软雅黑" panose="020B0503020204020204" pitchFamily="34" charset="-122"/>
              </a:rPr>
              <a:t>其次</a:t>
            </a:r>
            <a:endParaRPr lang="en-US" altLang="zh-CN" sz="2400" b="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a:solidFill>
                  <a:srgbClr val="FFFFFF"/>
                </a:solidFill>
                <a:latin typeface="微软雅黑" pitchFamily="34" charset="-122"/>
                <a:ea typeface="微软雅黑" pitchFamily="34" charset="-122"/>
              </a:rPr>
              <a:t>总结本年度的工作收获</a:t>
            </a:r>
          </a:p>
        </p:txBody>
      </p:sp>
      <p:sp>
        <p:nvSpPr>
          <p:cNvPr id="32" name="任意多边形 31"/>
          <p:cNvSpPr/>
          <p:nvPr/>
        </p:nvSpPr>
        <p:spPr>
          <a:xfrm>
            <a:off x="5202288" y="2807353"/>
            <a:ext cx="1901825" cy="1474086"/>
          </a:xfrm>
          <a:custGeom>
            <a:avLst/>
            <a:gdLst>
              <a:gd name="connsiteX0" fmla="*/ 361889 w 1903007"/>
              <a:gd name="connsiteY0" fmla="*/ 0 h 1584176"/>
              <a:gd name="connsiteX1" fmla="*/ 1859949 w 1903007"/>
              <a:gd name="connsiteY1" fmla="*/ 0 h 1584176"/>
              <a:gd name="connsiteX2" fmla="*/ 1903007 w 1903007"/>
              <a:gd name="connsiteY2" fmla="*/ 43058 h 1584176"/>
              <a:gd name="connsiteX3" fmla="*/ 1903007 w 1903007"/>
              <a:gd name="connsiteY3" fmla="*/ 1541118 h 1584176"/>
              <a:gd name="connsiteX4" fmla="*/ 1859949 w 1903007"/>
              <a:gd name="connsiteY4" fmla="*/ 1584176 h 1584176"/>
              <a:gd name="connsiteX5" fmla="*/ 361889 w 1903007"/>
              <a:gd name="connsiteY5" fmla="*/ 1584176 h 1584176"/>
              <a:gd name="connsiteX6" fmla="*/ 318831 w 1903007"/>
              <a:gd name="connsiteY6" fmla="*/ 1541118 h 1584176"/>
              <a:gd name="connsiteX7" fmla="*/ 318831 w 1903007"/>
              <a:gd name="connsiteY7" fmla="*/ 908091 h 1584176"/>
              <a:gd name="connsiteX8" fmla="*/ 257551 w 1903007"/>
              <a:gd name="connsiteY8" fmla="*/ 908091 h 1584176"/>
              <a:gd name="connsiteX9" fmla="*/ 257551 w 1903007"/>
              <a:gd name="connsiteY9" fmla="*/ 1050222 h 1584176"/>
              <a:gd name="connsiteX10" fmla="*/ 0 w 1903007"/>
              <a:gd name="connsiteY10" fmla="*/ 765961 h 1584176"/>
              <a:gd name="connsiteX11" fmla="*/ 257551 w 1903007"/>
              <a:gd name="connsiteY11" fmla="*/ 481699 h 1584176"/>
              <a:gd name="connsiteX12" fmla="*/ 257551 w 1903007"/>
              <a:gd name="connsiteY12" fmla="*/ 623830 h 1584176"/>
              <a:gd name="connsiteX13" fmla="*/ 318831 w 1903007"/>
              <a:gd name="connsiteY13" fmla="*/ 623830 h 1584176"/>
              <a:gd name="connsiteX14" fmla="*/ 318831 w 1903007"/>
              <a:gd name="connsiteY14" fmla="*/ 43058 h 1584176"/>
              <a:gd name="connsiteX15" fmla="*/ 361889 w 1903007"/>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3007" h="1584176">
                <a:moveTo>
                  <a:pt x="361889" y="0"/>
                </a:moveTo>
                <a:lnTo>
                  <a:pt x="1859949" y="0"/>
                </a:lnTo>
                <a:cubicBezTo>
                  <a:pt x="1883729" y="0"/>
                  <a:pt x="1903007" y="19278"/>
                  <a:pt x="1903007" y="43058"/>
                </a:cubicBezTo>
                <a:lnTo>
                  <a:pt x="1903007" y="1541118"/>
                </a:lnTo>
                <a:cubicBezTo>
                  <a:pt x="1903007" y="1564898"/>
                  <a:pt x="1883729" y="1584176"/>
                  <a:pt x="1859949" y="1584176"/>
                </a:cubicBezTo>
                <a:lnTo>
                  <a:pt x="361889" y="1584176"/>
                </a:lnTo>
                <a:cubicBezTo>
                  <a:pt x="338109" y="1584176"/>
                  <a:pt x="318831" y="1564898"/>
                  <a:pt x="318831" y="1541118"/>
                </a:cubicBezTo>
                <a:lnTo>
                  <a:pt x="318831" y="908091"/>
                </a:lnTo>
                <a:lnTo>
                  <a:pt x="257551" y="908091"/>
                </a:lnTo>
                <a:lnTo>
                  <a:pt x="257551" y="1050222"/>
                </a:lnTo>
                <a:lnTo>
                  <a:pt x="0" y="765961"/>
                </a:lnTo>
                <a:lnTo>
                  <a:pt x="257551" y="481699"/>
                </a:lnTo>
                <a:lnTo>
                  <a:pt x="257551" y="623830"/>
                </a:lnTo>
                <a:lnTo>
                  <a:pt x="318831" y="623830"/>
                </a:lnTo>
                <a:lnTo>
                  <a:pt x="318831" y="43058"/>
                </a:lnTo>
                <a:cubicBezTo>
                  <a:pt x="318831" y="19278"/>
                  <a:pt x="338109" y="0"/>
                  <a:pt x="361889" y="0"/>
                </a:cubicBezTo>
                <a:close/>
              </a:path>
            </a:pathLst>
          </a:custGeom>
          <a:solidFill>
            <a:srgbClr val="0070C0"/>
          </a:solidFill>
          <a:ln/>
        </p:spPr>
        <p:style>
          <a:lnRef idx="3">
            <a:schemeClr val="lt1"/>
          </a:lnRef>
          <a:fillRef idx="1">
            <a:schemeClr val="accent6"/>
          </a:fillRef>
          <a:effectRef idx="1">
            <a:schemeClr val="accent6"/>
          </a:effectRef>
          <a:fontRef idx="minor">
            <a:schemeClr val="lt1"/>
          </a:fontRef>
        </p:style>
        <p:txBody>
          <a:bodyPr lIns="468000" tIns="0" rIns="108000" bIns="0" anchor="ctr"/>
          <a:lstStyle/>
          <a:p>
            <a:pPr algn="ctr" eaLnBrk="1" fontAlgn="auto" hangingPunct="1">
              <a:spcBef>
                <a:spcPts val="600"/>
              </a:spcBef>
              <a:spcAft>
                <a:spcPts val="0"/>
              </a:spcAft>
              <a:defRPr/>
            </a:pPr>
            <a:r>
              <a:rPr lang="zh-CN" altLang="en-US" sz="2400" b="1">
                <a:solidFill>
                  <a:srgbClr val="FFFFFF"/>
                </a:solidFill>
                <a:latin typeface="微软雅黑" panose="020B0503020204020204" pitchFamily="34" charset="-122"/>
                <a:ea typeface="微软雅黑" panose="020B0503020204020204" pitchFamily="34" charset="-122"/>
              </a:rPr>
              <a:t>首先</a:t>
            </a:r>
            <a:endParaRPr lang="en-US" altLang="zh-CN" sz="2400" b="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a:solidFill>
                  <a:srgbClr val="FFFFFF"/>
                </a:solidFill>
                <a:latin typeface="微软雅黑" pitchFamily="34" charset="-122"/>
                <a:ea typeface="微软雅黑" pitchFamily="34" charset="-122"/>
              </a:rPr>
              <a:t>概述本年度基本的工作情况</a:t>
            </a:r>
            <a:endParaRPr lang="en-US" altLang="zh-CN" sz="1600">
              <a:solidFill>
                <a:srgbClr val="FFFFFF"/>
              </a:solidFill>
              <a:latin typeface="微软雅黑" pitchFamily="34" charset="-122"/>
              <a:ea typeface="微软雅黑" pitchFamily="34" charset="-122"/>
            </a:endParaRPr>
          </a:p>
        </p:txBody>
      </p:sp>
      <p:sp>
        <p:nvSpPr>
          <p:cNvPr id="33" name="矩形 30"/>
          <p:cNvSpPr>
            <a:spLocks noChangeArrowheads="1"/>
          </p:cNvSpPr>
          <p:nvPr/>
        </p:nvSpPr>
        <p:spPr bwMode="auto">
          <a:xfrm>
            <a:off x="5464225" y="1275606"/>
            <a:ext cx="2819400" cy="1475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lnSpc>
                <a:spcPct val="130000"/>
              </a:lnSpc>
            </a:pPr>
            <a:r>
              <a:rPr lang="zh-CN" altLang="en-US" sz="1400" dirty="0">
                <a:solidFill>
                  <a:schemeClr val="bg1">
                    <a:lumMod val="50000"/>
                  </a:schemeClr>
                </a:solidFill>
                <a:latin typeface="微软雅黑" pitchFamily="34" charset="-122"/>
                <a:ea typeface="微软雅黑" pitchFamily="34" charset="-122"/>
              </a:rPr>
              <a:t>总结必须有情况的概述和叙述，有的比较简单，有的比较详细。</a:t>
            </a:r>
          </a:p>
        </p:txBody>
      </p:sp>
      <p:sp>
        <p:nvSpPr>
          <p:cNvPr id="34" name="矩形 31"/>
          <p:cNvSpPr>
            <a:spLocks noChangeArrowheads="1"/>
          </p:cNvSpPr>
          <p:nvPr/>
        </p:nvSpPr>
        <p:spPr bwMode="auto">
          <a:xfrm>
            <a:off x="971600" y="2807353"/>
            <a:ext cx="2817812" cy="147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lnSpc>
                <a:spcPct val="130000"/>
              </a:lnSpc>
            </a:pPr>
            <a:r>
              <a:rPr lang="zh-CN" altLang="en-US" sz="1400" dirty="0">
                <a:solidFill>
                  <a:schemeClr val="bg1">
                    <a:lumMod val="50000"/>
                  </a:schemeClr>
                </a:solidFill>
                <a:latin typeface="微软雅黑" pitchFamily="34" charset="-122"/>
                <a:ea typeface="微软雅黑" pitchFamily="34" charset="-122"/>
              </a:rPr>
              <a:t>这部分内容主要是对工作的主客观条件、有利和不利条件以及工作的环境和基础等进行分析。</a:t>
            </a: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right)">
                                      <p:cBhvr>
                                        <p:cTn id="11" dur="1250"/>
                                        <p:tgtEl>
                                          <p:spTgt spid="32"/>
                                        </p:tgtEl>
                                      </p:cBhvr>
                                    </p:animEffect>
                                  </p:childTnLst>
                                </p:cTn>
                              </p:par>
                            </p:childTnLst>
                          </p:cTn>
                        </p:par>
                        <p:par>
                          <p:cTn id="12" fill="hold">
                            <p:stCondLst>
                              <p:cond delay="1750"/>
                            </p:stCondLst>
                            <p:childTnLst>
                              <p:par>
                                <p:cTn id="13" presetID="22" presetClass="entr" presetSubtype="4"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1250"/>
                                        <p:tgtEl>
                                          <p:spTgt spid="31"/>
                                        </p:tgtEl>
                                      </p:cBhvr>
                                    </p:animEffect>
                                  </p:childTnLst>
                                </p:cTn>
                              </p:par>
                            </p:childTnLst>
                          </p:cTn>
                        </p:par>
                        <p:par>
                          <p:cTn id="16" fill="hold">
                            <p:stCondLst>
                              <p:cond delay="3000"/>
                            </p:stCondLst>
                            <p:childTnLst>
                              <p:par>
                                <p:cTn id="17" presetID="22" presetClass="entr" presetSubtype="2"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right)">
                                      <p:cBhvr>
                                        <p:cTn id="19" dur="1250"/>
                                        <p:tgtEl>
                                          <p:spTgt spid="30"/>
                                        </p:tgtEl>
                                      </p:cBhvr>
                                    </p:animEffect>
                                  </p:childTnLst>
                                </p:cTn>
                              </p:par>
                            </p:childTnLst>
                          </p:cTn>
                        </p:par>
                        <p:par>
                          <p:cTn id="20" fill="hold">
                            <p:stCondLst>
                              <p:cond delay="4250"/>
                            </p:stCondLst>
                            <p:childTnLst>
                              <p:par>
                                <p:cTn id="21" presetID="22" presetClass="entr" presetSubtype="2"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right)">
                                      <p:cBhvr>
                                        <p:cTn id="23" dur="1250"/>
                                        <p:tgtEl>
                                          <p:spTgt spid="29"/>
                                        </p:tgtEl>
                                      </p:cBhvr>
                                    </p:animEffect>
                                  </p:childTnLst>
                                </p:cTn>
                              </p:par>
                            </p:childTnLst>
                          </p:cTn>
                        </p:par>
                        <p:par>
                          <p:cTn id="24" fill="hold">
                            <p:stCondLst>
                              <p:cond delay="550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750"/>
                                        <p:tgtEl>
                                          <p:spTgt spid="33"/>
                                        </p:tgtEl>
                                      </p:cBhvr>
                                    </p:animEffect>
                                  </p:childTnLst>
                                </p:cTn>
                              </p:par>
                            </p:childTnLst>
                          </p:cTn>
                        </p:par>
                        <p:par>
                          <p:cTn id="28" fill="hold">
                            <p:stCondLst>
                              <p:cond delay="625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P spid="31" grpId="0" animBg="1"/>
      <p:bldP spid="32" grpId="0" animBg="1"/>
      <p:bldP spid="33"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934484" y="1167594"/>
            <a:ext cx="2179163" cy="2214247"/>
          </a:xfrm>
          <a:prstGeom prst="rect">
            <a:avLst/>
          </a:prstGeom>
          <a:solidFill>
            <a:srgbClr val="0070C0"/>
          </a:solidFill>
          <a:ln w="12700" cap="flat" cmpd="sng" algn="ctr">
            <a:noFill/>
            <a:prstDash val="solid"/>
            <a:miter lim="800000"/>
          </a:ln>
          <a:effectLst/>
        </p:spPr>
        <p:txBody>
          <a:bodyPr lIns="91458" tIns="45729" rIns="91458" bIns="45729" rtlCol="0" anchor="ctr"/>
          <a:lstStyle/>
          <a:p>
            <a:pPr algn="ctr" defTabSz="914583">
              <a:defRPr/>
            </a:pPr>
            <a:endParaRPr lang="zh-CN" altLang="en-US" sz="1800" kern="0">
              <a:solidFill>
                <a:srgbClr val="777777"/>
              </a:solidFill>
              <a:latin typeface="+mj-ea"/>
              <a:ea typeface="+mj-ea"/>
            </a:endParaRPr>
          </a:p>
        </p:txBody>
      </p:sp>
      <p:sp>
        <p:nvSpPr>
          <p:cNvPr id="32" name="TextBox 84"/>
          <p:cNvSpPr txBox="1"/>
          <p:nvPr/>
        </p:nvSpPr>
        <p:spPr>
          <a:xfrm>
            <a:off x="1042734" y="2977779"/>
            <a:ext cx="1855085" cy="307795"/>
          </a:xfrm>
          <a:prstGeom prst="rect">
            <a:avLst/>
          </a:prstGeom>
          <a:noFill/>
          <a:ln>
            <a:noFill/>
            <a:prstDash val="sysDash"/>
          </a:ln>
        </p:spPr>
        <p:txBody>
          <a:bodyPr wrap="square" lIns="91458" tIns="45729" rIns="91458" bIns="45729" rtlCol="0">
            <a:spAutoFit/>
          </a:bodyPr>
          <a:lstStyle/>
          <a:p>
            <a:pPr algn="ctr" defTabSz="914583"/>
            <a:r>
              <a:rPr lang="zh-CN" altLang="en-US" dirty="0" smtClean="0">
                <a:solidFill>
                  <a:schemeClr val="bg1"/>
                </a:solidFill>
                <a:latin typeface="+mj-ea"/>
                <a:ea typeface="+mj-ea"/>
              </a:rPr>
              <a:t>关键字</a:t>
            </a:r>
            <a:endParaRPr lang="zh-CN" altLang="en-US" dirty="0">
              <a:solidFill>
                <a:schemeClr val="bg1"/>
              </a:solidFill>
              <a:latin typeface="+mj-ea"/>
              <a:ea typeface="+mj-ea"/>
            </a:endParaRPr>
          </a:p>
        </p:txBody>
      </p:sp>
      <p:sp>
        <p:nvSpPr>
          <p:cNvPr id="34" name="TextBox 86"/>
          <p:cNvSpPr txBox="1"/>
          <p:nvPr/>
        </p:nvSpPr>
        <p:spPr>
          <a:xfrm>
            <a:off x="1119588" y="3936713"/>
            <a:ext cx="2289628" cy="1108014"/>
          </a:xfrm>
          <a:prstGeom prst="rect">
            <a:avLst/>
          </a:prstGeom>
          <a:noFill/>
          <a:ln>
            <a:noFill/>
            <a:prstDash val="sysDash"/>
          </a:ln>
        </p:spPr>
        <p:txBody>
          <a:bodyPr wrap="square" lIns="91458" tIns="45729" rIns="91458" bIns="45729" rtlCol="0">
            <a:spAutoFit/>
          </a:bodyPr>
          <a:lstStyle/>
          <a:p>
            <a:pPr defTabSz="914583">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583">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583">
              <a:lnSpc>
                <a:spcPct val="150000"/>
              </a:lnSpc>
            </a:pPr>
            <a:r>
              <a:rPr lang="zh-CN" altLang="en-US" sz="1100" dirty="0">
                <a:solidFill>
                  <a:sysClr val="windowText" lastClr="000000"/>
                </a:solidFill>
                <a:latin typeface="+mj-ea"/>
              </a:rPr>
              <a:t>此处输入您的相关内容</a:t>
            </a:r>
            <a:endParaRPr lang="en-US" altLang="zh-CN" sz="1100" dirty="0">
              <a:solidFill>
                <a:sysClr val="windowText" lastClr="000000"/>
              </a:solidFill>
              <a:latin typeface="+mj-ea"/>
            </a:endParaRPr>
          </a:p>
          <a:p>
            <a:pPr defTabSz="914583">
              <a:lnSpc>
                <a:spcPct val="150000"/>
              </a:lnSpc>
            </a:pPr>
            <a:r>
              <a:rPr lang="zh-CN" altLang="en-US" sz="1100" dirty="0">
                <a:solidFill>
                  <a:sysClr val="windowText" lastClr="000000"/>
                </a:solidFill>
                <a:latin typeface="+mj-ea"/>
              </a:rPr>
              <a:t>此处输入您的相关内容</a:t>
            </a:r>
            <a:endParaRPr lang="zh-CN" altLang="en-US" sz="1100" dirty="0">
              <a:solidFill>
                <a:sysClr val="windowText" lastClr="000000"/>
              </a:solidFill>
              <a:latin typeface="+mj-ea"/>
              <a:ea typeface="+mj-ea"/>
            </a:endParaRPr>
          </a:p>
        </p:txBody>
      </p:sp>
      <p:grpSp>
        <p:nvGrpSpPr>
          <p:cNvPr id="49" name="组合 48"/>
          <p:cNvGrpSpPr/>
          <p:nvPr/>
        </p:nvGrpSpPr>
        <p:grpSpPr>
          <a:xfrm>
            <a:off x="1598430" y="1402576"/>
            <a:ext cx="836462" cy="836326"/>
            <a:chOff x="3384770" y="1888576"/>
            <a:chExt cx="472636" cy="472634"/>
          </a:xfrm>
        </p:grpSpPr>
        <p:sp>
          <p:nvSpPr>
            <p:cNvPr id="50" name="椭圆 49"/>
            <p:cNvSpPr/>
            <p:nvPr/>
          </p:nvSpPr>
          <p:spPr>
            <a:xfrm>
              <a:off x="3384770" y="1888576"/>
              <a:ext cx="472636" cy="472634"/>
            </a:xfrm>
            <a:prstGeom prst="ellipse">
              <a:avLst/>
            </a:prstGeom>
            <a:noFill/>
            <a:ln w="12700" cap="flat" cmpd="sng" algn="ctr">
              <a:solidFill>
                <a:srgbClr val="777777">
                  <a:lumMod val="20000"/>
                  <a:lumOff val="80000"/>
                </a:srgbClr>
              </a:solidFill>
              <a:prstDash val="solid"/>
              <a:miter lim="800000"/>
            </a:ln>
            <a:effectLst/>
          </p:spPr>
          <p:txBody>
            <a:bodyPr rtlCol="0" anchor="ctr"/>
            <a:lstStyle/>
            <a:p>
              <a:pPr algn="ctr" defTabSz="914583">
                <a:defRPr/>
              </a:pPr>
              <a:endParaRPr lang="zh-CN" altLang="en-US" sz="1800" kern="0">
                <a:solidFill>
                  <a:srgbClr val="777777"/>
                </a:solidFill>
                <a:latin typeface="+mj-ea"/>
                <a:ea typeface="+mj-ea"/>
              </a:endParaRPr>
            </a:p>
          </p:txBody>
        </p:sp>
        <p:grpSp>
          <p:nvGrpSpPr>
            <p:cNvPr id="51" name="组合 50"/>
            <p:cNvGrpSpPr/>
            <p:nvPr/>
          </p:nvGrpSpPr>
          <p:grpSpPr>
            <a:xfrm>
              <a:off x="3438151" y="1949352"/>
              <a:ext cx="365874" cy="357593"/>
              <a:chOff x="5710238" y="3049588"/>
              <a:chExt cx="771526" cy="754062"/>
            </a:xfrm>
            <a:solidFill>
              <a:srgbClr val="777777"/>
            </a:solidFill>
          </p:grpSpPr>
          <p:sp>
            <p:nvSpPr>
              <p:cNvPr id="52"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solidFill>
                <a:srgbClr val="FFFFFF"/>
              </a:solidFill>
              <a:ln w="9525">
                <a:solidFill>
                  <a:srgbClr val="777777">
                    <a:lumMod val="20000"/>
                    <a:lumOff val="80000"/>
                  </a:srgbClr>
                </a:solidFill>
                <a:round/>
                <a:headEnd/>
                <a:tailEnd/>
              </a:ln>
              <a:extLst/>
            </p:spPr>
            <p:txBody>
              <a:bodyPr vert="horz" wrap="square" lIns="91440" tIns="45720" rIns="91440" bIns="45720" numCol="1" anchor="t" anchorCtr="0" compatLnSpc="1">
                <a:prstTxWarp prst="textNoShape">
                  <a:avLst/>
                </a:prstTxWarp>
              </a:bodyPr>
              <a:lstStyle/>
              <a:p>
                <a:pPr defTabSz="914583">
                  <a:defRPr/>
                </a:pPr>
                <a:endParaRPr lang="zh-CN" altLang="en-US" sz="1800" kern="0">
                  <a:solidFill>
                    <a:srgbClr val="FFFFFF"/>
                  </a:solidFill>
                  <a:latin typeface="+mj-ea"/>
                  <a:ea typeface="+mj-ea"/>
                </a:endParaRPr>
              </a:p>
            </p:txBody>
          </p:sp>
          <p:sp>
            <p:nvSpPr>
              <p:cNvPr id="53"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solidFill>
                <a:srgbClr val="FFFFFF"/>
              </a:solidFill>
              <a:ln w="9525">
                <a:solidFill>
                  <a:srgbClr val="777777">
                    <a:lumMod val="20000"/>
                    <a:lumOff val="80000"/>
                  </a:srgbClr>
                </a:solidFill>
                <a:round/>
                <a:headEnd/>
                <a:tailEnd/>
              </a:ln>
              <a:extLst/>
            </p:spPr>
            <p:txBody>
              <a:bodyPr vert="horz" wrap="square" lIns="91440" tIns="45720" rIns="91440" bIns="45720" numCol="1" anchor="t" anchorCtr="0" compatLnSpc="1">
                <a:prstTxWarp prst="textNoShape">
                  <a:avLst/>
                </a:prstTxWarp>
              </a:bodyPr>
              <a:lstStyle/>
              <a:p>
                <a:pPr defTabSz="914583">
                  <a:defRPr/>
                </a:pPr>
                <a:endParaRPr lang="zh-CN" altLang="en-US" sz="1800" kern="0">
                  <a:solidFill>
                    <a:srgbClr val="FFFFFF"/>
                  </a:solidFill>
                  <a:latin typeface="+mj-ea"/>
                  <a:ea typeface="+mj-ea"/>
                </a:endParaRPr>
              </a:p>
            </p:txBody>
          </p:sp>
          <p:sp>
            <p:nvSpPr>
              <p:cNvPr id="54"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solidFill>
                <a:srgbClr val="FFFFFF"/>
              </a:solidFill>
              <a:ln w="9525">
                <a:solidFill>
                  <a:srgbClr val="777777">
                    <a:lumMod val="20000"/>
                    <a:lumOff val="80000"/>
                  </a:srgbClr>
                </a:solidFill>
                <a:round/>
                <a:headEnd/>
                <a:tailEnd/>
              </a:ln>
              <a:extLst/>
            </p:spPr>
            <p:txBody>
              <a:bodyPr vert="horz" wrap="square" lIns="91440" tIns="45720" rIns="91440" bIns="45720" numCol="1" anchor="t" anchorCtr="0" compatLnSpc="1">
                <a:prstTxWarp prst="textNoShape">
                  <a:avLst/>
                </a:prstTxWarp>
              </a:bodyPr>
              <a:lstStyle/>
              <a:p>
                <a:pPr defTabSz="914583">
                  <a:defRPr/>
                </a:pPr>
                <a:endParaRPr lang="zh-CN" altLang="en-US" sz="1800" kern="0">
                  <a:solidFill>
                    <a:srgbClr val="FFFFFF"/>
                  </a:solidFill>
                  <a:latin typeface="+mj-ea"/>
                  <a:ea typeface="+mj-ea"/>
                </a:endParaRPr>
              </a:p>
            </p:txBody>
          </p:sp>
          <p:sp>
            <p:nvSpPr>
              <p:cNvPr id="55"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solidFill>
                <a:srgbClr val="FFFFFF"/>
              </a:solidFill>
              <a:ln w="9525">
                <a:solidFill>
                  <a:srgbClr val="777777">
                    <a:lumMod val="20000"/>
                    <a:lumOff val="80000"/>
                  </a:srgbClr>
                </a:solidFill>
                <a:round/>
                <a:headEnd/>
                <a:tailEnd/>
              </a:ln>
              <a:extLst/>
            </p:spPr>
            <p:txBody>
              <a:bodyPr vert="horz" wrap="square" lIns="91440" tIns="45720" rIns="91440" bIns="45720" numCol="1" anchor="t" anchorCtr="0" compatLnSpc="1">
                <a:prstTxWarp prst="textNoShape">
                  <a:avLst/>
                </a:prstTxWarp>
              </a:bodyPr>
              <a:lstStyle/>
              <a:p>
                <a:pPr defTabSz="914583">
                  <a:defRPr/>
                </a:pPr>
                <a:endParaRPr lang="zh-CN" altLang="en-US" sz="1800" kern="0">
                  <a:solidFill>
                    <a:srgbClr val="FFFFFF"/>
                  </a:solidFill>
                  <a:latin typeface="+mj-ea"/>
                  <a:ea typeface="+mj-ea"/>
                </a:endParaRPr>
              </a:p>
            </p:txBody>
          </p:sp>
        </p:grpSp>
      </p:grpSp>
      <p:sp>
        <p:nvSpPr>
          <p:cNvPr id="56" name="Freeform 18">
            <a:hlinkClick r:id="rId3"/>
          </p:cNvPr>
          <p:cNvSpPr>
            <a:spLocks noEditPoints="1"/>
          </p:cNvSpPr>
          <p:nvPr/>
        </p:nvSpPr>
        <p:spPr bwMode="auto">
          <a:xfrm>
            <a:off x="1143284"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prstTxWarp prst="textNoShape">
              <a:avLst/>
            </a:prstTxWarp>
          </a:bodyPr>
          <a:lstStyle/>
          <a:p>
            <a:pPr defTabSz="685937">
              <a:defRPr/>
            </a:pPr>
            <a:endParaRPr lang="zh-CN" altLang="en-US" sz="1100" kern="0">
              <a:solidFill>
                <a:prstClr val="black"/>
              </a:solidFill>
              <a:latin typeface="+mj-ea"/>
              <a:ea typeface="+mj-ea"/>
            </a:endParaRPr>
          </a:p>
        </p:txBody>
      </p:sp>
      <p:sp>
        <p:nvSpPr>
          <p:cNvPr id="57" name="Freeform 18">
            <a:hlinkClick r:id="rId3"/>
          </p:cNvPr>
          <p:cNvSpPr>
            <a:spLocks noEditPoints="1"/>
          </p:cNvSpPr>
          <p:nvPr/>
        </p:nvSpPr>
        <p:spPr bwMode="auto">
          <a:xfrm>
            <a:off x="1575773"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prstTxWarp prst="textNoShape">
              <a:avLst/>
            </a:prstTxWarp>
          </a:bodyPr>
          <a:lstStyle/>
          <a:p>
            <a:pPr defTabSz="685937">
              <a:defRPr/>
            </a:pPr>
            <a:endParaRPr lang="zh-CN" altLang="en-US" sz="1100" kern="0">
              <a:solidFill>
                <a:prstClr val="black"/>
              </a:solidFill>
              <a:latin typeface="+mj-ea"/>
              <a:ea typeface="+mj-ea"/>
            </a:endParaRPr>
          </a:p>
        </p:txBody>
      </p:sp>
      <p:sp>
        <p:nvSpPr>
          <p:cNvPr id="58" name="Freeform 18">
            <a:hlinkClick r:id="rId3"/>
          </p:cNvPr>
          <p:cNvSpPr>
            <a:spLocks noEditPoints="1"/>
          </p:cNvSpPr>
          <p:nvPr/>
        </p:nvSpPr>
        <p:spPr bwMode="auto">
          <a:xfrm>
            <a:off x="1980372"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prstTxWarp prst="textNoShape">
              <a:avLst/>
            </a:prstTxWarp>
          </a:bodyPr>
          <a:lstStyle/>
          <a:p>
            <a:pPr defTabSz="685937">
              <a:defRPr/>
            </a:pPr>
            <a:endParaRPr lang="zh-CN" altLang="en-US" sz="1100" kern="0">
              <a:solidFill>
                <a:prstClr val="black"/>
              </a:solidFill>
              <a:latin typeface="+mj-ea"/>
              <a:ea typeface="+mj-ea"/>
            </a:endParaRPr>
          </a:p>
        </p:txBody>
      </p:sp>
      <p:sp>
        <p:nvSpPr>
          <p:cNvPr id="59" name="Freeform 18">
            <a:hlinkClick r:id="rId3"/>
          </p:cNvPr>
          <p:cNvSpPr>
            <a:spLocks noEditPoints="1"/>
          </p:cNvSpPr>
          <p:nvPr/>
        </p:nvSpPr>
        <p:spPr bwMode="auto">
          <a:xfrm>
            <a:off x="2384971"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prstTxWarp prst="textNoShape">
              <a:avLst/>
            </a:prstTxWarp>
          </a:bodyPr>
          <a:lstStyle/>
          <a:p>
            <a:pPr defTabSz="685937">
              <a:defRPr/>
            </a:pPr>
            <a:endParaRPr lang="zh-CN" altLang="en-US" sz="1100" kern="0">
              <a:solidFill>
                <a:prstClr val="black"/>
              </a:solidFill>
              <a:latin typeface="+mj-ea"/>
              <a:ea typeface="+mj-ea"/>
            </a:endParaRPr>
          </a:p>
        </p:txBody>
      </p:sp>
      <p:sp>
        <p:nvSpPr>
          <p:cNvPr id="64" name="TextBox 102"/>
          <p:cNvSpPr txBox="1"/>
          <p:nvPr/>
        </p:nvSpPr>
        <p:spPr>
          <a:xfrm>
            <a:off x="4266506" y="3921900"/>
            <a:ext cx="2289628" cy="1108014"/>
          </a:xfrm>
          <a:prstGeom prst="rect">
            <a:avLst/>
          </a:prstGeom>
          <a:noFill/>
          <a:ln>
            <a:noFill/>
            <a:prstDash val="sysDash"/>
          </a:ln>
        </p:spPr>
        <p:txBody>
          <a:bodyPr wrap="square" lIns="91458" tIns="45729" rIns="91458" bIns="45729" rtlCol="0">
            <a:spAutoFit/>
          </a:bodyPr>
          <a:lstStyle/>
          <a:p>
            <a:pPr defTabSz="914583">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583">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583">
              <a:lnSpc>
                <a:spcPct val="150000"/>
              </a:lnSpc>
            </a:pPr>
            <a:r>
              <a:rPr lang="zh-CN" altLang="en-US" sz="1100" dirty="0">
                <a:solidFill>
                  <a:sysClr val="windowText" lastClr="000000"/>
                </a:solidFill>
                <a:latin typeface="+mj-ea"/>
              </a:rPr>
              <a:t>此处输入您的相关内容</a:t>
            </a:r>
            <a:endParaRPr lang="en-US" altLang="zh-CN" sz="1100" dirty="0">
              <a:solidFill>
                <a:sysClr val="windowText" lastClr="000000"/>
              </a:solidFill>
              <a:latin typeface="+mj-ea"/>
            </a:endParaRPr>
          </a:p>
          <a:p>
            <a:pPr defTabSz="914583">
              <a:lnSpc>
                <a:spcPct val="150000"/>
              </a:lnSpc>
            </a:pPr>
            <a:r>
              <a:rPr lang="zh-CN" altLang="en-US" sz="1100" dirty="0">
                <a:solidFill>
                  <a:sysClr val="windowText" lastClr="000000"/>
                </a:solidFill>
                <a:latin typeface="+mj-ea"/>
              </a:rPr>
              <a:t>此处输入您的相关内容</a:t>
            </a:r>
            <a:endParaRPr lang="zh-CN" altLang="en-US" sz="1100" dirty="0">
              <a:solidFill>
                <a:sysClr val="windowText" lastClr="000000"/>
              </a:solidFill>
              <a:latin typeface="+mj-ea"/>
              <a:ea typeface="+mj-ea"/>
            </a:endParaRPr>
          </a:p>
        </p:txBody>
      </p:sp>
      <p:sp>
        <p:nvSpPr>
          <p:cNvPr id="72" name="矩形 71"/>
          <p:cNvSpPr/>
          <p:nvPr/>
        </p:nvSpPr>
        <p:spPr>
          <a:xfrm>
            <a:off x="3113648" y="1167594"/>
            <a:ext cx="4950698" cy="2214247"/>
          </a:xfrm>
          <a:prstGeom prst="rect">
            <a:avLst/>
          </a:prstGeom>
          <a:blipFill>
            <a:blip r:embed="rId4"/>
            <a:stretch>
              <a:fillRect/>
            </a:stretch>
          </a:blipFill>
          <a:ln w="12700" cap="flat" cmpd="sng" algn="ctr">
            <a:noFill/>
            <a:prstDash val="solid"/>
            <a:miter lim="800000"/>
          </a:ln>
          <a:effectLst/>
        </p:spPr>
        <p:txBody>
          <a:bodyPr lIns="91458" tIns="45729" rIns="91458" bIns="45729" rtlCol="0" anchor="ctr"/>
          <a:lstStyle/>
          <a:p>
            <a:pPr algn="ctr" defTabSz="914583">
              <a:defRPr/>
            </a:pPr>
            <a:endParaRPr lang="zh-CN" altLang="en-US" sz="1800" kern="0">
              <a:solidFill>
                <a:srgbClr val="777777"/>
              </a:solidFill>
              <a:latin typeface="+mj-ea"/>
              <a:ea typeface="+mj-ea"/>
            </a:endParaRPr>
          </a:p>
        </p:txBody>
      </p:sp>
      <p:grpSp>
        <p:nvGrpSpPr>
          <p:cNvPr id="73" name="组合 72"/>
          <p:cNvGrpSpPr/>
          <p:nvPr/>
        </p:nvGrpSpPr>
        <p:grpSpPr>
          <a:xfrm>
            <a:off x="1004830" y="3529729"/>
            <a:ext cx="2092714" cy="323558"/>
            <a:chOff x="814328" y="3219334"/>
            <a:chExt cx="2797200" cy="432536"/>
          </a:xfrm>
        </p:grpSpPr>
        <p:grpSp>
          <p:nvGrpSpPr>
            <p:cNvPr id="74" name="组合 73"/>
            <p:cNvGrpSpPr/>
            <p:nvPr/>
          </p:nvGrpSpPr>
          <p:grpSpPr>
            <a:xfrm>
              <a:off x="814328" y="3219334"/>
              <a:ext cx="2797200" cy="432536"/>
              <a:chOff x="2173927" y="3285519"/>
              <a:chExt cx="3549387" cy="548848"/>
            </a:xfrm>
          </p:grpSpPr>
          <p:grpSp>
            <p:nvGrpSpPr>
              <p:cNvPr id="76" name="组合 7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78" name="圆角矩形 7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sp>
              <p:nvSpPr>
                <p:cNvPr id="79" name="圆角矩形 7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85000"/>
                        <a:lumOff val="15000"/>
                      </a:schemeClr>
                    </a:solidFill>
                    <a:latin typeface="+mj-ea"/>
                    <a:ea typeface="+mj-ea"/>
                  </a:endParaRPr>
                </a:p>
              </p:txBody>
            </p:sp>
          </p:grpSp>
          <p:sp>
            <p:nvSpPr>
              <p:cNvPr id="77" name="椭圆 76"/>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grpSp>
        <p:sp>
          <p:nvSpPr>
            <p:cNvPr id="75" name="TextBox 24"/>
            <p:cNvSpPr txBox="1"/>
            <p:nvPr/>
          </p:nvSpPr>
          <p:spPr>
            <a:xfrm>
              <a:off x="1224125" y="3310419"/>
              <a:ext cx="2191136" cy="2880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b="0" dirty="0">
                  <a:solidFill>
                    <a:schemeClr val="tx1">
                      <a:lumMod val="85000"/>
                      <a:lumOff val="15000"/>
                    </a:schemeClr>
                  </a:solidFill>
                  <a:latin typeface="+mj-ea"/>
                  <a:ea typeface="+mj-ea"/>
                </a:rPr>
                <a:t>输入标题</a:t>
              </a:r>
            </a:p>
          </p:txBody>
        </p:sp>
      </p:grpSp>
      <p:grpSp>
        <p:nvGrpSpPr>
          <p:cNvPr id="80" name="组合 79"/>
          <p:cNvGrpSpPr/>
          <p:nvPr/>
        </p:nvGrpSpPr>
        <p:grpSpPr>
          <a:xfrm>
            <a:off x="4091332" y="3529729"/>
            <a:ext cx="2092714" cy="323558"/>
            <a:chOff x="814328" y="3219334"/>
            <a:chExt cx="2797200" cy="432536"/>
          </a:xfrm>
        </p:grpSpPr>
        <p:grpSp>
          <p:nvGrpSpPr>
            <p:cNvPr id="81" name="组合 80"/>
            <p:cNvGrpSpPr/>
            <p:nvPr/>
          </p:nvGrpSpPr>
          <p:grpSpPr>
            <a:xfrm>
              <a:off x="814328" y="3219334"/>
              <a:ext cx="2797200" cy="432536"/>
              <a:chOff x="2173927" y="3285519"/>
              <a:chExt cx="3549387" cy="548848"/>
            </a:xfrm>
          </p:grpSpPr>
          <p:grpSp>
            <p:nvGrpSpPr>
              <p:cNvPr id="83" name="组合 82"/>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85" name="圆角矩形 84"/>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sp>
              <p:nvSpPr>
                <p:cNvPr id="86" name="圆角矩形 85"/>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85000"/>
                        <a:lumOff val="15000"/>
                      </a:schemeClr>
                    </a:solidFill>
                    <a:latin typeface="+mj-ea"/>
                    <a:ea typeface="+mj-ea"/>
                  </a:endParaRPr>
                </a:p>
              </p:txBody>
            </p:sp>
          </p:grpSp>
          <p:sp>
            <p:nvSpPr>
              <p:cNvPr id="84" name="椭圆 83"/>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grpSp>
        <p:sp>
          <p:nvSpPr>
            <p:cNvPr id="82" name="TextBox 24"/>
            <p:cNvSpPr txBox="1"/>
            <p:nvPr/>
          </p:nvSpPr>
          <p:spPr>
            <a:xfrm>
              <a:off x="1224125" y="3310419"/>
              <a:ext cx="2191136" cy="2880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b="0" dirty="0">
                  <a:solidFill>
                    <a:schemeClr val="tx1">
                      <a:lumMod val="85000"/>
                      <a:lumOff val="15000"/>
                    </a:schemeClr>
                  </a:solidFill>
                  <a:latin typeface="+mj-ea"/>
                  <a:ea typeface="+mj-ea"/>
                </a:rPr>
                <a:t>输入标题</a:t>
              </a:r>
            </a:p>
          </p:txBody>
        </p:sp>
      </p:grpSp>
      <p:sp>
        <p:nvSpPr>
          <p:cNvPr id="3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161310126"/>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 presetClass="entr" presetSubtype="2" fill="hold" grpId="0" nodeType="withEffect">
                                  <p:stCondLst>
                                    <p:cond delay="500"/>
                                  </p:stCondLst>
                                  <p:childTnLst>
                                    <p:set>
                                      <p:cBhvr>
                                        <p:cTn id="9" dur="1" fill="hold">
                                          <p:stCondLst>
                                            <p:cond delay="0"/>
                                          </p:stCondLst>
                                        </p:cTn>
                                        <p:tgtEl>
                                          <p:spTgt spid="72"/>
                                        </p:tgtEl>
                                        <p:attrNameLst>
                                          <p:attrName>style.visibility</p:attrName>
                                        </p:attrNameLst>
                                      </p:cBhvr>
                                      <p:to>
                                        <p:strVal val="visible"/>
                                      </p:to>
                                    </p:set>
                                    <p:anim calcmode="lin" valueType="num">
                                      <p:cBhvr additive="base">
                                        <p:cTn id="10" dur="500" fill="hold"/>
                                        <p:tgtEl>
                                          <p:spTgt spid="72"/>
                                        </p:tgtEl>
                                        <p:attrNameLst>
                                          <p:attrName>ppt_x</p:attrName>
                                        </p:attrNameLst>
                                      </p:cBhvr>
                                      <p:tavLst>
                                        <p:tav tm="0">
                                          <p:val>
                                            <p:strVal val="1+#ppt_w/2"/>
                                          </p:val>
                                        </p:tav>
                                        <p:tav tm="100000">
                                          <p:val>
                                            <p:strVal val="#ppt_x"/>
                                          </p:val>
                                        </p:tav>
                                      </p:tavLst>
                                    </p:anim>
                                    <p:anim calcmode="lin" valueType="num">
                                      <p:cBhvr additive="base">
                                        <p:cTn id="11" dur="500" fill="hold"/>
                                        <p:tgtEl>
                                          <p:spTgt spid="72"/>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50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0-#ppt_w/2"/>
                                          </p:val>
                                        </p:tav>
                                        <p:tav tm="100000">
                                          <p:val>
                                            <p:strVal val="#ppt_x"/>
                                          </p:val>
                                        </p:tav>
                                      </p:tavLst>
                                    </p:anim>
                                    <p:anim calcmode="lin" valueType="num">
                                      <p:cBhvr additive="base">
                                        <p:cTn id="15" dur="500" fill="hold"/>
                                        <p:tgtEl>
                                          <p:spTgt spid="31"/>
                                        </p:tgtEl>
                                        <p:attrNameLst>
                                          <p:attrName>ppt_y</p:attrName>
                                        </p:attrNameLst>
                                      </p:cBhvr>
                                      <p:tavLst>
                                        <p:tav tm="0">
                                          <p:val>
                                            <p:strVal val="#ppt_y"/>
                                          </p:val>
                                        </p:tav>
                                        <p:tav tm="100000">
                                          <p:val>
                                            <p:strVal val="#ppt_y"/>
                                          </p:val>
                                        </p:tav>
                                      </p:tavLst>
                                    </p:anim>
                                  </p:childTnLst>
                                </p:cTn>
                              </p:par>
                              <p:par>
                                <p:cTn id="16" presetID="49" presetClass="entr" presetSubtype="0" decel="100000" fill="hold" nodeType="withEffect">
                                  <p:stCondLst>
                                    <p:cond delay="125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 calcmode="lin" valueType="num">
                                      <p:cBhvr>
                                        <p:cTn id="20" dur="500" fill="hold"/>
                                        <p:tgtEl>
                                          <p:spTgt spid="49"/>
                                        </p:tgtEl>
                                        <p:attrNameLst>
                                          <p:attrName>style.rotation</p:attrName>
                                        </p:attrNameLst>
                                      </p:cBhvr>
                                      <p:tavLst>
                                        <p:tav tm="0">
                                          <p:val>
                                            <p:fltVal val="360"/>
                                          </p:val>
                                        </p:tav>
                                        <p:tav tm="100000">
                                          <p:val>
                                            <p:fltVal val="0"/>
                                          </p:val>
                                        </p:tav>
                                      </p:tavLst>
                                    </p:anim>
                                    <p:animEffect transition="in" filter="fade">
                                      <p:cBhvr>
                                        <p:cTn id="21" dur="500"/>
                                        <p:tgtEl>
                                          <p:spTgt spid="49"/>
                                        </p:tgtEl>
                                      </p:cBhvr>
                                    </p:animEffect>
                                  </p:childTnLst>
                                </p:cTn>
                              </p:par>
                              <p:par>
                                <p:cTn id="22" presetID="53" presetClass="entr" presetSubtype="16" fill="hold" grpId="0" nodeType="withEffect">
                                  <p:stCondLst>
                                    <p:cond delay="175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ppt_w</p:attrName>
                                        </p:attrNameLst>
                                      </p:cBhvr>
                                      <p:tavLst>
                                        <p:tav tm="0">
                                          <p:val>
                                            <p:fltVal val="0"/>
                                          </p:val>
                                        </p:tav>
                                        <p:tav tm="100000">
                                          <p:val>
                                            <p:strVal val="#ppt_w"/>
                                          </p:val>
                                        </p:tav>
                                      </p:tavLst>
                                    </p:anim>
                                    <p:anim calcmode="lin" valueType="num">
                                      <p:cBhvr>
                                        <p:cTn id="25" dur="500" fill="hold"/>
                                        <p:tgtEl>
                                          <p:spTgt spid="32"/>
                                        </p:tgtEl>
                                        <p:attrNameLst>
                                          <p:attrName>ppt_h</p:attrName>
                                        </p:attrNameLst>
                                      </p:cBhvr>
                                      <p:tavLst>
                                        <p:tav tm="0">
                                          <p:val>
                                            <p:fltVal val="0"/>
                                          </p:val>
                                        </p:tav>
                                        <p:tav tm="100000">
                                          <p:val>
                                            <p:strVal val="#ppt_h"/>
                                          </p:val>
                                        </p:tav>
                                      </p:tavLst>
                                    </p:anim>
                                    <p:animEffect transition="in" filter="fade">
                                      <p:cBhvr>
                                        <p:cTn id="26" dur="500"/>
                                        <p:tgtEl>
                                          <p:spTgt spid="32"/>
                                        </p:tgtEl>
                                      </p:cBhvr>
                                    </p:animEffect>
                                  </p:childTnLst>
                                </p:cTn>
                              </p:par>
                              <p:par>
                                <p:cTn id="27" presetID="53" presetClass="entr" presetSubtype="16" fill="hold" grpId="0" nodeType="withEffect">
                                  <p:stCondLst>
                                    <p:cond delay="1250"/>
                                  </p:stCondLst>
                                  <p:childTnLst>
                                    <p:set>
                                      <p:cBhvr>
                                        <p:cTn id="28" dur="1" fill="hold">
                                          <p:stCondLst>
                                            <p:cond delay="0"/>
                                          </p:stCondLst>
                                        </p:cTn>
                                        <p:tgtEl>
                                          <p:spTgt spid="56"/>
                                        </p:tgtEl>
                                        <p:attrNameLst>
                                          <p:attrName>style.visibility</p:attrName>
                                        </p:attrNameLst>
                                      </p:cBhvr>
                                      <p:to>
                                        <p:strVal val="visible"/>
                                      </p:to>
                                    </p:set>
                                    <p:anim calcmode="lin" valueType="num">
                                      <p:cBhvr>
                                        <p:cTn id="29" dur="500" fill="hold"/>
                                        <p:tgtEl>
                                          <p:spTgt spid="56"/>
                                        </p:tgtEl>
                                        <p:attrNameLst>
                                          <p:attrName>ppt_w</p:attrName>
                                        </p:attrNameLst>
                                      </p:cBhvr>
                                      <p:tavLst>
                                        <p:tav tm="0">
                                          <p:val>
                                            <p:fltVal val="0"/>
                                          </p:val>
                                        </p:tav>
                                        <p:tav tm="100000">
                                          <p:val>
                                            <p:strVal val="#ppt_w"/>
                                          </p:val>
                                        </p:tav>
                                      </p:tavLst>
                                    </p:anim>
                                    <p:anim calcmode="lin" valueType="num">
                                      <p:cBhvr>
                                        <p:cTn id="30" dur="500" fill="hold"/>
                                        <p:tgtEl>
                                          <p:spTgt spid="56"/>
                                        </p:tgtEl>
                                        <p:attrNameLst>
                                          <p:attrName>ppt_h</p:attrName>
                                        </p:attrNameLst>
                                      </p:cBhvr>
                                      <p:tavLst>
                                        <p:tav tm="0">
                                          <p:val>
                                            <p:fltVal val="0"/>
                                          </p:val>
                                        </p:tav>
                                        <p:tav tm="100000">
                                          <p:val>
                                            <p:strVal val="#ppt_h"/>
                                          </p:val>
                                        </p:tav>
                                      </p:tavLst>
                                    </p:anim>
                                    <p:animEffect transition="in" filter="fade">
                                      <p:cBhvr>
                                        <p:cTn id="31" dur="500"/>
                                        <p:tgtEl>
                                          <p:spTgt spid="56"/>
                                        </p:tgtEl>
                                      </p:cBhvr>
                                    </p:animEffect>
                                  </p:childTnLst>
                                </p:cTn>
                              </p:par>
                              <p:par>
                                <p:cTn id="32" presetID="53" presetClass="entr" presetSubtype="16" fill="hold" grpId="0" nodeType="withEffect">
                                  <p:stCondLst>
                                    <p:cond delay="1500"/>
                                  </p:stCondLst>
                                  <p:childTnLst>
                                    <p:set>
                                      <p:cBhvr>
                                        <p:cTn id="33" dur="1" fill="hold">
                                          <p:stCondLst>
                                            <p:cond delay="0"/>
                                          </p:stCondLst>
                                        </p:cTn>
                                        <p:tgtEl>
                                          <p:spTgt spid="57"/>
                                        </p:tgtEl>
                                        <p:attrNameLst>
                                          <p:attrName>style.visibility</p:attrName>
                                        </p:attrNameLst>
                                      </p:cBhvr>
                                      <p:to>
                                        <p:strVal val="visible"/>
                                      </p:to>
                                    </p:set>
                                    <p:anim calcmode="lin" valueType="num">
                                      <p:cBhvr>
                                        <p:cTn id="34" dur="500" fill="hold"/>
                                        <p:tgtEl>
                                          <p:spTgt spid="57"/>
                                        </p:tgtEl>
                                        <p:attrNameLst>
                                          <p:attrName>ppt_w</p:attrName>
                                        </p:attrNameLst>
                                      </p:cBhvr>
                                      <p:tavLst>
                                        <p:tav tm="0">
                                          <p:val>
                                            <p:fltVal val="0"/>
                                          </p:val>
                                        </p:tav>
                                        <p:tav tm="100000">
                                          <p:val>
                                            <p:strVal val="#ppt_w"/>
                                          </p:val>
                                        </p:tav>
                                      </p:tavLst>
                                    </p:anim>
                                    <p:anim calcmode="lin" valueType="num">
                                      <p:cBhvr>
                                        <p:cTn id="35" dur="500" fill="hold"/>
                                        <p:tgtEl>
                                          <p:spTgt spid="57"/>
                                        </p:tgtEl>
                                        <p:attrNameLst>
                                          <p:attrName>ppt_h</p:attrName>
                                        </p:attrNameLst>
                                      </p:cBhvr>
                                      <p:tavLst>
                                        <p:tav tm="0">
                                          <p:val>
                                            <p:fltVal val="0"/>
                                          </p:val>
                                        </p:tav>
                                        <p:tav tm="100000">
                                          <p:val>
                                            <p:strVal val="#ppt_h"/>
                                          </p:val>
                                        </p:tav>
                                      </p:tavLst>
                                    </p:anim>
                                    <p:animEffect transition="in" filter="fade">
                                      <p:cBhvr>
                                        <p:cTn id="36" dur="500"/>
                                        <p:tgtEl>
                                          <p:spTgt spid="57"/>
                                        </p:tgtEl>
                                      </p:cBhvr>
                                    </p:animEffect>
                                  </p:childTnLst>
                                </p:cTn>
                              </p:par>
                              <p:par>
                                <p:cTn id="37" presetID="53" presetClass="entr" presetSubtype="16" fill="hold" grpId="0" nodeType="withEffect">
                                  <p:stCondLst>
                                    <p:cond delay="1750"/>
                                  </p:stCondLst>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ppt_w</p:attrName>
                                        </p:attrNameLst>
                                      </p:cBhvr>
                                      <p:tavLst>
                                        <p:tav tm="0">
                                          <p:val>
                                            <p:fltVal val="0"/>
                                          </p:val>
                                        </p:tav>
                                        <p:tav tm="100000">
                                          <p:val>
                                            <p:strVal val="#ppt_w"/>
                                          </p:val>
                                        </p:tav>
                                      </p:tavLst>
                                    </p:anim>
                                    <p:anim calcmode="lin" valueType="num">
                                      <p:cBhvr>
                                        <p:cTn id="40" dur="500" fill="hold"/>
                                        <p:tgtEl>
                                          <p:spTgt spid="58"/>
                                        </p:tgtEl>
                                        <p:attrNameLst>
                                          <p:attrName>ppt_h</p:attrName>
                                        </p:attrNameLst>
                                      </p:cBhvr>
                                      <p:tavLst>
                                        <p:tav tm="0">
                                          <p:val>
                                            <p:fltVal val="0"/>
                                          </p:val>
                                        </p:tav>
                                        <p:tav tm="100000">
                                          <p:val>
                                            <p:strVal val="#ppt_h"/>
                                          </p:val>
                                        </p:tav>
                                      </p:tavLst>
                                    </p:anim>
                                    <p:animEffect transition="in" filter="fade">
                                      <p:cBhvr>
                                        <p:cTn id="41" dur="500"/>
                                        <p:tgtEl>
                                          <p:spTgt spid="58"/>
                                        </p:tgtEl>
                                      </p:cBhvr>
                                    </p:animEffect>
                                  </p:childTnLst>
                                </p:cTn>
                              </p:par>
                              <p:par>
                                <p:cTn id="42" presetID="53" presetClass="entr" presetSubtype="16" fill="hold" grpId="0" nodeType="withEffect">
                                  <p:stCondLst>
                                    <p:cond delay="1750"/>
                                  </p:stCondLst>
                                  <p:childTnLst>
                                    <p:set>
                                      <p:cBhvr>
                                        <p:cTn id="43" dur="1" fill="hold">
                                          <p:stCondLst>
                                            <p:cond delay="0"/>
                                          </p:stCondLst>
                                        </p:cTn>
                                        <p:tgtEl>
                                          <p:spTgt spid="59"/>
                                        </p:tgtEl>
                                        <p:attrNameLst>
                                          <p:attrName>style.visibility</p:attrName>
                                        </p:attrNameLst>
                                      </p:cBhvr>
                                      <p:to>
                                        <p:strVal val="visible"/>
                                      </p:to>
                                    </p:set>
                                    <p:anim calcmode="lin" valueType="num">
                                      <p:cBhvr>
                                        <p:cTn id="44" dur="500" fill="hold"/>
                                        <p:tgtEl>
                                          <p:spTgt spid="59"/>
                                        </p:tgtEl>
                                        <p:attrNameLst>
                                          <p:attrName>ppt_w</p:attrName>
                                        </p:attrNameLst>
                                      </p:cBhvr>
                                      <p:tavLst>
                                        <p:tav tm="0">
                                          <p:val>
                                            <p:fltVal val="0"/>
                                          </p:val>
                                        </p:tav>
                                        <p:tav tm="100000">
                                          <p:val>
                                            <p:strVal val="#ppt_w"/>
                                          </p:val>
                                        </p:tav>
                                      </p:tavLst>
                                    </p:anim>
                                    <p:anim calcmode="lin" valueType="num">
                                      <p:cBhvr>
                                        <p:cTn id="45" dur="500" fill="hold"/>
                                        <p:tgtEl>
                                          <p:spTgt spid="59"/>
                                        </p:tgtEl>
                                        <p:attrNameLst>
                                          <p:attrName>ppt_h</p:attrName>
                                        </p:attrNameLst>
                                      </p:cBhvr>
                                      <p:tavLst>
                                        <p:tav tm="0">
                                          <p:val>
                                            <p:fltVal val="0"/>
                                          </p:val>
                                        </p:tav>
                                        <p:tav tm="100000">
                                          <p:val>
                                            <p:strVal val="#ppt_h"/>
                                          </p:val>
                                        </p:tav>
                                      </p:tavLst>
                                    </p:anim>
                                    <p:animEffect transition="in" filter="fade">
                                      <p:cBhvr>
                                        <p:cTn id="46" dur="500"/>
                                        <p:tgtEl>
                                          <p:spTgt spid="59"/>
                                        </p:tgtEl>
                                      </p:cBhvr>
                                    </p:animEffect>
                                  </p:childTnLst>
                                </p:cTn>
                              </p:par>
                              <p:par>
                                <p:cTn id="47" presetID="12" presetClass="entr" presetSubtype="8" fill="hold" nodeType="withEffect">
                                  <p:stCondLst>
                                    <p:cond delay="1500"/>
                                  </p:stCondLst>
                                  <p:childTnLst>
                                    <p:set>
                                      <p:cBhvr>
                                        <p:cTn id="48" dur="1" fill="hold">
                                          <p:stCondLst>
                                            <p:cond delay="0"/>
                                          </p:stCondLst>
                                        </p:cTn>
                                        <p:tgtEl>
                                          <p:spTgt spid="73"/>
                                        </p:tgtEl>
                                        <p:attrNameLst>
                                          <p:attrName>style.visibility</p:attrName>
                                        </p:attrNameLst>
                                      </p:cBhvr>
                                      <p:to>
                                        <p:strVal val="visible"/>
                                      </p:to>
                                    </p:set>
                                    <p:anim calcmode="lin" valueType="num">
                                      <p:cBhvr additive="base">
                                        <p:cTn id="49" dur="350"/>
                                        <p:tgtEl>
                                          <p:spTgt spid="73"/>
                                        </p:tgtEl>
                                        <p:attrNameLst>
                                          <p:attrName>ppt_x</p:attrName>
                                        </p:attrNameLst>
                                      </p:cBhvr>
                                      <p:tavLst>
                                        <p:tav tm="0">
                                          <p:val>
                                            <p:strVal val="#ppt_x-#ppt_w*1.125000"/>
                                          </p:val>
                                        </p:tav>
                                        <p:tav tm="100000">
                                          <p:val>
                                            <p:strVal val="#ppt_x"/>
                                          </p:val>
                                        </p:tav>
                                      </p:tavLst>
                                    </p:anim>
                                    <p:animEffect transition="in" filter="wipe(right)">
                                      <p:cBhvr>
                                        <p:cTn id="50" dur="350"/>
                                        <p:tgtEl>
                                          <p:spTgt spid="73"/>
                                        </p:tgtEl>
                                      </p:cBhvr>
                                    </p:animEffect>
                                  </p:childTnLst>
                                </p:cTn>
                              </p:par>
                              <p:par>
                                <p:cTn id="51" presetID="12" presetClass="entr" presetSubtype="8" fill="hold" nodeType="withEffect">
                                  <p:stCondLst>
                                    <p:cond delay="1750"/>
                                  </p:stCondLst>
                                  <p:childTnLst>
                                    <p:set>
                                      <p:cBhvr>
                                        <p:cTn id="52" dur="1" fill="hold">
                                          <p:stCondLst>
                                            <p:cond delay="0"/>
                                          </p:stCondLst>
                                        </p:cTn>
                                        <p:tgtEl>
                                          <p:spTgt spid="80"/>
                                        </p:tgtEl>
                                        <p:attrNameLst>
                                          <p:attrName>style.visibility</p:attrName>
                                        </p:attrNameLst>
                                      </p:cBhvr>
                                      <p:to>
                                        <p:strVal val="visible"/>
                                      </p:to>
                                    </p:set>
                                    <p:anim calcmode="lin" valueType="num">
                                      <p:cBhvr additive="base">
                                        <p:cTn id="53" dur="350"/>
                                        <p:tgtEl>
                                          <p:spTgt spid="80"/>
                                        </p:tgtEl>
                                        <p:attrNameLst>
                                          <p:attrName>ppt_x</p:attrName>
                                        </p:attrNameLst>
                                      </p:cBhvr>
                                      <p:tavLst>
                                        <p:tav tm="0">
                                          <p:val>
                                            <p:strVal val="#ppt_x-#ppt_w*1.125000"/>
                                          </p:val>
                                        </p:tav>
                                        <p:tav tm="100000">
                                          <p:val>
                                            <p:strVal val="#ppt_x"/>
                                          </p:val>
                                        </p:tav>
                                      </p:tavLst>
                                    </p:anim>
                                    <p:animEffect transition="in" filter="wipe(right)">
                                      <p:cBhvr>
                                        <p:cTn id="54" dur="350"/>
                                        <p:tgtEl>
                                          <p:spTgt spid="80"/>
                                        </p:tgtEl>
                                      </p:cBhvr>
                                    </p:animEffect>
                                  </p:childTnLst>
                                </p:cTn>
                              </p:par>
                              <p:par>
                                <p:cTn id="55" presetID="22" presetClass="entr" presetSubtype="8" fill="hold" grpId="0" nodeType="withEffect">
                                  <p:stCondLst>
                                    <p:cond delay="2000"/>
                                  </p:stCondLst>
                                  <p:childTnLst>
                                    <p:set>
                                      <p:cBhvr>
                                        <p:cTn id="56" dur="1" fill="hold">
                                          <p:stCondLst>
                                            <p:cond delay="0"/>
                                          </p:stCondLst>
                                        </p:cTn>
                                        <p:tgtEl>
                                          <p:spTgt spid="34"/>
                                        </p:tgtEl>
                                        <p:attrNameLst>
                                          <p:attrName>style.visibility</p:attrName>
                                        </p:attrNameLst>
                                      </p:cBhvr>
                                      <p:to>
                                        <p:strVal val="visible"/>
                                      </p:to>
                                    </p:set>
                                    <p:animEffect transition="in" filter="wipe(left)">
                                      <p:cBhvr>
                                        <p:cTn id="57" dur="500"/>
                                        <p:tgtEl>
                                          <p:spTgt spid="34"/>
                                        </p:tgtEl>
                                      </p:cBhvr>
                                    </p:animEffect>
                                  </p:childTnLst>
                                </p:cTn>
                              </p:par>
                              <p:par>
                                <p:cTn id="58" presetID="22" presetClass="entr" presetSubtype="8" fill="hold" grpId="0" nodeType="withEffect">
                                  <p:stCondLst>
                                    <p:cond delay="2000"/>
                                  </p:stCondLst>
                                  <p:childTnLst>
                                    <p:set>
                                      <p:cBhvr>
                                        <p:cTn id="59" dur="1" fill="hold">
                                          <p:stCondLst>
                                            <p:cond delay="0"/>
                                          </p:stCondLst>
                                        </p:cTn>
                                        <p:tgtEl>
                                          <p:spTgt spid="64"/>
                                        </p:tgtEl>
                                        <p:attrNameLst>
                                          <p:attrName>style.visibility</p:attrName>
                                        </p:attrNameLst>
                                      </p:cBhvr>
                                      <p:to>
                                        <p:strVal val="visible"/>
                                      </p:to>
                                    </p:set>
                                    <p:animEffect transition="in" filter="wipe(left)">
                                      <p:cBhvr>
                                        <p:cTn id="6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4" grpId="0"/>
      <p:bldP spid="56" grpId="0" animBg="1"/>
      <p:bldP spid="57" grpId="0" animBg="1"/>
      <p:bldP spid="58" grpId="0" animBg="1"/>
      <p:bldP spid="59" grpId="0" animBg="1"/>
      <p:bldP spid="64" grpId="0"/>
      <p:bldP spid="72" grpId="0" animBg="1"/>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54"/>
          <p:cNvSpPr/>
          <p:nvPr/>
        </p:nvSpPr>
        <p:spPr>
          <a:xfrm>
            <a:off x="2836417" y="1796261"/>
            <a:ext cx="3478104"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TextBox 3"/>
          <p:cNvSpPr txBox="1"/>
          <p:nvPr/>
        </p:nvSpPr>
        <p:spPr>
          <a:xfrm>
            <a:off x="1614966" y="1615992"/>
            <a:ext cx="675995" cy="284742"/>
          </a:xfrm>
          <a:prstGeom prst="rect">
            <a:avLst/>
          </a:prstGeom>
          <a:noFill/>
        </p:spPr>
        <p:txBody>
          <a:bodyPr wrap="none" lIns="68580" tIns="34290" rIns="68580" bIns="34290" rtlCol="0">
            <a:spAutoFit/>
          </a:bodyPr>
          <a:lstStyle/>
          <a:p>
            <a:pPr algn="ctr"/>
            <a:r>
              <a:rPr lang="zh-CN" altLang="en-US" b="1" dirty="0">
                <a:latin typeface="微软雅黑" pitchFamily="34" charset="-122"/>
                <a:ea typeface="微软雅黑" pitchFamily="34" charset="-122"/>
              </a:rPr>
              <a:t>主题一</a:t>
            </a:r>
          </a:p>
        </p:txBody>
      </p:sp>
      <p:cxnSp>
        <p:nvCxnSpPr>
          <p:cNvPr id="12" name="直接连接符 11"/>
          <p:cNvCxnSpPr/>
          <p:nvPr/>
        </p:nvCxnSpPr>
        <p:spPr>
          <a:xfrm flipV="1">
            <a:off x="2639368" y="1792279"/>
            <a:ext cx="1914176" cy="2123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054200" y="1792280"/>
            <a:ext cx="1499343" cy="105434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927149" y="1792281"/>
            <a:ext cx="626394" cy="1779464"/>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4553544" y="1792281"/>
            <a:ext cx="670659" cy="1717151"/>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flipV="1">
            <a:off x="4553543" y="1792280"/>
            <a:ext cx="1465431" cy="105434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553543" y="1792278"/>
            <a:ext cx="1861526" cy="13806"/>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2854779" y="2448805"/>
            <a:ext cx="660218" cy="660132"/>
          </a:xfrm>
          <a:prstGeom prst="ellipse">
            <a:avLst/>
          </a:prstGeom>
          <a:solidFill>
            <a:srgbClr val="0070C0"/>
          </a:solidFill>
          <a:ln/>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19" name="椭圆 18"/>
          <p:cNvSpPr/>
          <p:nvPr/>
        </p:nvSpPr>
        <p:spPr>
          <a:xfrm>
            <a:off x="3636369" y="3179365"/>
            <a:ext cx="660218" cy="660132"/>
          </a:xfrm>
          <a:prstGeom prst="ellipse">
            <a:avLst/>
          </a:prstGeom>
          <a:solidFill>
            <a:srgbClr val="0070C0"/>
          </a:solidFill>
          <a:ln/>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0" name="椭圆 19"/>
          <p:cNvSpPr/>
          <p:nvPr/>
        </p:nvSpPr>
        <p:spPr>
          <a:xfrm>
            <a:off x="4888872" y="3145626"/>
            <a:ext cx="660218" cy="660132"/>
          </a:xfrm>
          <a:prstGeom prst="ellipse">
            <a:avLst/>
          </a:prstGeom>
          <a:solidFill>
            <a:srgbClr val="0070C0"/>
          </a:solidFill>
          <a:ln/>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1" name="椭圆 20"/>
          <p:cNvSpPr/>
          <p:nvPr/>
        </p:nvSpPr>
        <p:spPr>
          <a:xfrm>
            <a:off x="5642412" y="2351946"/>
            <a:ext cx="660218" cy="660132"/>
          </a:xfrm>
          <a:prstGeom prst="ellipse">
            <a:avLst/>
          </a:prstGeom>
          <a:solidFill>
            <a:srgbClr val="0070C0"/>
          </a:solidFill>
          <a:ln/>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2" name="椭圆 21"/>
          <p:cNvSpPr/>
          <p:nvPr/>
        </p:nvSpPr>
        <p:spPr>
          <a:xfrm>
            <a:off x="5940926" y="1484231"/>
            <a:ext cx="660218" cy="660132"/>
          </a:xfrm>
          <a:prstGeom prst="ellipse">
            <a:avLst/>
          </a:prstGeom>
          <a:solidFill>
            <a:srgbClr val="0070C0"/>
          </a:solidFill>
          <a:ln/>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3" name="椭圆 22"/>
          <p:cNvSpPr/>
          <p:nvPr/>
        </p:nvSpPr>
        <p:spPr>
          <a:xfrm>
            <a:off x="2574025" y="1472828"/>
            <a:ext cx="660218" cy="660132"/>
          </a:xfrm>
          <a:prstGeom prst="ellipse">
            <a:avLst/>
          </a:prstGeom>
          <a:solidFill>
            <a:srgbClr val="0070C0"/>
          </a:solidFill>
          <a:ln/>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4" name="TextBox 16"/>
          <p:cNvSpPr txBox="1"/>
          <p:nvPr/>
        </p:nvSpPr>
        <p:spPr>
          <a:xfrm>
            <a:off x="35501" y="1895282"/>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5" name="TextBox 17"/>
          <p:cNvSpPr txBox="1"/>
          <p:nvPr/>
        </p:nvSpPr>
        <p:spPr>
          <a:xfrm>
            <a:off x="2119089" y="2768120"/>
            <a:ext cx="675994" cy="284742"/>
          </a:xfrm>
          <a:prstGeom prst="rect">
            <a:avLst/>
          </a:prstGeom>
          <a:noFill/>
        </p:spPr>
        <p:txBody>
          <a:bodyPr wrap="none" lIns="68580" tIns="34290" rIns="68580" bIns="34290" rtlCol="0">
            <a:spAutoFit/>
          </a:bodyPr>
          <a:lstStyle/>
          <a:p>
            <a:pPr algn="ctr"/>
            <a:r>
              <a:rPr lang="zh-CN" altLang="en-US" b="1" dirty="0">
                <a:latin typeface="微软雅黑" pitchFamily="34" charset="-122"/>
                <a:ea typeface="微软雅黑" pitchFamily="34" charset="-122"/>
              </a:rPr>
              <a:t>主题二</a:t>
            </a:r>
          </a:p>
        </p:txBody>
      </p:sp>
      <p:sp>
        <p:nvSpPr>
          <p:cNvPr id="26" name="TextBox 18"/>
          <p:cNvSpPr txBox="1"/>
          <p:nvPr/>
        </p:nvSpPr>
        <p:spPr>
          <a:xfrm>
            <a:off x="539623" y="3047410"/>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7" name="TextBox 19"/>
          <p:cNvSpPr txBox="1"/>
          <p:nvPr/>
        </p:nvSpPr>
        <p:spPr>
          <a:xfrm>
            <a:off x="3031964" y="3704224"/>
            <a:ext cx="675994" cy="284742"/>
          </a:xfrm>
          <a:prstGeom prst="rect">
            <a:avLst/>
          </a:prstGeom>
          <a:noFill/>
        </p:spPr>
        <p:txBody>
          <a:bodyPr wrap="none" lIns="68580" tIns="34290" rIns="68580" bIns="34290" rtlCol="0">
            <a:spAutoFit/>
          </a:bodyPr>
          <a:lstStyle/>
          <a:p>
            <a:pPr algn="ctr"/>
            <a:r>
              <a:rPr lang="zh-CN" altLang="en-US" b="1" dirty="0">
                <a:latin typeface="微软雅黑" pitchFamily="34" charset="-122"/>
                <a:ea typeface="微软雅黑" pitchFamily="34" charset="-122"/>
              </a:rPr>
              <a:t>主题三</a:t>
            </a:r>
          </a:p>
        </p:txBody>
      </p:sp>
      <p:sp>
        <p:nvSpPr>
          <p:cNvPr id="28" name="TextBox 20"/>
          <p:cNvSpPr txBox="1"/>
          <p:nvPr/>
        </p:nvSpPr>
        <p:spPr>
          <a:xfrm>
            <a:off x="1452498" y="3983514"/>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29" name="TextBox 21"/>
          <p:cNvSpPr txBox="1"/>
          <p:nvPr/>
        </p:nvSpPr>
        <p:spPr>
          <a:xfrm>
            <a:off x="5436805" y="3723878"/>
            <a:ext cx="675995" cy="284742"/>
          </a:xfrm>
          <a:prstGeom prst="rect">
            <a:avLst/>
          </a:prstGeom>
          <a:noFill/>
        </p:spPr>
        <p:txBody>
          <a:bodyPr wrap="none" lIns="68580" tIns="34290" rIns="68580" bIns="34290" rtlCol="0">
            <a:spAutoFit/>
          </a:bodyPr>
          <a:lstStyle/>
          <a:p>
            <a:r>
              <a:rPr lang="zh-CN" altLang="en-US" b="1" dirty="0">
                <a:latin typeface="微软雅黑" pitchFamily="34" charset="-122"/>
                <a:ea typeface="微软雅黑" pitchFamily="34" charset="-122"/>
              </a:rPr>
              <a:t>主题四</a:t>
            </a:r>
          </a:p>
        </p:txBody>
      </p:sp>
      <p:sp>
        <p:nvSpPr>
          <p:cNvPr id="30" name="TextBox 22"/>
          <p:cNvSpPr txBox="1"/>
          <p:nvPr/>
        </p:nvSpPr>
        <p:spPr>
          <a:xfrm>
            <a:off x="5184744" y="4003793"/>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31" name="TextBox 23"/>
          <p:cNvSpPr txBox="1"/>
          <p:nvPr/>
        </p:nvSpPr>
        <p:spPr>
          <a:xfrm>
            <a:off x="6265004" y="2788911"/>
            <a:ext cx="675995" cy="284742"/>
          </a:xfrm>
          <a:prstGeom prst="rect">
            <a:avLst/>
          </a:prstGeom>
          <a:noFill/>
        </p:spPr>
        <p:txBody>
          <a:bodyPr wrap="none" lIns="68580" tIns="34290" rIns="68580" bIns="34290" rtlCol="0">
            <a:spAutoFit/>
          </a:bodyPr>
          <a:lstStyle/>
          <a:p>
            <a:r>
              <a:rPr lang="zh-CN" altLang="en-US" b="1" dirty="0">
                <a:latin typeface="微软雅黑" pitchFamily="34" charset="-122"/>
                <a:ea typeface="微软雅黑" pitchFamily="34" charset="-122"/>
              </a:rPr>
              <a:t>主题五</a:t>
            </a:r>
          </a:p>
        </p:txBody>
      </p:sp>
      <p:sp>
        <p:nvSpPr>
          <p:cNvPr id="32" name="TextBox 24"/>
          <p:cNvSpPr txBox="1"/>
          <p:nvPr/>
        </p:nvSpPr>
        <p:spPr>
          <a:xfrm>
            <a:off x="6012943" y="3068826"/>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sp>
        <p:nvSpPr>
          <p:cNvPr id="33" name="TextBox 25"/>
          <p:cNvSpPr txBox="1"/>
          <p:nvPr/>
        </p:nvSpPr>
        <p:spPr>
          <a:xfrm>
            <a:off x="6733117" y="1765661"/>
            <a:ext cx="675995" cy="284742"/>
          </a:xfrm>
          <a:prstGeom prst="rect">
            <a:avLst/>
          </a:prstGeom>
          <a:noFill/>
        </p:spPr>
        <p:txBody>
          <a:bodyPr wrap="none" lIns="68580" tIns="34290" rIns="68580" bIns="34290" rtlCol="0">
            <a:spAutoFit/>
          </a:bodyPr>
          <a:lstStyle/>
          <a:p>
            <a:r>
              <a:rPr lang="zh-CN" altLang="en-US" b="1" dirty="0">
                <a:latin typeface="微软雅黑" pitchFamily="34" charset="-122"/>
                <a:ea typeface="微软雅黑" pitchFamily="34" charset="-122"/>
              </a:rPr>
              <a:t>主题六</a:t>
            </a:r>
          </a:p>
        </p:txBody>
      </p:sp>
      <p:sp>
        <p:nvSpPr>
          <p:cNvPr id="34" name="TextBox 26"/>
          <p:cNvSpPr txBox="1"/>
          <p:nvPr/>
        </p:nvSpPr>
        <p:spPr>
          <a:xfrm>
            <a:off x="6481056" y="2045576"/>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a:t>
            </a:r>
          </a:p>
        </p:txBody>
      </p:sp>
      <p:grpSp>
        <p:nvGrpSpPr>
          <p:cNvPr id="35" name="组合 34"/>
          <p:cNvGrpSpPr/>
          <p:nvPr/>
        </p:nvGrpSpPr>
        <p:grpSpPr>
          <a:xfrm>
            <a:off x="3852273" y="1091100"/>
            <a:ext cx="1402541" cy="1402358"/>
            <a:chOff x="3851771" y="1163107"/>
            <a:chExt cx="1402358" cy="1402358"/>
          </a:xfrm>
        </p:grpSpPr>
        <p:grpSp>
          <p:nvGrpSpPr>
            <p:cNvPr id="36" name="组合 35"/>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29"/>
            <p:cNvSpPr txBox="1"/>
            <p:nvPr/>
          </p:nvSpPr>
          <p:spPr>
            <a:xfrm>
              <a:off x="3947163" y="1678904"/>
              <a:ext cx="1261720" cy="415498"/>
            </a:xfrm>
            <a:prstGeom prst="rect">
              <a:avLst/>
            </a:prstGeom>
            <a:noFill/>
            <a:effectLst>
              <a:innerShdw blurRad="63500" dist="50800" dir="13500000">
                <a:prstClr val="black">
                  <a:alpha val="50000"/>
                </a:prstClr>
              </a:innerShdw>
            </a:effectLst>
          </p:spPr>
          <p:txBody>
            <a:bodyPr wrap="none" rtlCol="0">
              <a:spAutoFit/>
            </a:bodyPr>
            <a:lstStyle/>
            <a:p>
              <a:pPr algn="ctr">
                <a:defRPr/>
              </a:pPr>
              <a:r>
                <a:rPr lang="zh-CN" altLang="en-US" sz="2100" b="1" dirty="0">
                  <a:solidFill>
                    <a:srgbClr val="0070C0"/>
                  </a:solidFill>
                  <a:latin typeface="微软雅黑" pitchFamily="34" charset="-122"/>
                  <a:ea typeface="微软雅黑" pitchFamily="34" charset="-122"/>
                </a:rPr>
                <a:t>标题文字</a:t>
              </a:r>
            </a:p>
          </p:txBody>
        </p:sp>
      </p:grpSp>
      <p:sp>
        <p:nvSpPr>
          <p:cNvPr id="4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4" fill="hold" nodeType="afterEffect" p14:presetBounceEnd="44000">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14:bounceEnd="44000">
                                          <p:cBhvr additive="base">
                                            <p:cTn id="11" dur="500" fill="hold"/>
                                            <p:tgtEl>
                                              <p:spTgt spid="35"/>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downRight)">
                                          <p:cBhvr>
                                            <p:cTn id="25" dur="500"/>
                                            <p:tgtEl>
                                              <p:spTgt spid="15"/>
                                            </p:tgtEl>
                                          </p:cBhvr>
                                        </p:animEffect>
                                      </p:childTnLst>
                                    </p:cTn>
                                  </p:par>
                                  <p:par>
                                    <p:cTn id="26" presetID="18" presetClass="entr" presetSubtype="6"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trips(downRight)">
                                          <p:cBhvr>
                                            <p:cTn id="28" dur="500"/>
                                            <p:tgtEl>
                                              <p:spTgt spid="16"/>
                                            </p:tgtEl>
                                          </p:cBhvr>
                                        </p:animEffect>
                                      </p:childTnLst>
                                    </p:cTn>
                                  </p:par>
                                  <p:par>
                                    <p:cTn id="29" presetID="18" presetClass="entr" presetSubtype="6"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Right)">
                                          <p:cBhvr>
                                            <p:cTn id="31" dur="500"/>
                                            <p:tgtEl>
                                              <p:spTgt spid="17"/>
                                            </p:tgtEl>
                                          </p:cBhvr>
                                        </p:animEffect>
                                      </p:childTnLst>
                                    </p:cTn>
                                  </p:par>
                                </p:childTnLst>
                              </p:cTn>
                            </p:par>
                            <p:par>
                              <p:cTn id="32" fill="hold">
                                <p:stCondLst>
                                  <p:cond delay="1500"/>
                                </p:stCondLst>
                                <p:childTnLst>
                                  <p:par>
                                    <p:cTn id="33" presetID="2" presetClass="entr" presetSubtype="4" accel="55000" fill="hold" grpId="0" nodeType="afterEffect" p14:presetBounceEnd="58000">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14:bounceEnd="58000">
                                          <p:cBhvr additive="base">
                                            <p:cTn id="35" dur="1500" fill="hold"/>
                                            <p:tgtEl>
                                              <p:spTgt spid="23"/>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14:bounceEnd="58000">
                                          <p:cBhvr additive="base">
                                            <p:cTn id="39" dur="1500" fill="hold"/>
                                            <p:tgtEl>
                                              <p:spTgt spid="18"/>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14:bounceEnd="58000">
                                          <p:cBhvr additive="base">
                                            <p:cTn id="43" dur="1500" fill="hold"/>
                                            <p:tgtEl>
                                              <p:spTgt spid="19"/>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14:bounceEnd="58000">
                                          <p:cBhvr additive="base">
                                            <p:cTn id="47" dur="1500" fill="hold"/>
                                            <p:tgtEl>
                                              <p:spTgt spid="20"/>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20"/>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14:bounceEnd="58000">
                                          <p:cBhvr additive="base">
                                            <p:cTn id="51" dur="1500" fill="hold"/>
                                            <p:tgtEl>
                                              <p:spTgt spid="21"/>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accel="55000" fill="hold" grpId="0" nodeType="withEffect" p14:presetBounceEnd="58000">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14:bounceEnd="58000">
                                          <p:cBhvr additive="base">
                                            <p:cTn id="55" dur="1500" fill="hold"/>
                                            <p:tgtEl>
                                              <p:spTgt spid="22"/>
                                            </p:tgtEl>
                                            <p:attrNameLst>
                                              <p:attrName>ppt_x</p:attrName>
                                            </p:attrNameLst>
                                          </p:cBhvr>
                                          <p:tavLst>
                                            <p:tav tm="0">
                                              <p:val>
                                                <p:strVal val="#ppt_x"/>
                                              </p:val>
                                            </p:tav>
                                            <p:tav tm="100000">
                                              <p:val>
                                                <p:strVal val="#ppt_x"/>
                                              </p:val>
                                            </p:tav>
                                          </p:tavLst>
                                        </p:anim>
                                        <p:anim calcmode="lin" valueType="num" p14:bounceEnd="58000">
                                          <p:cBhvr additive="base">
                                            <p:cTn id="56" dur="1500" fill="hold"/>
                                            <p:tgtEl>
                                              <p:spTgt spid="22"/>
                                            </p:tgtEl>
                                            <p:attrNameLst>
                                              <p:attrName>ppt_y</p:attrName>
                                            </p:attrNameLst>
                                          </p:cBhvr>
                                          <p:tavLst>
                                            <p:tav tm="0">
                                              <p:val>
                                                <p:strVal val="1+#ppt_h/2"/>
                                              </p:val>
                                            </p:tav>
                                            <p:tav tm="100000">
                                              <p:val>
                                                <p:strVal val="#ppt_y"/>
                                              </p:val>
                                            </p:tav>
                                          </p:tavLst>
                                        </p:anim>
                                      </p:childTnLst>
                                    </p:cTn>
                                  </p:par>
                                </p:childTnLst>
                              </p:cTn>
                            </p:par>
                            <p:par>
                              <p:cTn id="57" fill="hold">
                                <p:stCondLst>
                                  <p:cond delay="3000"/>
                                </p:stCondLst>
                                <p:childTnLst>
                                  <p:par>
                                    <p:cTn id="58" presetID="12" presetClass="entr" presetSubtype="2"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p:tgtEl>
                                              <p:spTgt spid="11"/>
                                            </p:tgtEl>
                                            <p:attrNameLst>
                                              <p:attrName>ppt_x</p:attrName>
                                            </p:attrNameLst>
                                          </p:cBhvr>
                                          <p:tavLst>
                                            <p:tav tm="0">
                                              <p:val>
                                                <p:strVal val="#ppt_x+#ppt_w*1.125000"/>
                                              </p:val>
                                            </p:tav>
                                            <p:tav tm="100000">
                                              <p:val>
                                                <p:strVal val="#ppt_x"/>
                                              </p:val>
                                            </p:tav>
                                          </p:tavLst>
                                        </p:anim>
                                        <p:animEffect transition="in" filter="wipe(left)">
                                          <p:cBhvr>
                                            <p:cTn id="61" dur="500"/>
                                            <p:tgtEl>
                                              <p:spTgt spid="11"/>
                                            </p:tgtEl>
                                          </p:cBhvr>
                                        </p:animEffect>
                                      </p:childTnLst>
                                    </p:cTn>
                                  </p:par>
                                  <p:par>
                                    <p:cTn id="62" presetID="18" presetClass="entr" presetSubtype="3"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strips(upRight)">
                                          <p:cBhvr>
                                            <p:cTn id="64" dur="500"/>
                                            <p:tgtEl>
                                              <p:spTgt spid="24"/>
                                            </p:tgtEl>
                                          </p:cBhvr>
                                        </p:animEffect>
                                      </p:childTnLst>
                                    </p:cTn>
                                  </p:par>
                                </p:childTnLst>
                              </p:cTn>
                            </p:par>
                            <p:par>
                              <p:cTn id="65" fill="hold">
                                <p:stCondLst>
                                  <p:cond delay="3500"/>
                                </p:stCondLst>
                                <p:childTnLst>
                                  <p:par>
                                    <p:cTn id="66" presetID="12" presetClass="entr" presetSubtype="2"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p:tgtEl>
                                              <p:spTgt spid="25"/>
                                            </p:tgtEl>
                                            <p:attrNameLst>
                                              <p:attrName>ppt_x</p:attrName>
                                            </p:attrNameLst>
                                          </p:cBhvr>
                                          <p:tavLst>
                                            <p:tav tm="0">
                                              <p:val>
                                                <p:strVal val="#ppt_x+#ppt_w*1.125000"/>
                                              </p:val>
                                            </p:tav>
                                            <p:tav tm="100000">
                                              <p:val>
                                                <p:strVal val="#ppt_x"/>
                                              </p:val>
                                            </p:tav>
                                          </p:tavLst>
                                        </p:anim>
                                        <p:animEffect transition="in" filter="wipe(left)">
                                          <p:cBhvr>
                                            <p:cTn id="69" dur="500"/>
                                            <p:tgtEl>
                                              <p:spTgt spid="25"/>
                                            </p:tgtEl>
                                          </p:cBhvr>
                                        </p:animEffect>
                                      </p:childTnLst>
                                    </p:cTn>
                                  </p:par>
                                  <p:par>
                                    <p:cTn id="70" presetID="18" presetClass="entr" presetSubtype="3"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strips(upRight)">
                                          <p:cBhvr>
                                            <p:cTn id="72" dur="500"/>
                                            <p:tgtEl>
                                              <p:spTgt spid="26"/>
                                            </p:tgtEl>
                                          </p:cBhvr>
                                        </p:animEffect>
                                      </p:childTnLst>
                                    </p:cTn>
                                  </p:par>
                                </p:childTnLst>
                              </p:cTn>
                            </p:par>
                            <p:par>
                              <p:cTn id="73" fill="hold">
                                <p:stCondLst>
                                  <p:cond delay="4000"/>
                                </p:stCondLst>
                                <p:childTnLst>
                                  <p:par>
                                    <p:cTn id="74" presetID="12" presetClass="entr" presetSubtype="2"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p:tgtEl>
                                              <p:spTgt spid="27"/>
                                            </p:tgtEl>
                                            <p:attrNameLst>
                                              <p:attrName>ppt_x</p:attrName>
                                            </p:attrNameLst>
                                          </p:cBhvr>
                                          <p:tavLst>
                                            <p:tav tm="0">
                                              <p:val>
                                                <p:strVal val="#ppt_x+#ppt_w*1.125000"/>
                                              </p:val>
                                            </p:tav>
                                            <p:tav tm="100000">
                                              <p:val>
                                                <p:strVal val="#ppt_x"/>
                                              </p:val>
                                            </p:tav>
                                          </p:tavLst>
                                        </p:anim>
                                        <p:animEffect transition="in" filter="wipe(left)">
                                          <p:cBhvr>
                                            <p:cTn id="77" dur="500"/>
                                            <p:tgtEl>
                                              <p:spTgt spid="27"/>
                                            </p:tgtEl>
                                          </p:cBhvr>
                                        </p:animEffect>
                                      </p:childTnLst>
                                    </p:cTn>
                                  </p:par>
                                  <p:par>
                                    <p:cTn id="78" presetID="18" presetClass="entr" presetSubtype="3"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strips(upRight)">
                                          <p:cBhvr>
                                            <p:cTn id="80" dur="500"/>
                                            <p:tgtEl>
                                              <p:spTgt spid="28"/>
                                            </p:tgtEl>
                                          </p:cBhvr>
                                        </p:animEffect>
                                      </p:childTnLst>
                                    </p:cTn>
                                  </p:par>
                                </p:childTnLst>
                              </p:cTn>
                            </p:par>
                            <p:par>
                              <p:cTn id="81" fill="hold">
                                <p:stCondLst>
                                  <p:cond delay="4500"/>
                                </p:stCondLst>
                                <p:childTnLst>
                                  <p:par>
                                    <p:cTn id="82" presetID="12" presetClass="entr" presetSubtype="2" fill="hold" grpId="0" nodeType="after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p:tgtEl>
                                              <p:spTgt spid="29"/>
                                            </p:tgtEl>
                                            <p:attrNameLst>
                                              <p:attrName>ppt_x</p:attrName>
                                            </p:attrNameLst>
                                          </p:cBhvr>
                                          <p:tavLst>
                                            <p:tav tm="0">
                                              <p:val>
                                                <p:strVal val="#ppt_x+#ppt_w*1.125000"/>
                                              </p:val>
                                            </p:tav>
                                            <p:tav tm="100000">
                                              <p:val>
                                                <p:strVal val="#ppt_x"/>
                                              </p:val>
                                            </p:tav>
                                          </p:tavLst>
                                        </p:anim>
                                        <p:animEffect transition="in" filter="wipe(left)">
                                          <p:cBhvr>
                                            <p:cTn id="85" dur="500"/>
                                            <p:tgtEl>
                                              <p:spTgt spid="29"/>
                                            </p:tgtEl>
                                          </p:cBhvr>
                                        </p:animEffect>
                                      </p:childTnLst>
                                    </p:cTn>
                                  </p:par>
                                  <p:par>
                                    <p:cTn id="86" presetID="18" presetClass="entr" presetSubtype="3"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strips(upRight)">
                                          <p:cBhvr>
                                            <p:cTn id="88" dur="500"/>
                                            <p:tgtEl>
                                              <p:spTgt spid="30"/>
                                            </p:tgtEl>
                                          </p:cBhvr>
                                        </p:animEffect>
                                      </p:childTnLst>
                                    </p:cTn>
                                  </p:par>
                                </p:childTnLst>
                              </p:cTn>
                            </p:par>
                            <p:par>
                              <p:cTn id="89" fill="hold">
                                <p:stCondLst>
                                  <p:cond delay="5000"/>
                                </p:stCondLst>
                                <p:childTnLst>
                                  <p:par>
                                    <p:cTn id="90" presetID="12" presetClass="entr" presetSubtype="2"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par>
                                    <p:cTn id="94" presetID="18" presetClass="entr" presetSubtype="3"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strips(upRight)">
                                          <p:cBhvr>
                                            <p:cTn id="96" dur="500"/>
                                            <p:tgtEl>
                                              <p:spTgt spid="32"/>
                                            </p:tgtEl>
                                          </p:cBhvr>
                                        </p:animEffect>
                                      </p:childTnLst>
                                    </p:cTn>
                                  </p:par>
                                </p:childTnLst>
                              </p:cTn>
                            </p:par>
                            <p:par>
                              <p:cTn id="97" fill="hold">
                                <p:stCondLst>
                                  <p:cond delay="5500"/>
                                </p:stCondLst>
                                <p:childTnLst>
                                  <p:par>
                                    <p:cTn id="98" presetID="12" presetClass="entr" presetSubtype="2"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 calcmode="lin" valueType="num">
                                          <p:cBhvr additive="base">
                                            <p:cTn id="100" dur="500"/>
                                            <p:tgtEl>
                                              <p:spTgt spid="33"/>
                                            </p:tgtEl>
                                            <p:attrNameLst>
                                              <p:attrName>ppt_x</p:attrName>
                                            </p:attrNameLst>
                                          </p:cBhvr>
                                          <p:tavLst>
                                            <p:tav tm="0">
                                              <p:val>
                                                <p:strVal val="#ppt_x+#ppt_w*1.125000"/>
                                              </p:val>
                                            </p:tav>
                                            <p:tav tm="100000">
                                              <p:val>
                                                <p:strVal val="#ppt_x"/>
                                              </p:val>
                                            </p:tav>
                                          </p:tavLst>
                                        </p:anim>
                                        <p:animEffect transition="in" filter="wipe(left)">
                                          <p:cBhvr>
                                            <p:cTn id="101" dur="500"/>
                                            <p:tgtEl>
                                              <p:spTgt spid="33"/>
                                            </p:tgtEl>
                                          </p:cBhvr>
                                        </p:animEffect>
                                      </p:childTnLst>
                                    </p:cTn>
                                  </p:par>
                                  <p:par>
                                    <p:cTn id="102" presetID="18" presetClass="entr" presetSubtype="3"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strips(upRight)">
                                          <p:cBhvr>
                                            <p:cTn id="104" dur="500"/>
                                            <p:tgtEl>
                                              <p:spTgt spid="34"/>
                                            </p:tgtEl>
                                          </p:cBhvr>
                                        </p:animEffect>
                                      </p:childTnLst>
                                    </p:cTn>
                                  </p:par>
                                </p:childTnLst>
                              </p:cTn>
                            </p:par>
                            <p:par>
                              <p:cTn id="105" fill="hold">
                                <p:stCondLst>
                                  <p:cond delay="6000"/>
                                </p:stCondLst>
                                <p:childTnLst>
                                  <p:par>
                                    <p:cTn id="106" presetID="21" presetClass="entr" presetSubtype="1" fill="hold" grpId="0" nodeType="afterEffect">
                                      <p:stCondLst>
                                        <p:cond delay="0"/>
                                      </p:stCondLst>
                                      <p:childTnLst>
                                        <p:set>
                                          <p:cBhvr>
                                            <p:cTn id="107" dur="1" fill="hold">
                                              <p:stCondLst>
                                                <p:cond delay="0"/>
                                              </p:stCondLst>
                                            </p:cTn>
                                            <p:tgtEl>
                                              <p:spTgt spid="10"/>
                                            </p:tgtEl>
                                            <p:attrNameLst>
                                              <p:attrName>style.visibility</p:attrName>
                                            </p:attrNameLst>
                                          </p:cBhvr>
                                          <p:to>
                                            <p:strVal val="visible"/>
                                          </p:to>
                                        </p:set>
                                        <p:animEffect transition="in" filter="wheel(1)">
                                          <p:cBhvr>
                                            <p:cTn id="10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downRight)">
                                          <p:cBhvr>
                                            <p:cTn id="25" dur="500"/>
                                            <p:tgtEl>
                                              <p:spTgt spid="15"/>
                                            </p:tgtEl>
                                          </p:cBhvr>
                                        </p:animEffect>
                                      </p:childTnLst>
                                    </p:cTn>
                                  </p:par>
                                  <p:par>
                                    <p:cTn id="26" presetID="18" presetClass="entr" presetSubtype="6"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trips(downRight)">
                                          <p:cBhvr>
                                            <p:cTn id="28" dur="500"/>
                                            <p:tgtEl>
                                              <p:spTgt spid="16"/>
                                            </p:tgtEl>
                                          </p:cBhvr>
                                        </p:animEffect>
                                      </p:childTnLst>
                                    </p:cTn>
                                  </p:par>
                                  <p:par>
                                    <p:cTn id="29" presetID="18" presetClass="entr" presetSubtype="6"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Right)">
                                          <p:cBhvr>
                                            <p:cTn id="31" dur="500"/>
                                            <p:tgtEl>
                                              <p:spTgt spid="17"/>
                                            </p:tgtEl>
                                          </p:cBhvr>
                                        </p:animEffect>
                                      </p:childTnLst>
                                    </p:cTn>
                                  </p:par>
                                </p:childTnLst>
                              </p:cTn>
                            </p:par>
                            <p:par>
                              <p:cTn id="32" fill="hold">
                                <p:stCondLst>
                                  <p:cond delay="1500"/>
                                </p:stCondLst>
                                <p:childTnLst>
                                  <p:par>
                                    <p:cTn id="33" presetID="2" presetClass="entr" presetSubtype="4" accel="5500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1500" fill="hold"/>
                                            <p:tgtEl>
                                              <p:spTgt spid="23"/>
                                            </p:tgtEl>
                                            <p:attrNameLst>
                                              <p:attrName>ppt_x</p:attrName>
                                            </p:attrNameLst>
                                          </p:cBhvr>
                                          <p:tavLst>
                                            <p:tav tm="0">
                                              <p:val>
                                                <p:strVal val="#ppt_x"/>
                                              </p:val>
                                            </p:tav>
                                            <p:tav tm="100000">
                                              <p:val>
                                                <p:strVal val="#ppt_x"/>
                                              </p:val>
                                            </p:tav>
                                          </p:tavLst>
                                        </p:anim>
                                        <p:anim calcmode="lin" valueType="num">
                                          <p:cBhvr additive="base">
                                            <p:cTn id="36" dur="1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1500" fill="hold"/>
                                            <p:tgtEl>
                                              <p:spTgt spid="18"/>
                                            </p:tgtEl>
                                            <p:attrNameLst>
                                              <p:attrName>ppt_x</p:attrName>
                                            </p:attrNameLst>
                                          </p:cBhvr>
                                          <p:tavLst>
                                            <p:tav tm="0">
                                              <p:val>
                                                <p:strVal val="#ppt_x"/>
                                              </p:val>
                                            </p:tav>
                                            <p:tav tm="100000">
                                              <p:val>
                                                <p:strVal val="#ppt_x"/>
                                              </p:val>
                                            </p:tav>
                                          </p:tavLst>
                                        </p:anim>
                                        <p:anim calcmode="lin" valueType="num">
                                          <p:cBhvr additive="base">
                                            <p:cTn id="40" dur="1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1500" fill="hold"/>
                                            <p:tgtEl>
                                              <p:spTgt spid="19"/>
                                            </p:tgtEl>
                                            <p:attrNameLst>
                                              <p:attrName>ppt_x</p:attrName>
                                            </p:attrNameLst>
                                          </p:cBhvr>
                                          <p:tavLst>
                                            <p:tav tm="0">
                                              <p:val>
                                                <p:strVal val="#ppt_x"/>
                                              </p:val>
                                            </p:tav>
                                            <p:tav tm="100000">
                                              <p:val>
                                                <p:strVal val="#ppt_x"/>
                                              </p:val>
                                            </p:tav>
                                          </p:tavLst>
                                        </p:anim>
                                        <p:anim calcmode="lin" valueType="num">
                                          <p:cBhvr additive="base">
                                            <p:cTn id="44" dur="1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1500" fill="hold"/>
                                            <p:tgtEl>
                                              <p:spTgt spid="20"/>
                                            </p:tgtEl>
                                            <p:attrNameLst>
                                              <p:attrName>ppt_x</p:attrName>
                                            </p:attrNameLst>
                                          </p:cBhvr>
                                          <p:tavLst>
                                            <p:tav tm="0">
                                              <p:val>
                                                <p:strVal val="#ppt_x"/>
                                              </p:val>
                                            </p:tav>
                                            <p:tav tm="100000">
                                              <p:val>
                                                <p:strVal val="#ppt_x"/>
                                              </p:val>
                                            </p:tav>
                                          </p:tavLst>
                                        </p:anim>
                                        <p:anim calcmode="lin" valueType="num">
                                          <p:cBhvr additive="base">
                                            <p:cTn id="48" dur="1500" fill="hold"/>
                                            <p:tgtEl>
                                              <p:spTgt spid="20"/>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1500" fill="hold"/>
                                            <p:tgtEl>
                                              <p:spTgt spid="21"/>
                                            </p:tgtEl>
                                            <p:attrNameLst>
                                              <p:attrName>ppt_x</p:attrName>
                                            </p:attrNameLst>
                                          </p:cBhvr>
                                          <p:tavLst>
                                            <p:tav tm="0">
                                              <p:val>
                                                <p:strVal val="#ppt_x"/>
                                              </p:val>
                                            </p:tav>
                                            <p:tav tm="100000">
                                              <p:val>
                                                <p:strVal val="#ppt_x"/>
                                              </p:val>
                                            </p:tav>
                                          </p:tavLst>
                                        </p:anim>
                                        <p:anim calcmode="lin" valueType="num">
                                          <p:cBhvr additive="base">
                                            <p:cTn id="52" dur="15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accel="5500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1500" fill="hold"/>
                                            <p:tgtEl>
                                              <p:spTgt spid="22"/>
                                            </p:tgtEl>
                                            <p:attrNameLst>
                                              <p:attrName>ppt_x</p:attrName>
                                            </p:attrNameLst>
                                          </p:cBhvr>
                                          <p:tavLst>
                                            <p:tav tm="0">
                                              <p:val>
                                                <p:strVal val="#ppt_x"/>
                                              </p:val>
                                            </p:tav>
                                            <p:tav tm="100000">
                                              <p:val>
                                                <p:strVal val="#ppt_x"/>
                                              </p:val>
                                            </p:tav>
                                          </p:tavLst>
                                        </p:anim>
                                        <p:anim calcmode="lin" valueType="num">
                                          <p:cBhvr additive="base">
                                            <p:cTn id="56" dur="1500" fill="hold"/>
                                            <p:tgtEl>
                                              <p:spTgt spid="22"/>
                                            </p:tgtEl>
                                            <p:attrNameLst>
                                              <p:attrName>ppt_y</p:attrName>
                                            </p:attrNameLst>
                                          </p:cBhvr>
                                          <p:tavLst>
                                            <p:tav tm="0">
                                              <p:val>
                                                <p:strVal val="1+#ppt_h/2"/>
                                              </p:val>
                                            </p:tav>
                                            <p:tav tm="100000">
                                              <p:val>
                                                <p:strVal val="#ppt_y"/>
                                              </p:val>
                                            </p:tav>
                                          </p:tavLst>
                                        </p:anim>
                                      </p:childTnLst>
                                    </p:cTn>
                                  </p:par>
                                </p:childTnLst>
                              </p:cTn>
                            </p:par>
                            <p:par>
                              <p:cTn id="57" fill="hold">
                                <p:stCondLst>
                                  <p:cond delay="3000"/>
                                </p:stCondLst>
                                <p:childTnLst>
                                  <p:par>
                                    <p:cTn id="58" presetID="12" presetClass="entr" presetSubtype="2"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p:tgtEl>
                                              <p:spTgt spid="11"/>
                                            </p:tgtEl>
                                            <p:attrNameLst>
                                              <p:attrName>ppt_x</p:attrName>
                                            </p:attrNameLst>
                                          </p:cBhvr>
                                          <p:tavLst>
                                            <p:tav tm="0">
                                              <p:val>
                                                <p:strVal val="#ppt_x+#ppt_w*1.125000"/>
                                              </p:val>
                                            </p:tav>
                                            <p:tav tm="100000">
                                              <p:val>
                                                <p:strVal val="#ppt_x"/>
                                              </p:val>
                                            </p:tav>
                                          </p:tavLst>
                                        </p:anim>
                                        <p:animEffect transition="in" filter="wipe(left)">
                                          <p:cBhvr>
                                            <p:cTn id="61" dur="500"/>
                                            <p:tgtEl>
                                              <p:spTgt spid="11"/>
                                            </p:tgtEl>
                                          </p:cBhvr>
                                        </p:animEffect>
                                      </p:childTnLst>
                                    </p:cTn>
                                  </p:par>
                                  <p:par>
                                    <p:cTn id="62" presetID="18" presetClass="entr" presetSubtype="3"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strips(upRight)">
                                          <p:cBhvr>
                                            <p:cTn id="64" dur="500"/>
                                            <p:tgtEl>
                                              <p:spTgt spid="24"/>
                                            </p:tgtEl>
                                          </p:cBhvr>
                                        </p:animEffect>
                                      </p:childTnLst>
                                    </p:cTn>
                                  </p:par>
                                </p:childTnLst>
                              </p:cTn>
                            </p:par>
                            <p:par>
                              <p:cTn id="65" fill="hold">
                                <p:stCondLst>
                                  <p:cond delay="3500"/>
                                </p:stCondLst>
                                <p:childTnLst>
                                  <p:par>
                                    <p:cTn id="66" presetID="12" presetClass="entr" presetSubtype="2"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p:tgtEl>
                                              <p:spTgt spid="25"/>
                                            </p:tgtEl>
                                            <p:attrNameLst>
                                              <p:attrName>ppt_x</p:attrName>
                                            </p:attrNameLst>
                                          </p:cBhvr>
                                          <p:tavLst>
                                            <p:tav tm="0">
                                              <p:val>
                                                <p:strVal val="#ppt_x+#ppt_w*1.125000"/>
                                              </p:val>
                                            </p:tav>
                                            <p:tav tm="100000">
                                              <p:val>
                                                <p:strVal val="#ppt_x"/>
                                              </p:val>
                                            </p:tav>
                                          </p:tavLst>
                                        </p:anim>
                                        <p:animEffect transition="in" filter="wipe(left)">
                                          <p:cBhvr>
                                            <p:cTn id="69" dur="500"/>
                                            <p:tgtEl>
                                              <p:spTgt spid="25"/>
                                            </p:tgtEl>
                                          </p:cBhvr>
                                        </p:animEffect>
                                      </p:childTnLst>
                                    </p:cTn>
                                  </p:par>
                                  <p:par>
                                    <p:cTn id="70" presetID="18" presetClass="entr" presetSubtype="3"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strips(upRight)">
                                          <p:cBhvr>
                                            <p:cTn id="72" dur="500"/>
                                            <p:tgtEl>
                                              <p:spTgt spid="26"/>
                                            </p:tgtEl>
                                          </p:cBhvr>
                                        </p:animEffect>
                                      </p:childTnLst>
                                    </p:cTn>
                                  </p:par>
                                </p:childTnLst>
                              </p:cTn>
                            </p:par>
                            <p:par>
                              <p:cTn id="73" fill="hold">
                                <p:stCondLst>
                                  <p:cond delay="4000"/>
                                </p:stCondLst>
                                <p:childTnLst>
                                  <p:par>
                                    <p:cTn id="74" presetID="12" presetClass="entr" presetSubtype="2"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p:tgtEl>
                                              <p:spTgt spid="27"/>
                                            </p:tgtEl>
                                            <p:attrNameLst>
                                              <p:attrName>ppt_x</p:attrName>
                                            </p:attrNameLst>
                                          </p:cBhvr>
                                          <p:tavLst>
                                            <p:tav tm="0">
                                              <p:val>
                                                <p:strVal val="#ppt_x+#ppt_w*1.125000"/>
                                              </p:val>
                                            </p:tav>
                                            <p:tav tm="100000">
                                              <p:val>
                                                <p:strVal val="#ppt_x"/>
                                              </p:val>
                                            </p:tav>
                                          </p:tavLst>
                                        </p:anim>
                                        <p:animEffect transition="in" filter="wipe(left)">
                                          <p:cBhvr>
                                            <p:cTn id="77" dur="500"/>
                                            <p:tgtEl>
                                              <p:spTgt spid="27"/>
                                            </p:tgtEl>
                                          </p:cBhvr>
                                        </p:animEffect>
                                      </p:childTnLst>
                                    </p:cTn>
                                  </p:par>
                                  <p:par>
                                    <p:cTn id="78" presetID="18" presetClass="entr" presetSubtype="3"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strips(upRight)">
                                          <p:cBhvr>
                                            <p:cTn id="80" dur="500"/>
                                            <p:tgtEl>
                                              <p:spTgt spid="28"/>
                                            </p:tgtEl>
                                          </p:cBhvr>
                                        </p:animEffect>
                                      </p:childTnLst>
                                    </p:cTn>
                                  </p:par>
                                </p:childTnLst>
                              </p:cTn>
                            </p:par>
                            <p:par>
                              <p:cTn id="81" fill="hold">
                                <p:stCondLst>
                                  <p:cond delay="4500"/>
                                </p:stCondLst>
                                <p:childTnLst>
                                  <p:par>
                                    <p:cTn id="82" presetID="12" presetClass="entr" presetSubtype="2" fill="hold" grpId="0" nodeType="after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p:tgtEl>
                                              <p:spTgt spid="29"/>
                                            </p:tgtEl>
                                            <p:attrNameLst>
                                              <p:attrName>ppt_x</p:attrName>
                                            </p:attrNameLst>
                                          </p:cBhvr>
                                          <p:tavLst>
                                            <p:tav tm="0">
                                              <p:val>
                                                <p:strVal val="#ppt_x+#ppt_w*1.125000"/>
                                              </p:val>
                                            </p:tav>
                                            <p:tav tm="100000">
                                              <p:val>
                                                <p:strVal val="#ppt_x"/>
                                              </p:val>
                                            </p:tav>
                                          </p:tavLst>
                                        </p:anim>
                                        <p:animEffect transition="in" filter="wipe(left)">
                                          <p:cBhvr>
                                            <p:cTn id="85" dur="500"/>
                                            <p:tgtEl>
                                              <p:spTgt spid="29"/>
                                            </p:tgtEl>
                                          </p:cBhvr>
                                        </p:animEffect>
                                      </p:childTnLst>
                                    </p:cTn>
                                  </p:par>
                                  <p:par>
                                    <p:cTn id="86" presetID="18" presetClass="entr" presetSubtype="3"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strips(upRight)">
                                          <p:cBhvr>
                                            <p:cTn id="88" dur="500"/>
                                            <p:tgtEl>
                                              <p:spTgt spid="30"/>
                                            </p:tgtEl>
                                          </p:cBhvr>
                                        </p:animEffect>
                                      </p:childTnLst>
                                    </p:cTn>
                                  </p:par>
                                </p:childTnLst>
                              </p:cTn>
                            </p:par>
                            <p:par>
                              <p:cTn id="89" fill="hold">
                                <p:stCondLst>
                                  <p:cond delay="5000"/>
                                </p:stCondLst>
                                <p:childTnLst>
                                  <p:par>
                                    <p:cTn id="90" presetID="12" presetClass="entr" presetSubtype="2"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par>
                                    <p:cTn id="94" presetID="18" presetClass="entr" presetSubtype="3"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strips(upRight)">
                                          <p:cBhvr>
                                            <p:cTn id="96" dur="500"/>
                                            <p:tgtEl>
                                              <p:spTgt spid="32"/>
                                            </p:tgtEl>
                                          </p:cBhvr>
                                        </p:animEffect>
                                      </p:childTnLst>
                                    </p:cTn>
                                  </p:par>
                                </p:childTnLst>
                              </p:cTn>
                            </p:par>
                            <p:par>
                              <p:cTn id="97" fill="hold">
                                <p:stCondLst>
                                  <p:cond delay="5500"/>
                                </p:stCondLst>
                                <p:childTnLst>
                                  <p:par>
                                    <p:cTn id="98" presetID="12" presetClass="entr" presetSubtype="2"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 calcmode="lin" valueType="num">
                                          <p:cBhvr additive="base">
                                            <p:cTn id="100" dur="500"/>
                                            <p:tgtEl>
                                              <p:spTgt spid="33"/>
                                            </p:tgtEl>
                                            <p:attrNameLst>
                                              <p:attrName>ppt_x</p:attrName>
                                            </p:attrNameLst>
                                          </p:cBhvr>
                                          <p:tavLst>
                                            <p:tav tm="0">
                                              <p:val>
                                                <p:strVal val="#ppt_x+#ppt_w*1.125000"/>
                                              </p:val>
                                            </p:tav>
                                            <p:tav tm="100000">
                                              <p:val>
                                                <p:strVal val="#ppt_x"/>
                                              </p:val>
                                            </p:tav>
                                          </p:tavLst>
                                        </p:anim>
                                        <p:animEffect transition="in" filter="wipe(left)">
                                          <p:cBhvr>
                                            <p:cTn id="101" dur="500"/>
                                            <p:tgtEl>
                                              <p:spTgt spid="33"/>
                                            </p:tgtEl>
                                          </p:cBhvr>
                                        </p:animEffect>
                                      </p:childTnLst>
                                    </p:cTn>
                                  </p:par>
                                  <p:par>
                                    <p:cTn id="102" presetID="18" presetClass="entr" presetSubtype="3"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strips(upRight)">
                                          <p:cBhvr>
                                            <p:cTn id="104" dur="500"/>
                                            <p:tgtEl>
                                              <p:spTgt spid="34"/>
                                            </p:tgtEl>
                                          </p:cBhvr>
                                        </p:animEffect>
                                      </p:childTnLst>
                                    </p:cTn>
                                  </p:par>
                                </p:childTnLst>
                              </p:cTn>
                            </p:par>
                            <p:par>
                              <p:cTn id="105" fill="hold">
                                <p:stCondLst>
                                  <p:cond delay="6000"/>
                                </p:stCondLst>
                                <p:childTnLst>
                                  <p:par>
                                    <p:cTn id="106" presetID="21" presetClass="entr" presetSubtype="1" fill="hold" grpId="0" nodeType="afterEffect">
                                      <p:stCondLst>
                                        <p:cond delay="0"/>
                                      </p:stCondLst>
                                      <p:childTnLst>
                                        <p:set>
                                          <p:cBhvr>
                                            <p:cTn id="107" dur="1" fill="hold">
                                              <p:stCondLst>
                                                <p:cond delay="0"/>
                                              </p:stCondLst>
                                            </p:cTn>
                                            <p:tgtEl>
                                              <p:spTgt spid="10"/>
                                            </p:tgtEl>
                                            <p:attrNameLst>
                                              <p:attrName>style.visibility</p:attrName>
                                            </p:attrNameLst>
                                          </p:cBhvr>
                                          <p:to>
                                            <p:strVal val="visible"/>
                                          </p:to>
                                        </p:set>
                                        <p:animEffect transition="in" filter="wheel(1)">
                                          <p:cBhvr>
                                            <p:cTn id="10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41"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6013" y="1617663"/>
            <a:ext cx="2698750"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
          <p:cNvSpPr>
            <a:spLocks noChangeArrowheads="1"/>
          </p:cNvSpPr>
          <p:nvPr/>
        </p:nvSpPr>
        <p:spPr bwMode="auto">
          <a:xfrm>
            <a:off x="3814763" y="1617663"/>
            <a:ext cx="5329237" cy="1746250"/>
          </a:xfrm>
          <a:prstGeom prst="rect">
            <a:avLst/>
          </a:prstGeom>
          <a:solidFill>
            <a:srgbClr val="0070C0"/>
          </a:solidFill>
          <a:ln/>
          <a:extLst/>
        </p:spPr>
        <p:style>
          <a:lnRef idx="0">
            <a:schemeClr val="accent5"/>
          </a:lnRef>
          <a:fillRef idx="3">
            <a:schemeClr val="accent5"/>
          </a:fillRef>
          <a:effectRef idx="3">
            <a:schemeClr val="accent5"/>
          </a:effectRef>
          <a:fontRef idx="minor">
            <a:schemeClr val="lt1"/>
          </a:fontRef>
        </p:style>
        <p:txBody>
          <a:bodyPr/>
          <a:lstStyle/>
          <a:p>
            <a:pPr eaLnBrk="1" hangingPunct="1"/>
            <a:endParaRPr lang="zh-CN" altLang="zh-CN">
              <a:solidFill>
                <a:srgbClr val="000000"/>
              </a:solidFill>
            </a:endParaRPr>
          </a:p>
        </p:txBody>
      </p:sp>
      <p:sp>
        <p:nvSpPr>
          <p:cNvPr id="28" name="矩形 3"/>
          <p:cNvSpPr>
            <a:spLocks noChangeArrowheads="1"/>
          </p:cNvSpPr>
          <p:nvPr/>
        </p:nvSpPr>
        <p:spPr bwMode="auto">
          <a:xfrm>
            <a:off x="0" y="3359150"/>
            <a:ext cx="3814763" cy="425450"/>
          </a:xfrm>
          <a:prstGeom prst="rect">
            <a:avLst/>
          </a:prstGeom>
          <a:solidFill>
            <a:srgbClr val="0070C0"/>
          </a:solidFill>
          <a:ln/>
          <a:extLst/>
        </p:spPr>
        <p:style>
          <a:lnRef idx="0">
            <a:schemeClr val="accent3"/>
          </a:lnRef>
          <a:fillRef idx="3">
            <a:schemeClr val="accent3"/>
          </a:fillRef>
          <a:effectRef idx="3">
            <a:schemeClr val="accent3"/>
          </a:effectRef>
          <a:fontRef idx="minor">
            <a:schemeClr val="lt1"/>
          </a:fontRef>
        </p:style>
        <p:txBody>
          <a:bodyPr/>
          <a:lstStyle/>
          <a:p>
            <a:pPr eaLnBrk="1" hangingPunct="1"/>
            <a:endParaRPr lang="zh-CN" altLang="zh-CN">
              <a:solidFill>
                <a:srgbClr val="000000"/>
              </a:solidFill>
            </a:endParaRPr>
          </a:p>
        </p:txBody>
      </p:sp>
      <p:cxnSp>
        <p:nvCxnSpPr>
          <p:cNvPr id="29" name="直接连接符 4"/>
          <p:cNvCxnSpPr>
            <a:cxnSpLocks noChangeShapeType="1"/>
          </p:cNvCxnSpPr>
          <p:nvPr/>
        </p:nvCxnSpPr>
        <p:spPr bwMode="auto">
          <a:xfrm>
            <a:off x="5651500" y="2373313"/>
            <a:ext cx="0" cy="630237"/>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sp>
        <p:nvSpPr>
          <p:cNvPr id="32" name="矩形 5"/>
          <p:cNvSpPr>
            <a:spLocks noChangeArrowheads="1"/>
          </p:cNvSpPr>
          <p:nvPr/>
        </p:nvSpPr>
        <p:spPr bwMode="auto">
          <a:xfrm>
            <a:off x="5716588" y="2284413"/>
            <a:ext cx="3319462"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dirty="0">
                <a:solidFill>
                  <a:schemeClr val="bg1"/>
                </a:solidFill>
                <a:latin typeface="+mn-ea"/>
              </a:rPr>
              <a:t>单击此处添加文本单击此处添加文本 单击此处添加文本单击此处添加文本单击此处添加文本单击此处添加文本单击此处添加文本单击此处添加文本</a:t>
            </a:r>
            <a:endParaRPr lang="en-US" altLang="zh-CN" sz="1000" dirty="0">
              <a:solidFill>
                <a:schemeClr val="bg1"/>
              </a:solidFill>
              <a:latin typeface="+mn-ea"/>
            </a:endParaRPr>
          </a:p>
        </p:txBody>
      </p:sp>
      <p:sp>
        <p:nvSpPr>
          <p:cNvPr id="33" name="矩形​​ 57"/>
          <p:cNvSpPr>
            <a:spLocks noChangeArrowheads="1"/>
          </p:cNvSpPr>
          <p:nvPr/>
        </p:nvSpPr>
        <p:spPr bwMode="auto">
          <a:xfrm>
            <a:off x="3814763" y="3362325"/>
            <a:ext cx="5221287"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mn-ea"/>
            </a:endParaRPr>
          </a:p>
        </p:txBody>
      </p:sp>
      <p:sp>
        <p:nvSpPr>
          <p:cNvPr id="34" name="矩形 7"/>
          <p:cNvSpPr>
            <a:spLocks noChangeArrowheads="1"/>
          </p:cNvSpPr>
          <p:nvPr/>
        </p:nvSpPr>
        <p:spPr bwMode="auto">
          <a:xfrm>
            <a:off x="5735638" y="194627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sz="1200" b="1" kern="0" dirty="0">
                <a:solidFill>
                  <a:sysClr val="window" lastClr="FFFFFF">
                    <a:lumMod val="95000"/>
                  </a:sysClr>
                </a:solidFill>
                <a:latin typeface="+mj-ea"/>
              </a:rPr>
              <a:t>填加文字</a:t>
            </a:r>
            <a:endParaRPr lang="en-US" altLang="zh-CN" sz="1200" b="1" kern="0" dirty="0">
              <a:solidFill>
                <a:sysClr val="window" lastClr="FFFFFF">
                  <a:lumMod val="95000"/>
                </a:sysClr>
              </a:solidFill>
              <a:latin typeface="+mj-ea"/>
            </a:endParaRPr>
          </a:p>
        </p:txBody>
      </p:sp>
      <p:grpSp>
        <p:nvGrpSpPr>
          <p:cNvPr id="35" name="组合 8"/>
          <p:cNvGrpSpPr>
            <a:grpSpLocks/>
          </p:cNvGrpSpPr>
          <p:nvPr/>
        </p:nvGrpSpPr>
        <p:grpSpPr bwMode="auto">
          <a:xfrm>
            <a:off x="3986213" y="1924050"/>
            <a:ext cx="1414462" cy="1074738"/>
            <a:chOff x="0" y="0"/>
            <a:chExt cx="1415772" cy="1075120"/>
          </a:xfrm>
        </p:grpSpPr>
        <p:sp>
          <p:nvSpPr>
            <p:cNvPr id="36" name="TextBox 19"/>
            <p:cNvSpPr txBox="1">
              <a:spLocks noChangeArrowheads="1"/>
            </p:cNvSpPr>
            <p:nvPr/>
          </p:nvSpPr>
          <p:spPr bwMode="auto">
            <a:xfrm>
              <a:off x="0" y="798121"/>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a:solidFill>
                    <a:srgbClr val="FFFFFF"/>
                  </a:solidFill>
                  <a:latin typeface="微软雅黑" pitchFamily="34" charset="-122"/>
                  <a:ea typeface="微软雅黑" pitchFamily="34" charset="-122"/>
                </a:rPr>
                <a:t>点击添加文本内容</a:t>
              </a:r>
            </a:p>
          </p:txBody>
        </p:sp>
        <p:sp>
          <p:nvSpPr>
            <p:cNvPr id="37" name="TextBox 17"/>
            <p:cNvSpPr txBox="1">
              <a:spLocks noChangeArrowheads="1"/>
            </p:cNvSpPr>
            <p:nvPr/>
          </p:nvSpPr>
          <p:spPr bwMode="auto">
            <a:xfrm>
              <a:off x="0" y="53208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dirty="0">
                  <a:solidFill>
                    <a:srgbClr val="FFFFFF"/>
                  </a:solidFill>
                  <a:latin typeface="微软雅黑" pitchFamily="34" charset="-122"/>
                  <a:ea typeface="微软雅黑" pitchFamily="34" charset="-122"/>
                </a:rPr>
                <a:t>点击添加文本内容</a:t>
              </a:r>
            </a:p>
          </p:txBody>
        </p:sp>
        <p:sp>
          <p:nvSpPr>
            <p:cNvPr id="38" name="TextBox 15"/>
            <p:cNvSpPr txBox="1">
              <a:spLocks noChangeArrowheads="1"/>
            </p:cNvSpPr>
            <p:nvPr/>
          </p:nvSpPr>
          <p:spPr bwMode="auto">
            <a:xfrm>
              <a:off x="0" y="26604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a:solidFill>
                    <a:srgbClr val="FFFFFF"/>
                  </a:solidFill>
                  <a:latin typeface="微软雅黑" pitchFamily="34" charset="-122"/>
                  <a:ea typeface="微软雅黑" pitchFamily="34" charset="-122"/>
                </a:rPr>
                <a:t>点击添加文本内容</a:t>
              </a:r>
            </a:p>
          </p:txBody>
        </p:sp>
        <p:sp>
          <p:nvSpPr>
            <p:cNvPr id="39" name="TextBox 13"/>
            <p:cNvSpPr txBox="1">
              <a:spLocks noChangeArrowheads="1"/>
            </p:cNvSpPr>
            <p:nvPr/>
          </p:nvSpPr>
          <p:spPr bwMode="auto">
            <a:xfrm>
              <a:off x="0" y="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dirty="0">
                  <a:solidFill>
                    <a:srgbClr val="FFFFFF"/>
                  </a:solidFill>
                  <a:latin typeface="微软雅黑" pitchFamily="34" charset="-122"/>
                  <a:ea typeface="微软雅黑" pitchFamily="34" charset="-122"/>
                </a:rPr>
                <a:t>点击添加文本内容</a:t>
              </a:r>
            </a:p>
          </p:txBody>
        </p:sp>
      </p:grpSp>
      <p:sp>
        <p:nvSpPr>
          <p:cNvPr id="40" name="矩形 16"/>
          <p:cNvSpPr>
            <a:spLocks noChangeArrowheads="1"/>
          </p:cNvSpPr>
          <p:nvPr/>
        </p:nvSpPr>
        <p:spPr bwMode="auto">
          <a:xfrm>
            <a:off x="1096487" y="126665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b="1" kern="0" dirty="0">
                <a:latin typeface="+mj-ea"/>
              </a:rPr>
              <a:t>填加文字</a:t>
            </a:r>
            <a:endParaRPr lang="en-US" altLang="zh-CN" b="1" kern="0" dirty="0">
              <a:latin typeface="+mj-ea"/>
            </a:endParaRPr>
          </a:p>
        </p:txBody>
      </p:sp>
    </p:spTree>
    <p:extLst>
      <p:ext uri="{BB962C8B-B14F-4D97-AF65-F5344CB8AC3E}">
        <p14:creationId xmlns:p14="http://schemas.microsoft.com/office/powerpoint/2010/main" val="304644760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0-#ppt_w/2"/>
                                          </p:val>
                                        </p:tav>
                                        <p:tav tm="100000">
                                          <p:val>
                                            <p:strVal val="#ppt_x"/>
                                          </p:val>
                                        </p:tav>
                                      </p:tavLst>
                                    </p:anim>
                                    <p:anim calcmode="lin" valueType="num">
                                      <p:cBhvr additive="base">
                                        <p:cTn id="11" dur="500" fill="hold"/>
                                        <p:tgtEl>
                                          <p:spTgt spid="28"/>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1+#ppt_w/2"/>
                                          </p:val>
                                        </p:tav>
                                        <p:tav tm="100000">
                                          <p:val>
                                            <p:strVal val="#ppt_x"/>
                                          </p:val>
                                        </p:tav>
                                      </p:tavLst>
                                    </p:anim>
                                    <p:anim calcmode="lin" valueType="num">
                                      <p:cBhvr additive="base">
                                        <p:cTn id="15" dur="500" fill="hold"/>
                                        <p:tgtEl>
                                          <p:spTgt spid="27"/>
                                        </p:tgtEl>
                                        <p:attrNameLst>
                                          <p:attrName>ppt_y</p:attrName>
                                        </p:attrNameLst>
                                      </p:cBhvr>
                                      <p:tavLst>
                                        <p:tav tm="0">
                                          <p:val>
                                            <p:strVal val="#ppt_y"/>
                                          </p:val>
                                        </p:tav>
                                        <p:tav tm="100000">
                                          <p:val>
                                            <p:strVal val="#ppt_y"/>
                                          </p:val>
                                        </p:tav>
                                      </p:tavLst>
                                    </p:anim>
                                  </p:childTnLst>
                                </p:cTn>
                              </p:par>
                              <p:par>
                                <p:cTn id="16" presetID="12" presetClass="entr" presetSubtype="4" fill="hold" nodeType="withEffect">
                                  <p:stCondLst>
                                    <p:cond delay="10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p:tgtEl>
                                          <p:spTgt spid="26"/>
                                        </p:tgtEl>
                                        <p:attrNameLst>
                                          <p:attrName>ppt_y</p:attrName>
                                        </p:attrNameLst>
                                      </p:cBhvr>
                                      <p:tavLst>
                                        <p:tav tm="0">
                                          <p:val>
                                            <p:strVal val="#ppt_y+#ppt_h*1.125000"/>
                                          </p:val>
                                        </p:tav>
                                        <p:tav tm="100000">
                                          <p:val>
                                            <p:strVal val="#ppt_y"/>
                                          </p:val>
                                        </p:tav>
                                      </p:tavLst>
                                    </p:anim>
                                    <p:animEffect transition="in" filter="wipe(up)">
                                      <p:cBhvr>
                                        <p:cTn id="19" dur="500"/>
                                        <p:tgtEl>
                                          <p:spTgt spid="26"/>
                                        </p:tgtEl>
                                      </p:cBhvr>
                                    </p:animEffect>
                                  </p:childTnLst>
                                </p:cTn>
                              </p:par>
                              <p:par>
                                <p:cTn id="20" presetID="22" presetClass="entr" presetSubtype="1" fill="hold" nodeType="withEffect">
                                  <p:stCondLst>
                                    <p:cond delay="300"/>
                                  </p:stCondLst>
                                  <p:childTnLst>
                                    <p:set>
                                      <p:cBhvr>
                                        <p:cTn id="21" dur="1" fill="hold">
                                          <p:stCondLst>
                                            <p:cond delay="0"/>
                                          </p:stCondLst>
                                        </p:cTn>
                                        <p:tgtEl>
                                          <p:spTgt spid="35"/>
                                        </p:tgtEl>
                                        <p:attrNameLst>
                                          <p:attrName>style.visibility</p:attrName>
                                        </p:attrNameLst>
                                      </p:cBhvr>
                                      <p:to>
                                        <p:strVal val="visible"/>
                                      </p:to>
                                    </p:set>
                                    <p:animEffect transition="in" filter="wipe(up)">
                                      <p:cBhvr>
                                        <p:cTn id="22" dur="500"/>
                                        <p:tgtEl>
                                          <p:spTgt spid="35"/>
                                        </p:tgtEl>
                                      </p:cBhvr>
                                    </p:animEffect>
                                  </p:childTnLst>
                                </p:cTn>
                              </p:par>
                              <p:par>
                                <p:cTn id="23" presetID="22" presetClass="entr" presetSubtype="1"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2" presetClass="entr" presetSubtype="8" fill="hold" grpId="0" nodeType="withEffect">
                                  <p:stCondLst>
                                    <p:cond delay="8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p:tgtEl>
                                          <p:spTgt spid="32"/>
                                        </p:tgtEl>
                                        <p:attrNameLst>
                                          <p:attrName>ppt_x</p:attrName>
                                        </p:attrNameLst>
                                      </p:cBhvr>
                                      <p:tavLst>
                                        <p:tav tm="0">
                                          <p:val>
                                            <p:strVal val="#ppt_x-#ppt_w*1.125000"/>
                                          </p:val>
                                        </p:tav>
                                        <p:tav tm="100000">
                                          <p:val>
                                            <p:strVal val="#ppt_x"/>
                                          </p:val>
                                        </p:tav>
                                      </p:tavLst>
                                    </p:anim>
                                    <p:animEffect transition="in" filter="wipe(right)">
                                      <p:cBhvr>
                                        <p:cTn id="32" dur="500"/>
                                        <p:tgtEl>
                                          <p:spTgt spid="32"/>
                                        </p:tgtEl>
                                      </p:cBhvr>
                                    </p:animEffect>
                                  </p:childTnLst>
                                </p:cTn>
                              </p:par>
                              <p:par>
                                <p:cTn id="33" presetID="2" presetClass="entr" presetSubtype="2" fill="hold" grpId="0" nodeType="withEffect">
                                  <p:stCondLst>
                                    <p:cond delay="8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1+#ppt_w/2"/>
                                          </p:val>
                                        </p:tav>
                                        <p:tav tm="100000">
                                          <p:val>
                                            <p:strVal val="#ppt_x"/>
                                          </p:val>
                                        </p:tav>
                                      </p:tavLst>
                                    </p:anim>
                                    <p:anim calcmode="lin" valueType="num">
                                      <p:cBhvr additive="base">
                                        <p:cTn id="36" dur="500" fill="hold"/>
                                        <p:tgtEl>
                                          <p:spTgt spid="33"/>
                                        </p:tgtEl>
                                        <p:attrNameLst>
                                          <p:attrName>ppt_y</p:attrName>
                                        </p:attrNameLst>
                                      </p:cBhvr>
                                      <p:tavLst>
                                        <p:tav tm="0">
                                          <p:val>
                                            <p:strVal val="#ppt_y"/>
                                          </p:val>
                                        </p:tav>
                                        <p:tav tm="100000">
                                          <p:val>
                                            <p:strVal val="#ppt_y"/>
                                          </p:val>
                                        </p:tav>
                                      </p:tavLst>
                                    </p:anim>
                                  </p:childTnLst>
                                </p:cTn>
                              </p:par>
                              <p:par>
                                <p:cTn id="37" presetID="12" presetClass="entr" presetSubtype="4"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p:tgtEl>
                                          <p:spTgt spid="40"/>
                                        </p:tgtEl>
                                        <p:attrNameLst>
                                          <p:attrName>ppt_y</p:attrName>
                                        </p:attrNameLst>
                                      </p:cBhvr>
                                      <p:tavLst>
                                        <p:tav tm="0">
                                          <p:val>
                                            <p:strVal val="#ppt_y+#ppt_h*1.125000"/>
                                          </p:val>
                                        </p:tav>
                                        <p:tav tm="100000">
                                          <p:val>
                                            <p:strVal val="#ppt_y"/>
                                          </p:val>
                                        </p:tav>
                                      </p:tavLst>
                                    </p:anim>
                                    <p:animEffect transition="in" filter="wipe(up)">
                                      <p:cBhvr>
                                        <p:cTn id="4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autoUpdateAnimBg="0"/>
      <p:bldP spid="28" grpId="0" animBg="1" autoUpdateAnimBg="0"/>
      <p:bldP spid="32" grpId="0" autoUpdateAnimBg="0"/>
      <p:bldP spid="33" grpId="0" autoUpdateAnimBg="0"/>
      <p:bldP spid="34" grpId="0" autoUpdateAnimBg="0"/>
      <p:bldP spid="40"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7"/>
          <p:cNvSpPr txBox="1"/>
          <p:nvPr/>
        </p:nvSpPr>
        <p:spPr>
          <a:xfrm>
            <a:off x="4085881" y="1430986"/>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p>
        </p:txBody>
      </p:sp>
      <p:grpSp>
        <p:nvGrpSpPr>
          <p:cNvPr id="35" name="组合 34"/>
          <p:cNvGrpSpPr/>
          <p:nvPr/>
        </p:nvGrpSpPr>
        <p:grpSpPr>
          <a:xfrm>
            <a:off x="3217321" y="1117341"/>
            <a:ext cx="784699" cy="784597"/>
            <a:chOff x="5105593" y="1379191"/>
            <a:chExt cx="914014" cy="914014"/>
          </a:xfrm>
        </p:grpSpPr>
        <p:grpSp>
          <p:nvGrpSpPr>
            <p:cNvPr id="36" name="组合 35"/>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39" name="椭圆 38"/>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37"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04</a:t>
              </a:r>
              <a:endParaRPr lang="zh-CN" altLang="en-US" sz="2700" dirty="0">
                <a:solidFill>
                  <a:schemeClr val="bg1"/>
                </a:solidFill>
                <a:latin typeface="+mj-ea"/>
                <a:ea typeface="+mj-ea"/>
              </a:endParaRPr>
            </a:p>
          </p:txBody>
        </p:sp>
      </p:grpSp>
      <p:sp>
        <p:nvSpPr>
          <p:cNvPr id="40" name="TextBox 7"/>
          <p:cNvSpPr txBox="1"/>
          <p:nvPr/>
        </p:nvSpPr>
        <p:spPr>
          <a:xfrm>
            <a:off x="3437726" y="2210500"/>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p>
        </p:txBody>
      </p:sp>
      <p:grpSp>
        <p:nvGrpSpPr>
          <p:cNvPr id="41" name="组合 40"/>
          <p:cNvGrpSpPr/>
          <p:nvPr/>
        </p:nvGrpSpPr>
        <p:grpSpPr>
          <a:xfrm>
            <a:off x="2569165" y="1926682"/>
            <a:ext cx="784699" cy="784597"/>
            <a:chOff x="5105593" y="1379191"/>
            <a:chExt cx="914014" cy="914014"/>
          </a:xfrm>
        </p:grpSpPr>
        <p:grpSp>
          <p:nvGrpSpPr>
            <p:cNvPr id="42" name="组合 41"/>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45" name="椭圆 44"/>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43"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03</a:t>
              </a:r>
              <a:endParaRPr lang="zh-CN" altLang="en-US" sz="2700" dirty="0">
                <a:solidFill>
                  <a:schemeClr val="bg1"/>
                </a:solidFill>
                <a:latin typeface="+mj-ea"/>
                <a:ea typeface="+mj-ea"/>
              </a:endParaRPr>
            </a:p>
          </p:txBody>
        </p:sp>
      </p:grpSp>
      <p:sp>
        <p:nvSpPr>
          <p:cNvPr id="46" name="TextBox 7"/>
          <p:cNvSpPr txBox="1"/>
          <p:nvPr/>
        </p:nvSpPr>
        <p:spPr>
          <a:xfrm>
            <a:off x="2789568" y="3049670"/>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p>
        </p:txBody>
      </p:sp>
      <p:grpSp>
        <p:nvGrpSpPr>
          <p:cNvPr id="47" name="组合 46"/>
          <p:cNvGrpSpPr/>
          <p:nvPr/>
        </p:nvGrpSpPr>
        <p:grpSpPr>
          <a:xfrm>
            <a:off x="1921009" y="2736024"/>
            <a:ext cx="784699" cy="784597"/>
            <a:chOff x="5105593" y="1379191"/>
            <a:chExt cx="914014" cy="914014"/>
          </a:xfrm>
        </p:grpSpPr>
        <p:grpSp>
          <p:nvGrpSpPr>
            <p:cNvPr id="48" name="组合 47"/>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51" name="椭圆 50"/>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49"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02</a:t>
              </a:r>
              <a:endParaRPr lang="zh-CN" altLang="en-US" sz="2700" dirty="0">
                <a:solidFill>
                  <a:schemeClr val="bg1"/>
                </a:solidFill>
                <a:latin typeface="+mj-ea"/>
                <a:ea typeface="+mj-ea"/>
              </a:endParaRPr>
            </a:p>
          </p:txBody>
        </p:sp>
      </p:grpSp>
      <p:sp>
        <p:nvSpPr>
          <p:cNvPr id="52" name="TextBox 7"/>
          <p:cNvSpPr txBox="1"/>
          <p:nvPr/>
        </p:nvSpPr>
        <p:spPr>
          <a:xfrm>
            <a:off x="2143302" y="3846308"/>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p>
        </p:txBody>
      </p:sp>
      <p:grpSp>
        <p:nvGrpSpPr>
          <p:cNvPr id="53" name="组合 52"/>
          <p:cNvGrpSpPr/>
          <p:nvPr/>
        </p:nvGrpSpPr>
        <p:grpSpPr>
          <a:xfrm>
            <a:off x="1272852" y="3545367"/>
            <a:ext cx="784699" cy="784597"/>
            <a:chOff x="5105593" y="1379191"/>
            <a:chExt cx="914014" cy="914014"/>
          </a:xfrm>
        </p:grpSpPr>
        <p:grpSp>
          <p:nvGrpSpPr>
            <p:cNvPr id="54" name="组合 53"/>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57" name="椭圆 56"/>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55"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01</a:t>
              </a:r>
              <a:endParaRPr lang="zh-CN" altLang="en-US" sz="2700" dirty="0">
                <a:solidFill>
                  <a:schemeClr val="bg1"/>
                </a:solidFill>
                <a:latin typeface="+mj-ea"/>
                <a:ea typeface="+mj-ea"/>
              </a:endParaRPr>
            </a:p>
          </p:txBody>
        </p:sp>
      </p:grpSp>
      <p:sp>
        <p:nvSpPr>
          <p:cNvPr id="58" name="TextBox 1"/>
          <p:cNvSpPr txBox="1"/>
          <p:nvPr/>
        </p:nvSpPr>
        <p:spPr>
          <a:xfrm>
            <a:off x="5382196" y="3456016"/>
            <a:ext cx="2780992" cy="729575"/>
          </a:xfrm>
          <a:prstGeom prst="rect">
            <a:avLst/>
          </a:prstGeom>
          <a:noFill/>
          <a:ln>
            <a:noFill/>
          </a:ln>
        </p:spPr>
        <p:txBody>
          <a:bodyPr wrap="square" lIns="68580" tIns="34290" rIns="68580" bIns="34290" rtlCol="0">
            <a:spAutoFit/>
          </a:bodyPr>
          <a:lstStyle/>
          <a:p>
            <a:pPr>
              <a:lnSpc>
                <a:spcPct val="130000"/>
              </a:lnSpc>
              <a:defRPr/>
            </a:pP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p>
        </p:txBody>
      </p:sp>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046447607"/>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80">
                                          <p:stCondLst>
                                            <p:cond delay="0"/>
                                          </p:stCondLst>
                                        </p:cTn>
                                        <p:tgtEl>
                                          <p:spTgt spid="53"/>
                                        </p:tgtEl>
                                      </p:cBhvr>
                                    </p:animEffect>
                                    <p:anim calcmode="lin" valueType="num">
                                      <p:cBhvr>
                                        <p:cTn id="12" dur="1822"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5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5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53"/>
                                        </p:tgtEl>
                                        <p:attrNameLst>
                                          <p:attrName>ppt_y</p:attrName>
                                        </p:attrNameLst>
                                      </p:cBhvr>
                                      <p:tavLst>
                                        <p:tav tm="0" fmla="#ppt_y-sin(pi*$)/81">
                                          <p:val>
                                            <p:fltVal val="0"/>
                                          </p:val>
                                        </p:tav>
                                        <p:tav tm="100000">
                                          <p:val>
                                            <p:fltVal val="1"/>
                                          </p:val>
                                        </p:tav>
                                      </p:tavLst>
                                    </p:anim>
                                    <p:animScale>
                                      <p:cBhvr>
                                        <p:cTn id="17" dur="26">
                                          <p:stCondLst>
                                            <p:cond delay="650"/>
                                          </p:stCondLst>
                                        </p:cTn>
                                        <p:tgtEl>
                                          <p:spTgt spid="53"/>
                                        </p:tgtEl>
                                      </p:cBhvr>
                                      <p:to x="100000" y="60000"/>
                                    </p:animScale>
                                    <p:animScale>
                                      <p:cBhvr>
                                        <p:cTn id="18" dur="166" decel="50000">
                                          <p:stCondLst>
                                            <p:cond delay="676"/>
                                          </p:stCondLst>
                                        </p:cTn>
                                        <p:tgtEl>
                                          <p:spTgt spid="53"/>
                                        </p:tgtEl>
                                      </p:cBhvr>
                                      <p:to x="100000" y="100000"/>
                                    </p:animScale>
                                    <p:animScale>
                                      <p:cBhvr>
                                        <p:cTn id="19" dur="26">
                                          <p:stCondLst>
                                            <p:cond delay="1312"/>
                                          </p:stCondLst>
                                        </p:cTn>
                                        <p:tgtEl>
                                          <p:spTgt spid="53"/>
                                        </p:tgtEl>
                                      </p:cBhvr>
                                      <p:to x="100000" y="80000"/>
                                    </p:animScale>
                                    <p:animScale>
                                      <p:cBhvr>
                                        <p:cTn id="20" dur="166" decel="50000">
                                          <p:stCondLst>
                                            <p:cond delay="1338"/>
                                          </p:stCondLst>
                                        </p:cTn>
                                        <p:tgtEl>
                                          <p:spTgt spid="53"/>
                                        </p:tgtEl>
                                      </p:cBhvr>
                                      <p:to x="100000" y="100000"/>
                                    </p:animScale>
                                    <p:animScale>
                                      <p:cBhvr>
                                        <p:cTn id="21" dur="26">
                                          <p:stCondLst>
                                            <p:cond delay="1642"/>
                                          </p:stCondLst>
                                        </p:cTn>
                                        <p:tgtEl>
                                          <p:spTgt spid="53"/>
                                        </p:tgtEl>
                                      </p:cBhvr>
                                      <p:to x="100000" y="90000"/>
                                    </p:animScale>
                                    <p:animScale>
                                      <p:cBhvr>
                                        <p:cTn id="22" dur="166" decel="50000">
                                          <p:stCondLst>
                                            <p:cond delay="1668"/>
                                          </p:stCondLst>
                                        </p:cTn>
                                        <p:tgtEl>
                                          <p:spTgt spid="53"/>
                                        </p:tgtEl>
                                      </p:cBhvr>
                                      <p:to x="100000" y="100000"/>
                                    </p:animScale>
                                    <p:animScale>
                                      <p:cBhvr>
                                        <p:cTn id="23" dur="26">
                                          <p:stCondLst>
                                            <p:cond delay="1808"/>
                                          </p:stCondLst>
                                        </p:cTn>
                                        <p:tgtEl>
                                          <p:spTgt spid="53"/>
                                        </p:tgtEl>
                                      </p:cBhvr>
                                      <p:to x="100000" y="95000"/>
                                    </p:animScale>
                                    <p:animScale>
                                      <p:cBhvr>
                                        <p:cTn id="24" dur="166" decel="50000">
                                          <p:stCondLst>
                                            <p:cond delay="1834"/>
                                          </p:stCondLst>
                                        </p:cTn>
                                        <p:tgtEl>
                                          <p:spTgt spid="53"/>
                                        </p:tgtEl>
                                      </p:cBhvr>
                                      <p:to x="100000" y="100000"/>
                                    </p:animScale>
                                  </p:childTnLst>
                                </p:cTn>
                              </p:par>
                              <p:par>
                                <p:cTn id="25" presetID="26" presetClass="entr" presetSubtype="0" fill="hold"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down)">
                                      <p:cBhvr>
                                        <p:cTn id="27" dur="580">
                                          <p:stCondLst>
                                            <p:cond delay="0"/>
                                          </p:stCondLst>
                                        </p:cTn>
                                        <p:tgtEl>
                                          <p:spTgt spid="47"/>
                                        </p:tgtEl>
                                      </p:cBhvr>
                                    </p:animEffect>
                                    <p:anim calcmode="lin" valueType="num">
                                      <p:cBhvr>
                                        <p:cTn id="28" dur="1822"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47"/>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47"/>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47"/>
                                        </p:tgtEl>
                                        <p:attrNameLst>
                                          <p:attrName>ppt_y</p:attrName>
                                        </p:attrNameLst>
                                      </p:cBhvr>
                                      <p:tavLst>
                                        <p:tav tm="0" fmla="#ppt_y-sin(pi*$)/81">
                                          <p:val>
                                            <p:fltVal val="0"/>
                                          </p:val>
                                        </p:tav>
                                        <p:tav tm="100000">
                                          <p:val>
                                            <p:fltVal val="1"/>
                                          </p:val>
                                        </p:tav>
                                      </p:tavLst>
                                    </p:anim>
                                    <p:animScale>
                                      <p:cBhvr>
                                        <p:cTn id="33" dur="26">
                                          <p:stCondLst>
                                            <p:cond delay="650"/>
                                          </p:stCondLst>
                                        </p:cTn>
                                        <p:tgtEl>
                                          <p:spTgt spid="47"/>
                                        </p:tgtEl>
                                      </p:cBhvr>
                                      <p:to x="100000" y="60000"/>
                                    </p:animScale>
                                    <p:animScale>
                                      <p:cBhvr>
                                        <p:cTn id="34" dur="166" decel="50000">
                                          <p:stCondLst>
                                            <p:cond delay="676"/>
                                          </p:stCondLst>
                                        </p:cTn>
                                        <p:tgtEl>
                                          <p:spTgt spid="47"/>
                                        </p:tgtEl>
                                      </p:cBhvr>
                                      <p:to x="100000" y="100000"/>
                                    </p:animScale>
                                    <p:animScale>
                                      <p:cBhvr>
                                        <p:cTn id="35" dur="26">
                                          <p:stCondLst>
                                            <p:cond delay="1312"/>
                                          </p:stCondLst>
                                        </p:cTn>
                                        <p:tgtEl>
                                          <p:spTgt spid="47"/>
                                        </p:tgtEl>
                                      </p:cBhvr>
                                      <p:to x="100000" y="80000"/>
                                    </p:animScale>
                                    <p:animScale>
                                      <p:cBhvr>
                                        <p:cTn id="36" dur="166" decel="50000">
                                          <p:stCondLst>
                                            <p:cond delay="1338"/>
                                          </p:stCondLst>
                                        </p:cTn>
                                        <p:tgtEl>
                                          <p:spTgt spid="47"/>
                                        </p:tgtEl>
                                      </p:cBhvr>
                                      <p:to x="100000" y="100000"/>
                                    </p:animScale>
                                    <p:animScale>
                                      <p:cBhvr>
                                        <p:cTn id="37" dur="26">
                                          <p:stCondLst>
                                            <p:cond delay="1642"/>
                                          </p:stCondLst>
                                        </p:cTn>
                                        <p:tgtEl>
                                          <p:spTgt spid="47"/>
                                        </p:tgtEl>
                                      </p:cBhvr>
                                      <p:to x="100000" y="90000"/>
                                    </p:animScale>
                                    <p:animScale>
                                      <p:cBhvr>
                                        <p:cTn id="38" dur="166" decel="50000">
                                          <p:stCondLst>
                                            <p:cond delay="1668"/>
                                          </p:stCondLst>
                                        </p:cTn>
                                        <p:tgtEl>
                                          <p:spTgt spid="47"/>
                                        </p:tgtEl>
                                      </p:cBhvr>
                                      <p:to x="100000" y="100000"/>
                                    </p:animScale>
                                    <p:animScale>
                                      <p:cBhvr>
                                        <p:cTn id="39" dur="26">
                                          <p:stCondLst>
                                            <p:cond delay="1808"/>
                                          </p:stCondLst>
                                        </p:cTn>
                                        <p:tgtEl>
                                          <p:spTgt spid="47"/>
                                        </p:tgtEl>
                                      </p:cBhvr>
                                      <p:to x="100000" y="95000"/>
                                    </p:animScale>
                                    <p:animScale>
                                      <p:cBhvr>
                                        <p:cTn id="40" dur="166" decel="50000">
                                          <p:stCondLst>
                                            <p:cond delay="1834"/>
                                          </p:stCondLst>
                                        </p:cTn>
                                        <p:tgtEl>
                                          <p:spTgt spid="47"/>
                                        </p:tgtEl>
                                      </p:cBhvr>
                                      <p:to x="100000" y="100000"/>
                                    </p:animScale>
                                  </p:childTnLst>
                                </p:cTn>
                              </p:par>
                              <p:par>
                                <p:cTn id="41" presetID="26" presetClass="entr" presetSubtype="0"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down)">
                                      <p:cBhvr>
                                        <p:cTn id="43" dur="580">
                                          <p:stCondLst>
                                            <p:cond delay="0"/>
                                          </p:stCondLst>
                                        </p:cTn>
                                        <p:tgtEl>
                                          <p:spTgt spid="41"/>
                                        </p:tgtEl>
                                      </p:cBhvr>
                                    </p:animEffect>
                                    <p:anim calcmode="lin" valueType="num">
                                      <p:cBhvr>
                                        <p:cTn id="44"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49" dur="26">
                                          <p:stCondLst>
                                            <p:cond delay="650"/>
                                          </p:stCondLst>
                                        </p:cTn>
                                        <p:tgtEl>
                                          <p:spTgt spid="41"/>
                                        </p:tgtEl>
                                      </p:cBhvr>
                                      <p:to x="100000" y="60000"/>
                                    </p:animScale>
                                    <p:animScale>
                                      <p:cBhvr>
                                        <p:cTn id="50" dur="166" decel="50000">
                                          <p:stCondLst>
                                            <p:cond delay="676"/>
                                          </p:stCondLst>
                                        </p:cTn>
                                        <p:tgtEl>
                                          <p:spTgt spid="41"/>
                                        </p:tgtEl>
                                      </p:cBhvr>
                                      <p:to x="100000" y="100000"/>
                                    </p:animScale>
                                    <p:animScale>
                                      <p:cBhvr>
                                        <p:cTn id="51" dur="26">
                                          <p:stCondLst>
                                            <p:cond delay="1312"/>
                                          </p:stCondLst>
                                        </p:cTn>
                                        <p:tgtEl>
                                          <p:spTgt spid="41"/>
                                        </p:tgtEl>
                                      </p:cBhvr>
                                      <p:to x="100000" y="80000"/>
                                    </p:animScale>
                                    <p:animScale>
                                      <p:cBhvr>
                                        <p:cTn id="52" dur="166" decel="50000">
                                          <p:stCondLst>
                                            <p:cond delay="1338"/>
                                          </p:stCondLst>
                                        </p:cTn>
                                        <p:tgtEl>
                                          <p:spTgt spid="41"/>
                                        </p:tgtEl>
                                      </p:cBhvr>
                                      <p:to x="100000" y="100000"/>
                                    </p:animScale>
                                    <p:animScale>
                                      <p:cBhvr>
                                        <p:cTn id="53" dur="26">
                                          <p:stCondLst>
                                            <p:cond delay="1642"/>
                                          </p:stCondLst>
                                        </p:cTn>
                                        <p:tgtEl>
                                          <p:spTgt spid="41"/>
                                        </p:tgtEl>
                                      </p:cBhvr>
                                      <p:to x="100000" y="90000"/>
                                    </p:animScale>
                                    <p:animScale>
                                      <p:cBhvr>
                                        <p:cTn id="54" dur="166" decel="50000">
                                          <p:stCondLst>
                                            <p:cond delay="1668"/>
                                          </p:stCondLst>
                                        </p:cTn>
                                        <p:tgtEl>
                                          <p:spTgt spid="41"/>
                                        </p:tgtEl>
                                      </p:cBhvr>
                                      <p:to x="100000" y="100000"/>
                                    </p:animScale>
                                    <p:animScale>
                                      <p:cBhvr>
                                        <p:cTn id="55" dur="26">
                                          <p:stCondLst>
                                            <p:cond delay="1808"/>
                                          </p:stCondLst>
                                        </p:cTn>
                                        <p:tgtEl>
                                          <p:spTgt spid="41"/>
                                        </p:tgtEl>
                                      </p:cBhvr>
                                      <p:to x="100000" y="95000"/>
                                    </p:animScale>
                                    <p:animScale>
                                      <p:cBhvr>
                                        <p:cTn id="56" dur="166" decel="50000">
                                          <p:stCondLst>
                                            <p:cond delay="1834"/>
                                          </p:stCondLst>
                                        </p:cTn>
                                        <p:tgtEl>
                                          <p:spTgt spid="41"/>
                                        </p:tgtEl>
                                      </p:cBhvr>
                                      <p:to x="100000" y="100000"/>
                                    </p:animScale>
                                  </p:childTnLst>
                                </p:cTn>
                              </p:par>
                              <p:par>
                                <p:cTn id="57" presetID="26" presetClass="entr" presetSubtype="0" fill="hold"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down)">
                                      <p:cBhvr>
                                        <p:cTn id="59" dur="580">
                                          <p:stCondLst>
                                            <p:cond delay="0"/>
                                          </p:stCondLst>
                                        </p:cTn>
                                        <p:tgtEl>
                                          <p:spTgt spid="35"/>
                                        </p:tgtEl>
                                      </p:cBhvr>
                                    </p:animEffect>
                                    <p:anim calcmode="lin" valueType="num">
                                      <p:cBhvr>
                                        <p:cTn id="60"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65" dur="26">
                                          <p:stCondLst>
                                            <p:cond delay="650"/>
                                          </p:stCondLst>
                                        </p:cTn>
                                        <p:tgtEl>
                                          <p:spTgt spid="35"/>
                                        </p:tgtEl>
                                      </p:cBhvr>
                                      <p:to x="100000" y="60000"/>
                                    </p:animScale>
                                    <p:animScale>
                                      <p:cBhvr>
                                        <p:cTn id="66" dur="166" decel="50000">
                                          <p:stCondLst>
                                            <p:cond delay="676"/>
                                          </p:stCondLst>
                                        </p:cTn>
                                        <p:tgtEl>
                                          <p:spTgt spid="35"/>
                                        </p:tgtEl>
                                      </p:cBhvr>
                                      <p:to x="100000" y="100000"/>
                                    </p:animScale>
                                    <p:animScale>
                                      <p:cBhvr>
                                        <p:cTn id="67" dur="26">
                                          <p:stCondLst>
                                            <p:cond delay="1312"/>
                                          </p:stCondLst>
                                        </p:cTn>
                                        <p:tgtEl>
                                          <p:spTgt spid="35"/>
                                        </p:tgtEl>
                                      </p:cBhvr>
                                      <p:to x="100000" y="80000"/>
                                    </p:animScale>
                                    <p:animScale>
                                      <p:cBhvr>
                                        <p:cTn id="68" dur="166" decel="50000">
                                          <p:stCondLst>
                                            <p:cond delay="1338"/>
                                          </p:stCondLst>
                                        </p:cTn>
                                        <p:tgtEl>
                                          <p:spTgt spid="35"/>
                                        </p:tgtEl>
                                      </p:cBhvr>
                                      <p:to x="100000" y="100000"/>
                                    </p:animScale>
                                    <p:animScale>
                                      <p:cBhvr>
                                        <p:cTn id="69" dur="26">
                                          <p:stCondLst>
                                            <p:cond delay="1642"/>
                                          </p:stCondLst>
                                        </p:cTn>
                                        <p:tgtEl>
                                          <p:spTgt spid="35"/>
                                        </p:tgtEl>
                                      </p:cBhvr>
                                      <p:to x="100000" y="90000"/>
                                    </p:animScale>
                                    <p:animScale>
                                      <p:cBhvr>
                                        <p:cTn id="70" dur="166" decel="50000">
                                          <p:stCondLst>
                                            <p:cond delay="1668"/>
                                          </p:stCondLst>
                                        </p:cTn>
                                        <p:tgtEl>
                                          <p:spTgt spid="35"/>
                                        </p:tgtEl>
                                      </p:cBhvr>
                                      <p:to x="100000" y="100000"/>
                                    </p:animScale>
                                    <p:animScale>
                                      <p:cBhvr>
                                        <p:cTn id="71" dur="26">
                                          <p:stCondLst>
                                            <p:cond delay="1808"/>
                                          </p:stCondLst>
                                        </p:cTn>
                                        <p:tgtEl>
                                          <p:spTgt spid="35"/>
                                        </p:tgtEl>
                                      </p:cBhvr>
                                      <p:to x="100000" y="95000"/>
                                    </p:animScale>
                                    <p:animScale>
                                      <p:cBhvr>
                                        <p:cTn id="72" dur="166" decel="50000">
                                          <p:stCondLst>
                                            <p:cond delay="1834"/>
                                          </p:stCondLst>
                                        </p:cTn>
                                        <p:tgtEl>
                                          <p:spTgt spid="35"/>
                                        </p:tgtEl>
                                      </p:cBhvr>
                                      <p:to x="100000" y="100000"/>
                                    </p:animScale>
                                  </p:childTnLst>
                                </p:cTn>
                              </p:par>
                            </p:childTnLst>
                          </p:cTn>
                        </p:par>
                        <p:par>
                          <p:cTn id="73" fill="hold">
                            <p:stCondLst>
                              <p:cond delay="2500"/>
                            </p:stCondLst>
                            <p:childTnLst>
                              <p:par>
                                <p:cTn id="74" presetID="12" presetClass="entr" presetSubtype="8"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 calcmode="lin" valueType="num">
                                      <p:cBhvr additive="base">
                                        <p:cTn id="76" dur="500"/>
                                        <p:tgtEl>
                                          <p:spTgt spid="34"/>
                                        </p:tgtEl>
                                        <p:attrNameLst>
                                          <p:attrName>ppt_x</p:attrName>
                                        </p:attrNameLst>
                                      </p:cBhvr>
                                      <p:tavLst>
                                        <p:tav tm="0">
                                          <p:val>
                                            <p:strVal val="#ppt_x-#ppt_w*1.125000"/>
                                          </p:val>
                                        </p:tav>
                                        <p:tav tm="100000">
                                          <p:val>
                                            <p:strVal val="#ppt_x"/>
                                          </p:val>
                                        </p:tav>
                                      </p:tavLst>
                                    </p:anim>
                                    <p:animEffect transition="in" filter="wipe(right)">
                                      <p:cBhvr>
                                        <p:cTn id="77" dur="500"/>
                                        <p:tgtEl>
                                          <p:spTgt spid="34"/>
                                        </p:tgtEl>
                                      </p:cBhvr>
                                    </p:animEffect>
                                  </p:childTnLst>
                                </p:cTn>
                              </p:par>
                              <p:par>
                                <p:cTn id="78" presetID="12" presetClass="entr" presetSubtype="8" fill="hold" grpId="0" nodeType="withEffect">
                                  <p:stCondLst>
                                    <p:cond delay="150"/>
                                  </p:stCondLst>
                                  <p:childTnLst>
                                    <p:set>
                                      <p:cBhvr>
                                        <p:cTn id="79" dur="1" fill="hold">
                                          <p:stCondLst>
                                            <p:cond delay="0"/>
                                          </p:stCondLst>
                                        </p:cTn>
                                        <p:tgtEl>
                                          <p:spTgt spid="40"/>
                                        </p:tgtEl>
                                        <p:attrNameLst>
                                          <p:attrName>style.visibility</p:attrName>
                                        </p:attrNameLst>
                                      </p:cBhvr>
                                      <p:to>
                                        <p:strVal val="visible"/>
                                      </p:to>
                                    </p:set>
                                    <p:anim calcmode="lin" valueType="num">
                                      <p:cBhvr additive="base">
                                        <p:cTn id="80" dur="500"/>
                                        <p:tgtEl>
                                          <p:spTgt spid="40"/>
                                        </p:tgtEl>
                                        <p:attrNameLst>
                                          <p:attrName>ppt_x</p:attrName>
                                        </p:attrNameLst>
                                      </p:cBhvr>
                                      <p:tavLst>
                                        <p:tav tm="0">
                                          <p:val>
                                            <p:strVal val="#ppt_x-#ppt_w*1.125000"/>
                                          </p:val>
                                        </p:tav>
                                        <p:tav tm="100000">
                                          <p:val>
                                            <p:strVal val="#ppt_x"/>
                                          </p:val>
                                        </p:tav>
                                      </p:tavLst>
                                    </p:anim>
                                    <p:animEffect transition="in" filter="wipe(right)">
                                      <p:cBhvr>
                                        <p:cTn id="81" dur="500"/>
                                        <p:tgtEl>
                                          <p:spTgt spid="40"/>
                                        </p:tgtEl>
                                      </p:cBhvr>
                                    </p:animEffect>
                                  </p:childTnLst>
                                </p:cTn>
                              </p:par>
                              <p:par>
                                <p:cTn id="82" presetID="12" presetClass="entr" presetSubtype="8" fill="hold" grpId="0" nodeType="withEffect">
                                  <p:stCondLst>
                                    <p:cond delay="300"/>
                                  </p:stCondLst>
                                  <p:childTnLst>
                                    <p:set>
                                      <p:cBhvr>
                                        <p:cTn id="83" dur="1" fill="hold">
                                          <p:stCondLst>
                                            <p:cond delay="0"/>
                                          </p:stCondLst>
                                        </p:cTn>
                                        <p:tgtEl>
                                          <p:spTgt spid="46"/>
                                        </p:tgtEl>
                                        <p:attrNameLst>
                                          <p:attrName>style.visibility</p:attrName>
                                        </p:attrNameLst>
                                      </p:cBhvr>
                                      <p:to>
                                        <p:strVal val="visible"/>
                                      </p:to>
                                    </p:set>
                                    <p:anim calcmode="lin" valueType="num">
                                      <p:cBhvr additive="base">
                                        <p:cTn id="84" dur="500"/>
                                        <p:tgtEl>
                                          <p:spTgt spid="46"/>
                                        </p:tgtEl>
                                        <p:attrNameLst>
                                          <p:attrName>ppt_x</p:attrName>
                                        </p:attrNameLst>
                                      </p:cBhvr>
                                      <p:tavLst>
                                        <p:tav tm="0">
                                          <p:val>
                                            <p:strVal val="#ppt_x-#ppt_w*1.125000"/>
                                          </p:val>
                                        </p:tav>
                                        <p:tav tm="100000">
                                          <p:val>
                                            <p:strVal val="#ppt_x"/>
                                          </p:val>
                                        </p:tav>
                                      </p:tavLst>
                                    </p:anim>
                                    <p:animEffect transition="in" filter="wipe(right)">
                                      <p:cBhvr>
                                        <p:cTn id="85" dur="500"/>
                                        <p:tgtEl>
                                          <p:spTgt spid="46"/>
                                        </p:tgtEl>
                                      </p:cBhvr>
                                    </p:animEffect>
                                  </p:childTnLst>
                                </p:cTn>
                              </p:par>
                              <p:par>
                                <p:cTn id="86" presetID="12" presetClass="entr" presetSubtype="8" fill="hold" grpId="0" nodeType="withEffect">
                                  <p:stCondLst>
                                    <p:cond delay="450"/>
                                  </p:stCondLst>
                                  <p:childTnLst>
                                    <p:set>
                                      <p:cBhvr>
                                        <p:cTn id="87" dur="1" fill="hold">
                                          <p:stCondLst>
                                            <p:cond delay="0"/>
                                          </p:stCondLst>
                                        </p:cTn>
                                        <p:tgtEl>
                                          <p:spTgt spid="52"/>
                                        </p:tgtEl>
                                        <p:attrNameLst>
                                          <p:attrName>style.visibility</p:attrName>
                                        </p:attrNameLst>
                                      </p:cBhvr>
                                      <p:to>
                                        <p:strVal val="visible"/>
                                      </p:to>
                                    </p:set>
                                    <p:anim calcmode="lin" valueType="num">
                                      <p:cBhvr additive="base">
                                        <p:cTn id="88" dur="500"/>
                                        <p:tgtEl>
                                          <p:spTgt spid="52"/>
                                        </p:tgtEl>
                                        <p:attrNameLst>
                                          <p:attrName>ppt_x</p:attrName>
                                        </p:attrNameLst>
                                      </p:cBhvr>
                                      <p:tavLst>
                                        <p:tav tm="0">
                                          <p:val>
                                            <p:strVal val="#ppt_x-#ppt_w*1.125000"/>
                                          </p:val>
                                        </p:tav>
                                        <p:tav tm="100000">
                                          <p:val>
                                            <p:strVal val="#ppt_x"/>
                                          </p:val>
                                        </p:tav>
                                      </p:tavLst>
                                    </p:anim>
                                    <p:animEffect transition="in" filter="wipe(right)">
                                      <p:cBhvr>
                                        <p:cTn id="89" dur="500"/>
                                        <p:tgtEl>
                                          <p:spTgt spid="52"/>
                                        </p:tgtEl>
                                      </p:cBhvr>
                                    </p:animEffect>
                                  </p:childTnLst>
                                </p:cTn>
                              </p:par>
                            </p:childTnLst>
                          </p:cTn>
                        </p:par>
                        <p:par>
                          <p:cTn id="90" fill="hold">
                            <p:stCondLst>
                              <p:cond delay="3450"/>
                            </p:stCondLst>
                            <p:childTnLst>
                              <p:par>
                                <p:cTn id="91" presetID="18" presetClass="entr" presetSubtype="3" fill="hold" grpId="0" nodeType="after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strips(upRight)">
                                      <p:cBhvr>
                                        <p:cTn id="9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0" grpId="0"/>
      <p:bldP spid="46" grpId="0"/>
      <p:bldP spid="52" grpId="0"/>
      <p:bldP spid="58" grpId="0"/>
      <p:bldP spid="3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95736" y="1707654"/>
            <a:ext cx="1338975" cy="1338801"/>
            <a:chOff x="1804439" y="3723878"/>
            <a:chExt cx="1106591" cy="1106447"/>
          </a:xfrm>
        </p:grpSpPr>
        <p:grpSp>
          <p:nvGrpSpPr>
            <p:cNvPr id="96" name="组合 95"/>
            <p:cNvGrpSpPr/>
            <p:nvPr/>
          </p:nvGrpSpPr>
          <p:grpSpPr>
            <a:xfrm>
              <a:off x="1804439" y="3723878"/>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2" name="组合 21"/>
            <p:cNvGrpSpPr/>
            <p:nvPr/>
          </p:nvGrpSpPr>
          <p:grpSpPr>
            <a:xfrm>
              <a:off x="2131941" y="3997645"/>
              <a:ext cx="451585" cy="580411"/>
              <a:chOff x="9222222" y="4228885"/>
              <a:chExt cx="360197" cy="463013"/>
            </a:xfrm>
            <a:solidFill>
              <a:srgbClr val="C00000"/>
            </a:solidFill>
          </p:grpSpPr>
          <p:sp>
            <p:nvSpPr>
              <p:cNvPr id="23" name="Freeform 109"/>
              <p:cNvSpPr>
                <a:spLocks noEditPoints="1"/>
              </p:cNvSpPr>
              <p:nvPr/>
            </p:nvSpPr>
            <p:spPr bwMode="auto">
              <a:xfrm flipH="1">
                <a:off x="9222222" y="4228885"/>
                <a:ext cx="360197" cy="46301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24" name="任意多边形 23"/>
              <p:cNvSpPr>
                <a:spLocks noChangeArrowheads="1"/>
              </p:cNvSpPr>
              <p:nvPr/>
            </p:nvSpPr>
            <p:spPr bwMode="auto">
              <a:xfrm flipH="1">
                <a:off x="9222222" y="4490367"/>
                <a:ext cx="51067" cy="201531"/>
              </a:xfrm>
              <a:custGeom>
                <a:avLst/>
                <a:gdLst>
                  <a:gd name="connsiteX0" fmla="*/ 51067 w 51067"/>
                  <a:gd name="connsiteY0" fmla="*/ 149783 h 201531"/>
                  <a:gd name="connsiteX1" fmla="*/ 0 w 51067"/>
                  <a:gd name="connsiteY1" fmla="*/ 149783 h 201531"/>
                  <a:gd name="connsiteX2" fmla="*/ 0 w 51067"/>
                  <a:gd name="connsiteY2" fmla="*/ 201531 h 201531"/>
                  <a:gd name="connsiteX3" fmla="*/ 25533 w 51067"/>
                  <a:gd name="connsiteY3" fmla="*/ 201531 h 201531"/>
                  <a:gd name="connsiteX4" fmla="*/ 51067 w 51067"/>
                  <a:gd name="connsiteY4" fmla="*/ 175657 h 201531"/>
                  <a:gd name="connsiteX5" fmla="*/ 51067 w 51067"/>
                  <a:gd name="connsiteY5" fmla="*/ 149783 h 201531"/>
                  <a:gd name="connsiteX6" fmla="*/ 51067 w 51067"/>
                  <a:gd name="connsiteY6" fmla="*/ 74552 h 201531"/>
                  <a:gd name="connsiteX7" fmla="*/ 0 w 51067"/>
                  <a:gd name="connsiteY7" fmla="*/ 74552 h 201531"/>
                  <a:gd name="connsiteX8" fmla="*/ 0 w 51067"/>
                  <a:gd name="connsiteY8" fmla="*/ 126300 h 201531"/>
                  <a:gd name="connsiteX9" fmla="*/ 51067 w 51067"/>
                  <a:gd name="connsiteY9" fmla="*/ 126300 h 201531"/>
                  <a:gd name="connsiteX10" fmla="*/ 51067 w 51067"/>
                  <a:gd name="connsiteY10" fmla="*/ 0 h 201531"/>
                  <a:gd name="connsiteX11" fmla="*/ 0 w 51067"/>
                  <a:gd name="connsiteY11" fmla="*/ 0 h 201531"/>
                  <a:gd name="connsiteX12" fmla="*/ 0 w 51067"/>
                  <a:gd name="connsiteY12" fmla="*/ 51069 h 201531"/>
                  <a:gd name="connsiteX13" fmla="*/ 51067 w 51067"/>
                  <a:gd name="connsiteY13" fmla="*/ 51069 h 20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67" h="201531">
                    <a:moveTo>
                      <a:pt x="51067" y="149783"/>
                    </a:moveTo>
                    <a:cubicBezTo>
                      <a:pt x="0" y="149783"/>
                      <a:pt x="0" y="149783"/>
                      <a:pt x="0" y="149783"/>
                    </a:cubicBezTo>
                    <a:lnTo>
                      <a:pt x="0" y="201531"/>
                    </a:lnTo>
                    <a:cubicBezTo>
                      <a:pt x="25533" y="201531"/>
                      <a:pt x="25533" y="201531"/>
                      <a:pt x="25533" y="201531"/>
                    </a:cubicBezTo>
                    <a:cubicBezTo>
                      <a:pt x="39896" y="201531"/>
                      <a:pt x="51067" y="190211"/>
                      <a:pt x="51067" y="175657"/>
                    </a:cubicBezTo>
                    <a:cubicBezTo>
                      <a:pt x="51067" y="149783"/>
                      <a:pt x="51067" y="149783"/>
                      <a:pt x="51067" y="149783"/>
                    </a:cubicBezTo>
                    <a:close/>
                    <a:moveTo>
                      <a:pt x="51067" y="74552"/>
                    </a:moveTo>
                    <a:lnTo>
                      <a:pt x="0" y="74552"/>
                    </a:lnTo>
                    <a:lnTo>
                      <a:pt x="0" y="126300"/>
                    </a:lnTo>
                    <a:lnTo>
                      <a:pt x="51067" y="126300"/>
                    </a:lnTo>
                    <a:close/>
                    <a:moveTo>
                      <a:pt x="51067" y="0"/>
                    </a:moveTo>
                    <a:lnTo>
                      <a:pt x="0" y="0"/>
                    </a:lnTo>
                    <a:lnTo>
                      <a:pt x="0" y="51069"/>
                    </a:lnTo>
                    <a:lnTo>
                      <a:pt x="51067" y="51069"/>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grpSp>
      </p:grpSp>
      <p:sp>
        <p:nvSpPr>
          <p:cNvPr id="30" name="矩形 29"/>
          <p:cNvSpPr/>
          <p:nvPr/>
        </p:nvSpPr>
        <p:spPr>
          <a:xfrm>
            <a:off x="0" y="2398121"/>
            <a:ext cx="1980000" cy="90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矩形 30"/>
          <p:cNvSpPr/>
          <p:nvPr/>
        </p:nvSpPr>
        <p:spPr>
          <a:xfrm>
            <a:off x="3779912" y="2398121"/>
            <a:ext cx="5364088" cy="90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2" name="TextBox 31"/>
          <p:cNvSpPr txBox="1"/>
          <p:nvPr/>
        </p:nvSpPr>
        <p:spPr>
          <a:xfrm>
            <a:off x="3740030" y="1594416"/>
            <a:ext cx="3371436" cy="646331"/>
          </a:xfrm>
          <a:prstGeom prst="rect">
            <a:avLst/>
          </a:prstGeom>
          <a:noFill/>
        </p:spPr>
        <p:txBody>
          <a:bodyPr wrap="none" rtlCol="0">
            <a:spAutoFit/>
          </a:bodyPr>
          <a:lstStyle/>
          <a:p>
            <a:r>
              <a:rPr lang="en-US" altLang="zh-CN" sz="3600" b="1" dirty="0" smtClean="0">
                <a:latin typeface="微软雅黑" pitchFamily="34" charset="-122"/>
                <a:ea typeface="微软雅黑" pitchFamily="34" charset="-122"/>
              </a:rPr>
              <a:t>5.</a:t>
            </a:r>
            <a:r>
              <a:rPr lang="zh-CN" altLang="en-US" sz="3600" b="1" dirty="0" smtClean="0">
                <a:latin typeface="微软雅黑" pitchFamily="34" charset="-122"/>
                <a:ea typeface="微软雅黑" pitchFamily="34" charset="-122"/>
              </a:rPr>
              <a:t>明年工作计划</a:t>
            </a:r>
            <a:endParaRPr lang="zh-CN" altLang="en-US" sz="3600" b="1" dirty="0">
              <a:latin typeface="微软雅黑" pitchFamily="34" charset="-122"/>
              <a:ea typeface="微软雅黑" pitchFamily="34" charset="-122"/>
            </a:endParaRPr>
          </a:p>
        </p:txBody>
      </p:sp>
      <p:sp>
        <p:nvSpPr>
          <p:cNvPr id="33" name="TextBox 32"/>
          <p:cNvSpPr txBox="1"/>
          <p:nvPr/>
        </p:nvSpPr>
        <p:spPr>
          <a:xfrm>
            <a:off x="3744569"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4" name="TextBox 33"/>
          <p:cNvSpPr txBox="1"/>
          <p:nvPr/>
        </p:nvSpPr>
        <p:spPr>
          <a:xfrm>
            <a:off x="5981575"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5" name="TextBox 34"/>
          <p:cNvSpPr txBox="1"/>
          <p:nvPr/>
        </p:nvSpPr>
        <p:spPr>
          <a:xfrm>
            <a:off x="3744569"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36" name="TextBox 35"/>
          <p:cNvSpPr txBox="1"/>
          <p:nvPr/>
        </p:nvSpPr>
        <p:spPr>
          <a:xfrm>
            <a:off x="5981575"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1086228796"/>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randombar(horizontal)">
                                      <p:cBhvr>
                                        <p:cTn id="12" dur="500"/>
                                        <p:tgtEl>
                                          <p:spTgt spid="36"/>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left)">
                                      <p:cBhvr>
                                        <p:cTn id="16" dur="500"/>
                                        <p:tgtEl>
                                          <p:spTgt spid="31"/>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right)">
                                      <p:cBhvr>
                                        <p:cTn id="19" dur="500"/>
                                        <p:tgtEl>
                                          <p:spTgt spid="30"/>
                                        </p:tgtEl>
                                      </p:cBhvr>
                                    </p:animEffect>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32"/>
                                        </p:tgtEl>
                                        <p:attrNameLst>
                                          <p:attrName>style.visibility</p:attrName>
                                        </p:attrNameLst>
                                      </p:cBhvr>
                                      <p:to>
                                        <p:strVal val="visible"/>
                                      </p:to>
                                    </p:set>
                                    <p:anim by="(-#ppt_w*2)" calcmode="lin" valueType="num">
                                      <p:cBhvr rctx="PPT">
                                        <p:cTn id="23" dur="500" autoRev="1" fill="hold">
                                          <p:stCondLst>
                                            <p:cond delay="0"/>
                                          </p:stCondLst>
                                        </p:cTn>
                                        <p:tgtEl>
                                          <p:spTgt spid="32"/>
                                        </p:tgtEl>
                                        <p:attrNameLst>
                                          <p:attrName>ppt_w</p:attrName>
                                        </p:attrNameLst>
                                      </p:cBhvr>
                                    </p:anim>
                                    <p:anim by="(#ppt_w*0.50)" calcmode="lin" valueType="num">
                                      <p:cBhvr>
                                        <p:cTn id="24" dur="500" decel="50000" autoRev="1" fill="hold">
                                          <p:stCondLst>
                                            <p:cond delay="0"/>
                                          </p:stCondLst>
                                        </p:cTn>
                                        <p:tgtEl>
                                          <p:spTgt spid="32"/>
                                        </p:tgtEl>
                                        <p:attrNameLst>
                                          <p:attrName>ppt_x</p:attrName>
                                        </p:attrNameLst>
                                      </p:cBhvr>
                                    </p:anim>
                                    <p:anim from="(-#ppt_h/2)" to="(#ppt_y)" calcmode="lin" valueType="num">
                                      <p:cBhvr>
                                        <p:cTn id="25" dur="1000" fill="hold">
                                          <p:stCondLst>
                                            <p:cond delay="0"/>
                                          </p:stCondLst>
                                        </p:cTn>
                                        <p:tgtEl>
                                          <p:spTgt spid="32"/>
                                        </p:tgtEl>
                                        <p:attrNameLst>
                                          <p:attrName>ppt_y</p:attrName>
                                        </p:attrNameLst>
                                      </p:cBhvr>
                                    </p:anim>
                                    <p:animRot by="21600000">
                                      <p:cBhvr>
                                        <p:cTn id="26" dur="1000" fill="hold">
                                          <p:stCondLst>
                                            <p:cond delay="0"/>
                                          </p:stCondLst>
                                        </p:cTn>
                                        <p:tgtEl>
                                          <p:spTgt spid="32"/>
                                        </p:tgtEl>
                                        <p:attrNameLst>
                                          <p:attrName>r</p:attrName>
                                        </p:attrNameLst>
                                      </p:cBhvr>
                                    </p:animRot>
                                  </p:childTnLst>
                                </p:cTn>
                              </p:par>
                              <p:par>
                                <p:cTn id="27" presetID="41" presetClass="entr" presetSubtype="0" fill="hold" grpId="1" nodeType="withEffect">
                                  <p:stCondLst>
                                    <p:cond delay="0"/>
                                  </p:stCondLst>
                                  <p:iterate type="lt">
                                    <p:tmPct val="10000"/>
                                  </p:iterate>
                                  <p:childTnLst>
                                    <p:set>
                                      <p:cBhvr>
                                        <p:cTn id="28" dur="1" fill="hold">
                                          <p:stCondLst>
                                            <p:cond delay="0"/>
                                          </p:stCondLst>
                                        </p:cTn>
                                        <p:tgtEl>
                                          <p:spTgt spid="32"/>
                                        </p:tgtEl>
                                        <p:attrNameLst>
                                          <p:attrName>style.visibility</p:attrName>
                                        </p:attrNameLst>
                                      </p:cBhvr>
                                      <p:to>
                                        <p:strVal val="visible"/>
                                      </p:to>
                                    </p:set>
                                    <p:anim calcmode="lin" valueType="num">
                                      <p:cBhvr>
                                        <p:cTn id="29" dur="10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30" dur="1000" fill="hold"/>
                                        <p:tgtEl>
                                          <p:spTgt spid="32"/>
                                        </p:tgtEl>
                                        <p:attrNameLst>
                                          <p:attrName>ppt_y</p:attrName>
                                        </p:attrNameLst>
                                      </p:cBhvr>
                                      <p:tavLst>
                                        <p:tav tm="0">
                                          <p:val>
                                            <p:strVal val="#ppt_y"/>
                                          </p:val>
                                        </p:tav>
                                        <p:tav tm="100000">
                                          <p:val>
                                            <p:strVal val="#ppt_y"/>
                                          </p:val>
                                        </p:tav>
                                      </p:tavLst>
                                    </p:anim>
                                    <p:anim calcmode="lin" valueType="num">
                                      <p:cBhvr>
                                        <p:cTn id="31" dur="10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32" dur="10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33" dur="1000" tmFilter="0,0; .5, 1; 1, 1"/>
                                        <p:tgtEl>
                                          <p:spTgt spid="32"/>
                                        </p:tgtEl>
                                      </p:cBhvr>
                                    </p:animEffect>
                                  </p:childTnLst>
                                </p:cTn>
                              </p:par>
                            </p:childTnLst>
                          </p:cTn>
                        </p:par>
                        <p:par>
                          <p:cTn id="34" fill="hold">
                            <p:stCondLst>
                              <p:cond delay="2700"/>
                            </p:stCondLst>
                            <p:childTnLst>
                              <p:par>
                                <p:cTn id="35" presetID="14" presetClass="entr" presetSubtype="1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randombar(horizontal)">
                                      <p:cBhvr>
                                        <p:cTn id="37" dur="500"/>
                                        <p:tgtEl>
                                          <p:spTgt spid="3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randombar(horizontal)">
                                      <p:cBhvr>
                                        <p:cTn id="40" dur="500"/>
                                        <p:tgtEl>
                                          <p:spTgt spid="34"/>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randombar(horizontal)">
                                      <p:cBhvr>
                                        <p:cTn id="4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p:bldP spid="32" grpId="1"/>
      <p:bldP spid="33" grpId="0"/>
      <p:bldP spid="34" grpId="0"/>
      <p:bldP spid="35" grpId="0"/>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空心弧 27"/>
          <p:cNvSpPr/>
          <p:nvPr/>
        </p:nvSpPr>
        <p:spPr>
          <a:xfrm rot="5400000">
            <a:off x="812702" y="1524036"/>
            <a:ext cx="2492995" cy="2320171"/>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09">
              <a:defRPr/>
            </a:pPr>
            <a:endParaRPr lang="zh-CN" altLang="en-US" sz="2500">
              <a:solidFill>
                <a:schemeClr val="tx1"/>
              </a:solidFill>
              <a:latin typeface="+mj-ea"/>
              <a:ea typeface="+mj-ea"/>
              <a:cs typeface="Arial" panose="020B0604020202020204" pitchFamily="34" charset="0"/>
            </a:endParaRPr>
          </a:p>
        </p:txBody>
      </p:sp>
      <p:cxnSp>
        <p:nvCxnSpPr>
          <p:cNvPr id="29" name="直接连接符 28"/>
          <p:cNvCxnSpPr/>
          <p:nvPr/>
        </p:nvCxnSpPr>
        <p:spPr bwMode="auto">
          <a:xfrm>
            <a:off x="2542645" y="1591790"/>
            <a:ext cx="11435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auto">
          <a:xfrm>
            <a:off x="2582030" y="3805313"/>
            <a:ext cx="114224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auto">
          <a:xfrm>
            <a:off x="3234099" y="2342432"/>
            <a:ext cx="1058365"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58" idx="2"/>
          </p:cNvCxnSpPr>
          <p:nvPr/>
        </p:nvCxnSpPr>
        <p:spPr bwMode="auto">
          <a:xfrm flipV="1">
            <a:off x="3119480" y="3094039"/>
            <a:ext cx="1141609" cy="29687"/>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442162" y="1230184"/>
            <a:ext cx="1261866" cy="307768"/>
          </a:xfrm>
          <a:prstGeom prst="rect">
            <a:avLst/>
          </a:prstGeom>
        </p:spPr>
        <p:txBody>
          <a:bodyPr wrap="none" lIns="91431" tIns="45716" rIns="91431" bIns="45716">
            <a:spAutoFit/>
          </a:bodyPr>
          <a:lstStyle/>
          <a:p>
            <a:r>
              <a:rPr lang="zh-CN" altLang="en-US" dirty="0" smtClean="0">
                <a:latin typeface="+mj-ea"/>
                <a:ea typeface="+mj-ea"/>
              </a:rPr>
              <a:t>相关主题文字</a:t>
            </a:r>
            <a:endParaRPr lang="zh-CN" altLang="en-US" dirty="0">
              <a:latin typeface="+mj-ea"/>
              <a:ea typeface="+mj-ea"/>
            </a:endParaRPr>
          </a:p>
        </p:txBody>
      </p:sp>
      <p:sp>
        <p:nvSpPr>
          <p:cNvPr id="34" name="矩形 47"/>
          <p:cNvSpPr>
            <a:spLocks noChangeArrowheads="1"/>
          </p:cNvSpPr>
          <p:nvPr/>
        </p:nvSpPr>
        <p:spPr bwMode="auto">
          <a:xfrm>
            <a:off x="4418884" y="1414782"/>
            <a:ext cx="3410121" cy="473199"/>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grpSp>
        <p:nvGrpSpPr>
          <p:cNvPr id="35" name="组合 34"/>
          <p:cNvGrpSpPr>
            <a:grpSpLocks/>
          </p:cNvGrpSpPr>
          <p:nvPr/>
        </p:nvGrpSpPr>
        <p:grpSpPr bwMode="auto">
          <a:xfrm>
            <a:off x="982542" y="1786436"/>
            <a:ext cx="1792571" cy="1792338"/>
            <a:chOff x="1103084" y="2155824"/>
            <a:chExt cx="3176815" cy="3176815"/>
          </a:xfrm>
        </p:grpSpPr>
        <p:sp>
          <p:nvSpPr>
            <p:cNvPr id="36" name="椭圆 35"/>
            <p:cNvSpPr/>
            <p:nvPr/>
          </p:nvSpPr>
          <p:spPr>
            <a:xfrm>
              <a:off x="1103084" y="2155824"/>
              <a:ext cx="3176815" cy="317681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a:latin typeface="+mj-ea"/>
                <a:ea typeface="+mj-ea"/>
                <a:cs typeface="Arial" panose="020B0604020202020204" pitchFamily="34" charset="0"/>
              </a:endParaRPr>
            </a:p>
          </p:txBody>
        </p:sp>
        <p:sp>
          <p:nvSpPr>
            <p:cNvPr id="37" name="椭圆 36"/>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a:latin typeface="+mj-ea"/>
                <a:ea typeface="+mj-ea"/>
                <a:cs typeface="Arial" panose="020B0604020202020204" pitchFamily="34" charset="0"/>
              </a:endParaRPr>
            </a:p>
          </p:txBody>
        </p:sp>
      </p:grpSp>
      <p:sp>
        <p:nvSpPr>
          <p:cNvPr id="38" name="椭圆 37"/>
          <p:cNvSpPr/>
          <p:nvPr/>
        </p:nvSpPr>
        <p:spPr>
          <a:xfrm>
            <a:off x="2362427" y="1420082"/>
            <a:ext cx="296146" cy="29610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1</a:t>
            </a:r>
            <a:endParaRPr lang="zh-CN" altLang="en-US" dirty="0">
              <a:latin typeface="+mj-ea"/>
              <a:ea typeface="+mj-ea"/>
            </a:endParaRPr>
          </a:p>
        </p:txBody>
      </p:sp>
      <p:sp>
        <p:nvSpPr>
          <p:cNvPr id="39" name="椭圆 38"/>
          <p:cNvSpPr/>
          <p:nvPr/>
        </p:nvSpPr>
        <p:spPr>
          <a:xfrm>
            <a:off x="2990789" y="2182280"/>
            <a:ext cx="296146" cy="29610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2</a:t>
            </a:r>
            <a:endParaRPr lang="zh-CN" altLang="en-US" dirty="0">
              <a:latin typeface="+mj-ea"/>
              <a:ea typeface="+mj-ea"/>
            </a:endParaRPr>
          </a:p>
        </p:txBody>
      </p:sp>
      <p:sp>
        <p:nvSpPr>
          <p:cNvPr id="40" name="椭圆 39"/>
          <p:cNvSpPr/>
          <p:nvPr/>
        </p:nvSpPr>
        <p:spPr>
          <a:xfrm>
            <a:off x="2974178" y="2961510"/>
            <a:ext cx="296146" cy="29610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3</a:t>
            </a:r>
            <a:endParaRPr lang="zh-CN" altLang="en-US" dirty="0">
              <a:latin typeface="+mj-ea"/>
              <a:ea typeface="+mj-ea"/>
            </a:endParaRPr>
          </a:p>
        </p:txBody>
      </p:sp>
      <p:sp>
        <p:nvSpPr>
          <p:cNvPr id="41" name="椭圆 40"/>
          <p:cNvSpPr/>
          <p:nvPr/>
        </p:nvSpPr>
        <p:spPr>
          <a:xfrm>
            <a:off x="2362427" y="3635889"/>
            <a:ext cx="296146" cy="29610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4</a:t>
            </a:r>
            <a:endParaRPr lang="zh-CN" altLang="en-US" dirty="0">
              <a:latin typeface="+mj-ea"/>
              <a:ea typeface="+mj-ea"/>
            </a:endParaRPr>
          </a:p>
        </p:txBody>
      </p:sp>
      <p:grpSp>
        <p:nvGrpSpPr>
          <p:cNvPr id="42" name="组合 41"/>
          <p:cNvGrpSpPr/>
          <p:nvPr/>
        </p:nvGrpSpPr>
        <p:grpSpPr>
          <a:xfrm>
            <a:off x="3671273" y="1252809"/>
            <a:ext cx="622027" cy="621946"/>
            <a:chOff x="3989630" y="984316"/>
            <a:chExt cx="858956" cy="858956"/>
          </a:xfrm>
        </p:grpSpPr>
        <p:grpSp>
          <p:nvGrpSpPr>
            <p:cNvPr id="43" name="组合 42"/>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4" name="组合 54"/>
            <p:cNvGrpSpPr>
              <a:grpSpLocks noChangeAspect="1"/>
            </p:cNvGrpSpPr>
            <p:nvPr/>
          </p:nvGrpSpPr>
          <p:grpSpPr bwMode="auto">
            <a:xfrm>
              <a:off x="4230408" y="1145668"/>
              <a:ext cx="389996" cy="469766"/>
              <a:chOff x="3452849" y="2667439"/>
              <a:chExt cx="239345" cy="288607"/>
            </a:xfrm>
          </p:grpSpPr>
          <p:sp>
            <p:nvSpPr>
              <p:cNvPr id="45"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0070C0"/>
              </a:solidFill>
              <a:ln>
                <a:noFill/>
              </a:ln>
              <a:extLst/>
            </p:spPr>
            <p:txBody>
              <a:bodyPr lIns="162560" tIns="81280" rIns="162560" bIns="81280"/>
              <a:lstStyle/>
              <a:p>
                <a:pPr defTabSz="914309">
                  <a:defRPr/>
                </a:pPr>
                <a:endParaRPr lang="zh-CN" altLang="en-US" sz="2500">
                  <a:latin typeface="+mj-ea"/>
                  <a:ea typeface="+mj-ea"/>
                  <a:cs typeface="Arial" panose="020B0604020202020204" pitchFamily="34" charset="0"/>
                </a:endParaRPr>
              </a:p>
            </p:txBody>
          </p:sp>
          <p:sp>
            <p:nvSpPr>
              <p:cNvPr id="46"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0070C0"/>
              </a:solidFill>
              <a:ln>
                <a:noFill/>
              </a:ln>
              <a:extLst/>
            </p:spPr>
            <p:txBody>
              <a:bodyPr lIns="162560" tIns="81280" rIns="162560" bIns="81280"/>
              <a:lstStyle/>
              <a:p>
                <a:pPr defTabSz="914309">
                  <a:defRPr/>
                </a:pPr>
                <a:endParaRPr lang="zh-CN" altLang="en-US" sz="2500">
                  <a:latin typeface="+mj-ea"/>
                  <a:ea typeface="+mj-ea"/>
                  <a:cs typeface="Arial" panose="020B0604020202020204" pitchFamily="34" charset="0"/>
                </a:endParaRPr>
              </a:p>
            </p:txBody>
          </p:sp>
        </p:grpSp>
      </p:grpSp>
      <p:grpSp>
        <p:nvGrpSpPr>
          <p:cNvPr id="49" name="组合 48"/>
          <p:cNvGrpSpPr/>
          <p:nvPr/>
        </p:nvGrpSpPr>
        <p:grpSpPr>
          <a:xfrm>
            <a:off x="4222680" y="1953691"/>
            <a:ext cx="622027" cy="621946"/>
            <a:chOff x="4684712" y="1948340"/>
            <a:chExt cx="858956" cy="858956"/>
          </a:xfrm>
        </p:grpSpPr>
        <p:grpSp>
          <p:nvGrpSpPr>
            <p:cNvPr id="50" name="组合 49"/>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3" name="椭圆 5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1"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070C0"/>
            </a:solidFill>
            <a:ln>
              <a:noFill/>
            </a:ln>
            <a:extLst/>
          </p:spPr>
          <p:txBody>
            <a:bodyPr lIns="162560" tIns="81280" rIns="162560" bIns="81280"/>
            <a:lstStyle/>
            <a:p>
              <a:pPr defTabSz="914309">
                <a:defRPr/>
              </a:pPr>
              <a:endParaRPr lang="zh-CN" altLang="en-US" sz="2500">
                <a:latin typeface="+mj-ea"/>
                <a:ea typeface="+mj-ea"/>
                <a:cs typeface="Arial" panose="020B0604020202020204" pitchFamily="34" charset="0"/>
              </a:endParaRPr>
            </a:p>
          </p:txBody>
        </p:sp>
      </p:grpSp>
      <p:grpSp>
        <p:nvGrpSpPr>
          <p:cNvPr id="54" name="组合 53"/>
          <p:cNvGrpSpPr/>
          <p:nvPr/>
        </p:nvGrpSpPr>
        <p:grpSpPr>
          <a:xfrm>
            <a:off x="4247513" y="2783066"/>
            <a:ext cx="622027" cy="621946"/>
            <a:chOff x="4716016" y="2993953"/>
            <a:chExt cx="858956" cy="858956"/>
          </a:xfrm>
        </p:grpSpPr>
        <p:grpSp>
          <p:nvGrpSpPr>
            <p:cNvPr id="55" name="组合 54"/>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8" name="椭圆 5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6"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0070C0"/>
            </a:solidFill>
            <a:ln>
              <a:noFill/>
            </a:ln>
            <a:extLst/>
          </p:spPr>
          <p:txBody>
            <a:bodyPr lIns="162560" tIns="81280" rIns="162560" bIns="81280"/>
            <a:lstStyle/>
            <a:p>
              <a:pPr defTabSz="914309">
                <a:defRPr/>
              </a:pPr>
              <a:endParaRPr lang="zh-CN" altLang="en-US" sz="2500">
                <a:latin typeface="+mj-ea"/>
                <a:ea typeface="+mj-ea"/>
                <a:cs typeface="Arial" panose="020B0604020202020204" pitchFamily="34" charset="0"/>
              </a:endParaRPr>
            </a:p>
          </p:txBody>
        </p:sp>
      </p:grpSp>
      <p:grpSp>
        <p:nvGrpSpPr>
          <p:cNvPr id="59" name="组合 58"/>
          <p:cNvGrpSpPr/>
          <p:nvPr/>
        </p:nvGrpSpPr>
        <p:grpSpPr>
          <a:xfrm>
            <a:off x="3676997" y="3473688"/>
            <a:ext cx="622027" cy="621946"/>
            <a:chOff x="3996846" y="3864636"/>
            <a:chExt cx="858956" cy="858956"/>
          </a:xfrm>
        </p:grpSpPr>
        <p:grpSp>
          <p:nvGrpSpPr>
            <p:cNvPr id="60" name="组合 59"/>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3" name="椭圆 6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1"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0070C0"/>
            </a:solidFill>
            <a:ln>
              <a:noFill/>
            </a:ln>
            <a:extLst/>
          </p:spPr>
          <p:txBody>
            <a:bodyPr lIns="162560" tIns="81280" rIns="162560" bIns="81280"/>
            <a:lstStyle/>
            <a:p>
              <a:pPr defTabSz="914309">
                <a:defRPr/>
              </a:pPr>
              <a:endParaRPr lang="zh-CN" altLang="en-US" sz="2500">
                <a:latin typeface="+mj-ea"/>
                <a:ea typeface="+mj-ea"/>
                <a:cs typeface="Arial" panose="020B0604020202020204" pitchFamily="34" charset="0"/>
              </a:endParaRPr>
            </a:p>
          </p:txBody>
        </p:sp>
      </p:grpSp>
      <p:sp>
        <p:nvSpPr>
          <p:cNvPr id="64" name="矩形 63"/>
          <p:cNvSpPr/>
          <p:nvPr/>
        </p:nvSpPr>
        <p:spPr>
          <a:xfrm>
            <a:off x="4956277" y="1932721"/>
            <a:ext cx="1261866" cy="307768"/>
          </a:xfrm>
          <a:prstGeom prst="rect">
            <a:avLst/>
          </a:prstGeom>
        </p:spPr>
        <p:txBody>
          <a:bodyPr wrap="none" lIns="91431" tIns="45716" rIns="91431" bIns="45716">
            <a:spAutoFit/>
          </a:bodyPr>
          <a:lstStyle/>
          <a:p>
            <a:r>
              <a:rPr lang="zh-CN" altLang="en-US" dirty="0">
                <a:latin typeface="+mj-ea"/>
                <a:ea typeface="+mj-ea"/>
              </a:rPr>
              <a:t>相关主题文字</a:t>
            </a:r>
          </a:p>
        </p:txBody>
      </p:sp>
      <p:sp>
        <p:nvSpPr>
          <p:cNvPr id="65" name="矩形 47"/>
          <p:cNvSpPr>
            <a:spLocks noChangeArrowheads="1"/>
          </p:cNvSpPr>
          <p:nvPr/>
        </p:nvSpPr>
        <p:spPr bwMode="auto">
          <a:xfrm>
            <a:off x="4932999" y="2117319"/>
            <a:ext cx="3410121" cy="473199"/>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66" name="矩形 65"/>
          <p:cNvSpPr/>
          <p:nvPr/>
        </p:nvSpPr>
        <p:spPr>
          <a:xfrm>
            <a:off x="5015424" y="2810104"/>
            <a:ext cx="1261866" cy="307768"/>
          </a:xfrm>
          <a:prstGeom prst="rect">
            <a:avLst/>
          </a:prstGeom>
        </p:spPr>
        <p:txBody>
          <a:bodyPr wrap="none" lIns="91431" tIns="45716" rIns="91431" bIns="45716">
            <a:spAutoFit/>
          </a:bodyPr>
          <a:lstStyle/>
          <a:p>
            <a:r>
              <a:rPr lang="zh-CN" altLang="en-US" dirty="0">
                <a:latin typeface="+mj-ea"/>
                <a:ea typeface="+mj-ea"/>
              </a:rPr>
              <a:t>相关主题文字</a:t>
            </a:r>
          </a:p>
        </p:txBody>
      </p:sp>
      <p:sp>
        <p:nvSpPr>
          <p:cNvPr id="67" name="矩形 47"/>
          <p:cNvSpPr>
            <a:spLocks noChangeArrowheads="1"/>
          </p:cNvSpPr>
          <p:nvPr/>
        </p:nvSpPr>
        <p:spPr bwMode="auto">
          <a:xfrm>
            <a:off x="4992146" y="2994703"/>
            <a:ext cx="3410121" cy="473199"/>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68" name="矩形 67"/>
          <p:cNvSpPr/>
          <p:nvPr/>
        </p:nvSpPr>
        <p:spPr>
          <a:xfrm>
            <a:off x="4479951" y="3559213"/>
            <a:ext cx="1261866" cy="307768"/>
          </a:xfrm>
          <a:prstGeom prst="rect">
            <a:avLst/>
          </a:prstGeom>
        </p:spPr>
        <p:txBody>
          <a:bodyPr wrap="none" lIns="91431" tIns="45716" rIns="91431" bIns="45716">
            <a:spAutoFit/>
          </a:bodyPr>
          <a:lstStyle/>
          <a:p>
            <a:r>
              <a:rPr lang="zh-CN" altLang="en-US" dirty="0">
                <a:latin typeface="+mj-ea"/>
                <a:ea typeface="+mj-ea"/>
              </a:rPr>
              <a:t>相关主题文字</a:t>
            </a:r>
          </a:p>
        </p:txBody>
      </p:sp>
      <p:sp>
        <p:nvSpPr>
          <p:cNvPr id="69" name="矩形 47"/>
          <p:cNvSpPr>
            <a:spLocks noChangeArrowheads="1"/>
          </p:cNvSpPr>
          <p:nvPr/>
        </p:nvSpPr>
        <p:spPr bwMode="auto">
          <a:xfrm>
            <a:off x="4456674" y="3743812"/>
            <a:ext cx="3410121" cy="473199"/>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7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497081488"/>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left)">
                                      <p:cBhvr>
                                        <p:cTn id="7" dur="500"/>
                                        <p:tgtEl>
                                          <p:spTgt spid="7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par>
                                <p:cTn id="17" presetID="53" presetClass="entr" presetSubtype="16" fill="hold" grpId="0" nodeType="withEffect">
                                  <p:stCondLst>
                                    <p:cond delay="150"/>
                                  </p:stCondLst>
                                  <p:childTnLst>
                                    <p:set>
                                      <p:cBhvr>
                                        <p:cTn id="18" dur="1" fill="hold">
                                          <p:stCondLst>
                                            <p:cond delay="0"/>
                                          </p:stCondLst>
                                        </p:cTn>
                                        <p:tgtEl>
                                          <p:spTgt spid="38"/>
                                        </p:tgtEl>
                                        <p:attrNameLst>
                                          <p:attrName>style.visibility</p:attrName>
                                        </p:attrNameLst>
                                      </p:cBhvr>
                                      <p:to>
                                        <p:strVal val="visible"/>
                                      </p:to>
                                    </p:set>
                                    <p:anim calcmode="lin" valueType="num">
                                      <p:cBhvr>
                                        <p:cTn id="19" dur="350" fill="hold"/>
                                        <p:tgtEl>
                                          <p:spTgt spid="38"/>
                                        </p:tgtEl>
                                        <p:attrNameLst>
                                          <p:attrName>ppt_w</p:attrName>
                                        </p:attrNameLst>
                                      </p:cBhvr>
                                      <p:tavLst>
                                        <p:tav tm="0">
                                          <p:val>
                                            <p:fltVal val="0"/>
                                          </p:val>
                                        </p:tav>
                                        <p:tav tm="100000">
                                          <p:val>
                                            <p:strVal val="#ppt_w"/>
                                          </p:val>
                                        </p:tav>
                                      </p:tavLst>
                                    </p:anim>
                                    <p:anim calcmode="lin" valueType="num">
                                      <p:cBhvr>
                                        <p:cTn id="20" dur="350" fill="hold"/>
                                        <p:tgtEl>
                                          <p:spTgt spid="38"/>
                                        </p:tgtEl>
                                        <p:attrNameLst>
                                          <p:attrName>ppt_h</p:attrName>
                                        </p:attrNameLst>
                                      </p:cBhvr>
                                      <p:tavLst>
                                        <p:tav tm="0">
                                          <p:val>
                                            <p:fltVal val="0"/>
                                          </p:val>
                                        </p:tav>
                                        <p:tav tm="100000">
                                          <p:val>
                                            <p:strVal val="#ppt_h"/>
                                          </p:val>
                                        </p:tav>
                                      </p:tavLst>
                                    </p:anim>
                                    <p:animEffect transition="in" filter="fade">
                                      <p:cBhvr>
                                        <p:cTn id="21" dur="350"/>
                                        <p:tgtEl>
                                          <p:spTgt spid="38"/>
                                        </p:tgtEl>
                                      </p:cBhvr>
                                    </p:animEffect>
                                  </p:childTnLst>
                                </p:cTn>
                              </p:par>
                              <p:par>
                                <p:cTn id="22" presetID="53" presetClass="entr" presetSubtype="16" fill="hold" grpId="0" nodeType="withEffect">
                                  <p:stCondLst>
                                    <p:cond delay="250"/>
                                  </p:stCondLst>
                                  <p:childTnLst>
                                    <p:set>
                                      <p:cBhvr>
                                        <p:cTn id="23" dur="1" fill="hold">
                                          <p:stCondLst>
                                            <p:cond delay="0"/>
                                          </p:stCondLst>
                                        </p:cTn>
                                        <p:tgtEl>
                                          <p:spTgt spid="39"/>
                                        </p:tgtEl>
                                        <p:attrNameLst>
                                          <p:attrName>style.visibility</p:attrName>
                                        </p:attrNameLst>
                                      </p:cBhvr>
                                      <p:to>
                                        <p:strVal val="visible"/>
                                      </p:to>
                                    </p:set>
                                    <p:anim calcmode="lin" valueType="num">
                                      <p:cBhvr>
                                        <p:cTn id="24" dur="350" fill="hold"/>
                                        <p:tgtEl>
                                          <p:spTgt spid="39"/>
                                        </p:tgtEl>
                                        <p:attrNameLst>
                                          <p:attrName>ppt_w</p:attrName>
                                        </p:attrNameLst>
                                      </p:cBhvr>
                                      <p:tavLst>
                                        <p:tav tm="0">
                                          <p:val>
                                            <p:fltVal val="0"/>
                                          </p:val>
                                        </p:tav>
                                        <p:tav tm="100000">
                                          <p:val>
                                            <p:strVal val="#ppt_w"/>
                                          </p:val>
                                        </p:tav>
                                      </p:tavLst>
                                    </p:anim>
                                    <p:anim calcmode="lin" valueType="num">
                                      <p:cBhvr>
                                        <p:cTn id="25" dur="350" fill="hold"/>
                                        <p:tgtEl>
                                          <p:spTgt spid="39"/>
                                        </p:tgtEl>
                                        <p:attrNameLst>
                                          <p:attrName>ppt_h</p:attrName>
                                        </p:attrNameLst>
                                      </p:cBhvr>
                                      <p:tavLst>
                                        <p:tav tm="0">
                                          <p:val>
                                            <p:fltVal val="0"/>
                                          </p:val>
                                        </p:tav>
                                        <p:tav tm="100000">
                                          <p:val>
                                            <p:strVal val="#ppt_h"/>
                                          </p:val>
                                        </p:tav>
                                      </p:tavLst>
                                    </p:anim>
                                    <p:animEffect transition="in" filter="fade">
                                      <p:cBhvr>
                                        <p:cTn id="26" dur="350"/>
                                        <p:tgtEl>
                                          <p:spTgt spid="39"/>
                                        </p:tgtEl>
                                      </p:cBhvr>
                                    </p:animEffect>
                                  </p:childTnLst>
                                </p:cTn>
                              </p:par>
                              <p:par>
                                <p:cTn id="27" presetID="53" presetClass="entr" presetSubtype="16" fill="hold" grpId="0" nodeType="withEffect">
                                  <p:stCondLst>
                                    <p:cond delay="350"/>
                                  </p:stCondLst>
                                  <p:childTnLst>
                                    <p:set>
                                      <p:cBhvr>
                                        <p:cTn id="28" dur="1" fill="hold">
                                          <p:stCondLst>
                                            <p:cond delay="0"/>
                                          </p:stCondLst>
                                        </p:cTn>
                                        <p:tgtEl>
                                          <p:spTgt spid="40"/>
                                        </p:tgtEl>
                                        <p:attrNameLst>
                                          <p:attrName>style.visibility</p:attrName>
                                        </p:attrNameLst>
                                      </p:cBhvr>
                                      <p:to>
                                        <p:strVal val="visible"/>
                                      </p:to>
                                    </p:set>
                                    <p:anim calcmode="lin" valueType="num">
                                      <p:cBhvr>
                                        <p:cTn id="29" dur="350" fill="hold"/>
                                        <p:tgtEl>
                                          <p:spTgt spid="40"/>
                                        </p:tgtEl>
                                        <p:attrNameLst>
                                          <p:attrName>ppt_w</p:attrName>
                                        </p:attrNameLst>
                                      </p:cBhvr>
                                      <p:tavLst>
                                        <p:tav tm="0">
                                          <p:val>
                                            <p:fltVal val="0"/>
                                          </p:val>
                                        </p:tav>
                                        <p:tav tm="100000">
                                          <p:val>
                                            <p:strVal val="#ppt_w"/>
                                          </p:val>
                                        </p:tav>
                                      </p:tavLst>
                                    </p:anim>
                                    <p:anim calcmode="lin" valueType="num">
                                      <p:cBhvr>
                                        <p:cTn id="30" dur="350" fill="hold"/>
                                        <p:tgtEl>
                                          <p:spTgt spid="40"/>
                                        </p:tgtEl>
                                        <p:attrNameLst>
                                          <p:attrName>ppt_h</p:attrName>
                                        </p:attrNameLst>
                                      </p:cBhvr>
                                      <p:tavLst>
                                        <p:tav tm="0">
                                          <p:val>
                                            <p:fltVal val="0"/>
                                          </p:val>
                                        </p:tav>
                                        <p:tav tm="100000">
                                          <p:val>
                                            <p:strVal val="#ppt_h"/>
                                          </p:val>
                                        </p:tav>
                                      </p:tavLst>
                                    </p:anim>
                                    <p:animEffect transition="in" filter="fade">
                                      <p:cBhvr>
                                        <p:cTn id="31" dur="350"/>
                                        <p:tgtEl>
                                          <p:spTgt spid="40"/>
                                        </p:tgtEl>
                                      </p:cBhvr>
                                    </p:animEffect>
                                  </p:childTnLst>
                                </p:cTn>
                              </p:par>
                              <p:par>
                                <p:cTn id="32" presetID="53" presetClass="entr" presetSubtype="16" fill="hold" grpId="0" nodeType="withEffect">
                                  <p:stCondLst>
                                    <p:cond delay="450"/>
                                  </p:stCondLst>
                                  <p:childTnLst>
                                    <p:set>
                                      <p:cBhvr>
                                        <p:cTn id="33" dur="1" fill="hold">
                                          <p:stCondLst>
                                            <p:cond delay="0"/>
                                          </p:stCondLst>
                                        </p:cTn>
                                        <p:tgtEl>
                                          <p:spTgt spid="41"/>
                                        </p:tgtEl>
                                        <p:attrNameLst>
                                          <p:attrName>style.visibility</p:attrName>
                                        </p:attrNameLst>
                                      </p:cBhvr>
                                      <p:to>
                                        <p:strVal val="visible"/>
                                      </p:to>
                                    </p:set>
                                    <p:anim calcmode="lin" valueType="num">
                                      <p:cBhvr>
                                        <p:cTn id="34" dur="350" fill="hold"/>
                                        <p:tgtEl>
                                          <p:spTgt spid="41"/>
                                        </p:tgtEl>
                                        <p:attrNameLst>
                                          <p:attrName>ppt_w</p:attrName>
                                        </p:attrNameLst>
                                      </p:cBhvr>
                                      <p:tavLst>
                                        <p:tav tm="0">
                                          <p:val>
                                            <p:fltVal val="0"/>
                                          </p:val>
                                        </p:tav>
                                        <p:tav tm="100000">
                                          <p:val>
                                            <p:strVal val="#ppt_w"/>
                                          </p:val>
                                        </p:tav>
                                      </p:tavLst>
                                    </p:anim>
                                    <p:anim calcmode="lin" valueType="num">
                                      <p:cBhvr>
                                        <p:cTn id="35" dur="350" fill="hold"/>
                                        <p:tgtEl>
                                          <p:spTgt spid="41"/>
                                        </p:tgtEl>
                                        <p:attrNameLst>
                                          <p:attrName>ppt_h</p:attrName>
                                        </p:attrNameLst>
                                      </p:cBhvr>
                                      <p:tavLst>
                                        <p:tav tm="0">
                                          <p:val>
                                            <p:fltVal val="0"/>
                                          </p:val>
                                        </p:tav>
                                        <p:tav tm="100000">
                                          <p:val>
                                            <p:strVal val="#ppt_h"/>
                                          </p:val>
                                        </p:tav>
                                      </p:tavLst>
                                    </p:anim>
                                    <p:animEffect transition="in" filter="fade">
                                      <p:cBhvr>
                                        <p:cTn id="36" dur="350"/>
                                        <p:tgtEl>
                                          <p:spTgt spid="41"/>
                                        </p:tgtEl>
                                      </p:cBhvr>
                                    </p:animEffect>
                                  </p:childTnLst>
                                </p:cTn>
                              </p:par>
                            </p:childTnLst>
                          </p:cTn>
                        </p:par>
                        <p:par>
                          <p:cTn id="37" fill="hold">
                            <p:stCondLst>
                              <p:cond delay="1800"/>
                            </p:stCondLst>
                            <p:childTnLst>
                              <p:par>
                                <p:cTn id="38" presetID="22" presetClass="entr" presetSubtype="8"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500"/>
                                        <p:tgtEl>
                                          <p:spTgt spid="29"/>
                                        </p:tgtEl>
                                      </p:cBhvr>
                                    </p:animEffect>
                                  </p:childTnLst>
                                </p:cTn>
                              </p:par>
                              <p:par>
                                <p:cTn id="41" presetID="22" presetClass="entr" presetSubtype="8"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500"/>
                                        <p:tgtEl>
                                          <p:spTgt spid="31"/>
                                        </p:tgtEl>
                                      </p:cBhvr>
                                    </p:animEffect>
                                  </p:childTnLst>
                                </p:cTn>
                              </p:par>
                              <p:par>
                                <p:cTn id="44" presetID="22" presetClass="entr" presetSubtype="8" fill="hold"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left)">
                                      <p:cBhvr>
                                        <p:cTn id="46" dur="500"/>
                                        <p:tgtEl>
                                          <p:spTgt spid="32"/>
                                        </p:tgtEl>
                                      </p:cBhvr>
                                    </p:animEffect>
                                  </p:childTnLst>
                                </p:cTn>
                              </p:par>
                              <p:par>
                                <p:cTn id="47" presetID="22" presetClass="entr" presetSubtype="8" fill="hold"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childTnLst>
                          </p:cTn>
                        </p:par>
                        <p:par>
                          <p:cTn id="50" fill="hold">
                            <p:stCondLst>
                              <p:cond delay="2300"/>
                            </p:stCondLst>
                            <p:childTnLst>
                              <p:par>
                                <p:cTn id="51" presetID="53" presetClass="entr" presetSubtype="16"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Effect transition="in" filter="fade">
                                      <p:cBhvr>
                                        <p:cTn id="55" dur="500"/>
                                        <p:tgtEl>
                                          <p:spTgt spid="42"/>
                                        </p:tgtEl>
                                      </p:cBhvr>
                                    </p:animEffect>
                                  </p:childTnLst>
                                </p:cTn>
                              </p:par>
                              <p:par>
                                <p:cTn id="56" presetID="53" presetClass="entr" presetSubtype="16" fill="hold" nodeType="withEffect">
                                  <p:stCondLst>
                                    <p:cond delay="150"/>
                                  </p:stCondLst>
                                  <p:childTnLst>
                                    <p:set>
                                      <p:cBhvr>
                                        <p:cTn id="57" dur="1" fill="hold">
                                          <p:stCondLst>
                                            <p:cond delay="0"/>
                                          </p:stCondLst>
                                        </p:cTn>
                                        <p:tgtEl>
                                          <p:spTgt spid="49"/>
                                        </p:tgtEl>
                                        <p:attrNameLst>
                                          <p:attrName>style.visibility</p:attrName>
                                        </p:attrNameLst>
                                      </p:cBhvr>
                                      <p:to>
                                        <p:strVal val="visible"/>
                                      </p:to>
                                    </p:set>
                                    <p:anim calcmode="lin" valueType="num">
                                      <p:cBhvr>
                                        <p:cTn id="58" dur="500" fill="hold"/>
                                        <p:tgtEl>
                                          <p:spTgt spid="49"/>
                                        </p:tgtEl>
                                        <p:attrNameLst>
                                          <p:attrName>ppt_w</p:attrName>
                                        </p:attrNameLst>
                                      </p:cBhvr>
                                      <p:tavLst>
                                        <p:tav tm="0">
                                          <p:val>
                                            <p:fltVal val="0"/>
                                          </p:val>
                                        </p:tav>
                                        <p:tav tm="100000">
                                          <p:val>
                                            <p:strVal val="#ppt_w"/>
                                          </p:val>
                                        </p:tav>
                                      </p:tavLst>
                                    </p:anim>
                                    <p:anim calcmode="lin" valueType="num">
                                      <p:cBhvr>
                                        <p:cTn id="59" dur="500" fill="hold"/>
                                        <p:tgtEl>
                                          <p:spTgt spid="49"/>
                                        </p:tgtEl>
                                        <p:attrNameLst>
                                          <p:attrName>ppt_h</p:attrName>
                                        </p:attrNameLst>
                                      </p:cBhvr>
                                      <p:tavLst>
                                        <p:tav tm="0">
                                          <p:val>
                                            <p:fltVal val="0"/>
                                          </p:val>
                                        </p:tav>
                                        <p:tav tm="100000">
                                          <p:val>
                                            <p:strVal val="#ppt_h"/>
                                          </p:val>
                                        </p:tav>
                                      </p:tavLst>
                                    </p:anim>
                                    <p:animEffect transition="in" filter="fade">
                                      <p:cBhvr>
                                        <p:cTn id="60" dur="500"/>
                                        <p:tgtEl>
                                          <p:spTgt spid="49"/>
                                        </p:tgtEl>
                                      </p:cBhvr>
                                    </p:animEffect>
                                  </p:childTnLst>
                                </p:cTn>
                              </p:par>
                              <p:par>
                                <p:cTn id="61" presetID="53" presetClass="entr" presetSubtype="16" fill="hold" nodeType="withEffect">
                                  <p:stCondLst>
                                    <p:cond delay="30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Effect transition="in" filter="fade">
                                      <p:cBhvr>
                                        <p:cTn id="65" dur="500"/>
                                        <p:tgtEl>
                                          <p:spTgt spid="54"/>
                                        </p:tgtEl>
                                      </p:cBhvr>
                                    </p:animEffect>
                                  </p:childTnLst>
                                </p:cTn>
                              </p:par>
                              <p:par>
                                <p:cTn id="66" presetID="53" presetClass="entr" presetSubtype="16" fill="hold" nodeType="withEffect">
                                  <p:stCondLst>
                                    <p:cond delay="450"/>
                                  </p:stCondLst>
                                  <p:childTnLst>
                                    <p:set>
                                      <p:cBhvr>
                                        <p:cTn id="67" dur="1" fill="hold">
                                          <p:stCondLst>
                                            <p:cond delay="0"/>
                                          </p:stCondLst>
                                        </p:cTn>
                                        <p:tgtEl>
                                          <p:spTgt spid="59"/>
                                        </p:tgtEl>
                                        <p:attrNameLst>
                                          <p:attrName>style.visibility</p:attrName>
                                        </p:attrNameLst>
                                      </p:cBhvr>
                                      <p:to>
                                        <p:strVal val="visible"/>
                                      </p:to>
                                    </p:set>
                                    <p:anim calcmode="lin" valueType="num">
                                      <p:cBhvr>
                                        <p:cTn id="68" dur="500" fill="hold"/>
                                        <p:tgtEl>
                                          <p:spTgt spid="59"/>
                                        </p:tgtEl>
                                        <p:attrNameLst>
                                          <p:attrName>ppt_w</p:attrName>
                                        </p:attrNameLst>
                                      </p:cBhvr>
                                      <p:tavLst>
                                        <p:tav tm="0">
                                          <p:val>
                                            <p:fltVal val="0"/>
                                          </p:val>
                                        </p:tav>
                                        <p:tav tm="100000">
                                          <p:val>
                                            <p:strVal val="#ppt_w"/>
                                          </p:val>
                                        </p:tav>
                                      </p:tavLst>
                                    </p:anim>
                                    <p:anim calcmode="lin" valueType="num">
                                      <p:cBhvr>
                                        <p:cTn id="69" dur="500" fill="hold"/>
                                        <p:tgtEl>
                                          <p:spTgt spid="59"/>
                                        </p:tgtEl>
                                        <p:attrNameLst>
                                          <p:attrName>ppt_h</p:attrName>
                                        </p:attrNameLst>
                                      </p:cBhvr>
                                      <p:tavLst>
                                        <p:tav tm="0">
                                          <p:val>
                                            <p:fltVal val="0"/>
                                          </p:val>
                                        </p:tav>
                                        <p:tav tm="100000">
                                          <p:val>
                                            <p:strVal val="#ppt_h"/>
                                          </p:val>
                                        </p:tav>
                                      </p:tavLst>
                                    </p:anim>
                                    <p:animEffect transition="in" filter="fade">
                                      <p:cBhvr>
                                        <p:cTn id="70" dur="500"/>
                                        <p:tgtEl>
                                          <p:spTgt spid="59"/>
                                        </p:tgtEl>
                                      </p:cBhvr>
                                    </p:animEffect>
                                  </p:childTnLst>
                                </p:cTn>
                              </p:par>
                            </p:childTnLst>
                          </p:cTn>
                        </p:par>
                        <p:par>
                          <p:cTn id="71" fill="hold">
                            <p:stCondLst>
                              <p:cond delay="3250"/>
                            </p:stCondLst>
                            <p:childTnLst>
                              <p:par>
                                <p:cTn id="72" presetID="2" presetClass="entr" presetSubtype="2"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500" fill="hold"/>
                                        <p:tgtEl>
                                          <p:spTgt spid="33"/>
                                        </p:tgtEl>
                                        <p:attrNameLst>
                                          <p:attrName>ppt_x</p:attrName>
                                        </p:attrNameLst>
                                      </p:cBhvr>
                                      <p:tavLst>
                                        <p:tav tm="0">
                                          <p:val>
                                            <p:strVal val="1+#ppt_w/2"/>
                                          </p:val>
                                        </p:tav>
                                        <p:tav tm="100000">
                                          <p:val>
                                            <p:strVal val="#ppt_x"/>
                                          </p:val>
                                        </p:tav>
                                      </p:tavLst>
                                    </p:anim>
                                    <p:anim calcmode="lin" valueType="num">
                                      <p:cBhvr additive="base">
                                        <p:cTn id="75" dur="500" fill="hold"/>
                                        <p:tgtEl>
                                          <p:spTgt spid="33"/>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64"/>
                                        </p:tgtEl>
                                        <p:attrNameLst>
                                          <p:attrName>style.visibility</p:attrName>
                                        </p:attrNameLst>
                                      </p:cBhvr>
                                      <p:to>
                                        <p:strVal val="visible"/>
                                      </p:to>
                                    </p:set>
                                    <p:anim calcmode="lin" valueType="num">
                                      <p:cBhvr additive="base">
                                        <p:cTn id="78" dur="500" fill="hold"/>
                                        <p:tgtEl>
                                          <p:spTgt spid="64"/>
                                        </p:tgtEl>
                                        <p:attrNameLst>
                                          <p:attrName>ppt_x</p:attrName>
                                        </p:attrNameLst>
                                      </p:cBhvr>
                                      <p:tavLst>
                                        <p:tav tm="0">
                                          <p:val>
                                            <p:strVal val="1+#ppt_w/2"/>
                                          </p:val>
                                        </p:tav>
                                        <p:tav tm="100000">
                                          <p:val>
                                            <p:strVal val="#ppt_x"/>
                                          </p:val>
                                        </p:tav>
                                      </p:tavLst>
                                    </p:anim>
                                    <p:anim calcmode="lin" valueType="num">
                                      <p:cBhvr additive="base">
                                        <p:cTn id="79" dur="500" fill="hold"/>
                                        <p:tgtEl>
                                          <p:spTgt spid="64"/>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66"/>
                                        </p:tgtEl>
                                        <p:attrNameLst>
                                          <p:attrName>style.visibility</p:attrName>
                                        </p:attrNameLst>
                                      </p:cBhvr>
                                      <p:to>
                                        <p:strVal val="visible"/>
                                      </p:to>
                                    </p:set>
                                    <p:anim calcmode="lin" valueType="num">
                                      <p:cBhvr additive="base">
                                        <p:cTn id="82" dur="500" fill="hold"/>
                                        <p:tgtEl>
                                          <p:spTgt spid="66"/>
                                        </p:tgtEl>
                                        <p:attrNameLst>
                                          <p:attrName>ppt_x</p:attrName>
                                        </p:attrNameLst>
                                      </p:cBhvr>
                                      <p:tavLst>
                                        <p:tav tm="0">
                                          <p:val>
                                            <p:strVal val="1+#ppt_w/2"/>
                                          </p:val>
                                        </p:tav>
                                        <p:tav tm="100000">
                                          <p:val>
                                            <p:strVal val="#ppt_x"/>
                                          </p:val>
                                        </p:tav>
                                      </p:tavLst>
                                    </p:anim>
                                    <p:anim calcmode="lin" valueType="num">
                                      <p:cBhvr additive="base">
                                        <p:cTn id="83" dur="500" fill="hold"/>
                                        <p:tgtEl>
                                          <p:spTgt spid="66"/>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additive="base">
                                        <p:cTn id="86" dur="500" fill="hold"/>
                                        <p:tgtEl>
                                          <p:spTgt spid="68"/>
                                        </p:tgtEl>
                                        <p:attrNameLst>
                                          <p:attrName>ppt_x</p:attrName>
                                        </p:attrNameLst>
                                      </p:cBhvr>
                                      <p:tavLst>
                                        <p:tav tm="0">
                                          <p:val>
                                            <p:strVal val="1+#ppt_w/2"/>
                                          </p:val>
                                        </p:tav>
                                        <p:tav tm="100000">
                                          <p:val>
                                            <p:strVal val="#ppt_x"/>
                                          </p:val>
                                        </p:tav>
                                      </p:tavLst>
                                    </p:anim>
                                    <p:anim calcmode="lin" valueType="num">
                                      <p:cBhvr additive="base">
                                        <p:cTn id="87" dur="500" fill="hold"/>
                                        <p:tgtEl>
                                          <p:spTgt spid="68"/>
                                        </p:tgtEl>
                                        <p:attrNameLst>
                                          <p:attrName>ppt_y</p:attrName>
                                        </p:attrNameLst>
                                      </p:cBhvr>
                                      <p:tavLst>
                                        <p:tav tm="0">
                                          <p:val>
                                            <p:strVal val="#ppt_y"/>
                                          </p:val>
                                        </p:tav>
                                        <p:tav tm="100000">
                                          <p:val>
                                            <p:strVal val="#ppt_y"/>
                                          </p:val>
                                        </p:tav>
                                      </p:tavLst>
                                    </p:anim>
                                  </p:childTnLst>
                                </p:cTn>
                              </p:par>
                            </p:childTnLst>
                          </p:cTn>
                        </p:par>
                        <p:par>
                          <p:cTn id="88" fill="hold">
                            <p:stCondLst>
                              <p:cond delay="3750"/>
                            </p:stCondLst>
                            <p:childTnLst>
                              <p:par>
                                <p:cTn id="89" presetID="16" presetClass="entr" presetSubtype="21"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barn(inVertical)">
                                      <p:cBhvr>
                                        <p:cTn id="91" dur="500"/>
                                        <p:tgtEl>
                                          <p:spTgt spid="34"/>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65"/>
                                        </p:tgtEl>
                                        <p:attrNameLst>
                                          <p:attrName>style.visibility</p:attrName>
                                        </p:attrNameLst>
                                      </p:cBhvr>
                                      <p:to>
                                        <p:strVal val="visible"/>
                                      </p:to>
                                    </p:set>
                                    <p:animEffect transition="in" filter="barn(inVertical)">
                                      <p:cBhvr>
                                        <p:cTn id="94" dur="500"/>
                                        <p:tgtEl>
                                          <p:spTgt spid="65"/>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barn(inVertical)">
                                      <p:cBhvr>
                                        <p:cTn id="97" dur="500"/>
                                        <p:tgtEl>
                                          <p:spTgt spid="67"/>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barn(inVertical)">
                                      <p:cBhvr>
                                        <p:cTn id="10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34" grpId="0"/>
      <p:bldP spid="38" grpId="0" animBg="1"/>
      <p:bldP spid="39" grpId="0" animBg="1"/>
      <p:bldP spid="40" grpId="0" animBg="1"/>
      <p:bldP spid="41" grpId="0" animBg="1"/>
      <p:bldP spid="64" grpId="0"/>
      <p:bldP spid="65" grpId="0"/>
      <p:bldP spid="66" grpId="0"/>
      <p:bldP spid="67" grpId="0"/>
      <p:bldP spid="68" grpId="0"/>
      <p:bldP spid="69" grpId="0"/>
      <p:bldP spid="7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5" name="组合 34"/>
          <p:cNvGrpSpPr/>
          <p:nvPr/>
        </p:nvGrpSpPr>
        <p:grpSpPr>
          <a:xfrm>
            <a:off x="2785492" y="1226459"/>
            <a:ext cx="3744913" cy="3505532"/>
            <a:chOff x="2857500" y="1678781"/>
            <a:chExt cx="3744913" cy="2727723"/>
          </a:xfrm>
        </p:grpSpPr>
        <p:sp>
          <p:nvSpPr>
            <p:cNvPr id="36" name="MH_Other_1"/>
            <p:cNvSpPr>
              <a:spLocks/>
            </p:cNvSpPr>
            <p:nvPr>
              <p:custDataLst>
                <p:tags r:id="rId1"/>
              </p:custDataLst>
            </p:nvPr>
          </p:nvSpPr>
          <p:spPr bwMode="auto">
            <a:xfrm>
              <a:off x="3513139" y="2122885"/>
              <a:ext cx="2619375" cy="2283619"/>
            </a:xfrm>
            <a:custGeom>
              <a:avLst/>
              <a:gdLst>
                <a:gd name="T0" fmla="*/ 2147483646 w 5977"/>
                <a:gd name="T1" fmla="*/ 2147483646 h 6949"/>
                <a:gd name="T2" fmla="*/ 2147483646 w 5977"/>
                <a:gd name="T3" fmla="*/ 2147483646 h 6949"/>
                <a:gd name="T4" fmla="*/ 2147483646 w 5977"/>
                <a:gd name="T5" fmla="*/ 2147483646 h 6949"/>
                <a:gd name="T6" fmla="*/ 2147483646 w 5977"/>
                <a:gd name="T7" fmla="*/ 2147483646 h 6949"/>
                <a:gd name="T8" fmla="*/ 2147483646 w 5977"/>
                <a:gd name="T9" fmla="*/ 2147483646 h 6949"/>
                <a:gd name="T10" fmla="*/ 2147483646 w 5977"/>
                <a:gd name="T11" fmla="*/ 2147483646 h 6949"/>
                <a:gd name="T12" fmla="*/ 2147483646 w 5977"/>
                <a:gd name="T13" fmla="*/ 2147483646 h 6949"/>
                <a:gd name="T14" fmla="*/ 2147483646 w 5977"/>
                <a:gd name="T15" fmla="*/ 2147483646 h 6949"/>
                <a:gd name="T16" fmla="*/ 2147483646 w 5977"/>
                <a:gd name="T17" fmla="*/ 2147483646 h 6949"/>
                <a:gd name="T18" fmla="*/ 2147483646 w 5977"/>
                <a:gd name="T19" fmla="*/ 2147483646 h 6949"/>
                <a:gd name="T20" fmla="*/ 2147483646 w 5977"/>
                <a:gd name="T21" fmla="*/ 2147483646 h 6949"/>
                <a:gd name="T22" fmla="*/ 2147483646 w 5977"/>
                <a:gd name="T23" fmla="*/ 2147483646 h 6949"/>
                <a:gd name="T24" fmla="*/ 0 w 5977"/>
                <a:gd name="T25" fmla="*/ 2147483646 h 6949"/>
                <a:gd name="T26" fmla="*/ 2147483646 w 5977"/>
                <a:gd name="T27" fmla="*/ 2147483646 h 6949"/>
                <a:gd name="T28" fmla="*/ 2147483646 w 5977"/>
                <a:gd name="T29" fmla="*/ 2147483646 h 6949"/>
                <a:gd name="T30" fmla="*/ 2147483646 w 5977"/>
                <a:gd name="T31" fmla="*/ 2147483646 h 6949"/>
                <a:gd name="T32" fmla="*/ 2147483646 w 5977"/>
                <a:gd name="T33" fmla="*/ 2147483646 h 6949"/>
                <a:gd name="T34" fmla="*/ 2147483646 w 5977"/>
                <a:gd name="T35" fmla="*/ 2147483646 h 6949"/>
                <a:gd name="T36" fmla="*/ 2147483646 w 5977"/>
                <a:gd name="T37" fmla="*/ 2147483646 h 6949"/>
                <a:gd name="T38" fmla="*/ 2147483646 w 5977"/>
                <a:gd name="T39" fmla="*/ 2147483646 h 6949"/>
                <a:gd name="T40" fmla="*/ 2147483646 w 5977"/>
                <a:gd name="T41" fmla="*/ 2147483646 h 6949"/>
                <a:gd name="T42" fmla="*/ 2147483646 w 5977"/>
                <a:gd name="T43" fmla="*/ 2147483646 h 6949"/>
                <a:gd name="T44" fmla="*/ 2147483646 w 5977"/>
                <a:gd name="T45" fmla="*/ 2147483646 h 6949"/>
                <a:gd name="T46" fmla="*/ 2147483646 w 5977"/>
                <a:gd name="T47" fmla="*/ 2147483646 h 6949"/>
                <a:gd name="T48" fmla="*/ 2147483646 w 5977"/>
                <a:gd name="T49" fmla="*/ 2147483646 h 6949"/>
                <a:gd name="T50" fmla="*/ 2147483646 w 5977"/>
                <a:gd name="T51" fmla="*/ 2147483646 h 6949"/>
                <a:gd name="T52" fmla="*/ 2147483646 w 5977"/>
                <a:gd name="T53" fmla="*/ 2147483646 h 6949"/>
                <a:gd name="T54" fmla="*/ 2147483646 w 5977"/>
                <a:gd name="T55" fmla="*/ 2147483646 h 6949"/>
                <a:gd name="T56" fmla="*/ 2147483646 w 5977"/>
                <a:gd name="T57" fmla="*/ 2147483646 h 6949"/>
                <a:gd name="T58" fmla="*/ 2147483646 w 5977"/>
                <a:gd name="T59" fmla="*/ 2147483646 h 6949"/>
                <a:gd name="T60" fmla="*/ 2147483646 w 5977"/>
                <a:gd name="T61" fmla="*/ 2147483646 h 6949"/>
                <a:gd name="T62" fmla="*/ 2147483646 w 5977"/>
                <a:gd name="T63" fmla="*/ 2147483646 h 6949"/>
                <a:gd name="T64" fmla="*/ 2147483646 w 5977"/>
                <a:gd name="T65" fmla="*/ 2147483646 h 6949"/>
                <a:gd name="T66" fmla="*/ 2147483646 w 5977"/>
                <a:gd name="T67" fmla="*/ 2147483646 h 6949"/>
                <a:gd name="T68" fmla="*/ 2147483646 w 5977"/>
                <a:gd name="T69" fmla="*/ 2147483646 h 6949"/>
                <a:gd name="T70" fmla="*/ 2147483646 w 5977"/>
                <a:gd name="T71" fmla="*/ 2147483646 h 6949"/>
                <a:gd name="T72" fmla="*/ 2147483646 w 5977"/>
                <a:gd name="T73" fmla="*/ 2147483646 h 6949"/>
                <a:gd name="T74" fmla="*/ 2147483646 w 5977"/>
                <a:gd name="T75" fmla="*/ 2147483646 h 6949"/>
                <a:gd name="T76" fmla="*/ 214748364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bg1">
                <a:lumMod val="75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7" name="MH_Other_2"/>
            <p:cNvSpPr>
              <a:spLocks noChangeArrowheads="1"/>
            </p:cNvSpPr>
            <p:nvPr>
              <p:custDataLst>
                <p:tags r:id="rId2"/>
              </p:custDataLst>
            </p:nvPr>
          </p:nvSpPr>
          <p:spPr bwMode="auto">
            <a:xfrm>
              <a:off x="2857500" y="3125392"/>
              <a:ext cx="711200" cy="534590"/>
            </a:xfrm>
            <a:prstGeom prst="ellipse">
              <a:avLst/>
            </a:prstGeom>
            <a:solidFill>
              <a:srgbClr val="0070C0"/>
            </a:solidFill>
            <a:ln/>
            <a:extLst/>
          </p:spPr>
          <p:style>
            <a:lnRef idx="3">
              <a:schemeClr val="lt1"/>
            </a:lnRef>
            <a:fillRef idx="1">
              <a:schemeClr val="accent2"/>
            </a:fillRef>
            <a:effectRef idx="1">
              <a:schemeClr val="accent2"/>
            </a:effectRef>
            <a:fontRef idx="minor">
              <a:schemeClr val="lt1"/>
            </a:fontRef>
          </p:style>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8" name="MH_Other_3"/>
            <p:cNvSpPr>
              <a:spLocks noChangeArrowheads="1"/>
            </p:cNvSpPr>
            <p:nvPr>
              <p:custDataLst>
                <p:tags r:id="rId3"/>
              </p:custDataLst>
            </p:nvPr>
          </p:nvSpPr>
          <p:spPr bwMode="auto">
            <a:xfrm>
              <a:off x="3052764" y="2402681"/>
              <a:ext cx="712787" cy="533400"/>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9" name="MH_Other_4"/>
            <p:cNvSpPr>
              <a:spLocks noChangeArrowheads="1"/>
            </p:cNvSpPr>
            <p:nvPr>
              <p:custDataLst>
                <p:tags r:id="rId4"/>
              </p:custDataLst>
            </p:nvPr>
          </p:nvSpPr>
          <p:spPr bwMode="auto">
            <a:xfrm>
              <a:off x="3673475" y="2006204"/>
              <a:ext cx="712788" cy="533400"/>
            </a:xfrm>
            <a:prstGeom prst="ellipse">
              <a:avLst/>
            </a:prstGeom>
            <a:solidFill>
              <a:srgbClr val="0070C0"/>
            </a:solidFill>
            <a:ln/>
            <a:extLst/>
          </p:spPr>
          <p:style>
            <a:lnRef idx="3">
              <a:schemeClr val="lt1"/>
            </a:lnRef>
            <a:fillRef idx="1">
              <a:schemeClr val="accent3"/>
            </a:fillRef>
            <a:effectRef idx="1">
              <a:schemeClr val="accent3"/>
            </a:effectRef>
            <a:fontRef idx="minor">
              <a:schemeClr val="lt1"/>
            </a:fontRef>
          </p:style>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40" name="MH_Other_5"/>
            <p:cNvSpPr>
              <a:spLocks noChangeArrowheads="1"/>
            </p:cNvSpPr>
            <p:nvPr>
              <p:custDataLst>
                <p:tags r:id="rId5"/>
              </p:custDataLst>
            </p:nvPr>
          </p:nvSpPr>
          <p:spPr bwMode="auto">
            <a:xfrm>
              <a:off x="4465639" y="1678781"/>
              <a:ext cx="712787" cy="534591"/>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41" name="MH_Other_6"/>
            <p:cNvSpPr>
              <a:spLocks noChangeArrowheads="1"/>
            </p:cNvSpPr>
            <p:nvPr>
              <p:custDataLst>
                <p:tags r:id="rId6"/>
              </p:custDataLst>
            </p:nvPr>
          </p:nvSpPr>
          <p:spPr bwMode="auto">
            <a:xfrm>
              <a:off x="5178425" y="2120504"/>
              <a:ext cx="712788" cy="534590"/>
            </a:xfrm>
            <a:prstGeom prst="ellipse">
              <a:avLst/>
            </a:prstGeom>
            <a:solidFill>
              <a:srgbClr val="0070C0"/>
            </a:solidFill>
            <a:ln/>
            <a:extLst/>
          </p:spPr>
          <p:style>
            <a:lnRef idx="3">
              <a:schemeClr val="lt1"/>
            </a:lnRef>
            <a:fillRef idx="1">
              <a:schemeClr val="accent5"/>
            </a:fillRef>
            <a:effectRef idx="1">
              <a:schemeClr val="accent5"/>
            </a:effectRef>
            <a:fontRef idx="minor">
              <a:schemeClr val="lt1"/>
            </a:fontRef>
          </p:style>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42" name="MH_Other_7"/>
            <p:cNvSpPr>
              <a:spLocks noChangeArrowheads="1"/>
            </p:cNvSpPr>
            <p:nvPr>
              <p:custDataLst>
                <p:tags r:id="rId7"/>
              </p:custDataLst>
            </p:nvPr>
          </p:nvSpPr>
          <p:spPr bwMode="auto">
            <a:xfrm>
              <a:off x="5775325" y="2584847"/>
              <a:ext cx="712788" cy="533400"/>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43" name="MH_Other_8"/>
            <p:cNvSpPr>
              <a:spLocks noChangeArrowheads="1"/>
            </p:cNvSpPr>
            <p:nvPr>
              <p:custDataLst>
                <p:tags r:id="rId8"/>
              </p:custDataLst>
            </p:nvPr>
          </p:nvSpPr>
          <p:spPr bwMode="auto">
            <a:xfrm>
              <a:off x="5891213" y="3264694"/>
              <a:ext cx="711200" cy="533400"/>
            </a:xfrm>
            <a:prstGeom prst="ellipse">
              <a:avLst/>
            </a:prstGeom>
            <a:solidFill>
              <a:srgbClr val="0070C0"/>
            </a:solidFill>
            <a:ln/>
            <a:extLst/>
          </p:spPr>
          <p:style>
            <a:lnRef idx="3">
              <a:schemeClr val="lt1"/>
            </a:lnRef>
            <a:fillRef idx="1">
              <a:schemeClr val="accent6"/>
            </a:fillRef>
            <a:effectRef idx="1">
              <a:schemeClr val="accent6"/>
            </a:effectRef>
            <a:fontRef idx="minor">
              <a:schemeClr val="lt1"/>
            </a:fontRef>
          </p:style>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44" name="MH_Other_9"/>
            <p:cNvSpPr>
              <a:spLocks/>
            </p:cNvSpPr>
            <p:nvPr>
              <p:custDataLst>
                <p:tags r:id="rId9"/>
              </p:custDataLst>
            </p:nvPr>
          </p:nvSpPr>
          <p:spPr bwMode="auto">
            <a:xfrm>
              <a:off x="2982914" y="3248026"/>
              <a:ext cx="458787" cy="289322"/>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5" name="MH_Other_10"/>
            <p:cNvSpPr>
              <a:spLocks/>
            </p:cNvSpPr>
            <p:nvPr>
              <p:custDataLst>
                <p:tags r:id="rId10"/>
              </p:custDataLst>
            </p:nvPr>
          </p:nvSpPr>
          <p:spPr bwMode="auto">
            <a:xfrm>
              <a:off x="3884614" y="2151460"/>
              <a:ext cx="288925" cy="242888"/>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6" name="MH_Other_11"/>
            <p:cNvSpPr>
              <a:spLocks/>
            </p:cNvSpPr>
            <p:nvPr>
              <p:custDataLst>
                <p:tags r:id="rId11"/>
              </p:custDataLst>
            </p:nvPr>
          </p:nvSpPr>
          <p:spPr bwMode="auto">
            <a:xfrm>
              <a:off x="5345114" y="2243138"/>
              <a:ext cx="414337" cy="26431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7" name="MH_Other_12"/>
            <p:cNvSpPr>
              <a:spLocks noChangeArrowheads="1"/>
            </p:cNvSpPr>
            <p:nvPr>
              <p:custDataLst>
                <p:tags r:id="rId12"/>
              </p:custDataLst>
            </p:nvPr>
          </p:nvSpPr>
          <p:spPr bwMode="auto">
            <a:xfrm>
              <a:off x="6045201" y="3409950"/>
              <a:ext cx="403225" cy="242888"/>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sp>
        <p:nvSpPr>
          <p:cNvPr id="48" name="文本框 39"/>
          <p:cNvSpPr txBox="1"/>
          <p:nvPr/>
        </p:nvSpPr>
        <p:spPr>
          <a:xfrm>
            <a:off x="1308331" y="1676262"/>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sp>
        <p:nvSpPr>
          <p:cNvPr id="49" name="文本框 39"/>
          <p:cNvSpPr txBox="1"/>
          <p:nvPr/>
        </p:nvSpPr>
        <p:spPr>
          <a:xfrm>
            <a:off x="6416105" y="1784036"/>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sp>
        <p:nvSpPr>
          <p:cNvPr id="50" name="文本框 39"/>
          <p:cNvSpPr txBox="1"/>
          <p:nvPr/>
        </p:nvSpPr>
        <p:spPr>
          <a:xfrm>
            <a:off x="6571506" y="3339619"/>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sp>
        <p:nvSpPr>
          <p:cNvPr id="51" name="文本框 39"/>
          <p:cNvSpPr txBox="1"/>
          <p:nvPr/>
        </p:nvSpPr>
        <p:spPr>
          <a:xfrm>
            <a:off x="827584" y="3183546"/>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spTree>
    <p:extLst>
      <p:ext uri="{BB962C8B-B14F-4D97-AF65-F5344CB8AC3E}">
        <p14:creationId xmlns:p14="http://schemas.microsoft.com/office/powerpoint/2010/main" val="41394689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ppt_w</p:attrName>
                                        </p:attrNameLst>
                                      </p:cBhvr>
                                      <p:tavLst>
                                        <p:tav tm="0">
                                          <p:val>
                                            <p:fltVal val="0"/>
                                          </p:val>
                                        </p:tav>
                                        <p:tav tm="100000">
                                          <p:val>
                                            <p:strVal val="#ppt_w"/>
                                          </p:val>
                                        </p:tav>
                                      </p:tavLst>
                                    </p:anim>
                                    <p:anim calcmode="lin" valueType="num">
                                      <p:cBhvr>
                                        <p:cTn id="17" dur="500" fill="hold"/>
                                        <p:tgtEl>
                                          <p:spTgt spid="48"/>
                                        </p:tgtEl>
                                        <p:attrNameLst>
                                          <p:attrName>ppt_h</p:attrName>
                                        </p:attrNameLst>
                                      </p:cBhvr>
                                      <p:tavLst>
                                        <p:tav tm="0">
                                          <p:val>
                                            <p:fltVal val="0"/>
                                          </p:val>
                                        </p:tav>
                                        <p:tav tm="100000">
                                          <p:val>
                                            <p:strVal val="#ppt_h"/>
                                          </p:val>
                                        </p:tav>
                                      </p:tavLst>
                                    </p:anim>
                                    <p:animEffect transition="in" filter="fade">
                                      <p:cBhvr>
                                        <p:cTn id="18" dur="500"/>
                                        <p:tgtEl>
                                          <p:spTgt spid="4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500" fill="hold"/>
                                        <p:tgtEl>
                                          <p:spTgt spid="50"/>
                                        </p:tgtEl>
                                        <p:attrNameLst>
                                          <p:attrName>ppt_w</p:attrName>
                                        </p:attrNameLst>
                                      </p:cBhvr>
                                      <p:tavLst>
                                        <p:tav tm="0">
                                          <p:val>
                                            <p:fltVal val="0"/>
                                          </p:val>
                                        </p:tav>
                                        <p:tav tm="100000">
                                          <p:val>
                                            <p:strVal val="#ppt_w"/>
                                          </p:val>
                                        </p:tav>
                                      </p:tavLst>
                                    </p:anim>
                                    <p:anim calcmode="lin" valueType="num">
                                      <p:cBhvr>
                                        <p:cTn id="29" dur="500" fill="hold"/>
                                        <p:tgtEl>
                                          <p:spTgt spid="50"/>
                                        </p:tgtEl>
                                        <p:attrNameLst>
                                          <p:attrName>ppt_h</p:attrName>
                                        </p:attrNameLst>
                                      </p:cBhvr>
                                      <p:tavLst>
                                        <p:tav tm="0">
                                          <p:val>
                                            <p:fltVal val="0"/>
                                          </p:val>
                                        </p:tav>
                                        <p:tav tm="100000">
                                          <p:val>
                                            <p:strVal val="#ppt_h"/>
                                          </p:val>
                                        </p:tav>
                                      </p:tavLst>
                                    </p:anim>
                                    <p:animEffect transition="in" filter="fade">
                                      <p:cBhvr>
                                        <p:cTn id="30" dur="500"/>
                                        <p:tgtEl>
                                          <p:spTgt spid="50"/>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p:cTn id="34" dur="500" fill="hold"/>
                                        <p:tgtEl>
                                          <p:spTgt spid="51"/>
                                        </p:tgtEl>
                                        <p:attrNameLst>
                                          <p:attrName>ppt_w</p:attrName>
                                        </p:attrNameLst>
                                      </p:cBhvr>
                                      <p:tavLst>
                                        <p:tav tm="0">
                                          <p:val>
                                            <p:fltVal val="0"/>
                                          </p:val>
                                        </p:tav>
                                        <p:tav tm="100000">
                                          <p:val>
                                            <p:strVal val="#ppt_w"/>
                                          </p:val>
                                        </p:tav>
                                      </p:tavLst>
                                    </p:anim>
                                    <p:anim calcmode="lin" valueType="num">
                                      <p:cBhvr>
                                        <p:cTn id="35" dur="500" fill="hold"/>
                                        <p:tgtEl>
                                          <p:spTgt spid="51"/>
                                        </p:tgtEl>
                                        <p:attrNameLst>
                                          <p:attrName>ppt_h</p:attrName>
                                        </p:attrNameLst>
                                      </p:cBhvr>
                                      <p:tavLst>
                                        <p:tav tm="0">
                                          <p:val>
                                            <p:fltVal val="0"/>
                                          </p:val>
                                        </p:tav>
                                        <p:tav tm="100000">
                                          <p:val>
                                            <p:strVal val="#ppt_h"/>
                                          </p:val>
                                        </p:tav>
                                      </p:tavLst>
                                    </p:anim>
                                    <p:animEffect transition="in" filter="fade">
                                      <p:cBhvr>
                                        <p:cTn id="3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8" grpId="0"/>
      <p:bldP spid="49" grpId="0"/>
      <p:bldP spid="50" grpId="0"/>
      <p:bldP spid="5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57" name="Group 40"/>
          <p:cNvGrpSpPr/>
          <p:nvPr/>
        </p:nvGrpSpPr>
        <p:grpSpPr>
          <a:xfrm>
            <a:off x="531971" y="987574"/>
            <a:ext cx="2087309" cy="1253081"/>
            <a:chOff x="1441450" y="1398043"/>
            <a:chExt cx="2019300" cy="1211904"/>
          </a:xfrm>
        </p:grpSpPr>
        <p:sp>
          <p:nvSpPr>
            <p:cNvPr id="5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000" b="1" dirty="0">
                  <a:solidFill>
                    <a:schemeClr val="tx1">
                      <a:lumMod val="85000"/>
                      <a:lumOff val="15000"/>
                    </a:schemeClr>
                  </a:solidFill>
                  <a:latin typeface="微软雅黑" pitchFamily="34" charset="-122"/>
                  <a:ea typeface="微软雅黑" pitchFamily="34" charset="-122"/>
                </a:rPr>
                <a:t>添加文字</a:t>
              </a:r>
              <a:endParaRPr lang="en-US" altLang="zh-CN" sz="2000" b="1" dirty="0">
                <a:solidFill>
                  <a:schemeClr val="tx1">
                    <a:lumMod val="85000"/>
                    <a:lumOff val="15000"/>
                  </a:schemeClr>
                </a:solidFill>
                <a:latin typeface="微软雅黑" pitchFamily="34" charset="-122"/>
                <a:ea typeface="微软雅黑" pitchFamily="34" charset="-122"/>
              </a:endParaRPr>
            </a:p>
          </p:txBody>
        </p:sp>
        <p:sp>
          <p:nvSpPr>
            <p:cNvPr id="76"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05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050" dirty="0">
                <a:solidFill>
                  <a:schemeClr val="tx1">
                    <a:lumMod val="85000"/>
                    <a:lumOff val="15000"/>
                  </a:schemeClr>
                </a:solidFill>
                <a:latin typeface="微软雅黑" pitchFamily="34" charset="-122"/>
                <a:ea typeface="微软雅黑" pitchFamily="34" charset="-122"/>
              </a:endParaRPr>
            </a:p>
          </p:txBody>
        </p:sp>
      </p:grpSp>
      <p:grpSp>
        <p:nvGrpSpPr>
          <p:cNvPr id="77" name="Group 43"/>
          <p:cNvGrpSpPr/>
          <p:nvPr/>
        </p:nvGrpSpPr>
        <p:grpSpPr>
          <a:xfrm>
            <a:off x="531969" y="2950959"/>
            <a:ext cx="2087310" cy="1387083"/>
            <a:chOff x="1441449" y="1375177"/>
            <a:chExt cx="2019301" cy="1341502"/>
          </a:xfrm>
        </p:grpSpPr>
        <p:sp>
          <p:nvSpPr>
            <p:cNvPr id="78"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79" name="Text Placeholder 8"/>
            <p:cNvSpPr txBox="1">
              <a:spLocks/>
            </p:cNvSpPr>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grpSp>
        <p:nvGrpSpPr>
          <p:cNvPr id="80" name="Group 46"/>
          <p:cNvGrpSpPr/>
          <p:nvPr/>
        </p:nvGrpSpPr>
        <p:grpSpPr>
          <a:xfrm>
            <a:off x="6699315" y="987575"/>
            <a:ext cx="2087309" cy="1354219"/>
            <a:chOff x="1342364" y="1398043"/>
            <a:chExt cx="2019300" cy="1309719"/>
          </a:xfrm>
        </p:grpSpPr>
        <p:sp>
          <p:nvSpPr>
            <p:cNvPr id="81"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82" name="Text Placeholder 8"/>
            <p:cNvSpPr txBox="1">
              <a:spLocks/>
            </p:cNvSpPr>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cxnSp>
        <p:nvCxnSpPr>
          <p:cNvPr id="83" name="直接连接符 82"/>
          <p:cNvCxnSpPr>
            <a:stCxn id="92" idx="0"/>
          </p:cNvCxnSpPr>
          <p:nvPr/>
        </p:nvCxnSpPr>
        <p:spPr>
          <a:xfrm flipV="1">
            <a:off x="2900934" y="1502362"/>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2619282" y="1502362"/>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95" idx="0"/>
          </p:cNvCxnSpPr>
          <p:nvPr/>
        </p:nvCxnSpPr>
        <p:spPr>
          <a:xfrm flipV="1">
            <a:off x="4082429" y="1502362"/>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4082430" y="1502362"/>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98" idx="4"/>
          </p:cNvCxnSpPr>
          <p:nvPr/>
        </p:nvCxnSpPr>
        <p:spPr>
          <a:xfrm>
            <a:off x="5263926" y="3331854"/>
            <a:ext cx="4923" cy="47417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a:off x="2619280" y="3806034"/>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101" idx="4"/>
          </p:cNvCxnSpPr>
          <p:nvPr/>
        </p:nvCxnSpPr>
        <p:spPr>
          <a:xfrm>
            <a:off x="6503082" y="3331855"/>
            <a:ext cx="0" cy="69860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503082" y="4030446"/>
            <a:ext cx="29866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2192036" y="1913648"/>
            <a:ext cx="1417795" cy="1418205"/>
            <a:chOff x="2714799" y="2648622"/>
            <a:chExt cx="1891378" cy="1891378"/>
          </a:xfrm>
          <a:solidFill>
            <a:srgbClr val="005DA2"/>
          </a:solidFill>
          <a:effectLst>
            <a:outerShdw blurRad="101600" dist="38100" dir="2700000" sx="102000" sy="102000" algn="tl" rotWithShape="0">
              <a:prstClr val="black">
                <a:alpha val="39000"/>
              </a:prstClr>
            </a:outerShdw>
          </a:effectLst>
        </p:grpSpPr>
        <p:sp>
          <p:nvSpPr>
            <p:cNvPr id="92" name="Oval 8"/>
            <p:cNvSpPr/>
            <p:nvPr/>
          </p:nvSpPr>
          <p:spPr>
            <a:xfrm>
              <a:off x="2714799" y="2648622"/>
              <a:ext cx="1891378" cy="1891378"/>
            </a:xfrm>
            <a:prstGeom prst="ellipse">
              <a:avLst/>
            </a:prstGeom>
            <a:solidFill>
              <a:srgbClr val="0070C0"/>
            </a:solid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93"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项目一</a:t>
              </a:r>
              <a:endParaRPr lang="en-US" altLang="zh-CN" sz="1600" b="1" dirty="0">
                <a:solidFill>
                  <a:schemeClr val="bg1"/>
                </a:solidFill>
                <a:latin typeface="微软雅黑" pitchFamily="34" charset="-122"/>
                <a:ea typeface="微软雅黑" pitchFamily="34" charset="-122"/>
              </a:endParaRPr>
            </a:p>
          </p:txBody>
        </p:sp>
      </p:grpSp>
      <p:grpSp>
        <p:nvGrpSpPr>
          <p:cNvPr id="94" name="组合 93"/>
          <p:cNvGrpSpPr/>
          <p:nvPr/>
        </p:nvGrpSpPr>
        <p:grpSpPr>
          <a:xfrm>
            <a:off x="3373532" y="1913648"/>
            <a:ext cx="1417795" cy="1418205"/>
            <a:chOff x="4290947" y="2648622"/>
            <a:chExt cx="1891378" cy="1891378"/>
          </a:xfrm>
          <a:solidFill>
            <a:srgbClr val="0070C0"/>
          </a:solidFill>
        </p:grpSpPr>
        <p:sp>
          <p:nvSpPr>
            <p:cNvPr id="95" name="Oval 9"/>
            <p:cNvSpPr/>
            <p:nvPr/>
          </p:nvSpPr>
          <p:spPr>
            <a:xfrm>
              <a:off x="4290947" y="2648622"/>
              <a:ext cx="1891378" cy="1891378"/>
            </a:xfrm>
            <a:prstGeom prst="ellipse">
              <a:avLst/>
            </a:prstGeom>
            <a:grpFill/>
            <a:ln/>
            <a:effectLst>
              <a:outerShdw blurRad="50800" dist="38100" dir="2700000" sx="101000" sy="101000" algn="tl" rotWithShape="0">
                <a:prstClr val="black">
                  <a:alpha val="36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9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项目二</a:t>
              </a:r>
              <a:endParaRPr lang="en-US" altLang="zh-CN" sz="1600" b="1" dirty="0">
                <a:solidFill>
                  <a:schemeClr val="bg1"/>
                </a:solidFill>
                <a:latin typeface="微软雅黑" pitchFamily="34" charset="-122"/>
                <a:ea typeface="微软雅黑" pitchFamily="34" charset="-122"/>
              </a:endParaRPr>
            </a:p>
          </p:txBody>
        </p:sp>
      </p:grpSp>
      <p:grpSp>
        <p:nvGrpSpPr>
          <p:cNvPr id="97" name="组合 96"/>
          <p:cNvGrpSpPr/>
          <p:nvPr/>
        </p:nvGrpSpPr>
        <p:grpSpPr>
          <a:xfrm>
            <a:off x="4555028" y="1913648"/>
            <a:ext cx="1417795" cy="1418205"/>
            <a:chOff x="5867096" y="2648622"/>
            <a:chExt cx="1891378" cy="1891378"/>
          </a:xfrm>
          <a:solidFill>
            <a:srgbClr val="0070C0"/>
          </a:solidFill>
        </p:grpSpPr>
        <p:sp>
          <p:nvSpPr>
            <p:cNvPr id="98" name="Oval 10"/>
            <p:cNvSpPr/>
            <p:nvPr/>
          </p:nvSpPr>
          <p:spPr>
            <a:xfrm>
              <a:off x="5867096" y="2648622"/>
              <a:ext cx="1891378" cy="1891378"/>
            </a:xfrm>
            <a:prstGeom prst="ellipse">
              <a:avLst/>
            </a:prstGeom>
            <a:grpFill/>
            <a:ln/>
            <a:effectLst>
              <a:outerShdw blurRad="50800" dist="38100" dir="2700000" sx="101000" sy="101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99" name="Text Placeholder 2"/>
            <p:cNvSpPr txBox="1">
              <a:spLocks/>
            </p:cNvSpPr>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项目三</a:t>
              </a:r>
              <a:endParaRPr lang="en-US" altLang="zh-CN" sz="1600" b="1" dirty="0">
                <a:solidFill>
                  <a:schemeClr val="bg1"/>
                </a:solidFill>
                <a:latin typeface="微软雅黑" pitchFamily="34" charset="-122"/>
                <a:ea typeface="微软雅黑" pitchFamily="34" charset="-122"/>
              </a:endParaRPr>
            </a:p>
          </p:txBody>
        </p:sp>
      </p:grpSp>
      <p:grpSp>
        <p:nvGrpSpPr>
          <p:cNvPr id="100" name="组合 99"/>
          <p:cNvGrpSpPr/>
          <p:nvPr/>
        </p:nvGrpSpPr>
        <p:grpSpPr>
          <a:xfrm>
            <a:off x="5794185" y="1913648"/>
            <a:ext cx="1417795" cy="1418205"/>
            <a:chOff x="7520165" y="2648622"/>
            <a:chExt cx="1891378" cy="1891378"/>
          </a:xfrm>
          <a:solidFill>
            <a:srgbClr val="0070C0"/>
          </a:solidFill>
        </p:grpSpPr>
        <p:sp>
          <p:nvSpPr>
            <p:cNvPr id="101" name="Oval 11"/>
            <p:cNvSpPr/>
            <p:nvPr/>
          </p:nvSpPr>
          <p:spPr>
            <a:xfrm>
              <a:off x="7520165" y="2648622"/>
              <a:ext cx="1891378" cy="1891378"/>
            </a:xfrm>
            <a:prstGeom prst="ellipse">
              <a:avLst/>
            </a:prstGeom>
            <a:grpFill/>
            <a:ln/>
            <a:effectLst>
              <a:outerShdw blurRad="50800" dist="38100" dir="2700000" sx="101000" sy="101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2"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项目四</a:t>
              </a:r>
              <a:endParaRPr lang="en-US" altLang="zh-CN" sz="1600" b="1" dirty="0">
                <a:solidFill>
                  <a:schemeClr val="bg1"/>
                </a:solidFill>
                <a:latin typeface="微软雅黑" pitchFamily="34" charset="-122"/>
                <a:ea typeface="微软雅黑" pitchFamily="34" charset="-122"/>
              </a:endParaRPr>
            </a:p>
          </p:txBody>
        </p:sp>
      </p:grpSp>
      <p:grpSp>
        <p:nvGrpSpPr>
          <p:cNvPr id="103" name="Group 49"/>
          <p:cNvGrpSpPr/>
          <p:nvPr/>
        </p:nvGrpSpPr>
        <p:grpSpPr>
          <a:xfrm>
            <a:off x="6723638" y="3219822"/>
            <a:ext cx="2096834" cy="1377686"/>
            <a:chOff x="1441450" y="1619081"/>
            <a:chExt cx="2028515" cy="1332412"/>
          </a:xfrm>
        </p:grpSpPr>
        <p:sp>
          <p:nvSpPr>
            <p:cNvPr id="104"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105" name="Text Placeholder 8"/>
            <p:cNvSpPr txBox="1">
              <a:spLocks/>
            </p:cNvSpPr>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spTree>
    <p:extLst>
      <p:ext uri="{BB962C8B-B14F-4D97-AF65-F5344CB8AC3E}">
        <p14:creationId xmlns:p14="http://schemas.microsoft.com/office/powerpoint/2010/main" val="193594739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500"/>
                                        <p:tgtEl>
                                          <p:spTgt spid="9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wipe(down)">
                                      <p:cBhvr>
                                        <p:cTn id="15" dur="500"/>
                                        <p:tgtEl>
                                          <p:spTgt spid="8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wipe(right)">
                                      <p:cBhvr>
                                        <p:cTn id="19" dur="500"/>
                                        <p:tgtEl>
                                          <p:spTgt spid="8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left)">
                                      <p:cBhvr>
                                        <p:cTn id="23" dur="500"/>
                                        <p:tgtEl>
                                          <p:spTgt spid="5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wipe(down)">
                                      <p:cBhvr>
                                        <p:cTn id="31" dur="500"/>
                                        <p:tgtEl>
                                          <p:spTgt spid="85"/>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86"/>
                                        </p:tgtEl>
                                        <p:attrNameLst>
                                          <p:attrName>style.visibility</p:attrName>
                                        </p:attrNameLst>
                                      </p:cBhvr>
                                      <p:to>
                                        <p:strVal val="visible"/>
                                      </p:to>
                                    </p:set>
                                    <p:animEffect transition="in" filter="wipe(left)">
                                      <p:cBhvr>
                                        <p:cTn id="35" dur="500"/>
                                        <p:tgtEl>
                                          <p:spTgt spid="86"/>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wipe(left)">
                                      <p:cBhvr>
                                        <p:cTn id="39" dur="500"/>
                                        <p:tgtEl>
                                          <p:spTgt spid="80"/>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97"/>
                                        </p:tgtEl>
                                        <p:attrNameLst>
                                          <p:attrName>style.visibility</p:attrName>
                                        </p:attrNameLst>
                                      </p:cBhvr>
                                      <p:to>
                                        <p:strVal val="visible"/>
                                      </p:to>
                                    </p:set>
                                    <p:animEffect transition="in" filter="fade">
                                      <p:cBhvr>
                                        <p:cTn id="43" dur="500"/>
                                        <p:tgtEl>
                                          <p:spTgt spid="97"/>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wipe(up)">
                                      <p:cBhvr>
                                        <p:cTn id="47" dur="500"/>
                                        <p:tgtEl>
                                          <p:spTgt spid="87"/>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88"/>
                                        </p:tgtEl>
                                        <p:attrNameLst>
                                          <p:attrName>style.visibility</p:attrName>
                                        </p:attrNameLst>
                                      </p:cBhvr>
                                      <p:to>
                                        <p:strVal val="visible"/>
                                      </p:to>
                                    </p:set>
                                    <p:animEffect transition="in" filter="wipe(right)">
                                      <p:cBhvr>
                                        <p:cTn id="51" dur="500"/>
                                        <p:tgtEl>
                                          <p:spTgt spid="88"/>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00"/>
                                        </p:tgtEl>
                                        <p:attrNameLst>
                                          <p:attrName>style.visibility</p:attrName>
                                        </p:attrNameLst>
                                      </p:cBhvr>
                                      <p:to>
                                        <p:strVal val="visible"/>
                                      </p:to>
                                    </p:set>
                                    <p:animEffect transition="in" filter="fade">
                                      <p:cBhvr>
                                        <p:cTn id="59" dur="500"/>
                                        <p:tgtEl>
                                          <p:spTgt spid="100"/>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89"/>
                                        </p:tgtEl>
                                        <p:attrNameLst>
                                          <p:attrName>style.visibility</p:attrName>
                                        </p:attrNameLst>
                                      </p:cBhvr>
                                      <p:to>
                                        <p:strVal val="visible"/>
                                      </p:to>
                                    </p:set>
                                    <p:animEffect transition="in" filter="wipe(up)">
                                      <p:cBhvr>
                                        <p:cTn id="63" dur="500"/>
                                        <p:tgtEl>
                                          <p:spTgt spid="89"/>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wipe(left)">
                                      <p:cBhvr>
                                        <p:cTn id="67" dur="500"/>
                                        <p:tgtEl>
                                          <p:spTgt spid="90"/>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103"/>
                                        </p:tgtEl>
                                        <p:attrNameLst>
                                          <p:attrName>style.visibility</p:attrName>
                                        </p:attrNameLst>
                                      </p:cBhvr>
                                      <p:to>
                                        <p:strVal val="visible"/>
                                      </p:to>
                                    </p:set>
                                    <p:animEffect transition="in" filter="wipe(left)">
                                      <p:cBhvr>
                                        <p:cTn id="71"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9"/>
          <p:cNvSpPr txBox="1"/>
          <p:nvPr/>
        </p:nvSpPr>
        <p:spPr>
          <a:xfrm>
            <a:off x="1359335" y="2895786"/>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3" name="TextBox 31"/>
          <p:cNvSpPr txBox="1"/>
          <p:nvPr/>
        </p:nvSpPr>
        <p:spPr>
          <a:xfrm>
            <a:off x="3008287" y="2895786"/>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4" name="TextBox 32"/>
          <p:cNvSpPr txBox="1"/>
          <p:nvPr/>
        </p:nvSpPr>
        <p:spPr>
          <a:xfrm>
            <a:off x="4634107" y="2903751"/>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5" name="TextBox 33"/>
          <p:cNvSpPr txBox="1"/>
          <p:nvPr/>
        </p:nvSpPr>
        <p:spPr>
          <a:xfrm>
            <a:off x="6283059" y="2903751"/>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6" name="燕尾形箭头 25"/>
          <p:cNvSpPr/>
          <p:nvPr/>
        </p:nvSpPr>
        <p:spPr>
          <a:xfrm>
            <a:off x="683062" y="2066404"/>
            <a:ext cx="7513402" cy="179669"/>
          </a:xfrm>
          <a:prstGeom prst="notched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09">
              <a:defRPr/>
            </a:pPr>
            <a:endParaRPr lang="zh-CN" altLang="en-US" sz="2500">
              <a:latin typeface="+mj-ea"/>
              <a:ea typeface="+mj-ea"/>
              <a:cs typeface="Arial" panose="020B0604020202020204" pitchFamily="34" charset="0"/>
            </a:endParaRPr>
          </a:p>
        </p:txBody>
      </p:sp>
      <p:grpSp>
        <p:nvGrpSpPr>
          <p:cNvPr id="27" name="组合 26"/>
          <p:cNvGrpSpPr/>
          <p:nvPr/>
        </p:nvGrpSpPr>
        <p:grpSpPr>
          <a:xfrm>
            <a:off x="1352018" y="1641530"/>
            <a:ext cx="1041160" cy="1041024"/>
            <a:chOff x="1278794" y="3334906"/>
            <a:chExt cx="914014" cy="914014"/>
          </a:xfrm>
        </p:grpSpPr>
        <p:grpSp>
          <p:nvGrpSpPr>
            <p:cNvPr id="28" name="组合 2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grpSp>
        <p:sp>
          <p:nvSpPr>
            <p:cNvPr id="29" name="TextBox 3"/>
            <p:cNvSpPr txBox="1"/>
            <p:nvPr/>
          </p:nvSpPr>
          <p:spPr>
            <a:xfrm>
              <a:off x="1338544" y="3673243"/>
              <a:ext cx="792560" cy="270227"/>
            </a:xfrm>
            <a:prstGeom prst="rect">
              <a:avLst/>
            </a:prstGeom>
            <a:noFill/>
          </p:spPr>
          <p:txBody>
            <a:bodyPr wrap="none" rtlCol="0">
              <a:spAutoFit/>
            </a:bodyPr>
            <a:lstStyle/>
            <a:p>
              <a:pPr algn="ctr"/>
              <a:r>
                <a:rPr lang="zh-CN" altLang="en-US" b="1" dirty="0">
                  <a:solidFill>
                    <a:srgbClr val="0070C0"/>
                  </a:solidFill>
                  <a:latin typeface="+mj-ea"/>
                  <a:ea typeface="+mj-ea"/>
                </a:rPr>
                <a:t>日程安排</a:t>
              </a:r>
            </a:p>
          </p:txBody>
        </p:sp>
      </p:grpSp>
      <p:grpSp>
        <p:nvGrpSpPr>
          <p:cNvPr id="32" name="组合 31"/>
          <p:cNvGrpSpPr/>
          <p:nvPr/>
        </p:nvGrpSpPr>
        <p:grpSpPr>
          <a:xfrm>
            <a:off x="2953828" y="1645241"/>
            <a:ext cx="1041160" cy="1041024"/>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grpSp>
        <p:sp>
          <p:nvSpPr>
            <p:cNvPr id="34" name="TextBox 8"/>
            <p:cNvSpPr txBox="1"/>
            <p:nvPr/>
          </p:nvSpPr>
          <p:spPr>
            <a:xfrm>
              <a:off x="1338544" y="3669985"/>
              <a:ext cx="792560" cy="270227"/>
            </a:xfrm>
            <a:prstGeom prst="rect">
              <a:avLst/>
            </a:prstGeom>
            <a:noFill/>
          </p:spPr>
          <p:txBody>
            <a:bodyPr wrap="none" rtlCol="0">
              <a:spAutoFit/>
            </a:bodyPr>
            <a:lstStyle/>
            <a:p>
              <a:pPr algn="ctr"/>
              <a:r>
                <a:rPr lang="zh-CN" altLang="en-US" b="1" dirty="0">
                  <a:solidFill>
                    <a:srgbClr val="0070C0"/>
                  </a:solidFill>
                  <a:latin typeface="+mj-ea"/>
                  <a:ea typeface="+mj-ea"/>
                </a:rPr>
                <a:t>行动策略</a:t>
              </a:r>
            </a:p>
          </p:txBody>
        </p:sp>
      </p:grpSp>
      <p:grpSp>
        <p:nvGrpSpPr>
          <p:cNvPr id="37" name="组合 36"/>
          <p:cNvGrpSpPr/>
          <p:nvPr/>
        </p:nvGrpSpPr>
        <p:grpSpPr>
          <a:xfrm>
            <a:off x="4560063" y="1641530"/>
            <a:ext cx="1041160" cy="1041024"/>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grpSp>
        <p:sp>
          <p:nvSpPr>
            <p:cNvPr id="39" name="TextBox 13"/>
            <p:cNvSpPr txBox="1"/>
            <p:nvPr/>
          </p:nvSpPr>
          <p:spPr>
            <a:xfrm>
              <a:off x="1338544" y="3689957"/>
              <a:ext cx="792560" cy="270227"/>
            </a:xfrm>
            <a:prstGeom prst="rect">
              <a:avLst/>
            </a:prstGeom>
            <a:noFill/>
          </p:spPr>
          <p:txBody>
            <a:bodyPr wrap="none" rtlCol="0">
              <a:spAutoFit/>
            </a:bodyPr>
            <a:lstStyle/>
            <a:p>
              <a:pPr algn="ctr"/>
              <a:r>
                <a:rPr lang="zh-CN" altLang="en-US" b="1" dirty="0">
                  <a:solidFill>
                    <a:srgbClr val="0070C0"/>
                  </a:solidFill>
                  <a:latin typeface="+mj-ea"/>
                  <a:ea typeface="+mj-ea"/>
                </a:rPr>
                <a:t>客户服务</a:t>
              </a:r>
            </a:p>
          </p:txBody>
        </p:sp>
      </p:grpSp>
      <p:grpSp>
        <p:nvGrpSpPr>
          <p:cNvPr id="42" name="组合 41"/>
          <p:cNvGrpSpPr/>
          <p:nvPr/>
        </p:nvGrpSpPr>
        <p:grpSpPr>
          <a:xfrm>
            <a:off x="6266199" y="1648406"/>
            <a:ext cx="1041160" cy="1041024"/>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grpSp>
        <p:sp>
          <p:nvSpPr>
            <p:cNvPr id="44" name="TextBox 18"/>
            <p:cNvSpPr txBox="1"/>
            <p:nvPr/>
          </p:nvSpPr>
          <p:spPr>
            <a:xfrm>
              <a:off x="1338544" y="3672131"/>
              <a:ext cx="792560" cy="270227"/>
            </a:xfrm>
            <a:prstGeom prst="rect">
              <a:avLst/>
            </a:prstGeom>
            <a:noFill/>
          </p:spPr>
          <p:txBody>
            <a:bodyPr wrap="none" rtlCol="0">
              <a:spAutoFit/>
            </a:bodyPr>
            <a:lstStyle/>
            <a:p>
              <a:pPr algn="ctr"/>
              <a:r>
                <a:rPr lang="zh-CN" altLang="en-US" b="1" dirty="0">
                  <a:solidFill>
                    <a:srgbClr val="0070C0"/>
                  </a:solidFill>
                  <a:latin typeface="+mj-ea"/>
                  <a:ea typeface="+mj-ea"/>
                </a:rPr>
                <a:t>后勤保障</a:t>
              </a:r>
            </a:p>
          </p:txBody>
        </p:sp>
      </p:grpSp>
      <p:sp>
        <p:nvSpPr>
          <p:cNvPr id="47" name="椭圆 46"/>
          <p:cNvSpPr/>
          <p:nvPr/>
        </p:nvSpPr>
        <p:spPr>
          <a:xfrm>
            <a:off x="1380189" y="1536306"/>
            <a:ext cx="395860" cy="39580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48" name="椭圆 47"/>
          <p:cNvSpPr/>
          <p:nvPr/>
        </p:nvSpPr>
        <p:spPr>
          <a:xfrm>
            <a:off x="3099591" y="1527501"/>
            <a:ext cx="395860" cy="39580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49" name="椭圆 48"/>
          <p:cNvSpPr/>
          <p:nvPr/>
        </p:nvSpPr>
        <p:spPr>
          <a:xfrm>
            <a:off x="4539351" y="1536306"/>
            <a:ext cx="395860" cy="39580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50" name="椭圆 49"/>
          <p:cNvSpPr/>
          <p:nvPr/>
        </p:nvSpPr>
        <p:spPr>
          <a:xfrm>
            <a:off x="6288923" y="1536306"/>
            <a:ext cx="395860" cy="39580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51" name="Freeform 34"/>
          <p:cNvSpPr>
            <a:spLocks noEditPoints="1"/>
          </p:cNvSpPr>
          <p:nvPr/>
        </p:nvSpPr>
        <p:spPr bwMode="auto">
          <a:xfrm>
            <a:off x="1490509" y="1621340"/>
            <a:ext cx="205031" cy="210399"/>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latin typeface="+mj-ea"/>
              <a:ea typeface="+mj-ea"/>
            </a:endParaRPr>
          </a:p>
        </p:txBody>
      </p:sp>
      <p:sp>
        <p:nvSpPr>
          <p:cNvPr id="52" name="Freeform 26"/>
          <p:cNvSpPr>
            <a:spLocks noEditPoints="1"/>
          </p:cNvSpPr>
          <p:nvPr/>
        </p:nvSpPr>
        <p:spPr bwMode="auto">
          <a:xfrm>
            <a:off x="3203737" y="1632771"/>
            <a:ext cx="187567" cy="185270"/>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latin typeface="+mj-ea"/>
              <a:ea typeface="+mj-ea"/>
            </a:endParaRPr>
          </a:p>
        </p:txBody>
      </p:sp>
      <p:sp>
        <p:nvSpPr>
          <p:cNvPr id="53" name="Freeform 35"/>
          <p:cNvSpPr>
            <a:spLocks noEditPoints="1"/>
          </p:cNvSpPr>
          <p:nvPr/>
        </p:nvSpPr>
        <p:spPr bwMode="auto">
          <a:xfrm>
            <a:off x="6396665" y="1636683"/>
            <a:ext cx="180376" cy="195056"/>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latin typeface="+mj-ea"/>
              <a:ea typeface="+mj-ea"/>
            </a:endParaRPr>
          </a:p>
        </p:txBody>
      </p:sp>
      <p:sp>
        <p:nvSpPr>
          <p:cNvPr id="54" name="Freeform 20"/>
          <p:cNvSpPr>
            <a:spLocks noEditPoints="1"/>
          </p:cNvSpPr>
          <p:nvPr/>
        </p:nvSpPr>
        <p:spPr bwMode="auto">
          <a:xfrm>
            <a:off x="4649055" y="1623213"/>
            <a:ext cx="176451" cy="221994"/>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latin typeface="+mj-ea"/>
              <a:ea typeface="+mj-ea"/>
            </a:endParaRPr>
          </a:p>
        </p:txBody>
      </p:sp>
      <p:sp>
        <p:nvSpPr>
          <p:cNvPr id="5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760891395"/>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1000"/>
                                            <p:tgtEl>
                                              <p:spTgt spid="26"/>
                                            </p:tgtEl>
                                          </p:cBhvr>
                                        </p:animEffect>
                                      </p:childTnLst>
                                    </p:cTn>
                                  </p:par>
                                  <p:par>
                                    <p:cTn id="12" presetID="53" presetClass="entr" presetSubtype="16" fill="hold" nodeType="withEffect">
                                      <p:stCondLst>
                                        <p:cond delay="25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nodeType="withEffect">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par>
                                    <p:cTn id="22" presetID="53" presetClass="entr" presetSubtype="16" fill="hold" nodeType="withEffect">
                                      <p:stCondLst>
                                        <p:cond delay="75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par>
                                    <p:cTn id="27" presetID="53" presetClass="entr" presetSubtype="16" fill="hold" nodeType="withEffect">
                                      <p:stCondLst>
                                        <p:cond delay="100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childTnLst>
                              </p:cTn>
                            </p:par>
                            <p:par>
                              <p:cTn id="32" fill="hold">
                                <p:stCondLst>
                                  <p:cond delay="2000"/>
                                </p:stCondLst>
                                <p:childTnLst>
                                  <p:par>
                                    <p:cTn id="33" presetID="2" presetClass="entr" presetSubtype="2" fill="hold" grpId="0" nodeType="afterEffect" p14:presetBounceEnd="44000">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14:bounceEnd="44000">
                                          <p:cBhvr additive="base">
                                            <p:cTn id="35" dur="500" fill="hold"/>
                                            <p:tgtEl>
                                              <p:spTgt spid="47"/>
                                            </p:tgtEl>
                                            <p:attrNameLst>
                                              <p:attrName>ppt_x</p:attrName>
                                            </p:attrNameLst>
                                          </p:cBhvr>
                                          <p:tavLst>
                                            <p:tav tm="0">
                                              <p:val>
                                                <p:strVal val="1+#ppt_w/2"/>
                                              </p:val>
                                            </p:tav>
                                            <p:tav tm="100000">
                                              <p:val>
                                                <p:strVal val="#ppt_x"/>
                                              </p:val>
                                            </p:tav>
                                          </p:tavLst>
                                        </p:anim>
                                        <p:anim calcmode="lin" valueType="num" p14:bounceEnd="44000">
                                          <p:cBhvr additive="base">
                                            <p:cTn id="36" dur="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44000">
                                      <p:stCondLst>
                                        <p:cond delay="100"/>
                                      </p:stCondLst>
                                      <p:childTnLst>
                                        <p:set>
                                          <p:cBhvr>
                                            <p:cTn id="38" dur="1" fill="hold">
                                              <p:stCondLst>
                                                <p:cond delay="0"/>
                                              </p:stCondLst>
                                            </p:cTn>
                                            <p:tgtEl>
                                              <p:spTgt spid="48"/>
                                            </p:tgtEl>
                                            <p:attrNameLst>
                                              <p:attrName>style.visibility</p:attrName>
                                            </p:attrNameLst>
                                          </p:cBhvr>
                                          <p:to>
                                            <p:strVal val="visible"/>
                                          </p:to>
                                        </p:set>
                                        <p:anim calcmode="lin" valueType="num" p14:bounceEnd="44000">
                                          <p:cBhvr additive="base">
                                            <p:cTn id="39" dur="500" fill="hold"/>
                                            <p:tgtEl>
                                              <p:spTgt spid="48"/>
                                            </p:tgtEl>
                                            <p:attrNameLst>
                                              <p:attrName>ppt_x</p:attrName>
                                            </p:attrNameLst>
                                          </p:cBhvr>
                                          <p:tavLst>
                                            <p:tav tm="0">
                                              <p:val>
                                                <p:strVal val="1+#ppt_w/2"/>
                                              </p:val>
                                            </p:tav>
                                            <p:tav tm="100000">
                                              <p:val>
                                                <p:strVal val="#ppt_x"/>
                                              </p:val>
                                            </p:tav>
                                          </p:tavLst>
                                        </p:anim>
                                        <p:anim calcmode="lin" valueType="num" p14:bounceEnd="44000">
                                          <p:cBhvr additive="base">
                                            <p:cTn id="40" dur="500" fill="hold"/>
                                            <p:tgtEl>
                                              <p:spTgt spid="4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44000">
                                      <p:stCondLst>
                                        <p:cond delay="200"/>
                                      </p:stCondLst>
                                      <p:childTnLst>
                                        <p:set>
                                          <p:cBhvr>
                                            <p:cTn id="42" dur="1" fill="hold">
                                              <p:stCondLst>
                                                <p:cond delay="0"/>
                                              </p:stCondLst>
                                            </p:cTn>
                                            <p:tgtEl>
                                              <p:spTgt spid="49"/>
                                            </p:tgtEl>
                                            <p:attrNameLst>
                                              <p:attrName>style.visibility</p:attrName>
                                            </p:attrNameLst>
                                          </p:cBhvr>
                                          <p:to>
                                            <p:strVal val="visible"/>
                                          </p:to>
                                        </p:set>
                                        <p:anim calcmode="lin" valueType="num" p14:bounceEnd="44000">
                                          <p:cBhvr additive="base">
                                            <p:cTn id="43" dur="500" fill="hold"/>
                                            <p:tgtEl>
                                              <p:spTgt spid="49"/>
                                            </p:tgtEl>
                                            <p:attrNameLst>
                                              <p:attrName>ppt_x</p:attrName>
                                            </p:attrNameLst>
                                          </p:cBhvr>
                                          <p:tavLst>
                                            <p:tav tm="0">
                                              <p:val>
                                                <p:strVal val="1+#ppt_w/2"/>
                                              </p:val>
                                            </p:tav>
                                            <p:tav tm="100000">
                                              <p:val>
                                                <p:strVal val="#ppt_x"/>
                                              </p:val>
                                            </p:tav>
                                          </p:tavLst>
                                        </p:anim>
                                        <p:anim calcmode="lin" valueType="num" p14:bounceEnd="44000">
                                          <p:cBhvr additive="base">
                                            <p:cTn id="44" dur="500" fill="hold"/>
                                            <p:tgtEl>
                                              <p:spTgt spid="4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44000">
                                      <p:stCondLst>
                                        <p:cond delay="300"/>
                                      </p:stCondLst>
                                      <p:childTnLst>
                                        <p:set>
                                          <p:cBhvr>
                                            <p:cTn id="46" dur="1" fill="hold">
                                              <p:stCondLst>
                                                <p:cond delay="0"/>
                                              </p:stCondLst>
                                            </p:cTn>
                                            <p:tgtEl>
                                              <p:spTgt spid="50"/>
                                            </p:tgtEl>
                                            <p:attrNameLst>
                                              <p:attrName>style.visibility</p:attrName>
                                            </p:attrNameLst>
                                          </p:cBhvr>
                                          <p:to>
                                            <p:strVal val="visible"/>
                                          </p:to>
                                        </p:set>
                                        <p:anim calcmode="lin" valueType="num" p14:bounceEnd="44000">
                                          <p:cBhvr additive="base">
                                            <p:cTn id="47" dur="500" fill="hold"/>
                                            <p:tgtEl>
                                              <p:spTgt spid="50"/>
                                            </p:tgtEl>
                                            <p:attrNameLst>
                                              <p:attrName>ppt_x</p:attrName>
                                            </p:attrNameLst>
                                          </p:cBhvr>
                                          <p:tavLst>
                                            <p:tav tm="0">
                                              <p:val>
                                                <p:strVal val="1+#ppt_w/2"/>
                                              </p:val>
                                            </p:tav>
                                            <p:tav tm="100000">
                                              <p:val>
                                                <p:strVal val="#ppt_x"/>
                                              </p:val>
                                            </p:tav>
                                          </p:tavLst>
                                        </p:anim>
                                        <p:anim calcmode="lin" valueType="num" p14:bounceEnd="44000">
                                          <p:cBhvr additive="base">
                                            <p:cTn id="48" dur="500" fill="hold"/>
                                            <p:tgtEl>
                                              <p:spTgt spid="50"/>
                                            </p:tgtEl>
                                            <p:attrNameLst>
                                              <p:attrName>ppt_y</p:attrName>
                                            </p:attrNameLst>
                                          </p:cBhvr>
                                          <p:tavLst>
                                            <p:tav tm="0">
                                              <p:val>
                                                <p:strVal val="#ppt_y"/>
                                              </p:val>
                                            </p:tav>
                                            <p:tav tm="100000">
                                              <p:val>
                                                <p:strVal val="#ppt_y"/>
                                              </p:val>
                                            </p:tav>
                                          </p:tavLst>
                                        </p:anim>
                                      </p:childTnLst>
                                    </p:cTn>
                                  </p:par>
                                  <p:par>
                                    <p:cTn id="49" presetID="31" presetClass="entr" presetSubtype="0" fill="hold" grpId="0" nodeType="withEffect">
                                      <p:stCondLst>
                                        <p:cond delay="40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 calcmode="lin" valueType="num">
                                          <p:cBhvr>
                                            <p:cTn id="53" dur="500" fill="hold"/>
                                            <p:tgtEl>
                                              <p:spTgt spid="51"/>
                                            </p:tgtEl>
                                            <p:attrNameLst>
                                              <p:attrName>style.rotation</p:attrName>
                                            </p:attrNameLst>
                                          </p:cBhvr>
                                          <p:tavLst>
                                            <p:tav tm="0">
                                              <p:val>
                                                <p:fltVal val="90"/>
                                              </p:val>
                                            </p:tav>
                                            <p:tav tm="100000">
                                              <p:val>
                                                <p:fltVal val="0"/>
                                              </p:val>
                                            </p:tav>
                                          </p:tavLst>
                                        </p:anim>
                                        <p:animEffect transition="in" filter="fade">
                                          <p:cBhvr>
                                            <p:cTn id="54" dur="500"/>
                                            <p:tgtEl>
                                              <p:spTgt spid="51"/>
                                            </p:tgtEl>
                                          </p:cBhvr>
                                        </p:animEffect>
                                      </p:childTnLst>
                                    </p:cTn>
                                  </p:par>
                                  <p:par>
                                    <p:cTn id="55" presetID="31" presetClass="entr" presetSubtype="0" fill="hold" grpId="0" nodeType="withEffect">
                                      <p:stCondLst>
                                        <p:cond delay="500"/>
                                      </p:stCondLst>
                                      <p:childTnLst>
                                        <p:set>
                                          <p:cBhvr>
                                            <p:cTn id="56" dur="1" fill="hold">
                                              <p:stCondLst>
                                                <p:cond delay="0"/>
                                              </p:stCondLst>
                                            </p:cTn>
                                            <p:tgtEl>
                                              <p:spTgt spid="52"/>
                                            </p:tgtEl>
                                            <p:attrNameLst>
                                              <p:attrName>style.visibility</p:attrName>
                                            </p:attrNameLst>
                                          </p:cBhvr>
                                          <p:to>
                                            <p:strVal val="visible"/>
                                          </p:to>
                                        </p:set>
                                        <p:anim calcmode="lin" valueType="num">
                                          <p:cBhvr>
                                            <p:cTn id="57" dur="500" fill="hold"/>
                                            <p:tgtEl>
                                              <p:spTgt spid="52"/>
                                            </p:tgtEl>
                                            <p:attrNameLst>
                                              <p:attrName>ppt_w</p:attrName>
                                            </p:attrNameLst>
                                          </p:cBhvr>
                                          <p:tavLst>
                                            <p:tav tm="0">
                                              <p:val>
                                                <p:fltVal val="0"/>
                                              </p:val>
                                            </p:tav>
                                            <p:tav tm="100000">
                                              <p:val>
                                                <p:strVal val="#ppt_w"/>
                                              </p:val>
                                            </p:tav>
                                          </p:tavLst>
                                        </p:anim>
                                        <p:anim calcmode="lin" valueType="num">
                                          <p:cBhvr>
                                            <p:cTn id="58" dur="500" fill="hold"/>
                                            <p:tgtEl>
                                              <p:spTgt spid="52"/>
                                            </p:tgtEl>
                                            <p:attrNameLst>
                                              <p:attrName>ppt_h</p:attrName>
                                            </p:attrNameLst>
                                          </p:cBhvr>
                                          <p:tavLst>
                                            <p:tav tm="0">
                                              <p:val>
                                                <p:fltVal val="0"/>
                                              </p:val>
                                            </p:tav>
                                            <p:tav tm="100000">
                                              <p:val>
                                                <p:strVal val="#ppt_h"/>
                                              </p:val>
                                            </p:tav>
                                          </p:tavLst>
                                        </p:anim>
                                        <p:anim calcmode="lin" valueType="num">
                                          <p:cBhvr>
                                            <p:cTn id="59" dur="500" fill="hold"/>
                                            <p:tgtEl>
                                              <p:spTgt spid="52"/>
                                            </p:tgtEl>
                                            <p:attrNameLst>
                                              <p:attrName>style.rotation</p:attrName>
                                            </p:attrNameLst>
                                          </p:cBhvr>
                                          <p:tavLst>
                                            <p:tav tm="0">
                                              <p:val>
                                                <p:fltVal val="90"/>
                                              </p:val>
                                            </p:tav>
                                            <p:tav tm="100000">
                                              <p:val>
                                                <p:fltVal val="0"/>
                                              </p:val>
                                            </p:tav>
                                          </p:tavLst>
                                        </p:anim>
                                        <p:animEffect transition="in" filter="fade">
                                          <p:cBhvr>
                                            <p:cTn id="60" dur="500"/>
                                            <p:tgtEl>
                                              <p:spTgt spid="52"/>
                                            </p:tgtEl>
                                          </p:cBhvr>
                                        </p:animEffect>
                                      </p:childTnLst>
                                    </p:cTn>
                                  </p:par>
                                  <p:par>
                                    <p:cTn id="61" presetID="31" presetClass="entr" presetSubtype="0" fill="hold" grpId="0" nodeType="withEffect">
                                      <p:stCondLst>
                                        <p:cond delay="60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 calcmode="lin" valueType="num">
                                          <p:cBhvr>
                                            <p:cTn id="65" dur="500" fill="hold"/>
                                            <p:tgtEl>
                                              <p:spTgt spid="54"/>
                                            </p:tgtEl>
                                            <p:attrNameLst>
                                              <p:attrName>style.rotation</p:attrName>
                                            </p:attrNameLst>
                                          </p:cBhvr>
                                          <p:tavLst>
                                            <p:tav tm="0">
                                              <p:val>
                                                <p:fltVal val="90"/>
                                              </p:val>
                                            </p:tav>
                                            <p:tav tm="100000">
                                              <p:val>
                                                <p:fltVal val="0"/>
                                              </p:val>
                                            </p:tav>
                                          </p:tavLst>
                                        </p:anim>
                                        <p:animEffect transition="in" filter="fade">
                                          <p:cBhvr>
                                            <p:cTn id="66" dur="500"/>
                                            <p:tgtEl>
                                              <p:spTgt spid="54"/>
                                            </p:tgtEl>
                                          </p:cBhvr>
                                        </p:animEffect>
                                      </p:childTnLst>
                                    </p:cTn>
                                  </p:par>
                                  <p:par>
                                    <p:cTn id="67" presetID="31" presetClass="entr" presetSubtype="0" fill="hold" grpId="0" nodeType="withEffect">
                                      <p:stCondLst>
                                        <p:cond delay="7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 calcmode="lin" valueType="num">
                                          <p:cBhvr>
                                            <p:cTn id="71" dur="500" fill="hold"/>
                                            <p:tgtEl>
                                              <p:spTgt spid="53"/>
                                            </p:tgtEl>
                                            <p:attrNameLst>
                                              <p:attrName>style.rotation</p:attrName>
                                            </p:attrNameLst>
                                          </p:cBhvr>
                                          <p:tavLst>
                                            <p:tav tm="0">
                                              <p:val>
                                                <p:fltVal val="90"/>
                                              </p:val>
                                            </p:tav>
                                            <p:tav tm="100000">
                                              <p:val>
                                                <p:fltVal val="0"/>
                                              </p:val>
                                            </p:tav>
                                          </p:tavLst>
                                        </p:anim>
                                        <p:animEffect transition="in" filter="fade">
                                          <p:cBhvr>
                                            <p:cTn id="72" dur="500"/>
                                            <p:tgtEl>
                                              <p:spTgt spid="53"/>
                                            </p:tgtEl>
                                          </p:cBhvr>
                                        </p:animEffect>
                                      </p:childTnLst>
                                    </p:cTn>
                                  </p:par>
                                </p:childTnLst>
                              </p:cTn>
                            </p:par>
                            <p:par>
                              <p:cTn id="73" fill="hold">
                                <p:stCondLst>
                                  <p:cond delay="3200"/>
                                </p:stCondLst>
                                <p:childTnLst>
                                  <p:par>
                                    <p:cTn id="74" presetID="22" presetClass="entr" presetSubtype="2"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right)">
                                          <p:cBhvr>
                                            <p:cTn id="76" dur="500"/>
                                            <p:tgtEl>
                                              <p:spTgt spid="22"/>
                                            </p:tgtEl>
                                          </p:cBhvr>
                                        </p:animEffect>
                                      </p:childTnLst>
                                    </p:cTn>
                                  </p:par>
                                  <p:par>
                                    <p:cTn id="77" presetID="22" presetClass="entr" presetSubtype="2" fill="hold" grpId="0" nodeType="withEffect">
                                      <p:stCondLst>
                                        <p:cond delay="200"/>
                                      </p:stCondLst>
                                      <p:childTnLst>
                                        <p:set>
                                          <p:cBhvr>
                                            <p:cTn id="78" dur="1" fill="hold">
                                              <p:stCondLst>
                                                <p:cond delay="0"/>
                                              </p:stCondLst>
                                            </p:cTn>
                                            <p:tgtEl>
                                              <p:spTgt spid="23"/>
                                            </p:tgtEl>
                                            <p:attrNameLst>
                                              <p:attrName>style.visibility</p:attrName>
                                            </p:attrNameLst>
                                          </p:cBhvr>
                                          <p:to>
                                            <p:strVal val="visible"/>
                                          </p:to>
                                        </p:set>
                                        <p:animEffect transition="in" filter="wipe(right)">
                                          <p:cBhvr>
                                            <p:cTn id="79" dur="500"/>
                                            <p:tgtEl>
                                              <p:spTgt spid="23"/>
                                            </p:tgtEl>
                                          </p:cBhvr>
                                        </p:animEffect>
                                      </p:childTnLst>
                                    </p:cTn>
                                  </p:par>
                                  <p:par>
                                    <p:cTn id="80" presetID="22" presetClass="entr" presetSubtype="2" fill="hold" grpId="0" nodeType="withEffect">
                                      <p:stCondLst>
                                        <p:cond delay="400"/>
                                      </p:stCondLst>
                                      <p:childTnLst>
                                        <p:set>
                                          <p:cBhvr>
                                            <p:cTn id="81" dur="1" fill="hold">
                                              <p:stCondLst>
                                                <p:cond delay="0"/>
                                              </p:stCondLst>
                                            </p:cTn>
                                            <p:tgtEl>
                                              <p:spTgt spid="24"/>
                                            </p:tgtEl>
                                            <p:attrNameLst>
                                              <p:attrName>style.visibility</p:attrName>
                                            </p:attrNameLst>
                                          </p:cBhvr>
                                          <p:to>
                                            <p:strVal val="visible"/>
                                          </p:to>
                                        </p:set>
                                        <p:animEffect transition="in" filter="wipe(right)">
                                          <p:cBhvr>
                                            <p:cTn id="82" dur="500"/>
                                            <p:tgtEl>
                                              <p:spTgt spid="24"/>
                                            </p:tgtEl>
                                          </p:cBhvr>
                                        </p:animEffect>
                                      </p:childTnLst>
                                    </p:cTn>
                                  </p:par>
                                  <p:par>
                                    <p:cTn id="83" presetID="22" presetClass="entr" presetSubtype="2" fill="hold" grpId="0" nodeType="withEffect">
                                      <p:stCondLst>
                                        <p:cond delay="600"/>
                                      </p:stCondLst>
                                      <p:childTnLst>
                                        <p:set>
                                          <p:cBhvr>
                                            <p:cTn id="84" dur="1" fill="hold">
                                              <p:stCondLst>
                                                <p:cond delay="0"/>
                                              </p:stCondLst>
                                            </p:cTn>
                                            <p:tgtEl>
                                              <p:spTgt spid="25"/>
                                            </p:tgtEl>
                                            <p:attrNameLst>
                                              <p:attrName>style.visibility</p:attrName>
                                            </p:attrNameLst>
                                          </p:cBhvr>
                                          <p:to>
                                            <p:strVal val="visible"/>
                                          </p:to>
                                        </p:set>
                                        <p:animEffect transition="in" filter="wipe(right)">
                                          <p:cBhvr>
                                            <p:cTn id="8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animBg="1"/>
          <p:bldP spid="47" grpId="0" animBg="1"/>
          <p:bldP spid="48" grpId="0" animBg="1"/>
          <p:bldP spid="49" grpId="0" animBg="1"/>
          <p:bldP spid="50" grpId="0" animBg="1"/>
          <p:bldP spid="51" grpId="0" animBg="1"/>
          <p:bldP spid="52" grpId="0" animBg="1"/>
          <p:bldP spid="53" grpId="0" animBg="1"/>
          <p:bldP spid="54" grpId="0" animBg="1"/>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1000"/>
                                            <p:tgtEl>
                                              <p:spTgt spid="26"/>
                                            </p:tgtEl>
                                          </p:cBhvr>
                                        </p:animEffect>
                                      </p:childTnLst>
                                    </p:cTn>
                                  </p:par>
                                  <p:par>
                                    <p:cTn id="12" presetID="53" presetClass="entr" presetSubtype="16" fill="hold" nodeType="withEffect">
                                      <p:stCondLst>
                                        <p:cond delay="25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nodeType="withEffect">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par>
                                    <p:cTn id="22" presetID="53" presetClass="entr" presetSubtype="16" fill="hold" nodeType="withEffect">
                                      <p:stCondLst>
                                        <p:cond delay="75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par>
                                    <p:cTn id="27" presetID="53" presetClass="entr" presetSubtype="16" fill="hold" nodeType="withEffect">
                                      <p:stCondLst>
                                        <p:cond delay="100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1+#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0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1+#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0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1+#ppt_w/2"/>
                                              </p:val>
                                            </p:tav>
                                            <p:tav tm="100000">
                                              <p:val>
                                                <p:strVal val="#ppt_x"/>
                                              </p:val>
                                            </p:tav>
                                          </p:tavLst>
                                        </p:anim>
                                        <p:anim calcmode="lin" valueType="num">
                                          <p:cBhvr additive="base">
                                            <p:cTn id="44" dur="500" fill="hold"/>
                                            <p:tgtEl>
                                              <p:spTgt spid="4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30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1+#ppt_w/2"/>
                                              </p:val>
                                            </p:tav>
                                            <p:tav tm="100000">
                                              <p:val>
                                                <p:strVal val="#ppt_x"/>
                                              </p:val>
                                            </p:tav>
                                          </p:tavLst>
                                        </p:anim>
                                        <p:anim calcmode="lin" valueType="num">
                                          <p:cBhvr additive="base">
                                            <p:cTn id="48" dur="500" fill="hold"/>
                                            <p:tgtEl>
                                              <p:spTgt spid="50"/>
                                            </p:tgtEl>
                                            <p:attrNameLst>
                                              <p:attrName>ppt_y</p:attrName>
                                            </p:attrNameLst>
                                          </p:cBhvr>
                                          <p:tavLst>
                                            <p:tav tm="0">
                                              <p:val>
                                                <p:strVal val="#ppt_y"/>
                                              </p:val>
                                            </p:tav>
                                            <p:tav tm="100000">
                                              <p:val>
                                                <p:strVal val="#ppt_y"/>
                                              </p:val>
                                            </p:tav>
                                          </p:tavLst>
                                        </p:anim>
                                      </p:childTnLst>
                                    </p:cTn>
                                  </p:par>
                                  <p:par>
                                    <p:cTn id="49" presetID="31" presetClass="entr" presetSubtype="0" fill="hold" grpId="0" nodeType="withEffect">
                                      <p:stCondLst>
                                        <p:cond delay="40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 calcmode="lin" valueType="num">
                                          <p:cBhvr>
                                            <p:cTn id="53" dur="500" fill="hold"/>
                                            <p:tgtEl>
                                              <p:spTgt spid="51"/>
                                            </p:tgtEl>
                                            <p:attrNameLst>
                                              <p:attrName>style.rotation</p:attrName>
                                            </p:attrNameLst>
                                          </p:cBhvr>
                                          <p:tavLst>
                                            <p:tav tm="0">
                                              <p:val>
                                                <p:fltVal val="90"/>
                                              </p:val>
                                            </p:tav>
                                            <p:tav tm="100000">
                                              <p:val>
                                                <p:fltVal val="0"/>
                                              </p:val>
                                            </p:tav>
                                          </p:tavLst>
                                        </p:anim>
                                        <p:animEffect transition="in" filter="fade">
                                          <p:cBhvr>
                                            <p:cTn id="54" dur="500"/>
                                            <p:tgtEl>
                                              <p:spTgt spid="51"/>
                                            </p:tgtEl>
                                          </p:cBhvr>
                                        </p:animEffect>
                                      </p:childTnLst>
                                    </p:cTn>
                                  </p:par>
                                  <p:par>
                                    <p:cTn id="55" presetID="31" presetClass="entr" presetSubtype="0" fill="hold" grpId="0" nodeType="withEffect">
                                      <p:stCondLst>
                                        <p:cond delay="500"/>
                                      </p:stCondLst>
                                      <p:childTnLst>
                                        <p:set>
                                          <p:cBhvr>
                                            <p:cTn id="56" dur="1" fill="hold">
                                              <p:stCondLst>
                                                <p:cond delay="0"/>
                                              </p:stCondLst>
                                            </p:cTn>
                                            <p:tgtEl>
                                              <p:spTgt spid="52"/>
                                            </p:tgtEl>
                                            <p:attrNameLst>
                                              <p:attrName>style.visibility</p:attrName>
                                            </p:attrNameLst>
                                          </p:cBhvr>
                                          <p:to>
                                            <p:strVal val="visible"/>
                                          </p:to>
                                        </p:set>
                                        <p:anim calcmode="lin" valueType="num">
                                          <p:cBhvr>
                                            <p:cTn id="57" dur="500" fill="hold"/>
                                            <p:tgtEl>
                                              <p:spTgt spid="52"/>
                                            </p:tgtEl>
                                            <p:attrNameLst>
                                              <p:attrName>ppt_w</p:attrName>
                                            </p:attrNameLst>
                                          </p:cBhvr>
                                          <p:tavLst>
                                            <p:tav tm="0">
                                              <p:val>
                                                <p:fltVal val="0"/>
                                              </p:val>
                                            </p:tav>
                                            <p:tav tm="100000">
                                              <p:val>
                                                <p:strVal val="#ppt_w"/>
                                              </p:val>
                                            </p:tav>
                                          </p:tavLst>
                                        </p:anim>
                                        <p:anim calcmode="lin" valueType="num">
                                          <p:cBhvr>
                                            <p:cTn id="58" dur="500" fill="hold"/>
                                            <p:tgtEl>
                                              <p:spTgt spid="52"/>
                                            </p:tgtEl>
                                            <p:attrNameLst>
                                              <p:attrName>ppt_h</p:attrName>
                                            </p:attrNameLst>
                                          </p:cBhvr>
                                          <p:tavLst>
                                            <p:tav tm="0">
                                              <p:val>
                                                <p:fltVal val="0"/>
                                              </p:val>
                                            </p:tav>
                                            <p:tav tm="100000">
                                              <p:val>
                                                <p:strVal val="#ppt_h"/>
                                              </p:val>
                                            </p:tav>
                                          </p:tavLst>
                                        </p:anim>
                                        <p:anim calcmode="lin" valueType="num">
                                          <p:cBhvr>
                                            <p:cTn id="59" dur="500" fill="hold"/>
                                            <p:tgtEl>
                                              <p:spTgt spid="52"/>
                                            </p:tgtEl>
                                            <p:attrNameLst>
                                              <p:attrName>style.rotation</p:attrName>
                                            </p:attrNameLst>
                                          </p:cBhvr>
                                          <p:tavLst>
                                            <p:tav tm="0">
                                              <p:val>
                                                <p:fltVal val="90"/>
                                              </p:val>
                                            </p:tav>
                                            <p:tav tm="100000">
                                              <p:val>
                                                <p:fltVal val="0"/>
                                              </p:val>
                                            </p:tav>
                                          </p:tavLst>
                                        </p:anim>
                                        <p:animEffect transition="in" filter="fade">
                                          <p:cBhvr>
                                            <p:cTn id="60" dur="500"/>
                                            <p:tgtEl>
                                              <p:spTgt spid="52"/>
                                            </p:tgtEl>
                                          </p:cBhvr>
                                        </p:animEffect>
                                      </p:childTnLst>
                                    </p:cTn>
                                  </p:par>
                                  <p:par>
                                    <p:cTn id="61" presetID="31" presetClass="entr" presetSubtype="0" fill="hold" grpId="0" nodeType="withEffect">
                                      <p:stCondLst>
                                        <p:cond delay="60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 calcmode="lin" valueType="num">
                                          <p:cBhvr>
                                            <p:cTn id="65" dur="500" fill="hold"/>
                                            <p:tgtEl>
                                              <p:spTgt spid="54"/>
                                            </p:tgtEl>
                                            <p:attrNameLst>
                                              <p:attrName>style.rotation</p:attrName>
                                            </p:attrNameLst>
                                          </p:cBhvr>
                                          <p:tavLst>
                                            <p:tav tm="0">
                                              <p:val>
                                                <p:fltVal val="90"/>
                                              </p:val>
                                            </p:tav>
                                            <p:tav tm="100000">
                                              <p:val>
                                                <p:fltVal val="0"/>
                                              </p:val>
                                            </p:tav>
                                          </p:tavLst>
                                        </p:anim>
                                        <p:animEffect transition="in" filter="fade">
                                          <p:cBhvr>
                                            <p:cTn id="66" dur="500"/>
                                            <p:tgtEl>
                                              <p:spTgt spid="54"/>
                                            </p:tgtEl>
                                          </p:cBhvr>
                                        </p:animEffect>
                                      </p:childTnLst>
                                    </p:cTn>
                                  </p:par>
                                  <p:par>
                                    <p:cTn id="67" presetID="31" presetClass="entr" presetSubtype="0" fill="hold" grpId="0" nodeType="withEffect">
                                      <p:stCondLst>
                                        <p:cond delay="7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 calcmode="lin" valueType="num">
                                          <p:cBhvr>
                                            <p:cTn id="71" dur="500" fill="hold"/>
                                            <p:tgtEl>
                                              <p:spTgt spid="53"/>
                                            </p:tgtEl>
                                            <p:attrNameLst>
                                              <p:attrName>style.rotation</p:attrName>
                                            </p:attrNameLst>
                                          </p:cBhvr>
                                          <p:tavLst>
                                            <p:tav tm="0">
                                              <p:val>
                                                <p:fltVal val="90"/>
                                              </p:val>
                                            </p:tav>
                                            <p:tav tm="100000">
                                              <p:val>
                                                <p:fltVal val="0"/>
                                              </p:val>
                                            </p:tav>
                                          </p:tavLst>
                                        </p:anim>
                                        <p:animEffect transition="in" filter="fade">
                                          <p:cBhvr>
                                            <p:cTn id="72" dur="500"/>
                                            <p:tgtEl>
                                              <p:spTgt spid="53"/>
                                            </p:tgtEl>
                                          </p:cBhvr>
                                        </p:animEffect>
                                      </p:childTnLst>
                                    </p:cTn>
                                  </p:par>
                                </p:childTnLst>
                              </p:cTn>
                            </p:par>
                            <p:par>
                              <p:cTn id="73" fill="hold">
                                <p:stCondLst>
                                  <p:cond delay="3200"/>
                                </p:stCondLst>
                                <p:childTnLst>
                                  <p:par>
                                    <p:cTn id="74" presetID="22" presetClass="entr" presetSubtype="2"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right)">
                                          <p:cBhvr>
                                            <p:cTn id="76" dur="500"/>
                                            <p:tgtEl>
                                              <p:spTgt spid="22"/>
                                            </p:tgtEl>
                                          </p:cBhvr>
                                        </p:animEffect>
                                      </p:childTnLst>
                                    </p:cTn>
                                  </p:par>
                                  <p:par>
                                    <p:cTn id="77" presetID="22" presetClass="entr" presetSubtype="2" fill="hold" grpId="0" nodeType="withEffect">
                                      <p:stCondLst>
                                        <p:cond delay="200"/>
                                      </p:stCondLst>
                                      <p:childTnLst>
                                        <p:set>
                                          <p:cBhvr>
                                            <p:cTn id="78" dur="1" fill="hold">
                                              <p:stCondLst>
                                                <p:cond delay="0"/>
                                              </p:stCondLst>
                                            </p:cTn>
                                            <p:tgtEl>
                                              <p:spTgt spid="23"/>
                                            </p:tgtEl>
                                            <p:attrNameLst>
                                              <p:attrName>style.visibility</p:attrName>
                                            </p:attrNameLst>
                                          </p:cBhvr>
                                          <p:to>
                                            <p:strVal val="visible"/>
                                          </p:to>
                                        </p:set>
                                        <p:animEffect transition="in" filter="wipe(right)">
                                          <p:cBhvr>
                                            <p:cTn id="79" dur="500"/>
                                            <p:tgtEl>
                                              <p:spTgt spid="23"/>
                                            </p:tgtEl>
                                          </p:cBhvr>
                                        </p:animEffect>
                                      </p:childTnLst>
                                    </p:cTn>
                                  </p:par>
                                  <p:par>
                                    <p:cTn id="80" presetID="22" presetClass="entr" presetSubtype="2" fill="hold" grpId="0" nodeType="withEffect">
                                      <p:stCondLst>
                                        <p:cond delay="400"/>
                                      </p:stCondLst>
                                      <p:childTnLst>
                                        <p:set>
                                          <p:cBhvr>
                                            <p:cTn id="81" dur="1" fill="hold">
                                              <p:stCondLst>
                                                <p:cond delay="0"/>
                                              </p:stCondLst>
                                            </p:cTn>
                                            <p:tgtEl>
                                              <p:spTgt spid="24"/>
                                            </p:tgtEl>
                                            <p:attrNameLst>
                                              <p:attrName>style.visibility</p:attrName>
                                            </p:attrNameLst>
                                          </p:cBhvr>
                                          <p:to>
                                            <p:strVal val="visible"/>
                                          </p:to>
                                        </p:set>
                                        <p:animEffect transition="in" filter="wipe(right)">
                                          <p:cBhvr>
                                            <p:cTn id="82" dur="500"/>
                                            <p:tgtEl>
                                              <p:spTgt spid="24"/>
                                            </p:tgtEl>
                                          </p:cBhvr>
                                        </p:animEffect>
                                      </p:childTnLst>
                                    </p:cTn>
                                  </p:par>
                                  <p:par>
                                    <p:cTn id="83" presetID="22" presetClass="entr" presetSubtype="2" fill="hold" grpId="0" nodeType="withEffect">
                                      <p:stCondLst>
                                        <p:cond delay="600"/>
                                      </p:stCondLst>
                                      <p:childTnLst>
                                        <p:set>
                                          <p:cBhvr>
                                            <p:cTn id="84" dur="1" fill="hold">
                                              <p:stCondLst>
                                                <p:cond delay="0"/>
                                              </p:stCondLst>
                                            </p:cTn>
                                            <p:tgtEl>
                                              <p:spTgt spid="25"/>
                                            </p:tgtEl>
                                            <p:attrNameLst>
                                              <p:attrName>style.visibility</p:attrName>
                                            </p:attrNameLst>
                                          </p:cBhvr>
                                          <p:to>
                                            <p:strVal val="visible"/>
                                          </p:to>
                                        </p:set>
                                        <p:animEffect transition="in" filter="wipe(right)">
                                          <p:cBhvr>
                                            <p:cTn id="8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animBg="1"/>
          <p:bldP spid="47" grpId="0" animBg="1"/>
          <p:bldP spid="48" grpId="0" animBg="1"/>
          <p:bldP spid="49" grpId="0" animBg="1"/>
          <p:bldP spid="50" grpId="0" animBg="1"/>
          <p:bldP spid="51" grpId="0" animBg="1"/>
          <p:bldP spid="52" grpId="0" animBg="1"/>
          <p:bldP spid="53" grpId="0" animBg="1"/>
          <p:bldP spid="54" grpId="0" animBg="1"/>
          <p:bldP spid="5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52905" y="1743213"/>
            <a:ext cx="1338975" cy="1338801"/>
            <a:chOff x="1101311" y="1198062"/>
            <a:chExt cx="1106591" cy="1106447"/>
          </a:xfrm>
        </p:grpSpPr>
        <p:grpSp>
          <p:nvGrpSpPr>
            <p:cNvPr id="96" name="组合 95"/>
            <p:cNvGrpSpPr/>
            <p:nvPr/>
          </p:nvGrpSpPr>
          <p:grpSpPr>
            <a:xfrm>
              <a:off x="1101311" y="1198062"/>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55" name="组合 54"/>
            <p:cNvGrpSpPr>
              <a:grpSpLocks noChangeAspect="1"/>
            </p:cNvGrpSpPr>
            <p:nvPr/>
          </p:nvGrpSpPr>
          <p:grpSpPr>
            <a:xfrm>
              <a:off x="1330537" y="1422392"/>
              <a:ext cx="648140" cy="625029"/>
              <a:chOff x="7019925" y="5499100"/>
              <a:chExt cx="312738" cy="301626"/>
            </a:xfrm>
            <a:solidFill>
              <a:srgbClr val="C00000"/>
            </a:solidFill>
          </p:grpSpPr>
          <p:sp>
            <p:nvSpPr>
              <p:cNvPr id="56" name="Freeform 252"/>
              <p:cNvSpPr>
                <a:spLocks/>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7" name="Freeform 253"/>
              <p:cNvSpPr>
                <a:spLocks/>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sp>
        <p:nvSpPr>
          <p:cNvPr id="22" name="矩形 21"/>
          <p:cNvSpPr/>
          <p:nvPr/>
        </p:nvSpPr>
        <p:spPr>
          <a:xfrm>
            <a:off x="0" y="2398121"/>
            <a:ext cx="1980000" cy="9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矩形 23"/>
          <p:cNvSpPr/>
          <p:nvPr/>
        </p:nvSpPr>
        <p:spPr>
          <a:xfrm>
            <a:off x="3779912" y="2398121"/>
            <a:ext cx="5364088" cy="9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TextBox 24"/>
          <p:cNvSpPr txBox="1"/>
          <p:nvPr/>
        </p:nvSpPr>
        <p:spPr>
          <a:xfrm>
            <a:off x="3740030" y="1594416"/>
            <a:ext cx="3371436" cy="646331"/>
          </a:xfrm>
          <a:prstGeom prst="rect">
            <a:avLst/>
          </a:prstGeom>
          <a:noFill/>
        </p:spPr>
        <p:txBody>
          <a:bodyPr wrap="none" rtlCol="0">
            <a:spAutoFit/>
          </a:bodyPr>
          <a:lstStyle/>
          <a:p>
            <a:r>
              <a:rPr lang="en-US" altLang="zh-CN" sz="3600" b="1" dirty="0" smtClean="0">
                <a:latin typeface="微软雅黑" pitchFamily="34" charset="-122"/>
                <a:ea typeface="微软雅黑" pitchFamily="34" charset="-122"/>
              </a:rPr>
              <a:t>1.</a:t>
            </a:r>
            <a:r>
              <a:rPr lang="zh-CN" altLang="en-US" sz="3600" b="1" dirty="0" smtClean="0">
                <a:latin typeface="微软雅黑" pitchFamily="34" charset="-122"/>
                <a:ea typeface="微软雅黑" pitchFamily="34" charset="-122"/>
              </a:rPr>
              <a:t>年度工作概述</a:t>
            </a:r>
            <a:endParaRPr lang="zh-CN" altLang="en-US" sz="3600" b="1" dirty="0">
              <a:latin typeface="微软雅黑" pitchFamily="34" charset="-122"/>
              <a:ea typeface="微软雅黑" pitchFamily="34" charset="-122"/>
            </a:endParaRPr>
          </a:p>
        </p:txBody>
      </p:sp>
      <p:sp>
        <p:nvSpPr>
          <p:cNvPr id="26" name="TextBox 25"/>
          <p:cNvSpPr txBox="1"/>
          <p:nvPr/>
        </p:nvSpPr>
        <p:spPr>
          <a:xfrm>
            <a:off x="3744569"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27" name="TextBox 26"/>
          <p:cNvSpPr txBox="1"/>
          <p:nvPr/>
        </p:nvSpPr>
        <p:spPr>
          <a:xfrm>
            <a:off x="5981575" y="2602528"/>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28" name="TextBox 27"/>
          <p:cNvSpPr txBox="1"/>
          <p:nvPr/>
        </p:nvSpPr>
        <p:spPr>
          <a:xfrm>
            <a:off x="3744569"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
        <p:nvSpPr>
          <p:cNvPr id="29" name="TextBox 28"/>
          <p:cNvSpPr txBox="1"/>
          <p:nvPr/>
        </p:nvSpPr>
        <p:spPr>
          <a:xfrm>
            <a:off x="5981575" y="3025284"/>
            <a:ext cx="2082621" cy="338554"/>
          </a:xfrm>
          <a:prstGeom prst="rect">
            <a:avLst/>
          </a:prstGeom>
          <a:noFill/>
        </p:spPr>
        <p:txBody>
          <a:bodyPr wrap="none" rtlCol="0">
            <a:spAutoFit/>
          </a:bodyPr>
          <a:lstStyle/>
          <a:p>
            <a:pPr marL="457200" indent="-457200">
              <a:buFont typeface="Wingdings" pitchFamily="2" charset="2"/>
              <a:buChar char="Ø"/>
            </a:pPr>
            <a:r>
              <a:rPr lang="zh-CN" altLang="en-US" sz="1600" dirty="0" smtClean="0">
                <a:solidFill>
                  <a:srgbClr val="000000"/>
                </a:solidFill>
                <a:latin typeface="微软雅黑" pitchFamily="34" charset="-122"/>
                <a:ea typeface="微软雅黑" pitchFamily="34" charset="-122"/>
              </a:rPr>
              <a:t>请在此输入内容</a:t>
            </a:r>
            <a:endParaRPr lang="zh-CN" altLang="en-US" sz="16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3038684342"/>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right)">
                                      <p:cBhvr>
                                        <p:cTn id="16" dur="500"/>
                                        <p:tgtEl>
                                          <p:spTgt spid="22"/>
                                        </p:tgtEl>
                                      </p:cBhvr>
                                    </p:animEffect>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25"/>
                                        </p:tgtEl>
                                        <p:attrNameLst>
                                          <p:attrName>style.visibility</p:attrName>
                                        </p:attrNameLst>
                                      </p:cBhvr>
                                      <p:to>
                                        <p:strVal val="visible"/>
                                      </p:to>
                                    </p:set>
                                    <p:anim by="(-#ppt_w*2)" calcmode="lin" valueType="num">
                                      <p:cBhvr rctx="PPT">
                                        <p:cTn id="20" dur="500" autoRev="1" fill="hold">
                                          <p:stCondLst>
                                            <p:cond delay="0"/>
                                          </p:stCondLst>
                                        </p:cTn>
                                        <p:tgtEl>
                                          <p:spTgt spid="25"/>
                                        </p:tgtEl>
                                        <p:attrNameLst>
                                          <p:attrName>ppt_w</p:attrName>
                                        </p:attrNameLst>
                                      </p:cBhvr>
                                    </p:anim>
                                    <p:anim by="(#ppt_w*0.50)" calcmode="lin" valueType="num">
                                      <p:cBhvr>
                                        <p:cTn id="21" dur="500" decel="50000" autoRev="1" fill="hold">
                                          <p:stCondLst>
                                            <p:cond delay="0"/>
                                          </p:stCondLst>
                                        </p:cTn>
                                        <p:tgtEl>
                                          <p:spTgt spid="25"/>
                                        </p:tgtEl>
                                        <p:attrNameLst>
                                          <p:attrName>ppt_x</p:attrName>
                                        </p:attrNameLst>
                                      </p:cBhvr>
                                    </p:anim>
                                    <p:anim from="(-#ppt_h/2)" to="(#ppt_y)" calcmode="lin" valueType="num">
                                      <p:cBhvr>
                                        <p:cTn id="22" dur="1000" fill="hold">
                                          <p:stCondLst>
                                            <p:cond delay="0"/>
                                          </p:stCondLst>
                                        </p:cTn>
                                        <p:tgtEl>
                                          <p:spTgt spid="25"/>
                                        </p:tgtEl>
                                        <p:attrNameLst>
                                          <p:attrName>ppt_y</p:attrName>
                                        </p:attrNameLst>
                                      </p:cBhvr>
                                    </p:anim>
                                    <p:animRot by="21600000">
                                      <p:cBhvr>
                                        <p:cTn id="23" dur="1000" fill="hold">
                                          <p:stCondLst>
                                            <p:cond delay="0"/>
                                          </p:stCondLst>
                                        </p:cTn>
                                        <p:tgtEl>
                                          <p:spTgt spid="25"/>
                                        </p:tgtEl>
                                        <p:attrNameLst>
                                          <p:attrName>r</p:attrName>
                                        </p:attrNameLst>
                                      </p:cBhvr>
                                    </p:animRot>
                                  </p:childTnLst>
                                </p:cTn>
                              </p:par>
                              <p:par>
                                <p:cTn id="24" presetID="41" presetClass="entr" presetSubtype="0" fill="hold" grpId="1" nodeType="withEffect">
                                  <p:stCondLst>
                                    <p:cond delay="0"/>
                                  </p:stCondLst>
                                  <p:iterate type="lt">
                                    <p:tmPct val="10000"/>
                                  </p:iterate>
                                  <p:childTnLst>
                                    <p:set>
                                      <p:cBhvr>
                                        <p:cTn id="25" dur="1" fill="hold">
                                          <p:stCondLst>
                                            <p:cond delay="0"/>
                                          </p:stCondLst>
                                        </p:cTn>
                                        <p:tgtEl>
                                          <p:spTgt spid="25"/>
                                        </p:tgtEl>
                                        <p:attrNameLst>
                                          <p:attrName>style.visibility</p:attrName>
                                        </p:attrNameLst>
                                      </p:cBhvr>
                                      <p:to>
                                        <p:strVal val="visible"/>
                                      </p:to>
                                    </p:set>
                                    <p:anim calcmode="lin" valueType="num">
                                      <p:cBhvr>
                                        <p:cTn id="26" dur="10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25"/>
                                        </p:tgtEl>
                                        <p:attrNameLst>
                                          <p:attrName>ppt_y</p:attrName>
                                        </p:attrNameLst>
                                      </p:cBhvr>
                                      <p:tavLst>
                                        <p:tav tm="0">
                                          <p:val>
                                            <p:strVal val="#ppt_y"/>
                                          </p:val>
                                        </p:tav>
                                        <p:tav tm="100000">
                                          <p:val>
                                            <p:strVal val="#ppt_y"/>
                                          </p:val>
                                        </p:tav>
                                      </p:tavLst>
                                    </p:anim>
                                    <p:anim calcmode="lin" valueType="num">
                                      <p:cBhvr>
                                        <p:cTn id="28" dur="10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25"/>
                                        </p:tgtEl>
                                      </p:cBhvr>
                                    </p:animEffect>
                                  </p:childTnLst>
                                </p:cTn>
                              </p:par>
                            </p:childTnLst>
                          </p:cTn>
                        </p:par>
                        <p:par>
                          <p:cTn id="31" fill="hold">
                            <p:stCondLst>
                              <p:cond delay="2700"/>
                            </p:stCondLst>
                            <p:childTnLst>
                              <p:par>
                                <p:cTn id="32" presetID="14" presetClass="entr" presetSubtype="1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randombar(horizontal)">
                                      <p:cBhvr>
                                        <p:cTn id="34" dur="500"/>
                                        <p:tgtEl>
                                          <p:spTgt spid="2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randombar(horizontal)">
                                      <p:cBhvr>
                                        <p:cTn id="37" dur="500"/>
                                        <p:tgtEl>
                                          <p:spTgt spid="2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randombar(horizontal)">
                                      <p:cBhvr>
                                        <p:cTn id="40" dur="500"/>
                                        <p:tgtEl>
                                          <p:spTgt spid="28"/>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randombar(horizontal)">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5" grpId="0"/>
      <p:bldP spid="25" grpId="1"/>
      <p:bldP spid="26" grpId="0"/>
      <p:bldP spid="27" grpId="0"/>
      <p:bldP spid="28" grpId="0"/>
      <p:bldP spid="2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9570" y="689380"/>
            <a:ext cx="2907885"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27" name="组合 226"/>
          <p:cNvGrpSpPr/>
          <p:nvPr/>
        </p:nvGrpSpPr>
        <p:grpSpPr>
          <a:xfrm>
            <a:off x="3861065" y="3908830"/>
            <a:ext cx="764893" cy="764793"/>
            <a:chOff x="3832873" y="2297208"/>
            <a:chExt cx="1516550" cy="1516550"/>
          </a:xfrm>
        </p:grpSpPr>
        <p:grpSp>
          <p:nvGrpSpPr>
            <p:cNvPr id="228" name="组合 22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0" name="同心圆 22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31" name="椭圆 23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29" name="椭圆 228"/>
            <p:cNvSpPr/>
            <p:nvPr/>
          </p:nvSpPr>
          <p:spPr>
            <a:xfrm>
              <a:off x="3861346" y="2345095"/>
              <a:ext cx="1429372" cy="142937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32" name="组合 231"/>
          <p:cNvGrpSpPr/>
          <p:nvPr/>
        </p:nvGrpSpPr>
        <p:grpSpPr>
          <a:xfrm>
            <a:off x="3103524" y="3092994"/>
            <a:ext cx="764893" cy="764793"/>
            <a:chOff x="3832873" y="2297208"/>
            <a:chExt cx="1516550" cy="1516550"/>
          </a:xfrm>
        </p:grpSpPr>
        <p:grpSp>
          <p:nvGrpSpPr>
            <p:cNvPr id="233" name="组合 23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5" name="同心圆 2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36" name="椭圆 23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34" name="椭圆 233"/>
            <p:cNvSpPr/>
            <p:nvPr/>
          </p:nvSpPr>
          <p:spPr>
            <a:xfrm>
              <a:off x="3860571" y="2344320"/>
              <a:ext cx="1430922" cy="143092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37" name="组合 236"/>
          <p:cNvGrpSpPr/>
          <p:nvPr/>
        </p:nvGrpSpPr>
        <p:grpSpPr>
          <a:xfrm>
            <a:off x="4630515" y="2594380"/>
            <a:ext cx="764893" cy="764793"/>
            <a:chOff x="3832873" y="2297208"/>
            <a:chExt cx="1516550" cy="1516550"/>
          </a:xfrm>
        </p:grpSpPr>
        <p:grpSp>
          <p:nvGrpSpPr>
            <p:cNvPr id="238" name="组合 23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0" name="同心圆 2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41" name="椭圆 24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39" name="椭圆 238"/>
            <p:cNvSpPr/>
            <p:nvPr/>
          </p:nvSpPr>
          <p:spPr>
            <a:xfrm>
              <a:off x="3868072" y="2351822"/>
              <a:ext cx="1415919" cy="1415919"/>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42" name="组合 241"/>
          <p:cNvGrpSpPr/>
          <p:nvPr/>
        </p:nvGrpSpPr>
        <p:grpSpPr>
          <a:xfrm>
            <a:off x="3103524" y="2121444"/>
            <a:ext cx="764893" cy="764793"/>
            <a:chOff x="3832873" y="2297208"/>
            <a:chExt cx="1516550" cy="1516550"/>
          </a:xfrm>
        </p:grpSpPr>
        <p:grpSp>
          <p:nvGrpSpPr>
            <p:cNvPr id="243" name="组合 24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5" name="同心圆 2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46" name="椭圆 24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44" name="椭圆 243"/>
            <p:cNvSpPr/>
            <p:nvPr/>
          </p:nvSpPr>
          <p:spPr>
            <a:xfrm>
              <a:off x="3880736" y="2364485"/>
              <a:ext cx="1390592" cy="139059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47" name="组合 246"/>
          <p:cNvGrpSpPr/>
          <p:nvPr/>
        </p:nvGrpSpPr>
        <p:grpSpPr>
          <a:xfrm>
            <a:off x="4630515" y="1611400"/>
            <a:ext cx="764893" cy="764793"/>
            <a:chOff x="3832873" y="2297208"/>
            <a:chExt cx="1516550" cy="1516550"/>
          </a:xfrm>
        </p:grpSpPr>
        <p:grpSp>
          <p:nvGrpSpPr>
            <p:cNvPr id="248" name="组合 24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50" name="同心圆 2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51" name="椭圆 25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49" name="椭圆 248"/>
            <p:cNvSpPr/>
            <p:nvPr/>
          </p:nvSpPr>
          <p:spPr>
            <a:xfrm>
              <a:off x="3850410" y="2334159"/>
              <a:ext cx="1451243" cy="1451243"/>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52" name="组合 251"/>
          <p:cNvGrpSpPr/>
          <p:nvPr/>
        </p:nvGrpSpPr>
        <p:grpSpPr>
          <a:xfrm>
            <a:off x="3861065" y="765580"/>
            <a:ext cx="764893" cy="764793"/>
            <a:chOff x="3832873" y="2297208"/>
            <a:chExt cx="1516550" cy="1516550"/>
          </a:xfrm>
        </p:grpSpPr>
        <p:grpSp>
          <p:nvGrpSpPr>
            <p:cNvPr id="253" name="组合 25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55" name="同心圆 2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56" name="椭圆 25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54" name="椭圆 253"/>
            <p:cNvSpPr/>
            <p:nvPr/>
          </p:nvSpPr>
          <p:spPr>
            <a:xfrm>
              <a:off x="3861346" y="2345095"/>
              <a:ext cx="1429372" cy="142937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57" name="Group 34"/>
          <p:cNvGrpSpPr/>
          <p:nvPr/>
        </p:nvGrpSpPr>
        <p:grpSpPr>
          <a:xfrm>
            <a:off x="4102353" y="978331"/>
            <a:ext cx="299533" cy="243706"/>
            <a:chOff x="1550139" y="1314466"/>
            <a:chExt cx="509139" cy="414300"/>
          </a:xfrm>
          <a:solidFill>
            <a:sysClr val="window" lastClr="FFFFFF"/>
          </a:solidFill>
        </p:grpSpPr>
        <p:sp>
          <p:nvSpPr>
            <p:cNvPr id="25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59"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6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261" name="矩形 3"/>
          <p:cNvSpPr>
            <a:spLocks noChangeArrowheads="1"/>
          </p:cNvSpPr>
          <p:nvPr/>
        </p:nvSpPr>
        <p:spPr bwMode="auto">
          <a:xfrm>
            <a:off x="4770141" y="998894"/>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阶段一</a:t>
            </a:r>
          </a:p>
        </p:txBody>
      </p:sp>
      <p:sp>
        <p:nvSpPr>
          <p:cNvPr id="262" name="文本框 13"/>
          <p:cNvSpPr txBox="1"/>
          <p:nvPr/>
        </p:nvSpPr>
        <p:spPr>
          <a:xfrm>
            <a:off x="5621245" y="851162"/>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263" name="矩形 3"/>
          <p:cNvSpPr>
            <a:spLocks noChangeArrowheads="1"/>
          </p:cNvSpPr>
          <p:nvPr/>
        </p:nvSpPr>
        <p:spPr bwMode="auto">
          <a:xfrm>
            <a:off x="5627701" y="1603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阶段二</a:t>
            </a:r>
          </a:p>
        </p:txBody>
      </p:sp>
      <p:sp>
        <p:nvSpPr>
          <p:cNvPr id="264" name="文本框 13"/>
          <p:cNvSpPr txBox="1"/>
          <p:nvPr/>
        </p:nvSpPr>
        <p:spPr>
          <a:xfrm>
            <a:off x="5621245" y="1908580"/>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265" name="Freeform 20"/>
          <p:cNvSpPr>
            <a:spLocks noEditPoints="1"/>
          </p:cNvSpPr>
          <p:nvPr/>
        </p:nvSpPr>
        <p:spPr bwMode="auto">
          <a:xfrm>
            <a:off x="4856121" y="1883395"/>
            <a:ext cx="298433"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66" name="矩形 3"/>
          <p:cNvSpPr>
            <a:spLocks noChangeArrowheads="1"/>
          </p:cNvSpPr>
          <p:nvPr/>
        </p:nvSpPr>
        <p:spPr bwMode="auto">
          <a:xfrm>
            <a:off x="2105224" y="1984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阶段三</a:t>
            </a:r>
          </a:p>
        </p:txBody>
      </p:sp>
      <p:sp>
        <p:nvSpPr>
          <p:cNvPr id="267" name="文本框 13"/>
          <p:cNvSpPr txBox="1"/>
          <p:nvPr/>
        </p:nvSpPr>
        <p:spPr>
          <a:xfrm>
            <a:off x="591388" y="2278718"/>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68" name="Group 20"/>
          <p:cNvGrpSpPr/>
          <p:nvPr/>
        </p:nvGrpSpPr>
        <p:grpSpPr>
          <a:xfrm>
            <a:off x="3323619" y="2380527"/>
            <a:ext cx="309454" cy="214312"/>
            <a:chOff x="7416800" y="1122363"/>
            <a:chExt cx="366713" cy="254000"/>
          </a:xfrm>
          <a:solidFill>
            <a:sysClr val="window" lastClr="FFFFFF"/>
          </a:solidFill>
        </p:grpSpPr>
        <p:sp>
          <p:nvSpPr>
            <p:cNvPr id="269"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70"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271" name="矩形 3"/>
          <p:cNvSpPr>
            <a:spLocks noChangeArrowheads="1"/>
          </p:cNvSpPr>
          <p:nvPr/>
        </p:nvSpPr>
        <p:spPr bwMode="auto">
          <a:xfrm>
            <a:off x="5621246" y="25943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阶段四</a:t>
            </a:r>
          </a:p>
        </p:txBody>
      </p:sp>
      <p:sp>
        <p:nvSpPr>
          <p:cNvPr id="272" name="文本框 13"/>
          <p:cNvSpPr txBox="1"/>
          <p:nvPr/>
        </p:nvSpPr>
        <p:spPr>
          <a:xfrm>
            <a:off x="5621245" y="288647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73" name="组合 272"/>
          <p:cNvGrpSpPr/>
          <p:nvPr/>
        </p:nvGrpSpPr>
        <p:grpSpPr>
          <a:xfrm>
            <a:off x="4857602" y="2793001"/>
            <a:ext cx="316759" cy="302754"/>
            <a:chOff x="3294063" y="754063"/>
            <a:chExt cx="5600701" cy="5353051"/>
          </a:xfrm>
          <a:solidFill>
            <a:sysClr val="window" lastClr="FFFFFF"/>
          </a:solidFill>
        </p:grpSpPr>
        <p:sp>
          <p:nvSpPr>
            <p:cNvPr id="274"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75"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76"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77"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78"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79"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80"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81"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82"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83"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84"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grpSp>
      <p:sp>
        <p:nvSpPr>
          <p:cNvPr id="285" name="矩形 3"/>
          <p:cNvSpPr>
            <a:spLocks noChangeArrowheads="1"/>
          </p:cNvSpPr>
          <p:nvPr/>
        </p:nvSpPr>
        <p:spPr bwMode="auto">
          <a:xfrm>
            <a:off x="2105224" y="314683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阶段五</a:t>
            </a:r>
          </a:p>
        </p:txBody>
      </p:sp>
      <p:sp>
        <p:nvSpPr>
          <p:cNvPr id="286" name="文本框 13"/>
          <p:cNvSpPr txBox="1"/>
          <p:nvPr/>
        </p:nvSpPr>
        <p:spPr>
          <a:xfrm>
            <a:off x="591388" y="3412193"/>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87" name="Group 23"/>
          <p:cNvGrpSpPr/>
          <p:nvPr/>
        </p:nvGrpSpPr>
        <p:grpSpPr>
          <a:xfrm>
            <a:off x="3382809" y="3356380"/>
            <a:ext cx="256978" cy="224003"/>
            <a:chOff x="7540014" y="4306907"/>
            <a:chExt cx="389342" cy="339426"/>
          </a:xfrm>
          <a:solidFill>
            <a:sysClr val="window" lastClr="FFFFFF"/>
          </a:solidFill>
        </p:grpSpPr>
        <p:sp>
          <p:nvSpPr>
            <p:cNvPr id="288"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89"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0"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1"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2"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3"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4"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5"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6"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7"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98"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299" name="矩形 3"/>
          <p:cNvSpPr>
            <a:spLocks noChangeArrowheads="1"/>
          </p:cNvSpPr>
          <p:nvPr/>
        </p:nvSpPr>
        <p:spPr bwMode="auto">
          <a:xfrm>
            <a:off x="4770141" y="4115581"/>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阶段六</a:t>
            </a:r>
          </a:p>
        </p:txBody>
      </p:sp>
      <p:sp>
        <p:nvSpPr>
          <p:cNvPr id="300" name="文本框 13"/>
          <p:cNvSpPr txBox="1"/>
          <p:nvPr/>
        </p:nvSpPr>
        <p:spPr>
          <a:xfrm>
            <a:off x="5621245" y="396784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301" name="Group 9"/>
          <p:cNvGrpSpPr/>
          <p:nvPr/>
        </p:nvGrpSpPr>
        <p:grpSpPr>
          <a:xfrm>
            <a:off x="4099189" y="4201657"/>
            <a:ext cx="288646" cy="214010"/>
            <a:chOff x="4572000" y="3414713"/>
            <a:chExt cx="374651" cy="277813"/>
          </a:xfrm>
          <a:solidFill>
            <a:sysClr val="window" lastClr="FFFFFF"/>
          </a:solidFill>
        </p:grpSpPr>
        <p:sp>
          <p:nvSpPr>
            <p:cNvPr id="302"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303"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8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971402742"/>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26"/>
                                            </p:tgtEl>
                                            <p:attrNameLst>
                                              <p:attrName>style.visibility</p:attrName>
                                            </p:attrNameLst>
                                          </p:cBhvr>
                                          <p:to>
                                            <p:strVal val="visible"/>
                                          </p:to>
                                        </p:set>
                                        <p:animEffect transition="in" filter="wipe(down)">
                                          <p:cBhvr>
                                            <p:cTn id="11" dur="500"/>
                                            <p:tgtEl>
                                              <p:spTgt spid="226"/>
                                            </p:tgtEl>
                                          </p:cBhvr>
                                        </p:animEffect>
                                      </p:childTnLst>
                                    </p:cTn>
                                  </p:par>
                                </p:childTnLst>
                              </p:cTn>
                            </p:par>
                            <p:par>
                              <p:cTn id="12" fill="hold">
                                <p:stCondLst>
                                  <p:cond delay="1000"/>
                                </p:stCondLst>
                                <p:childTnLst>
                                  <p:par>
                                    <p:cTn id="13" presetID="2" presetClass="entr" presetSubtype="12" accel="61000" fill="hold" nodeType="afterEffect" p14:presetBounceEnd="58000">
                                      <p:stCondLst>
                                        <p:cond delay="0"/>
                                      </p:stCondLst>
                                      <p:childTnLst>
                                        <p:set>
                                          <p:cBhvr>
                                            <p:cTn id="14" dur="1" fill="hold">
                                              <p:stCondLst>
                                                <p:cond delay="0"/>
                                              </p:stCondLst>
                                            </p:cTn>
                                            <p:tgtEl>
                                              <p:spTgt spid="227"/>
                                            </p:tgtEl>
                                            <p:attrNameLst>
                                              <p:attrName>style.visibility</p:attrName>
                                            </p:attrNameLst>
                                          </p:cBhvr>
                                          <p:to>
                                            <p:strVal val="visible"/>
                                          </p:to>
                                        </p:set>
                                        <p:anim calcmode="lin" valueType="num" p14:bounceEnd="58000">
                                          <p:cBhvr additive="base">
                                            <p:cTn id="15" dur="1400" fill="hold"/>
                                            <p:tgtEl>
                                              <p:spTgt spid="227"/>
                                            </p:tgtEl>
                                            <p:attrNameLst>
                                              <p:attrName>ppt_x</p:attrName>
                                            </p:attrNameLst>
                                          </p:cBhvr>
                                          <p:tavLst>
                                            <p:tav tm="0">
                                              <p:val>
                                                <p:strVal val="0-#ppt_w/2"/>
                                              </p:val>
                                            </p:tav>
                                            <p:tav tm="100000">
                                              <p:val>
                                                <p:strVal val="#ppt_x"/>
                                              </p:val>
                                            </p:tav>
                                          </p:tavLst>
                                        </p:anim>
                                        <p:anim calcmode="lin" valueType="num" p14:bounceEnd="58000">
                                          <p:cBhvr additive="base">
                                            <p:cTn id="16" dur="1400" fill="hold"/>
                                            <p:tgtEl>
                                              <p:spTgt spid="227"/>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32"/>
                                            </p:tgtEl>
                                            <p:attrNameLst>
                                              <p:attrName>style.visibility</p:attrName>
                                            </p:attrNameLst>
                                          </p:cBhvr>
                                          <p:to>
                                            <p:strVal val="visible"/>
                                          </p:to>
                                        </p:set>
                                        <p:anim calcmode="lin" valueType="num" p14:bounceEnd="58000">
                                          <p:cBhvr additive="base">
                                            <p:cTn id="19" dur="1400" fill="hold"/>
                                            <p:tgtEl>
                                              <p:spTgt spid="232"/>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32"/>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14:presetBounceEnd="58000">
                                      <p:stCondLst>
                                        <p:cond delay="0"/>
                                      </p:stCondLst>
                                      <p:childTnLst>
                                        <p:set>
                                          <p:cBhvr>
                                            <p:cTn id="22" dur="1" fill="hold">
                                              <p:stCondLst>
                                                <p:cond delay="0"/>
                                              </p:stCondLst>
                                            </p:cTn>
                                            <p:tgtEl>
                                              <p:spTgt spid="242"/>
                                            </p:tgtEl>
                                            <p:attrNameLst>
                                              <p:attrName>style.visibility</p:attrName>
                                            </p:attrNameLst>
                                          </p:cBhvr>
                                          <p:to>
                                            <p:strVal val="visible"/>
                                          </p:to>
                                        </p:set>
                                        <p:anim calcmode="lin" valueType="num" p14:bounceEnd="58000">
                                          <p:cBhvr additive="base">
                                            <p:cTn id="23" dur="1400" fill="hold"/>
                                            <p:tgtEl>
                                              <p:spTgt spid="242"/>
                                            </p:tgtEl>
                                            <p:attrNameLst>
                                              <p:attrName>ppt_x</p:attrName>
                                            </p:attrNameLst>
                                          </p:cBhvr>
                                          <p:tavLst>
                                            <p:tav tm="0">
                                              <p:val>
                                                <p:strVal val="1+#ppt_w/2"/>
                                              </p:val>
                                            </p:tav>
                                            <p:tav tm="100000">
                                              <p:val>
                                                <p:strVal val="#ppt_x"/>
                                              </p:val>
                                            </p:tav>
                                          </p:tavLst>
                                        </p:anim>
                                        <p:anim calcmode="lin" valueType="num" p14:bounceEnd="58000">
                                          <p:cBhvr additive="base">
                                            <p:cTn id="24" dur="1400" fill="hold"/>
                                            <p:tgtEl>
                                              <p:spTgt spid="242"/>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14:presetBounceEnd="58000">
                                      <p:stCondLst>
                                        <p:cond delay="0"/>
                                      </p:stCondLst>
                                      <p:childTnLst>
                                        <p:set>
                                          <p:cBhvr>
                                            <p:cTn id="26" dur="1" fill="hold">
                                              <p:stCondLst>
                                                <p:cond delay="0"/>
                                              </p:stCondLst>
                                            </p:cTn>
                                            <p:tgtEl>
                                              <p:spTgt spid="247"/>
                                            </p:tgtEl>
                                            <p:attrNameLst>
                                              <p:attrName>style.visibility</p:attrName>
                                            </p:attrNameLst>
                                          </p:cBhvr>
                                          <p:to>
                                            <p:strVal val="visible"/>
                                          </p:to>
                                        </p:set>
                                        <p:anim calcmode="lin" valueType="num" p14:bounceEnd="58000">
                                          <p:cBhvr additive="base">
                                            <p:cTn id="27" dur="1400" fill="hold"/>
                                            <p:tgtEl>
                                              <p:spTgt spid="247"/>
                                            </p:tgtEl>
                                            <p:attrNameLst>
                                              <p:attrName>ppt_x</p:attrName>
                                            </p:attrNameLst>
                                          </p:cBhvr>
                                          <p:tavLst>
                                            <p:tav tm="0">
                                              <p:val>
                                                <p:strVal val="0-#ppt_w/2"/>
                                              </p:val>
                                            </p:tav>
                                            <p:tav tm="100000">
                                              <p:val>
                                                <p:strVal val="#ppt_x"/>
                                              </p:val>
                                            </p:tav>
                                          </p:tavLst>
                                        </p:anim>
                                        <p:anim calcmode="lin" valueType="num" p14:bounceEnd="58000">
                                          <p:cBhvr additive="base">
                                            <p:cTn id="28" dur="1400" fill="hold"/>
                                            <p:tgtEl>
                                              <p:spTgt spid="247"/>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14:presetBounceEnd="58000">
                                      <p:stCondLst>
                                        <p:cond delay="0"/>
                                      </p:stCondLst>
                                      <p:childTnLst>
                                        <p:set>
                                          <p:cBhvr>
                                            <p:cTn id="30" dur="1" fill="hold">
                                              <p:stCondLst>
                                                <p:cond delay="0"/>
                                              </p:stCondLst>
                                            </p:cTn>
                                            <p:tgtEl>
                                              <p:spTgt spid="252"/>
                                            </p:tgtEl>
                                            <p:attrNameLst>
                                              <p:attrName>style.visibility</p:attrName>
                                            </p:attrNameLst>
                                          </p:cBhvr>
                                          <p:to>
                                            <p:strVal val="visible"/>
                                          </p:to>
                                        </p:set>
                                        <p:anim calcmode="lin" valueType="num" p14:bounceEnd="58000">
                                          <p:cBhvr additive="base">
                                            <p:cTn id="31" dur="1400" fill="hold"/>
                                            <p:tgtEl>
                                              <p:spTgt spid="252"/>
                                            </p:tgtEl>
                                            <p:attrNameLst>
                                              <p:attrName>ppt_x</p:attrName>
                                            </p:attrNameLst>
                                          </p:cBhvr>
                                          <p:tavLst>
                                            <p:tav tm="0">
                                              <p:val>
                                                <p:strVal val="1+#ppt_w/2"/>
                                              </p:val>
                                            </p:tav>
                                            <p:tav tm="100000">
                                              <p:val>
                                                <p:strVal val="#ppt_x"/>
                                              </p:val>
                                            </p:tav>
                                          </p:tavLst>
                                        </p:anim>
                                        <p:anim calcmode="lin" valueType="num" p14:bounceEnd="58000">
                                          <p:cBhvr additive="base">
                                            <p:cTn id="32" dur="1400" fill="hold"/>
                                            <p:tgtEl>
                                              <p:spTgt spid="252"/>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14:presetBounceEnd="58000">
                                      <p:stCondLst>
                                        <p:cond delay="0"/>
                                      </p:stCondLst>
                                      <p:childTnLst>
                                        <p:set>
                                          <p:cBhvr>
                                            <p:cTn id="34" dur="1" fill="hold">
                                              <p:stCondLst>
                                                <p:cond delay="0"/>
                                              </p:stCondLst>
                                            </p:cTn>
                                            <p:tgtEl>
                                              <p:spTgt spid="237"/>
                                            </p:tgtEl>
                                            <p:attrNameLst>
                                              <p:attrName>style.visibility</p:attrName>
                                            </p:attrNameLst>
                                          </p:cBhvr>
                                          <p:to>
                                            <p:strVal val="visible"/>
                                          </p:to>
                                        </p:set>
                                        <p:anim calcmode="lin" valueType="num" p14:bounceEnd="58000">
                                          <p:cBhvr additive="base">
                                            <p:cTn id="35" dur="1400" fill="hold"/>
                                            <p:tgtEl>
                                              <p:spTgt spid="237"/>
                                            </p:tgtEl>
                                            <p:attrNameLst>
                                              <p:attrName>ppt_x</p:attrName>
                                            </p:attrNameLst>
                                          </p:cBhvr>
                                          <p:tavLst>
                                            <p:tav tm="0">
                                              <p:val>
                                                <p:strVal val="0-#ppt_w/2"/>
                                              </p:val>
                                            </p:tav>
                                            <p:tav tm="100000">
                                              <p:val>
                                                <p:strVal val="#ppt_x"/>
                                              </p:val>
                                            </p:tav>
                                          </p:tavLst>
                                        </p:anim>
                                        <p:anim calcmode="lin" valueType="num" p14:bounceEnd="58000">
                                          <p:cBhvr additive="base">
                                            <p:cTn id="36" dur="1400" fill="hold"/>
                                            <p:tgtEl>
                                              <p:spTgt spid="237"/>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31" presetClass="entr" presetSubtype="0" fill="hold" nodeType="afterEffect">
                                      <p:stCondLst>
                                        <p:cond delay="0"/>
                                      </p:stCondLst>
                                      <p:childTnLst>
                                        <p:set>
                                          <p:cBhvr>
                                            <p:cTn id="39" dur="1" fill="hold">
                                              <p:stCondLst>
                                                <p:cond delay="0"/>
                                              </p:stCondLst>
                                            </p:cTn>
                                            <p:tgtEl>
                                              <p:spTgt spid="257"/>
                                            </p:tgtEl>
                                            <p:attrNameLst>
                                              <p:attrName>style.visibility</p:attrName>
                                            </p:attrNameLst>
                                          </p:cBhvr>
                                          <p:to>
                                            <p:strVal val="visible"/>
                                          </p:to>
                                        </p:set>
                                        <p:anim calcmode="lin" valueType="num">
                                          <p:cBhvr>
                                            <p:cTn id="40" dur="500" fill="hold"/>
                                            <p:tgtEl>
                                              <p:spTgt spid="257"/>
                                            </p:tgtEl>
                                            <p:attrNameLst>
                                              <p:attrName>ppt_w</p:attrName>
                                            </p:attrNameLst>
                                          </p:cBhvr>
                                          <p:tavLst>
                                            <p:tav tm="0">
                                              <p:val>
                                                <p:fltVal val="0"/>
                                              </p:val>
                                            </p:tav>
                                            <p:tav tm="100000">
                                              <p:val>
                                                <p:strVal val="#ppt_w"/>
                                              </p:val>
                                            </p:tav>
                                          </p:tavLst>
                                        </p:anim>
                                        <p:anim calcmode="lin" valueType="num">
                                          <p:cBhvr>
                                            <p:cTn id="41" dur="500" fill="hold"/>
                                            <p:tgtEl>
                                              <p:spTgt spid="257"/>
                                            </p:tgtEl>
                                            <p:attrNameLst>
                                              <p:attrName>ppt_h</p:attrName>
                                            </p:attrNameLst>
                                          </p:cBhvr>
                                          <p:tavLst>
                                            <p:tav tm="0">
                                              <p:val>
                                                <p:fltVal val="0"/>
                                              </p:val>
                                            </p:tav>
                                            <p:tav tm="100000">
                                              <p:val>
                                                <p:strVal val="#ppt_h"/>
                                              </p:val>
                                            </p:tav>
                                          </p:tavLst>
                                        </p:anim>
                                        <p:anim calcmode="lin" valueType="num">
                                          <p:cBhvr>
                                            <p:cTn id="42" dur="500" fill="hold"/>
                                            <p:tgtEl>
                                              <p:spTgt spid="257"/>
                                            </p:tgtEl>
                                            <p:attrNameLst>
                                              <p:attrName>style.rotation</p:attrName>
                                            </p:attrNameLst>
                                          </p:cBhvr>
                                          <p:tavLst>
                                            <p:tav tm="0">
                                              <p:val>
                                                <p:fltVal val="90"/>
                                              </p:val>
                                            </p:tav>
                                            <p:tav tm="100000">
                                              <p:val>
                                                <p:fltVal val="0"/>
                                              </p:val>
                                            </p:tav>
                                          </p:tavLst>
                                        </p:anim>
                                        <p:animEffect transition="in" filter="fade">
                                          <p:cBhvr>
                                            <p:cTn id="43" dur="500"/>
                                            <p:tgtEl>
                                              <p:spTgt spid="257"/>
                                            </p:tgtEl>
                                          </p:cBhvr>
                                        </p:animEffect>
                                      </p:childTnLst>
                                    </p:cTn>
                                  </p:par>
                                </p:childTnLst>
                              </p:cTn>
                            </p:par>
                            <p:par>
                              <p:cTn id="44" fill="hold">
                                <p:stCondLst>
                                  <p:cond delay="2900"/>
                                </p:stCondLst>
                                <p:childTnLst>
                                  <p:par>
                                    <p:cTn id="45" presetID="22" presetClass="entr" presetSubtype="8" fill="hold" grpId="0" nodeType="afterEffect">
                                      <p:stCondLst>
                                        <p:cond delay="0"/>
                                      </p:stCondLst>
                                      <p:childTnLst>
                                        <p:set>
                                          <p:cBhvr>
                                            <p:cTn id="46" dur="1" fill="hold">
                                              <p:stCondLst>
                                                <p:cond delay="0"/>
                                              </p:stCondLst>
                                            </p:cTn>
                                            <p:tgtEl>
                                              <p:spTgt spid="261"/>
                                            </p:tgtEl>
                                            <p:attrNameLst>
                                              <p:attrName>style.visibility</p:attrName>
                                            </p:attrNameLst>
                                          </p:cBhvr>
                                          <p:to>
                                            <p:strVal val="visible"/>
                                          </p:to>
                                        </p:set>
                                        <p:animEffect transition="in" filter="wipe(left)">
                                          <p:cBhvr>
                                            <p:cTn id="47" dur="500"/>
                                            <p:tgtEl>
                                              <p:spTgt spid="261"/>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62"/>
                                            </p:tgtEl>
                                            <p:attrNameLst>
                                              <p:attrName>style.visibility</p:attrName>
                                            </p:attrNameLst>
                                          </p:cBhvr>
                                          <p:to>
                                            <p:strVal val="visible"/>
                                          </p:to>
                                        </p:set>
                                        <p:animEffect transition="in" filter="wipe(right)">
                                          <p:cBhvr>
                                            <p:cTn id="50" dur="750"/>
                                            <p:tgtEl>
                                              <p:spTgt spid="262"/>
                                            </p:tgtEl>
                                          </p:cBhvr>
                                        </p:animEffect>
                                      </p:childTnLst>
                                    </p:cTn>
                                  </p:par>
                                </p:childTnLst>
                              </p:cTn>
                            </p:par>
                            <p:par>
                              <p:cTn id="51" fill="hold">
                                <p:stCondLst>
                                  <p:cond delay="3650"/>
                                </p:stCondLst>
                                <p:childTnLst>
                                  <p:par>
                                    <p:cTn id="52" presetID="31" presetClass="entr" presetSubtype="0" fill="hold" grpId="0" nodeType="afterEffect">
                                      <p:stCondLst>
                                        <p:cond delay="0"/>
                                      </p:stCondLst>
                                      <p:childTnLst>
                                        <p:set>
                                          <p:cBhvr>
                                            <p:cTn id="53" dur="1" fill="hold">
                                              <p:stCondLst>
                                                <p:cond delay="0"/>
                                              </p:stCondLst>
                                            </p:cTn>
                                            <p:tgtEl>
                                              <p:spTgt spid="265"/>
                                            </p:tgtEl>
                                            <p:attrNameLst>
                                              <p:attrName>style.visibility</p:attrName>
                                            </p:attrNameLst>
                                          </p:cBhvr>
                                          <p:to>
                                            <p:strVal val="visible"/>
                                          </p:to>
                                        </p:set>
                                        <p:anim calcmode="lin" valueType="num">
                                          <p:cBhvr>
                                            <p:cTn id="54" dur="500" fill="hold"/>
                                            <p:tgtEl>
                                              <p:spTgt spid="265"/>
                                            </p:tgtEl>
                                            <p:attrNameLst>
                                              <p:attrName>ppt_w</p:attrName>
                                            </p:attrNameLst>
                                          </p:cBhvr>
                                          <p:tavLst>
                                            <p:tav tm="0">
                                              <p:val>
                                                <p:fltVal val="0"/>
                                              </p:val>
                                            </p:tav>
                                            <p:tav tm="100000">
                                              <p:val>
                                                <p:strVal val="#ppt_w"/>
                                              </p:val>
                                            </p:tav>
                                          </p:tavLst>
                                        </p:anim>
                                        <p:anim calcmode="lin" valueType="num">
                                          <p:cBhvr>
                                            <p:cTn id="55" dur="500" fill="hold"/>
                                            <p:tgtEl>
                                              <p:spTgt spid="265"/>
                                            </p:tgtEl>
                                            <p:attrNameLst>
                                              <p:attrName>ppt_h</p:attrName>
                                            </p:attrNameLst>
                                          </p:cBhvr>
                                          <p:tavLst>
                                            <p:tav tm="0">
                                              <p:val>
                                                <p:fltVal val="0"/>
                                              </p:val>
                                            </p:tav>
                                            <p:tav tm="100000">
                                              <p:val>
                                                <p:strVal val="#ppt_h"/>
                                              </p:val>
                                            </p:tav>
                                          </p:tavLst>
                                        </p:anim>
                                        <p:anim calcmode="lin" valueType="num">
                                          <p:cBhvr>
                                            <p:cTn id="56" dur="500" fill="hold"/>
                                            <p:tgtEl>
                                              <p:spTgt spid="265"/>
                                            </p:tgtEl>
                                            <p:attrNameLst>
                                              <p:attrName>style.rotation</p:attrName>
                                            </p:attrNameLst>
                                          </p:cBhvr>
                                          <p:tavLst>
                                            <p:tav tm="0">
                                              <p:val>
                                                <p:fltVal val="90"/>
                                              </p:val>
                                            </p:tav>
                                            <p:tav tm="100000">
                                              <p:val>
                                                <p:fltVal val="0"/>
                                              </p:val>
                                            </p:tav>
                                          </p:tavLst>
                                        </p:anim>
                                        <p:animEffect transition="in" filter="fade">
                                          <p:cBhvr>
                                            <p:cTn id="57" dur="500"/>
                                            <p:tgtEl>
                                              <p:spTgt spid="265"/>
                                            </p:tgtEl>
                                          </p:cBhvr>
                                        </p:animEffect>
                                      </p:childTnLst>
                                    </p:cTn>
                                  </p:par>
                                </p:childTnLst>
                              </p:cTn>
                            </p:par>
                            <p:par>
                              <p:cTn id="58" fill="hold">
                                <p:stCondLst>
                                  <p:cond delay="4150"/>
                                </p:stCondLst>
                                <p:childTnLst>
                                  <p:par>
                                    <p:cTn id="59" presetID="22" presetClass="entr" presetSubtype="8" fill="hold" grpId="0" nodeType="afterEffect">
                                      <p:stCondLst>
                                        <p:cond delay="0"/>
                                      </p:stCondLst>
                                      <p:childTnLst>
                                        <p:set>
                                          <p:cBhvr>
                                            <p:cTn id="60" dur="1" fill="hold">
                                              <p:stCondLst>
                                                <p:cond delay="0"/>
                                              </p:stCondLst>
                                            </p:cTn>
                                            <p:tgtEl>
                                              <p:spTgt spid="263"/>
                                            </p:tgtEl>
                                            <p:attrNameLst>
                                              <p:attrName>style.visibility</p:attrName>
                                            </p:attrNameLst>
                                          </p:cBhvr>
                                          <p:to>
                                            <p:strVal val="visible"/>
                                          </p:to>
                                        </p:set>
                                        <p:animEffect transition="in" filter="wipe(left)">
                                          <p:cBhvr>
                                            <p:cTn id="61" dur="500"/>
                                            <p:tgtEl>
                                              <p:spTgt spid="263"/>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264"/>
                                            </p:tgtEl>
                                            <p:attrNameLst>
                                              <p:attrName>style.visibility</p:attrName>
                                            </p:attrNameLst>
                                          </p:cBhvr>
                                          <p:to>
                                            <p:strVal val="visible"/>
                                          </p:to>
                                        </p:set>
                                        <p:animEffect transition="in" filter="wipe(right)">
                                          <p:cBhvr>
                                            <p:cTn id="64" dur="750"/>
                                            <p:tgtEl>
                                              <p:spTgt spid="264"/>
                                            </p:tgtEl>
                                          </p:cBhvr>
                                        </p:animEffect>
                                      </p:childTnLst>
                                    </p:cTn>
                                  </p:par>
                                </p:childTnLst>
                              </p:cTn>
                            </p:par>
                            <p:par>
                              <p:cTn id="65" fill="hold">
                                <p:stCondLst>
                                  <p:cond delay="4900"/>
                                </p:stCondLst>
                                <p:childTnLst>
                                  <p:par>
                                    <p:cTn id="66" presetID="31" presetClass="entr" presetSubtype="0" fill="hold" nodeType="afterEffect">
                                      <p:stCondLst>
                                        <p:cond delay="0"/>
                                      </p:stCondLst>
                                      <p:childTnLst>
                                        <p:set>
                                          <p:cBhvr>
                                            <p:cTn id="67" dur="1" fill="hold">
                                              <p:stCondLst>
                                                <p:cond delay="0"/>
                                              </p:stCondLst>
                                            </p:cTn>
                                            <p:tgtEl>
                                              <p:spTgt spid="268"/>
                                            </p:tgtEl>
                                            <p:attrNameLst>
                                              <p:attrName>style.visibility</p:attrName>
                                            </p:attrNameLst>
                                          </p:cBhvr>
                                          <p:to>
                                            <p:strVal val="visible"/>
                                          </p:to>
                                        </p:set>
                                        <p:anim calcmode="lin" valueType="num">
                                          <p:cBhvr>
                                            <p:cTn id="68" dur="500" fill="hold"/>
                                            <p:tgtEl>
                                              <p:spTgt spid="268"/>
                                            </p:tgtEl>
                                            <p:attrNameLst>
                                              <p:attrName>ppt_w</p:attrName>
                                            </p:attrNameLst>
                                          </p:cBhvr>
                                          <p:tavLst>
                                            <p:tav tm="0">
                                              <p:val>
                                                <p:fltVal val="0"/>
                                              </p:val>
                                            </p:tav>
                                            <p:tav tm="100000">
                                              <p:val>
                                                <p:strVal val="#ppt_w"/>
                                              </p:val>
                                            </p:tav>
                                          </p:tavLst>
                                        </p:anim>
                                        <p:anim calcmode="lin" valueType="num">
                                          <p:cBhvr>
                                            <p:cTn id="69" dur="500" fill="hold"/>
                                            <p:tgtEl>
                                              <p:spTgt spid="268"/>
                                            </p:tgtEl>
                                            <p:attrNameLst>
                                              <p:attrName>ppt_h</p:attrName>
                                            </p:attrNameLst>
                                          </p:cBhvr>
                                          <p:tavLst>
                                            <p:tav tm="0">
                                              <p:val>
                                                <p:fltVal val="0"/>
                                              </p:val>
                                            </p:tav>
                                            <p:tav tm="100000">
                                              <p:val>
                                                <p:strVal val="#ppt_h"/>
                                              </p:val>
                                            </p:tav>
                                          </p:tavLst>
                                        </p:anim>
                                        <p:anim calcmode="lin" valueType="num">
                                          <p:cBhvr>
                                            <p:cTn id="70" dur="500" fill="hold"/>
                                            <p:tgtEl>
                                              <p:spTgt spid="268"/>
                                            </p:tgtEl>
                                            <p:attrNameLst>
                                              <p:attrName>style.rotation</p:attrName>
                                            </p:attrNameLst>
                                          </p:cBhvr>
                                          <p:tavLst>
                                            <p:tav tm="0">
                                              <p:val>
                                                <p:fltVal val="90"/>
                                              </p:val>
                                            </p:tav>
                                            <p:tav tm="100000">
                                              <p:val>
                                                <p:fltVal val="0"/>
                                              </p:val>
                                            </p:tav>
                                          </p:tavLst>
                                        </p:anim>
                                        <p:animEffect transition="in" filter="fade">
                                          <p:cBhvr>
                                            <p:cTn id="71" dur="500"/>
                                            <p:tgtEl>
                                              <p:spTgt spid="268"/>
                                            </p:tgtEl>
                                          </p:cBhvr>
                                        </p:animEffect>
                                      </p:childTnLst>
                                    </p:cTn>
                                  </p:par>
                                </p:childTnLst>
                              </p:cTn>
                            </p:par>
                            <p:par>
                              <p:cTn id="72" fill="hold">
                                <p:stCondLst>
                                  <p:cond delay="5400"/>
                                </p:stCondLst>
                                <p:childTnLst>
                                  <p:par>
                                    <p:cTn id="73" presetID="22" presetClass="entr" presetSubtype="8" fill="hold" grpId="0" nodeType="afterEffect">
                                      <p:stCondLst>
                                        <p:cond delay="0"/>
                                      </p:stCondLst>
                                      <p:childTnLst>
                                        <p:set>
                                          <p:cBhvr>
                                            <p:cTn id="74" dur="1" fill="hold">
                                              <p:stCondLst>
                                                <p:cond delay="0"/>
                                              </p:stCondLst>
                                            </p:cTn>
                                            <p:tgtEl>
                                              <p:spTgt spid="266"/>
                                            </p:tgtEl>
                                            <p:attrNameLst>
                                              <p:attrName>style.visibility</p:attrName>
                                            </p:attrNameLst>
                                          </p:cBhvr>
                                          <p:to>
                                            <p:strVal val="visible"/>
                                          </p:to>
                                        </p:set>
                                        <p:animEffect transition="in" filter="wipe(left)">
                                          <p:cBhvr>
                                            <p:cTn id="75" dur="500"/>
                                            <p:tgtEl>
                                              <p:spTgt spid="266"/>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67"/>
                                            </p:tgtEl>
                                            <p:attrNameLst>
                                              <p:attrName>style.visibility</p:attrName>
                                            </p:attrNameLst>
                                          </p:cBhvr>
                                          <p:to>
                                            <p:strVal val="visible"/>
                                          </p:to>
                                        </p:set>
                                        <p:animEffect transition="in" filter="wipe(right)">
                                          <p:cBhvr>
                                            <p:cTn id="78" dur="750"/>
                                            <p:tgtEl>
                                              <p:spTgt spid="267"/>
                                            </p:tgtEl>
                                          </p:cBhvr>
                                        </p:animEffect>
                                      </p:childTnLst>
                                    </p:cTn>
                                  </p:par>
                                </p:childTnLst>
                              </p:cTn>
                            </p:par>
                            <p:par>
                              <p:cTn id="79" fill="hold">
                                <p:stCondLst>
                                  <p:cond delay="6150"/>
                                </p:stCondLst>
                                <p:childTnLst>
                                  <p:par>
                                    <p:cTn id="80" presetID="31" presetClass="entr" presetSubtype="0" fill="hold" nodeType="afterEffect">
                                      <p:stCondLst>
                                        <p:cond delay="0"/>
                                      </p:stCondLst>
                                      <p:childTnLst>
                                        <p:set>
                                          <p:cBhvr>
                                            <p:cTn id="81" dur="1" fill="hold">
                                              <p:stCondLst>
                                                <p:cond delay="0"/>
                                              </p:stCondLst>
                                            </p:cTn>
                                            <p:tgtEl>
                                              <p:spTgt spid="273"/>
                                            </p:tgtEl>
                                            <p:attrNameLst>
                                              <p:attrName>style.visibility</p:attrName>
                                            </p:attrNameLst>
                                          </p:cBhvr>
                                          <p:to>
                                            <p:strVal val="visible"/>
                                          </p:to>
                                        </p:set>
                                        <p:anim calcmode="lin" valueType="num">
                                          <p:cBhvr>
                                            <p:cTn id="82" dur="500" fill="hold"/>
                                            <p:tgtEl>
                                              <p:spTgt spid="273"/>
                                            </p:tgtEl>
                                            <p:attrNameLst>
                                              <p:attrName>ppt_w</p:attrName>
                                            </p:attrNameLst>
                                          </p:cBhvr>
                                          <p:tavLst>
                                            <p:tav tm="0">
                                              <p:val>
                                                <p:fltVal val="0"/>
                                              </p:val>
                                            </p:tav>
                                            <p:tav tm="100000">
                                              <p:val>
                                                <p:strVal val="#ppt_w"/>
                                              </p:val>
                                            </p:tav>
                                          </p:tavLst>
                                        </p:anim>
                                        <p:anim calcmode="lin" valueType="num">
                                          <p:cBhvr>
                                            <p:cTn id="83" dur="500" fill="hold"/>
                                            <p:tgtEl>
                                              <p:spTgt spid="273"/>
                                            </p:tgtEl>
                                            <p:attrNameLst>
                                              <p:attrName>ppt_h</p:attrName>
                                            </p:attrNameLst>
                                          </p:cBhvr>
                                          <p:tavLst>
                                            <p:tav tm="0">
                                              <p:val>
                                                <p:fltVal val="0"/>
                                              </p:val>
                                            </p:tav>
                                            <p:tav tm="100000">
                                              <p:val>
                                                <p:strVal val="#ppt_h"/>
                                              </p:val>
                                            </p:tav>
                                          </p:tavLst>
                                        </p:anim>
                                        <p:anim calcmode="lin" valueType="num">
                                          <p:cBhvr>
                                            <p:cTn id="84" dur="500" fill="hold"/>
                                            <p:tgtEl>
                                              <p:spTgt spid="273"/>
                                            </p:tgtEl>
                                            <p:attrNameLst>
                                              <p:attrName>style.rotation</p:attrName>
                                            </p:attrNameLst>
                                          </p:cBhvr>
                                          <p:tavLst>
                                            <p:tav tm="0">
                                              <p:val>
                                                <p:fltVal val="90"/>
                                              </p:val>
                                            </p:tav>
                                            <p:tav tm="100000">
                                              <p:val>
                                                <p:fltVal val="0"/>
                                              </p:val>
                                            </p:tav>
                                          </p:tavLst>
                                        </p:anim>
                                        <p:animEffect transition="in" filter="fade">
                                          <p:cBhvr>
                                            <p:cTn id="85" dur="500"/>
                                            <p:tgtEl>
                                              <p:spTgt spid="273"/>
                                            </p:tgtEl>
                                          </p:cBhvr>
                                        </p:animEffect>
                                      </p:childTnLst>
                                    </p:cTn>
                                  </p:par>
                                </p:childTnLst>
                              </p:cTn>
                            </p:par>
                            <p:par>
                              <p:cTn id="86" fill="hold">
                                <p:stCondLst>
                                  <p:cond delay="6650"/>
                                </p:stCondLst>
                                <p:childTnLst>
                                  <p:par>
                                    <p:cTn id="87" presetID="22" presetClass="entr" presetSubtype="8" fill="hold" grpId="0" nodeType="afterEffect">
                                      <p:stCondLst>
                                        <p:cond delay="0"/>
                                      </p:stCondLst>
                                      <p:childTnLst>
                                        <p:set>
                                          <p:cBhvr>
                                            <p:cTn id="88" dur="1" fill="hold">
                                              <p:stCondLst>
                                                <p:cond delay="0"/>
                                              </p:stCondLst>
                                            </p:cTn>
                                            <p:tgtEl>
                                              <p:spTgt spid="271"/>
                                            </p:tgtEl>
                                            <p:attrNameLst>
                                              <p:attrName>style.visibility</p:attrName>
                                            </p:attrNameLst>
                                          </p:cBhvr>
                                          <p:to>
                                            <p:strVal val="visible"/>
                                          </p:to>
                                        </p:set>
                                        <p:animEffect transition="in" filter="wipe(left)">
                                          <p:cBhvr>
                                            <p:cTn id="89" dur="500"/>
                                            <p:tgtEl>
                                              <p:spTgt spid="271"/>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72"/>
                                            </p:tgtEl>
                                            <p:attrNameLst>
                                              <p:attrName>style.visibility</p:attrName>
                                            </p:attrNameLst>
                                          </p:cBhvr>
                                          <p:to>
                                            <p:strVal val="visible"/>
                                          </p:to>
                                        </p:set>
                                        <p:animEffect transition="in" filter="wipe(right)">
                                          <p:cBhvr>
                                            <p:cTn id="92" dur="750"/>
                                            <p:tgtEl>
                                              <p:spTgt spid="272"/>
                                            </p:tgtEl>
                                          </p:cBhvr>
                                        </p:animEffect>
                                      </p:childTnLst>
                                    </p:cTn>
                                  </p:par>
                                </p:childTnLst>
                              </p:cTn>
                            </p:par>
                            <p:par>
                              <p:cTn id="93" fill="hold">
                                <p:stCondLst>
                                  <p:cond delay="7400"/>
                                </p:stCondLst>
                                <p:childTnLst>
                                  <p:par>
                                    <p:cTn id="94" presetID="31" presetClass="entr" presetSubtype="0" fill="hold" nodeType="afterEffect">
                                      <p:stCondLst>
                                        <p:cond delay="0"/>
                                      </p:stCondLst>
                                      <p:childTnLst>
                                        <p:set>
                                          <p:cBhvr>
                                            <p:cTn id="95" dur="1" fill="hold">
                                              <p:stCondLst>
                                                <p:cond delay="0"/>
                                              </p:stCondLst>
                                            </p:cTn>
                                            <p:tgtEl>
                                              <p:spTgt spid="287"/>
                                            </p:tgtEl>
                                            <p:attrNameLst>
                                              <p:attrName>style.visibility</p:attrName>
                                            </p:attrNameLst>
                                          </p:cBhvr>
                                          <p:to>
                                            <p:strVal val="visible"/>
                                          </p:to>
                                        </p:set>
                                        <p:anim calcmode="lin" valueType="num">
                                          <p:cBhvr>
                                            <p:cTn id="96" dur="500" fill="hold"/>
                                            <p:tgtEl>
                                              <p:spTgt spid="287"/>
                                            </p:tgtEl>
                                            <p:attrNameLst>
                                              <p:attrName>ppt_w</p:attrName>
                                            </p:attrNameLst>
                                          </p:cBhvr>
                                          <p:tavLst>
                                            <p:tav tm="0">
                                              <p:val>
                                                <p:fltVal val="0"/>
                                              </p:val>
                                            </p:tav>
                                            <p:tav tm="100000">
                                              <p:val>
                                                <p:strVal val="#ppt_w"/>
                                              </p:val>
                                            </p:tav>
                                          </p:tavLst>
                                        </p:anim>
                                        <p:anim calcmode="lin" valueType="num">
                                          <p:cBhvr>
                                            <p:cTn id="97" dur="500" fill="hold"/>
                                            <p:tgtEl>
                                              <p:spTgt spid="287"/>
                                            </p:tgtEl>
                                            <p:attrNameLst>
                                              <p:attrName>ppt_h</p:attrName>
                                            </p:attrNameLst>
                                          </p:cBhvr>
                                          <p:tavLst>
                                            <p:tav tm="0">
                                              <p:val>
                                                <p:fltVal val="0"/>
                                              </p:val>
                                            </p:tav>
                                            <p:tav tm="100000">
                                              <p:val>
                                                <p:strVal val="#ppt_h"/>
                                              </p:val>
                                            </p:tav>
                                          </p:tavLst>
                                        </p:anim>
                                        <p:anim calcmode="lin" valueType="num">
                                          <p:cBhvr>
                                            <p:cTn id="98" dur="500" fill="hold"/>
                                            <p:tgtEl>
                                              <p:spTgt spid="287"/>
                                            </p:tgtEl>
                                            <p:attrNameLst>
                                              <p:attrName>style.rotation</p:attrName>
                                            </p:attrNameLst>
                                          </p:cBhvr>
                                          <p:tavLst>
                                            <p:tav tm="0">
                                              <p:val>
                                                <p:fltVal val="90"/>
                                              </p:val>
                                            </p:tav>
                                            <p:tav tm="100000">
                                              <p:val>
                                                <p:fltVal val="0"/>
                                              </p:val>
                                            </p:tav>
                                          </p:tavLst>
                                        </p:anim>
                                        <p:animEffect transition="in" filter="fade">
                                          <p:cBhvr>
                                            <p:cTn id="99" dur="500"/>
                                            <p:tgtEl>
                                              <p:spTgt spid="287"/>
                                            </p:tgtEl>
                                          </p:cBhvr>
                                        </p:animEffect>
                                      </p:childTnLst>
                                    </p:cTn>
                                  </p:par>
                                </p:childTnLst>
                              </p:cTn>
                            </p:par>
                            <p:par>
                              <p:cTn id="100" fill="hold">
                                <p:stCondLst>
                                  <p:cond delay="7900"/>
                                </p:stCondLst>
                                <p:childTnLst>
                                  <p:par>
                                    <p:cTn id="101" presetID="22" presetClass="entr" presetSubtype="8" fill="hold" grpId="0" nodeType="afterEffect">
                                      <p:stCondLst>
                                        <p:cond delay="0"/>
                                      </p:stCondLst>
                                      <p:childTnLst>
                                        <p:set>
                                          <p:cBhvr>
                                            <p:cTn id="102" dur="1" fill="hold">
                                              <p:stCondLst>
                                                <p:cond delay="0"/>
                                              </p:stCondLst>
                                            </p:cTn>
                                            <p:tgtEl>
                                              <p:spTgt spid="285"/>
                                            </p:tgtEl>
                                            <p:attrNameLst>
                                              <p:attrName>style.visibility</p:attrName>
                                            </p:attrNameLst>
                                          </p:cBhvr>
                                          <p:to>
                                            <p:strVal val="visible"/>
                                          </p:to>
                                        </p:set>
                                        <p:animEffect transition="in" filter="wipe(left)">
                                          <p:cBhvr>
                                            <p:cTn id="103" dur="500"/>
                                            <p:tgtEl>
                                              <p:spTgt spid="285"/>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86"/>
                                            </p:tgtEl>
                                            <p:attrNameLst>
                                              <p:attrName>style.visibility</p:attrName>
                                            </p:attrNameLst>
                                          </p:cBhvr>
                                          <p:to>
                                            <p:strVal val="visible"/>
                                          </p:to>
                                        </p:set>
                                        <p:animEffect transition="in" filter="wipe(right)">
                                          <p:cBhvr>
                                            <p:cTn id="106" dur="750"/>
                                            <p:tgtEl>
                                              <p:spTgt spid="286"/>
                                            </p:tgtEl>
                                          </p:cBhvr>
                                        </p:animEffect>
                                      </p:childTnLst>
                                    </p:cTn>
                                  </p:par>
                                </p:childTnLst>
                              </p:cTn>
                            </p:par>
                            <p:par>
                              <p:cTn id="107" fill="hold">
                                <p:stCondLst>
                                  <p:cond delay="8650"/>
                                </p:stCondLst>
                                <p:childTnLst>
                                  <p:par>
                                    <p:cTn id="108" presetID="31" presetClass="entr" presetSubtype="0" fill="hold" nodeType="afterEffect">
                                      <p:stCondLst>
                                        <p:cond delay="0"/>
                                      </p:stCondLst>
                                      <p:childTnLst>
                                        <p:set>
                                          <p:cBhvr>
                                            <p:cTn id="109" dur="1" fill="hold">
                                              <p:stCondLst>
                                                <p:cond delay="0"/>
                                              </p:stCondLst>
                                            </p:cTn>
                                            <p:tgtEl>
                                              <p:spTgt spid="301"/>
                                            </p:tgtEl>
                                            <p:attrNameLst>
                                              <p:attrName>style.visibility</p:attrName>
                                            </p:attrNameLst>
                                          </p:cBhvr>
                                          <p:to>
                                            <p:strVal val="visible"/>
                                          </p:to>
                                        </p:set>
                                        <p:anim calcmode="lin" valueType="num">
                                          <p:cBhvr>
                                            <p:cTn id="110" dur="500" fill="hold"/>
                                            <p:tgtEl>
                                              <p:spTgt spid="301"/>
                                            </p:tgtEl>
                                            <p:attrNameLst>
                                              <p:attrName>ppt_w</p:attrName>
                                            </p:attrNameLst>
                                          </p:cBhvr>
                                          <p:tavLst>
                                            <p:tav tm="0">
                                              <p:val>
                                                <p:fltVal val="0"/>
                                              </p:val>
                                            </p:tav>
                                            <p:tav tm="100000">
                                              <p:val>
                                                <p:strVal val="#ppt_w"/>
                                              </p:val>
                                            </p:tav>
                                          </p:tavLst>
                                        </p:anim>
                                        <p:anim calcmode="lin" valueType="num">
                                          <p:cBhvr>
                                            <p:cTn id="111" dur="500" fill="hold"/>
                                            <p:tgtEl>
                                              <p:spTgt spid="301"/>
                                            </p:tgtEl>
                                            <p:attrNameLst>
                                              <p:attrName>ppt_h</p:attrName>
                                            </p:attrNameLst>
                                          </p:cBhvr>
                                          <p:tavLst>
                                            <p:tav tm="0">
                                              <p:val>
                                                <p:fltVal val="0"/>
                                              </p:val>
                                            </p:tav>
                                            <p:tav tm="100000">
                                              <p:val>
                                                <p:strVal val="#ppt_h"/>
                                              </p:val>
                                            </p:tav>
                                          </p:tavLst>
                                        </p:anim>
                                        <p:anim calcmode="lin" valueType="num">
                                          <p:cBhvr>
                                            <p:cTn id="112" dur="500" fill="hold"/>
                                            <p:tgtEl>
                                              <p:spTgt spid="301"/>
                                            </p:tgtEl>
                                            <p:attrNameLst>
                                              <p:attrName>style.rotation</p:attrName>
                                            </p:attrNameLst>
                                          </p:cBhvr>
                                          <p:tavLst>
                                            <p:tav tm="0">
                                              <p:val>
                                                <p:fltVal val="90"/>
                                              </p:val>
                                            </p:tav>
                                            <p:tav tm="100000">
                                              <p:val>
                                                <p:fltVal val="0"/>
                                              </p:val>
                                            </p:tav>
                                          </p:tavLst>
                                        </p:anim>
                                        <p:animEffect transition="in" filter="fade">
                                          <p:cBhvr>
                                            <p:cTn id="113" dur="500"/>
                                            <p:tgtEl>
                                              <p:spTgt spid="301"/>
                                            </p:tgtEl>
                                          </p:cBhvr>
                                        </p:animEffect>
                                      </p:childTnLst>
                                    </p:cTn>
                                  </p:par>
                                </p:childTnLst>
                              </p:cTn>
                            </p:par>
                            <p:par>
                              <p:cTn id="114" fill="hold">
                                <p:stCondLst>
                                  <p:cond delay="9150"/>
                                </p:stCondLst>
                                <p:childTnLst>
                                  <p:par>
                                    <p:cTn id="115" presetID="22" presetClass="entr" presetSubtype="8" fill="hold" grpId="0" nodeType="afterEffect">
                                      <p:stCondLst>
                                        <p:cond delay="0"/>
                                      </p:stCondLst>
                                      <p:childTnLst>
                                        <p:set>
                                          <p:cBhvr>
                                            <p:cTn id="116" dur="1" fill="hold">
                                              <p:stCondLst>
                                                <p:cond delay="0"/>
                                              </p:stCondLst>
                                            </p:cTn>
                                            <p:tgtEl>
                                              <p:spTgt spid="299"/>
                                            </p:tgtEl>
                                            <p:attrNameLst>
                                              <p:attrName>style.visibility</p:attrName>
                                            </p:attrNameLst>
                                          </p:cBhvr>
                                          <p:to>
                                            <p:strVal val="visible"/>
                                          </p:to>
                                        </p:set>
                                        <p:animEffect transition="in" filter="wipe(left)">
                                          <p:cBhvr>
                                            <p:cTn id="117" dur="500"/>
                                            <p:tgtEl>
                                              <p:spTgt spid="299"/>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300"/>
                                            </p:tgtEl>
                                            <p:attrNameLst>
                                              <p:attrName>style.visibility</p:attrName>
                                            </p:attrNameLst>
                                          </p:cBhvr>
                                          <p:to>
                                            <p:strVal val="visible"/>
                                          </p:to>
                                        </p:set>
                                        <p:animEffect transition="in" filter="wipe(right)">
                                          <p:cBhvr>
                                            <p:cTn id="120" dur="750"/>
                                            <p:tgtEl>
                                              <p:spTgt spid="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 grpId="0"/>
          <p:bldP spid="262" grpId="0"/>
          <p:bldP spid="263" grpId="0"/>
          <p:bldP spid="264" grpId="0"/>
          <p:bldP spid="265" grpId="0" animBg="1"/>
          <p:bldP spid="266" grpId="0"/>
          <p:bldP spid="267" grpId="0"/>
          <p:bldP spid="271" grpId="0"/>
          <p:bldP spid="272" grpId="0"/>
          <p:bldP spid="285" grpId="0"/>
          <p:bldP spid="286" grpId="0"/>
          <p:bldP spid="299" grpId="0"/>
          <p:bldP spid="300" grpId="0"/>
          <p:bldP spid="8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26"/>
                                            </p:tgtEl>
                                            <p:attrNameLst>
                                              <p:attrName>style.visibility</p:attrName>
                                            </p:attrNameLst>
                                          </p:cBhvr>
                                          <p:to>
                                            <p:strVal val="visible"/>
                                          </p:to>
                                        </p:set>
                                        <p:animEffect transition="in" filter="wipe(down)">
                                          <p:cBhvr>
                                            <p:cTn id="11" dur="500"/>
                                            <p:tgtEl>
                                              <p:spTgt spid="226"/>
                                            </p:tgtEl>
                                          </p:cBhvr>
                                        </p:animEffect>
                                      </p:childTnLst>
                                    </p:cTn>
                                  </p:par>
                                </p:childTnLst>
                              </p:cTn>
                            </p:par>
                            <p:par>
                              <p:cTn id="12" fill="hold">
                                <p:stCondLst>
                                  <p:cond delay="1000"/>
                                </p:stCondLst>
                                <p:childTnLst>
                                  <p:par>
                                    <p:cTn id="13" presetID="2" presetClass="entr" presetSubtype="12" accel="61000" fill="hold" nodeType="afterEffect">
                                      <p:stCondLst>
                                        <p:cond delay="0"/>
                                      </p:stCondLst>
                                      <p:childTnLst>
                                        <p:set>
                                          <p:cBhvr>
                                            <p:cTn id="14" dur="1" fill="hold">
                                              <p:stCondLst>
                                                <p:cond delay="0"/>
                                              </p:stCondLst>
                                            </p:cTn>
                                            <p:tgtEl>
                                              <p:spTgt spid="227"/>
                                            </p:tgtEl>
                                            <p:attrNameLst>
                                              <p:attrName>style.visibility</p:attrName>
                                            </p:attrNameLst>
                                          </p:cBhvr>
                                          <p:to>
                                            <p:strVal val="visible"/>
                                          </p:to>
                                        </p:set>
                                        <p:anim calcmode="lin" valueType="num">
                                          <p:cBhvr additive="base">
                                            <p:cTn id="15" dur="1400" fill="hold"/>
                                            <p:tgtEl>
                                              <p:spTgt spid="227"/>
                                            </p:tgtEl>
                                            <p:attrNameLst>
                                              <p:attrName>ppt_x</p:attrName>
                                            </p:attrNameLst>
                                          </p:cBhvr>
                                          <p:tavLst>
                                            <p:tav tm="0">
                                              <p:val>
                                                <p:strVal val="0-#ppt_w/2"/>
                                              </p:val>
                                            </p:tav>
                                            <p:tav tm="100000">
                                              <p:val>
                                                <p:strVal val="#ppt_x"/>
                                              </p:val>
                                            </p:tav>
                                          </p:tavLst>
                                        </p:anim>
                                        <p:anim calcmode="lin" valueType="num">
                                          <p:cBhvr additive="base">
                                            <p:cTn id="16" dur="1400" fill="hold"/>
                                            <p:tgtEl>
                                              <p:spTgt spid="227"/>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32"/>
                                            </p:tgtEl>
                                            <p:attrNameLst>
                                              <p:attrName>style.visibility</p:attrName>
                                            </p:attrNameLst>
                                          </p:cBhvr>
                                          <p:to>
                                            <p:strVal val="visible"/>
                                          </p:to>
                                        </p:set>
                                        <p:anim calcmode="lin" valueType="num">
                                          <p:cBhvr additive="base">
                                            <p:cTn id="19" dur="1400" fill="hold"/>
                                            <p:tgtEl>
                                              <p:spTgt spid="232"/>
                                            </p:tgtEl>
                                            <p:attrNameLst>
                                              <p:attrName>ppt_x</p:attrName>
                                            </p:attrNameLst>
                                          </p:cBhvr>
                                          <p:tavLst>
                                            <p:tav tm="0">
                                              <p:val>
                                                <p:strVal val="1+#ppt_w/2"/>
                                              </p:val>
                                            </p:tav>
                                            <p:tav tm="100000">
                                              <p:val>
                                                <p:strVal val="#ppt_x"/>
                                              </p:val>
                                            </p:tav>
                                          </p:tavLst>
                                        </p:anim>
                                        <p:anim calcmode="lin" valueType="num">
                                          <p:cBhvr additive="base">
                                            <p:cTn id="20" dur="1400" fill="hold"/>
                                            <p:tgtEl>
                                              <p:spTgt spid="232"/>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stCondLst>
                                        <p:cond delay="0"/>
                                      </p:stCondLst>
                                      <p:childTnLst>
                                        <p:set>
                                          <p:cBhvr>
                                            <p:cTn id="22" dur="1" fill="hold">
                                              <p:stCondLst>
                                                <p:cond delay="0"/>
                                              </p:stCondLst>
                                            </p:cTn>
                                            <p:tgtEl>
                                              <p:spTgt spid="242"/>
                                            </p:tgtEl>
                                            <p:attrNameLst>
                                              <p:attrName>style.visibility</p:attrName>
                                            </p:attrNameLst>
                                          </p:cBhvr>
                                          <p:to>
                                            <p:strVal val="visible"/>
                                          </p:to>
                                        </p:set>
                                        <p:anim calcmode="lin" valueType="num">
                                          <p:cBhvr additive="base">
                                            <p:cTn id="23" dur="1400" fill="hold"/>
                                            <p:tgtEl>
                                              <p:spTgt spid="242"/>
                                            </p:tgtEl>
                                            <p:attrNameLst>
                                              <p:attrName>ppt_x</p:attrName>
                                            </p:attrNameLst>
                                          </p:cBhvr>
                                          <p:tavLst>
                                            <p:tav tm="0">
                                              <p:val>
                                                <p:strVal val="1+#ppt_w/2"/>
                                              </p:val>
                                            </p:tav>
                                            <p:tav tm="100000">
                                              <p:val>
                                                <p:strVal val="#ppt_x"/>
                                              </p:val>
                                            </p:tav>
                                          </p:tavLst>
                                        </p:anim>
                                        <p:anim calcmode="lin" valueType="num">
                                          <p:cBhvr additive="base">
                                            <p:cTn id="24" dur="1400" fill="hold"/>
                                            <p:tgtEl>
                                              <p:spTgt spid="242"/>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stCondLst>
                                        <p:cond delay="0"/>
                                      </p:stCondLst>
                                      <p:childTnLst>
                                        <p:set>
                                          <p:cBhvr>
                                            <p:cTn id="26" dur="1" fill="hold">
                                              <p:stCondLst>
                                                <p:cond delay="0"/>
                                              </p:stCondLst>
                                            </p:cTn>
                                            <p:tgtEl>
                                              <p:spTgt spid="247"/>
                                            </p:tgtEl>
                                            <p:attrNameLst>
                                              <p:attrName>style.visibility</p:attrName>
                                            </p:attrNameLst>
                                          </p:cBhvr>
                                          <p:to>
                                            <p:strVal val="visible"/>
                                          </p:to>
                                        </p:set>
                                        <p:anim calcmode="lin" valueType="num">
                                          <p:cBhvr additive="base">
                                            <p:cTn id="27" dur="1400" fill="hold"/>
                                            <p:tgtEl>
                                              <p:spTgt spid="247"/>
                                            </p:tgtEl>
                                            <p:attrNameLst>
                                              <p:attrName>ppt_x</p:attrName>
                                            </p:attrNameLst>
                                          </p:cBhvr>
                                          <p:tavLst>
                                            <p:tav tm="0">
                                              <p:val>
                                                <p:strVal val="0-#ppt_w/2"/>
                                              </p:val>
                                            </p:tav>
                                            <p:tav tm="100000">
                                              <p:val>
                                                <p:strVal val="#ppt_x"/>
                                              </p:val>
                                            </p:tav>
                                          </p:tavLst>
                                        </p:anim>
                                        <p:anim calcmode="lin" valueType="num">
                                          <p:cBhvr additive="base">
                                            <p:cTn id="28" dur="1400" fill="hold"/>
                                            <p:tgtEl>
                                              <p:spTgt spid="247"/>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stCondLst>
                                        <p:cond delay="0"/>
                                      </p:stCondLst>
                                      <p:childTnLst>
                                        <p:set>
                                          <p:cBhvr>
                                            <p:cTn id="30" dur="1" fill="hold">
                                              <p:stCondLst>
                                                <p:cond delay="0"/>
                                              </p:stCondLst>
                                            </p:cTn>
                                            <p:tgtEl>
                                              <p:spTgt spid="252"/>
                                            </p:tgtEl>
                                            <p:attrNameLst>
                                              <p:attrName>style.visibility</p:attrName>
                                            </p:attrNameLst>
                                          </p:cBhvr>
                                          <p:to>
                                            <p:strVal val="visible"/>
                                          </p:to>
                                        </p:set>
                                        <p:anim calcmode="lin" valueType="num">
                                          <p:cBhvr additive="base">
                                            <p:cTn id="31" dur="1400" fill="hold"/>
                                            <p:tgtEl>
                                              <p:spTgt spid="252"/>
                                            </p:tgtEl>
                                            <p:attrNameLst>
                                              <p:attrName>ppt_x</p:attrName>
                                            </p:attrNameLst>
                                          </p:cBhvr>
                                          <p:tavLst>
                                            <p:tav tm="0">
                                              <p:val>
                                                <p:strVal val="1+#ppt_w/2"/>
                                              </p:val>
                                            </p:tav>
                                            <p:tav tm="100000">
                                              <p:val>
                                                <p:strVal val="#ppt_x"/>
                                              </p:val>
                                            </p:tav>
                                          </p:tavLst>
                                        </p:anim>
                                        <p:anim calcmode="lin" valueType="num">
                                          <p:cBhvr additive="base">
                                            <p:cTn id="32" dur="1400" fill="hold"/>
                                            <p:tgtEl>
                                              <p:spTgt spid="252"/>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stCondLst>
                                        <p:cond delay="0"/>
                                      </p:stCondLst>
                                      <p:childTnLst>
                                        <p:set>
                                          <p:cBhvr>
                                            <p:cTn id="34" dur="1" fill="hold">
                                              <p:stCondLst>
                                                <p:cond delay="0"/>
                                              </p:stCondLst>
                                            </p:cTn>
                                            <p:tgtEl>
                                              <p:spTgt spid="237"/>
                                            </p:tgtEl>
                                            <p:attrNameLst>
                                              <p:attrName>style.visibility</p:attrName>
                                            </p:attrNameLst>
                                          </p:cBhvr>
                                          <p:to>
                                            <p:strVal val="visible"/>
                                          </p:to>
                                        </p:set>
                                        <p:anim calcmode="lin" valueType="num">
                                          <p:cBhvr additive="base">
                                            <p:cTn id="35" dur="1400" fill="hold"/>
                                            <p:tgtEl>
                                              <p:spTgt spid="237"/>
                                            </p:tgtEl>
                                            <p:attrNameLst>
                                              <p:attrName>ppt_x</p:attrName>
                                            </p:attrNameLst>
                                          </p:cBhvr>
                                          <p:tavLst>
                                            <p:tav tm="0">
                                              <p:val>
                                                <p:strVal val="0-#ppt_w/2"/>
                                              </p:val>
                                            </p:tav>
                                            <p:tav tm="100000">
                                              <p:val>
                                                <p:strVal val="#ppt_x"/>
                                              </p:val>
                                            </p:tav>
                                          </p:tavLst>
                                        </p:anim>
                                        <p:anim calcmode="lin" valueType="num">
                                          <p:cBhvr additive="base">
                                            <p:cTn id="36" dur="1400" fill="hold"/>
                                            <p:tgtEl>
                                              <p:spTgt spid="237"/>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31" presetClass="entr" presetSubtype="0" fill="hold" nodeType="afterEffect">
                                      <p:stCondLst>
                                        <p:cond delay="0"/>
                                      </p:stCondLst>
                                      <p:childTnLst>
                                        <p:set>
                                          <p:cBhvr>
                                            <p:cTn id="39" dur="1" fill="hold">
                                              <p:stCondLst>
                                                <p:cond delay="0"/>
                                              </p:stCondLst>
                                            </p:cTn>
                                            <p:tgtEl>
                                              <p:spTgt spid="257"/>
                                            </p:tgtEl>
                                            <p:attrNameLst>
                                              <p:attrName>style.visibility</p:attrName>
                                            </p:attrNameLst>
                                          </p:cBhvr>
                                          <p:to>
                                            <p:strVal val="visible"/>
                                          </p:to>
                                        </p:set>
                                        <p:anim calcmode="lin" valueType="num">
                                          <p:cBhvr>
                                            <p:cTn id="40" dur="500" fill="hold"/>
                                            <p:tgtEl>
                                              <p:spTgt spid="257"/>
                                            </p:tgtEl>
                                            <p:attrNameLst>
                                              <p:attrName>ppt_w</p:attrName>
                                            </p:attrNameLst>
                                          </p:cBhvr>
                                          <p:tavLst>
                                            <p:tav tm="0">
                                              <p:val>
                                                <p:fltVal val="0"/>
                                              </p:val>
                                            </p:tav>
                                            <p:tav tm="100000">
                                              <p:val>
                                                <p:strVal val="#ppt_w"/>
                                              </p:val>
                                            </p:tav>
                                          </p:tavLst>
                                        </p:anim>
                                        <p:anim calcmode="lin" valueType="num">
                                          <p:cBhvr>
                                            <p:cTn id="41" dur="500" fill="hold"/>
                                            <p:tgtEl>
                                              <p:spTgt spid="257"/>
                                            </p:tgtEl>
                                            <p:attrNameLst>
                                              <p:attrName>ppt_h</p:attrName>
                                            </p:attrNameLst>
                                          </p:cBhvr>
                                          <p:tavLst>
                                            <p:tav tm="0">
                                              <p:val>
                                                <p:fltVal val="0"/>
                                              </p:val>
                                            </p:tav>
                                            <p:tav tm="100000">
                                              <p:val>
                                                <p:strVal val="#ppt_h"/>
                                              </p:val>
                                            </p:tav>
                                          </p:tavLst>
                                        </p:anim>
                                        <p:anim calcmode="lin" valueType="num">
                                          <p:cBhvr>
                                            <p:cTn id="42" dur="500" fill="hold"/>
                                            <p:tgtEl>
                                              <p:spTgt spid="257"/>
                                            </p:tgtEl>
                                            <p:attrNameLst>
                                              <p:attrName>style.rotation</p:attrName>
                                            </p:attrNameLst>
                                          </p:cBhvr>
                                          <p:tavLst>
                                            <p:tav tm="0">
                                              <p:val>
                                                <p:fltVal val="90"/>
                                              </p:val>
                                            </p:tav>
                                            <p:tav tm="100000">
                                              <p:val>
                                                <p:fltVal val="0"/>
                                              </p:val>
                                            </p:tav>
                                          </p:tavLst>
                                        </p:anim>
                                        <p:animEffect transition="in" filter="fade">
                                          <p:cBhvr>
                                            <p:cTn id="43" dur="500"/>
                                            <p:tgtEl>
                                              <p:spTgt spid="257"/>
                                            </p:tgtEl>
                                          </p:cBhvr>
                                        </p:animEffect>
                                      </p:childTnLst>
                                    </p:cTn>
                                  </p:par>
                                </p:childTnLst>
                              </p:cTn>
                            </p:par>
                            <p:par>
                              <p:cTn id="44" fill="hold">
                                <p:stCondLst>
                                  <p:cond delay="2900"/>
                                </p:stCondLst>
                                <p:childTnLst>
                                  <p:par>
                                    <p:cTn id="45" presetID="22" presetClass="entr" presetSubtype="8" fill="hold" grpId="0" nodeType="afterEffect">
                                      <p:stCondLst>
                                        <p:cond delay="0"/>
                                      </p:stCondLst>
                                      <p:childTnLst>
                                        <p:set>
                                          <p:cBhvr>
                                            <p:cTn id="46" dur="1" fill="hold">
                                              <p:stCondLst>
                                                <p:cond delay="0"/>
                                              </p:stCondLst>
                                            </p:cTn>
                                            <p:tgtEl>
                                              <p:spTgt spid="261"/>
                                            </p:tgtEl>
                                            <p:attrNameLst>
                                              <p:attrName>style.visibility</p:attrName>
                                            </p:attrNameLst>
                                          </p:cBhvr>
                                          <p:to>
                                            <p:strVal val="visible"/>
                                          </p:to>
                                        </p:set>
                                        <p:animEffect transition="in" filter="wipe(left)">
                                          <p:cBhvr>
                                            <p:cTn id="47" dur="500"/>
                                            <p:tgtEl>
                                              <p:spTgt spid="261"/>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62"/>
                                            </p:tgtEl>
                                            <p:attrNameLst>
                                              <p:attrName>style.visibility</p:attrName>
                                            </p:attrNameLst>
                                          </p:cBhvr>
                                          <p:to>
                                            <p:strVal val="visible"/>
                                          </p:to>
                                        </p:set>
                                        <p:animEffect transition="in" filter="wipe(right)">
                                          <p:cBhvr>
                                            <p:cTn id="50" dur="750"/>
                                            <p:tgtEl>
                                              <p:spTgt spid="262"/>
                                            </p:tgtEl>
                                          </p:cBhvr>
                                        </p:animEffect>
                                      </p:childTnLst>
                                    </p:cTn>
                                  </p:par>
                                </p:childTnLst>
                              </p:cTn>
                            </p:par>
                            <p:par>
                              <p:cTn id="51" fill="hold">
                                <p:stCondLst>
                                  <p:cond delay="3650"/>
                                </p:stCondLst>
                                <p:childTnLst>
                                  <p:par>
                                    <p:cTn id="52" presetID="31" presetClass="entr" presetSubtype="0" fill="hold" grpId="0" nodeType="afterEffect">
                                      <p:stCondLst>
                                        <p:cond delay="0"/>
                                      </p:stCondLst>
                                      <p:childTnLst>
                                        <p:set>
                                          <p:cBhvr>
                                            <p:cTn id="53" dur="1" fill="hold">
                                              <p:stCondLst>
                                                <p:cond delay="0"/>
                                              </p:stCondLst>
                                            </p:cTn>
                                            <p:tgtEl>
                                              <p:spTgt spid="265"/>
                                            </p:tgtEl>
                                            <p:attrNameLst>
                                              <p:attrName>style.visibility</p:attrName>
                                            </p:attrNameLst>
                                          </p:cBhvr>
                                          <p:to>
                                            <p:strVal val="visible"/>
                                          </p:to>
                                        </p:set>
                                        <p:anim calcmode="lin" valueType="num">
                                          <p:cBhvr>
                                            <p:cTn id="54" dur="500" fill="hold"/>
                                            <p:tgtEl>
                                              <p:spTgt spid="265"/>
                                            </p:tgtEl>
                                            <p:attrNameLst>
                                              <p:attrName>ppt_w</p:attrName>
                                            </p:attrNameLst>
                                          </p:cBhvr>
                                          <p:tavLst>
                                            <p:tav tm="0">
                                              <p:val>
                                                <p:fltVal val="0"/>
                                              </p:val>
                                            </p:tav>
                                            <p:tav tm="100000">
                                              <p:val>
                                                <p:strVal val="#ppt_w"/>
                                              </p:val>
                                            </p:tav>
                                          </p:tavLst>
                                        </p:anim>
                                        <p:anim calcmode="lin" valueType="num">
                                          <p:cBhvr>
                                            <p:cTn id="55" dur="500" fill="hold"/>
                                            <p:tgtEl>
                                              <p:spTgt spid="265"/>
                                            </p:tgtEl>
                                            <p:attrNameLst>
                                              <p:attrName>ppt_h</p:attrName>
                                            </p:attrNameLst>
                                          </p:cBhvr>
                                          <p:tavLst>
                                            <p:tav tm="0">
                                              <p:val>
                                                <p:fltVal val="0"/>
                                              </p:val>
                                            </p:tav>
                                            <p:tav tm="100000">
                                              <p:val>
                                                <p:strVal val="#ppt_h"/>
                                              </p:val>
                                            </p:tav>
                                          </p:tavLst>
                                        </p:anim>
                                        <p:anim calcmode="lin" valueType="num">
                                          <p:cBhvr>
                                            <p:cTn id="56" dur="500" fill="hold"/>
                                            <p:tgtEl>
                                              <p:spTgt spid="265"/>
                                            </p:tgtEl>
                                            <p:attrNameLst>
                                              <p:attrName>style.rotation</p:attrName>
                                            </p:attrNameLst>
                                          </p:cBhvr>
                                          <p:tavLst>
                                            <p:tav tm="0">
                                              <p:val>
                                                <p:fltVal val="90"/>
                                              </p:val>
                                            </p:tav>
                                            <p:tav tm="100000">
                                              <p:val>
                                                <p:fltVal val="0"/>
                                              </p:val>
                                            </p:tav>
                                          </p:tavLst>
                                        </p:anim>
                                        <p:animEffect transition="in" filter="fade">
                                          <p:cBhvr>
                                            <p:cTn id="57" dur="500"/>
                                            <p:tgtEl>
                                              <p:spTgt spid="265"/>
                                            </p:tgtEl>
                                          </p:cBhvr>
                                        </p:animEffect>
                                      </p:childTnLst>
                                    </p:cTn>
                                  </p:par>
                                </p:childTnLst>
                              </p:cTn>
                            </p:par>
                            <p:par>
                              <p:cTn id="58" fill="hold">
                                <p:stCondLst>
                                  <p:cond delay="4150"/>
                                </p:stCondLst>
                                <p:childTnLst>
                                  <p:par>
                                    <p:cTn id="59" presetID="22" presetClass="entr" presetSubtype="8" fill="hold" grpId="0" nodeType="afterEffect">
                                      <p:stCondLst>
                                        <p:cond delay="0"/>
                                      </p:stCondLst>
                                      <p:childTnLst>
                                        <p:set>
                                          <p:cBhvr>
                                            <p:cTn id="60" dur="1" fill="hold">
                                              <p:stCondLst>
                                                <p:cond delay="0"/>
                                              </p:stCondLst>
                                            </p:cTn>
                                            <p:tgtEl>
                                              <p:spTgt spid="263"/>
                                            </p:tgtEl>
                                            <p:attrNameLst>
                                              <p:attrName>style.visibility</p:attrName>
                                            </p:attrNameLst>
                                          </p:cBhvr>
                                          <p:to>
                                            <p:strVal val="visible"/>
                                          </p:to>
                                        </p:set>
                                        <p:animEffect transition="in" filter="wipe(left)">
                                          <p:cBhvr>
                                            <p:cTn id="61" dur="500"/>
                                            <p:tgtEl>
                                              <p:spTgt spid="263"/>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264"/>
                                            </p:tgtEl>
                                            <p:attrNameLst>
                                              <p:attrName>style.visibility</p:attrName>
                                            </p:attrNameLst>
                                          </p:cBhvr>
                                          <p:to>
                                            <p:strVal val="visible"/>
                                          </p:to>
                                        </p:set>
                                        <p:animEffect transition="in" filter="wipe(right)">
                                          <p:cBhvr>
                                            <p:cTn id="64" dur="750"/>
                                            <p:tgtEl>
                                              <p:spTgt spid="264"/>
                                            </p:tgtEl>
                                          </p:cBhvr>
                                        </p:animEffect>
                                      </p:childTnLst>
                                    </p:cTn>
                                  </p:par>
                                </p:childTnLst>
                              </p:cTn>
                            </p:par>
                            <p:par>
                              <p:cTn id="65" fill="hold">
                                <p:stCondLst>
                                  <p:cond delay="4900"/>
                                </p:stCondLst>
                                <p:childTnLst>
                                  <p:par>
                                    <p:cTn id="66" presetID="31" presetClass="entr" presetSubtype="0" fill="hold" nodeType="afterEffect">
                                      <p:stCondLst>
                                        <p:cond delay="0"/>
                                      </p:stCondLst>
                                      <p:childTnLst>
                                        <p:set>
                                          <p:cBhvr>
                                            <p:cTn id="67" dur="1" fill="hold">
                                              <p:stCondLst>
                                                <p:cond delay="0"/>
                                              </p:stCondLst>
                                            </p:cTn>
                                            <p:tgtEl>
                                              <p:spTgt spid="268"/>
                                            </p:tgtEl>
                                            <p:attrNameLst>
                                              <p:attrName>style.visibility</p:attrName>
                                            </p:attrNameLst>
                                          </p:cBhvr>
                                          <p:to>
                                            <p:strVal val="visible"/>
                                          </p:to>
                                        </p:set>
                                        <p:anim calcmode="lin" valueType="num">
                                          <p:cBhvr>
                                            <p:cTn id="68" dur="500" fill="hold"/>
                                            <p:tgtEl>
                                              <p:spTgt spid="268"/>
                                            </p:tgtEl>
                                            <p:attrNameLst>
                                              <p:attrName>ppt_w</p:attrName>
                                            </p:attrNameLst>
                                          </p:cBhvr>
                                          <p:tavLst>
                                            <p:tav tm="0">
                                              <p:val>
                                                <p:fltVal val="0"/>
                                              </p:val>
                                            </p:tav>
                                            <p:tav tm="100000">
                                              <p:val>
                                                <p:strVal val="#ppt_w"/>
                                              </p:val>
                                            </p:tav>
                                          </p:tavLst>
                                        </p:anim>
                                        <p:anim calcmode="lin" valueType="num">
                                          <p:cBhvr>
                                            <p:cTn id="69" dur="500" fill="hold"/>
                                            <p:tgtEl>
                                              <p:spTgt spid="268"/>
                                            </p:tgtEl>
                                            <p:attrNameLst>
                                              <p:attrName>ppt_h</p:attrName>
                                            </p:attrNameLst>
                                          </p:cBhvr>
                                          <p:tavLst>
                                            <p:tav tm="0">
                                              <p:val>
                                                <p:fltVal val="0"/>
                                              </p:val>
                                            </p:tav>
                                            <p:tav tm="100000">
                                              <p:val>
                                                <p:strVal val="#ppt_h"/>
                                              </p:val>
                                            </p:tav>
                                          </p:tavLst>
                                        </p:anim>
                                        <p:anim calcmode="lin" valueType="num">
                                          <p:cBhvr>
                                            <p:cTn id="70" dur="500" fill="hold"/>
                                            <p:tgtEl>
                                              <p:spTgt spid="268"/>
                                            </p:tgtEl>
                                            <p:attrNameLst>
                                              <p:attrName>style.rotation</p:attrName>
                                            </p:attrNameLst>
                                          </p:cBhvr>
                                          <p:tavLst>
                                            <p:tav tm="0">
                                              <p:val>
                                                <p:fltVal val="90"/>
                                              </p:val>
                                            </p:tav>
                                            <p:tav tm="100000">
                                              <p:val>
                                                <p:fltVal val="0"/>
                                              </p:val>
                                            </p:tav>
                                          </p:tavLst>
                                        </p:anim>
                                        <p:animEffect transition="in" filter="fade">
                                          <p:cBhvr>
                                            <p:cTn id="71" dur="500"/>
                                            <p:tgtEl>
                                              <p:spTgt spid="268"/>
                                            </p:tgtEl>
                                          </p:cBhvr>
                                        </p:animEffect>
                                      </p:childTnLst>
                                    </p:cTn>
                                  </p:par>
                                </p:childTnLst>
                              </p:cTn>
                            </p:par>
                            <p:par>
                              <p:cTn id="72" fill="hold">
                                <p:stCondLst>
                                  <p:cond delay="5400"/>
                                </p:stCondLst>
                                <p:childTnLst>
                                  <p:par>
                                    <p:cTn id="73" presetID="22" presetClass="entr" presetSubtype="8" fill="hold" grpId="0" nodeType="afterEffect">
                                      <p:stCondLst>
                                        <p:cond delay="0"/>
                                      </p:stCondLst>
                                      <p:childTnLst>
                                        <p:set>
                                          <p:cBhvr>
                                            <p:cTn id="74" dur="1" fill="hold">
                                              <p:stCondLst>
                                                <p:cond delay="0"/>
                                              </p:stCondLst>
                                            </p:cTn>
                                            <p:tgtEl>
                                              <p:spTgt spid="266"/>
                                            </p:tgtEl>
                                            <p:attrNameLst>
                                              <p:attrName>style.visibility</p:attrName>
                                            </p:attrNameLst>
                                          </p:cBhvr>
                                          <p:to>
                                            <p:strVal val="visible"/>
                                          </p:to>
                                        </p:set>
                                        <p:animEffect transition="in" filter="wipe(left)">
                                          <p:cBhvr>
                                            <p:cTn id="75" dur="500"/>
                                            <p:tgtEl>
                                              <p:spTgt spid="266"/>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67"/>
                                            </p:tgtEl>
                                            <p:attrNameLst>
                                              <p:attrName>style.visibility</p:attrName>
                                            </p:attrNameLst>
                                          </p:cBhvr>
                                          <p:to>
                                            <p:strVal val="visible"/>
                                          </p:to>
                                        </p:set>
                                        <p:animEffect transition="in" filter="wipe(right)">
                                          <p:cBhvr>
                                            <p:cTn id="78" dur="750"/>
                                            <p:tgtEl>
                                              <p:spTgt spid="267"/>
                                            </p:tgtEl>
                                          </p:cBhvr>
                                        </p:animEffect>
                                      </p:childTnLst>
                                    </p:cTn>
                                  </p:par>
                                </p:childTnLst>
                              </p:cTn>
                            </p:par>
                            <p:par>
                              <p:cTn id="79" fill="hold">
                                <p:stCondLst>
                                  <p:cond delay="6150"/>
                                </p:stCondLst>
                                <p:childTnLst>
                                  <p:par>
                                    <p:cTn id="80" presetID="31" presetClass="entr" presetSubtype="0" fill="hold" nodeType="afterEffect">
                                      <p:stCondLst>
                                        <p:cond delay="0"/>
                                      </p:stCondLst>
                                      <p:childTnLst>
                                        <p:set>
                                          <p:cBhvr>
                                            <p:cTn id="81" dur="1" fill="hold">
                                              <p:stCondLst>
                                                <p:cond delay="0"/>
                                              </p:stCondLst>
                                            </p:cTn>
                                            <p:tgtEl>
                                              <p:spTgt spid="273"/>
                                            </p:tgtEl>
                                            <p:attrNameLst>
                                              <p:attrName>style.visibility</p:attrName>
                                            </p:attrNameLst>
                                          </p:cBhvr>
                                          <p:to>
                                            <p:strVal val="visible"/>
                                          </p:to>
                                        </p:set>
                                        <p:anim calcmode="lin" valueType="num">
                                          <p:cBhvr>
                                            <p:cTn id="82" dur="500" fill="hold"/>
                                            <p:tgtEl>
                                              <p:spTgt spid="273"/>
                                            </p:tgtEl>
                                            <p:attrNameLst>
                                              <p:attrName>ppt_w</p:attrName>
                                            </p:attrNameLst>
                                          </p:cBhvr>
                                          <p:tavLst>
                                            <p:tav tm="0">
                                              <p:val>
                                                <p:fltVal val="0"/>
                                              </p:val>
                                            </p:tav>
                                            <p:tav tm="100000">
                                              <p:val>
                                                <p:strVal val="#ppt_w"/>
                                              </p:val>
                                            </p:tav>
                                          </p:tavLst>
                                        </p:anim>
                                        <p:anim calcmode="lin" valueType="num">
                                          <p:cBhvr>
                                            <p:cTn id="83" dur="500" fill="hold"/>
                                            <p:tgtEl>
                                              <p:spTgt spid="273"/>
                                            </p:tgtEl>
                                            <p:attrNameLst>
                                              <p:attrName>ppt_h</p:attrName>
                                            </p:attrNameLst>
                                          </p:cBhvr>
                                          <p:tavLst>
                                            <p:tav tm="0">
                                              <p:val>
                                                <p:fltVal val="0"/>
                                              </p:val>
                                            </p:tav>
                                            <p:tav tm="100000">
                                              <p:val>
                                                <p:strVal val="#ppt_h"/>
                                              </p:val>
                                            </p:tav>
                                          </p:tavLst>
                                        </p:anim>
                                        <p:anim calcmode="lin" valueType="num">
                                          <p:cBhvr>
                                            <p:cTn id="84" dur="500" fill="hold"/>
                                            <p:tgtEl>
                                              <p:spTgt spid="273"/>
                                            </p:tgtEl>
                                            <p:attrNameLst>
                                              <p:attrName>style.rotation</p:attrName>
                                            </p:attrNameLst>
                                          </p:cBhvr>
                                          <p:tavLst>
                                            <p:tav tm="0">
                                              <p:val>
                                                <p:fltVal val="90"/>
                                              </p:val>
                                            </p:tav>
                                            <p:tav tm="100000">
                                              <p:val>
                                                <p:fltVal val="0"/>
                                              </p:val>
                                            </p:tav>
                                          </p:tavLst>
                                        </p:anim>
                                        <p:animEffect transition="in" filter="fade">
                                          <p:cBhvr>
                                            <p:cTn id="85" dur="500"/>
                                            <p:tgtEl>
                                              <p:spTgt spid="273"/>
                                            </p:tgtEl>
                                          </p:cBhvr>
                                        </p:animEffect>
                                      </p:childTnLst>
                                    </p:cTn>
                                  </p:par>
                                </p:childTnLst>
                              </p:cTn>
                            </p:par>
                            <p:par>
                              <p:cTn id="86" fill="hold">
                                <p:stCondLst>
                                  <p:cond delay="6650"/>
                                </p:stCondLst>
                                <p:childTnLst>
                                  <p:par>
                                    <p:cTn id="87" presetID="22" presetClass="entr" presetSubtype="8" fill="hold" grpId="0" nodeType="afterEffect">
                                      <p:stCondLst>
                                        <p:cond delay="0"/>
                                      </p:stCondLst>
                                      <p:childTnLst>
                                        <p:set>
                                          <p:cBhvr>
                                            <p:cTn id="88" dur="1" fill="hold">
                                              <p:stCondLst>
                                                <p:cond delay="0"/>
                                              </p:stCondLst>
                                            </p:cTn>
                                            <p:tgtEl>
                                              <p:spTgt spid="271"/>
                                            </p:tgtEl>
                                            <p:attrNameLst>
                                              <p:attrName>style.visibility</p:attrName>
                                            </p:attrNameLst>
                                          </p:cBhvr>
                                          <p:to>
                                            <p:strVal val="visible"/>
                                          </p:to>
                                        </p:set>
                                        <p:animEffect transition="in" filter="wipe(left)">
                                          <p:cBhvr>
                                            <p:cTn id="89" dur="500"/>
                                            <p:tgtEl>
                                              <p:spTgt spid="271"/>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72"/>
                                            </p:tgtEl>
                                            <p:attrNameLst>
                                              <p:attrName>style.visibility</p:attrName>
                                            </p:attrNameLst>
                                          </p:cBhvr>
                                          <p:to>
                                            <p:strVal val="visible"/>
                                          </p:to>
                                        </p:set>
                                        <p:animEffect transition="in" filter="wipe(right)">
                                          <p:cBhvr>
                                            <p:cTn id="92" dur="750"/>
                                            <p:tgtEl>
                                              <p:spTgt spid="272"/>
                                            </p:tgtEl>
                                          </p:cBhvr>
                                        </p:animEffect>
                                      </p:childTnLst>
                                    </p:cTn>
                                  </p:par>
                                </p:childTnLst>
                              </p:cTn>
                            </p:par>
                            <p:par>
                              <p:cTn id="93" fill="hold">
                                <p:stCondLst>
                                  <p:cond delay="7400"/>
                                </p:stCondLst>
                                <p:childTnLst>
                                  <p:par>
                                    <p:cTn id="94" presetID="31" presetClass="entr" presetSubtype="0" fill="hold" nodeType="afterEffect">
                                      <p:stCondLst>
                                        <p:cond delay="0"/>
                                      </p:stCondLst>
                                      <p:childTnLst>
                                        <p:set>
                                          <p:cBhvr>
                                            <p:cTn id="95" dur="1" fill="hold">
                                              <p:stCondLst>
                                                <p:cond delay="0"/>
                                              </p:stCondLst>
                                            </p:cTn>
                                            <p:tgtEl>
                                              <p:spTgt spid="287"/>
                                            </p:tgtEl>
                                            <p:attrNameLst>
                                              <p:attrName>style.visibility</p:attrName>
                                            </p:attrNameLst>
                                          </p:cBhvr>
                                          <p:to>
                                            <p:strVal val="visible"/>
                                          </p:to>
                                        </p:set>
                                        <p:anim calcmode="lin" valueType="num">
                                          <p:cBhvr>
                                            <p:cTn id="96" dur="500" fill="hold"/>
                                            <p:tgtEl>
                                              <p:spTgt spid="287"/>
                                            </p:tgtEl>
                                            <p:attrNameLst>
                                              <p:attrName>ppt_w</p:attrName>
                                            </p:attrNameLst>
                                          </p:cBhvr>
                                          <p:tavLst>
                                            <p:tav tm="0">
                                              <p:val>
                                                <p:fltVal val="0"/>
                                              </p:val>
                                            </p:tav>
                                            <p:tav tm="100000">
                                              <p:val>
                                                <p:strVal val="#ppt_w"/>
                                              </p:val>
                                            </p:tav>
                                          </p:tavLst>
                                        </p:anim>
                                        <p:anim calcmode="lin" valueType="num">
                                          <p:cBhvr>
                                            <p:cTn id="97" dur="500" fill="hold"/>
                                            <p:tgtEl>
                                              <p:spTgt spid="287"/>
                                            </p:tgtEl>
                                            <p:attrNameLst>
                                              <p:attrName>ppt_h</p:attrName>
                                            </p:attrNameLst>
                                          </p:cBhvr>
                                          <p:tavLst>
                                            <p:tav tm="0">
                                              <p:val>
                                                <p:fltVal val="0"/>
                                              </p:val>
                                            </p:tav>
                                            <p:tav tm="100000">
                                              <p:val>
                                                <p:strVal val="#ppt_h"/>
                                              </p:val>
                                            </p:tav>
                                          </p:tavLst>
                                        </p:anim>
                                        <p:anim calcmode="lin" valueType="num">
                                          <p:cBhvr>
                                            <p:cTn id="98" dur="500" fill="hold"/>
                                            <p:tgtEl>
                                              <p:spTgt spid="287"/>
                                            </p:tgtEl>
                                            <p:attrNameLst>
                                              <p:attrName>style.rotation</p:attrName>
                                            </p:attrNameLst>
                                          </p:cBhvr>
                                          <p:tavLst>
                                            <p:tav tm="0">
                                              <p:val>
                                                <p:fltVal val="90"/>
                                              </p:val>
                                            </p:tav>
                                            <p:tav tm="100000">
                                              <p:val>
                                                <p:fltVal val="0"/>
                                              </p:val>
                                            </p:tav>
                                          </p:tavLst>
                                        </p:anim>
                                        <p:animEffect transition="in" filter="fade">
                                          <p:cBhvr>
                                            <p:cTn id="99" dur="500"/>
                                            <p:tgtEl>
                                              <p:spTgt spid="287"/>
                                            </p:tgtEl>
                                          </p:cBhvr>
                                        </p:animEffect>
                                      </p:childTnLst>
                                    </p:cTn>
                                  </p:par>
                                </p:childTnLst>
                              </p:cTn>
                            </p:par>
                            <p:par>
                              <p:cTn id="100" fill="hold">
                                <p:stCondLst>
                                  <p:cond delay="7900"/>
                                </p:stCondLst>
                                <p:childTnLst>
                                  <p:par>
                                    <p:cTn id="101" presetID="22" presetClass="entr" presetSubtype="8" fill="hold" grpId="0" nodeType="afterEffect">
                                      <p:stCondLst>
                                        <p:cond delay="0"/>
                                      </p:stCondLst>
                                      <p:childTnLst>
                                        <p:set>
                                          <p:cBhvr>
                                            <p:cTn id="102" dur="1" fill="hold">
                                              <p:stCondLst>
                                                <p:cond delay="0"/>
                                              </p:stCondLst>
                                            </p:cTn>
                                            <p:tgtEl>
                                              <p:spTgt spid="285"/>
                                            </p:tgtEl>
                                            <p:attrNameLst>
                                              <p:attrName>style.visibility</p:attrName>
                                            </p:attrNameLst>
                                          </p:cBhvr>
                                          <p:to>
                                            <p:strVal val="visible"/>
                                          </p:to>
                                        </p:set>
                                        <p:animEffect transition="in" filter="wipe(left)">
                                          <p:cBhvr>
                                            <p:cTn id="103" dur="500"/>
                                            <p:tgtEl>
                                              <p:spTgt spid="285"/>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86"/>
                                            </p:tgtEl>
                                            <p:attrNameLst>
                                              <p:attrName>style.visibility</p:attrName>
                                            </p:attrNameLst>
                                          </p:cBhvr>
                                          <p:to>
                                            <p:strVal val="visible"/>
                                          </p:to>
                                        </p:set>
                                        <p:animEffect transition="in" filter="wipe(right)">
                                          <p:cBhvr>
                                            <p:cTn id="106" dur="750"/>
                                            <p:tgtEl>
                                              <p:spTgt spid="286"/>
                                            </p:tgtEl>
                                          </p:cBhvr>
                                        </p:animEffect>
                                      </p:childTnLst>
                                    </p:cTn>
                                  </p:par>
                                </p:childTnLst>
                              </p:cTn>
                            </p:par>
                            <p:par>
                              <p:cTn id="107" fill="hold">
                                <p:stCondLst>
                                  <p:cond delay="8650"/>
                                </p:stCondLst>
                                <p:childTnLst>
                                  <p:par>
                                    <p:cTn id="108" presetID="31" presetClass="entr" presetSubtype="0" fill="hold" nodeType="afterEffect">
                                      <p:stCondLst>
                                        <p:cond delay="0"/>
                                      </p:stCondLst>
                                      <p:childTnLst>
                                        <p:set>
                                          <p:cBhvr>
                                            <p:cTn id="109" dur="1" fill="hold">
                                              <p:stCondLst>
                                                <p:cond delay="0"/>
                                              </p:stCondLst>
                                            </p:cTn>
                                            <p:tgtEl>
                                              <p:spTgt spid="301"/>
                                            </p:tgtEl>
                                            <p:attrNameLst>
                                              <p:attrName>style.visibility</p:attrName>
                                            </p:attrNameLst>
                                          </p:cBhvr>
                                          <p:to>
                                            <p:strVal val="visible"/>
                                          </p:to>
                                        </p:set>
                                        <p:anim calcmode="lin" valueType="num">
                                          <p:cBhvr>
                                            <p:cTn id="110" dur="500" fill="hold"/>
                                            <p:tgtEl>
                                              <p:spTgt spid="301"/>
                                            </p:tgtEl>
                                            <p:attrNameLst>
                                              <p:attrName>ppt_w</p:attrName>
                                            </p:attrNameLst>
                                          </p:cBhvr>
                                          <p:tavLst>
                                            <p:tav tm="0">
                                              <p:val>
                                                <p:fltVal val="0"/>
                                              </p:val>
                                            </p:tav>
                                            <p:tav tm="100000">
                                              <p:val>
                                                <p:strVal val="#ppt_w"/>
                                              </p:val>
                                            </p:tav>
                                          </p:tavLst>
                                        </p:anim>
                                        <p:anim calcmode="lin" valueType="num">
                                          <p:cBhvr>
                                            <p:cTn id="111" dur="500" fill="hold"/>
                                            <p:tgtEl>
                                              <p:spTgt spid="301"/>
                                            </p:tgtEl>
                                            <p:attrNameLst>
                                              <p:attrName>ppt_h</p:attrName>
                                            </p:attrNameLst>
                                          </p:cBhvr>
                                          <p:tavLst>
                                            <p:tav tm="0">
                                              <p:val>
                                                <p:fltVal val="0"/>
                                              </p:val>
                                            </p:tav>
                                            <p:tav tm="100000">
                                              <p:val>
                                                <p:strVal val="#ppt_h"/>
                                              </p:val>
                                            </p:tav>
                                          </p:tavLst>
                                        </p:anim>
                                        <p:anim calcmode="lin" valueType="num">
                                          <p:cBhvr>
                                            <p:cTn id="112" dur="500" fill="hold"/>
                                            <p:tgtEl>
                                              <p:spTgt spid="301"/>
                                            </p:tgtEl>
                                            <p:attrNameLst>
                                              <p:attrName>style.rotation</p:attrName>
                                            </p:attrNameLst>
                                          </p:cBhvr>
                                          <p:tavLst>
                                            <p:tav tm="0">
                                              <p:val>
                                                <p:fltVal val="90"/>
                                              </p:val>
                                            </p:tav>
                                            <p:tav tm="100000">
                                              <p:val>
                                                <p:fltVal val="0"/>
                                              </p:val>
                                            </p:tav>
                                          </p:tavLst>
                                        </p:anim>
                                        <p:animEffect transition="in" filter="fade">
                                          <p:cBhvr>
                                            <p:cTn id="113" dur="500"/>
                                            <p:tgtEl>
                                              <p:spTgt spid="301"/>
                                            </p:tgtEl>
                                          </p:cBhvr>
                                        </p:animEffect>
                                      </p:childTnLst>
                                    </p:cTn>
                                  </p:par>
                                </p:childTnLst>
                              </p:cTn>
                            </p:par>
                            <p:par>
                              <p:cTn id="114" fill="hold">
                                <p:stCondLst>
                                  <p:cond delay="9150"/>
                                </p:stCondLst>
                                <p:childTnLst>
                                  <p:par>
                                    <p:cTn id="115" presetID="22" presetClass="entr" presetSubtype="8" fill="hold" grpId="0" nodeType="afterEffect">
                                      <p:stCondLst>
                                        <p:cond delay="0"/>
                                      </p:stCondLst>
                                      <p:childTnLst>
                                        <p:set>
                                          <p:cBhvr>
                                            <p:cTn id="116" dur="1" fill="hold">
                                              <p:stCondLst>
                                                <p:cond delay="0"/>
                                              </p:stCondLst>
                                            </p:cTn>
                                            <p:tgtEl>
                                              <p:spTgt spid="299"/>
                                            </p:tgtEl>
                                            <p:attrNameLst>
                                              <p:attrName>style.visibility</p:attrName>
                                            </p:attrNameLst>
                                          </p:cBhvr>
                                          <p:to>
                                            <p:strVal val="visible"/>
                                          </p:to>
                                        </p:set>
                                        <p:animEffect transition="in" filter="wipe(left)">
                                          <p:cBhvr>
                                            <p:cTn id="117" dur="500"/>
                                            <p:tgtEl>
                                              <p:spTgt spid="299"/>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300"/>
                                            </p:tgtEl>
                                            <p:attrNameLst>
                                              <p:attrName>style.visibility</p:attrName>
                                            </p:attrNameLst>
                                          </p:cBhvr>
                                          <p:to>
                                            <p:strVal val="visible"/>
                                          </p:to>
                                        </p:set>
                                        <p:animEffect transition="in" filter="wipe(right)">
                                          <p:cBhvr>
                                            <p:cTn id="120" dur="750"/>
                                            <p:tgtEl>
                                              <p:spTgt spid="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 grpId="0"/>
          <p:bldP spid="262" grpId="0"/>
          <p:bldP spid="263" grpId="0"/>
          <p:bldP spid="264" grpId="0"/>
          <p:bldP spid="265" grpId="0" animBg="1"/>
          <p:bldP spid="266" grpId="0"/>
          <p:bldP spid="267" grpId="0"/>
          <p:bldP spid="271" grpId="0"/>
          <p:bldP spid="272" grpId="0"/>
          <p:bldP spid="285" grpId="0"/>
          <p:bldP spid="286" grpId="0"/>
          <p:bldP spid="299" grpId="0"/>
          <p:bldP spid="300" grpId="0"/>
          <p:bldP spid="81"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40" name="组合 39"/>
          <p:cNvGrpSpPr/>
          <p:nvPr/>
        </p:nvGrpSpPr>
        <p:grpSpPr>
          <a:xfrm>
            <a:off x="460199" y="1484583"/>
            <a:ext cx="2852063" cy="2708793"/>
            <a:chOff x="613598" y="2019122"/>
            <a:chExt cx="3802751" cy="3611724"/>
          </a:xfrm>
        </p:grpSpPr>
        <p:grpSp>
          <p:nvGrpSpPr>
            <p:cNvPr id="70" name="组合 69"/>
            <p:cNvGrpSpPr/>
            <p:nvPr/>
          </p:nvGrpSpPr>
          <p:grpSpPr>
            <a:xfrm>
              <a:off x="613598" y="2019122"/>
              <a:ext cx="3802751" cy="3611724"/>
              <a:chOff x="613599" y="2019122"/>
              <a:chExt cx="2717800" cy="2581274"/>
            </a:xfrm>
          </p:grpSpPr>
          <p:sp>
            <p:nvSpPr>
              <p:cNvPr id="72" name="Rectangle 10"/>
              <p:cNvSpPr>
                <a:spLocks noChangeArrowheads="1"/>
              </p:cNvSpPr>
              <p:nvPr/>
            </p:nvSpPr>
            <p:spPr bwMode="auto">
              <a:xfrm rot="10800000" flipV="1">
                <a:off x="862842" y="2019122"/>
                <a:ext cx="2217737" cy="2197100"/>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73" name="AutoShape 11"/>
              <p:cNvSpPr>
                <a:spLocks noChangeArrowheads="1"/>
              </p:cNvSpPr>
              <p:nvPr/>
            </p:nvSpPr>
            <p:spPr bwMode="auto">
              <a:xfrm rot="10800000">
                <a:off x="613599" y="4270196"/>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0070C0"/>
                  </a:gs>
                  <a:gs pos="2000">
                    <a:srgbClr val="01ACBE">
                      <a:alpha val="0"/>
                    </a:srgbClr>
                  </a:gs>
                </a:gsLst>
                <a:lin ang="5400000" scaled="0"/>
              </a:gradFill>
              <a:ln>
                <a:noFill/>
              </a:ln>
              <a:effectLst/>
            </p:spPr>
            <p:txBody>
              <a:bodyPr wrap="none" anchor="ctr"/>
              <a:lstStyle/>
              <a:p>
                <a:pPr defTabSz="685783">
                  <a:defRPr/>
                </a:pPr>
                <a:endParaRPr lang="zh-CN" altLang="en-US" kern="0" dirty="0">
                  <a:solidFill>
                    <a:sysClr val="windowText" lastClr="000000"/>
                  </a:solidFill>
                  <a:latin typeface="Impact" pitchFamily="34" charset="0"/>
                  <a:ea typeface="微软雅黑" pitchFamily="34" charset="-122"/>
                </a:endParaRPr>
              </a:p>
            </p:txBody>
          </p:sp>
        </p:grpSp>
        <p:pic>
          <p:nvPicPr>
            <p:cNvPr id="7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590" r="4890"/>
            <a:stretch/>
          </p:blipFill>
          <p:spPr bwMode="auto">
            <a:xfrm>
              <a:off x="1078450" y="2129153"/>
              <a:ext cx="2840405" cy="2845353"/>
            </a:xfrm>
            <a:prstGeom prst="rect">
              <a:avLst/>
            </a:prstGeom>
            <a:noFill/>
            <a:ln>
              <a:noFill/>
            </a:ln>
            <a:effectLst>
              <a:innerShdw blurRad="114300">
                <a:prstClr val="black"/>
              </a:inn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4" name="矩形 73"/>
          <p:cNvSpPr/>
          <p:nvPr/>
        </p:nvSpPr>
        <p:spPr>
          <a:xfrm>
            <a:off x="4018925" y="1276531"/>
            <a:ext cx="4784457" cy="2743589"/>
          </a:xfrm>
          <a:prstGeom prst="rect">
            <a:avLst/>
          </a:prstGeom>
          <a:solidFill>
            <a:srgbClr val="0070C0"/>
          </a:solidFill>
          <a:ln w="34925">
            <a:solidFill>
              <a:schemeClr val="bg1">
                <a:lumMod val="95000"/>
              </a:schemeClr>
            </a:solidFill>
          </a:ln>
          <a:effectLst>
            <a:innerShdw blurRad="317500" dist="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5" name="Rectangle 12"/>
          <p:cNvSpPr/>
          <p:nvPr/>
        </p:nvSpPr>
        <p:spPr>
          <a:xfrm>
            <a:off x="4767511" y="1585784"/>
            <a:ext cx="3897516" cy="2100575"/>
          </a:xfrm>
          <a:prstGeom prst="rect">
            <a:avLst/>
          </a:prstGeom>
        </p:spPr>
        <p:txBody>
          <a:bodyPr wrap="square" lIns="68580" tIns="34290" rIns="68580" bIns="34290">
            <a:spAutoFit/>
          </a:bodyPr>
          <a:lstStyle/>
          <a:p>
            <a:pPr latinLnBrk="1">
              <a:lnSpc>
                <a:spcPct val="150000"/>
              </a:lnSpc>
            </a:pPr>
            <a:r>
              <a:rPr lang="zh-CN" altLang="en-US" sz="1100" dirty="0">
                <a:solidFill>
                  <a:schemeClr val="bg1"/>
                </a:solidFill>
              </a:rPr>
              <a:t>        演讲结束语最常用的方式，就是用极其精练的语言，总结收拢全篇的主要内容，概括和强化主题思想。这种结尾，扼要地总结演讲内容，能起到提醒、强调的作用，给听众留下完整的总体印象。除非演讲非常简短，否则建议你在结尾中清晰陈述你的主题和主要思想。</a:t>
            </a:r>
          </a:p>
          <a:p>
            <a:pPr latinLnBrk="1">
              <a:lnSpc>
                <a:spcPct val="150000"/>
              </a:lnSpc>
            </a:pPr>
            <a:r>
              <a:rPr lang="zh-CN" altLang="en-US" sz="1100" dirty="0">
                <a:solidFill>
                  <a:schemeClr val="bg1"/>
                </a:solidFill>
              </a:rPr>
              <a:t>　　演讲者在演讲中，为了阐述自己的观点和主张，往往利用一切手段，从正面、反面和侧面等各个方面来进行分析和论证。到了结尾处，就应总结全篇，突出重点，深化主题。</a:t>
            </a:r>
          </a:p>
        </p:txBody>
      </p:sp>
      <p:grpSp>
        <p:nvGrpSpPr>
          <p:cNvPr id="76" name="组合 75"/>
          <p:cNvGrpSpPr/>
          <p:nvPr/>
        </p:nvGrpSpPr>
        <p:grpSpPr>
          <a:xfrm>
            <a:off x="3312262" y="1059582"/>
            <a:ext cx="1416554" cy="3155641"/>
            <a:chOff x="4416349" y="1786276"/>
            <a:chExt cx="1888739" cy="4207521"/>
          </a:xfrm>
        </p:grpSpPr>
        <p:sp>
          <p:nvSpPr>
            <p:cNvPr id="77" name="椭圆 76"/>
            <p:cNvSpPr/>
            <p:nvPr/>
          </p:nvSpPr>
          <p:spPr>
            <a:xfrm>
              <a:off x="4416349" y="1786276"/>
              <a:ext cx="1888739" cy="4203787"/>
            </a:xfrm>
            <a:prstGeom prst="ellipse">
              <a:avLst/>
            </a:prstGeom>
            <a:gradFill flip="none" rotWithShape="1">
              <a:gsLst>
                <a:gs pos="84000">
                  <a:schemeClr val="tx1">
                    <a:lumMod val="65000"/>
                    <a:lumOff val="35000"/>
                    <a:alpha val="55000"/>
                  </a:schemeClr>
                </a:gs>
                <a:gs pos="43000">
                  <a:schemeClr val="bg1">
                    <a:lumMod val="75000"/>
                  </a:scheme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4614199" y="1786278"/>
              <a:ext cx="1493039" cy="4207519"/>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5008601" y="3385383"/>
              <a:ext cx="745082" cy="657806"/>
              <a:chOff x="1000456" y="3959521"/>
              <a:chExt cx="745082" cy="657806"/>
            </a:xfrm>
            <a:solidFill>
              <a:srgbClr val="0070C0"/>
            </a:solidFill>
          </p:grpSpPr>
          <p:sp>
            <p:nvSpPr>
              <p:cNvPr id="80" name="Oval 423"/>
              <p:cNvSpPr>
                <a:spLocks noChangeArrowheads="1"/>
              </p:cNvSpPr>
              <p:nvPr/>
            </p:nvSpPr>
            <p:spPr bwMode="auto">
              <a:xfrm>
                <a:off x="1559448" y="4046795"/>
                <a:ext cx="173829" cy="201237"/>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24"/>
              <p:cNvSpPr>
                <a:spLocks/>
              </p:cNvSpPr>
              <p:nvPr/>
            </p:nvSpPr>
            <p:spPr bwMode="auto">
              <a:xfrm>
                <a:off x="1523384" y="4254524"/>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5"/>
              <p:cNvSpPr>
                <a:spLocks/>
              </p:cNvSpPr>
              <p:nvPr/>
            </p:nvSpPr>
            <p:spPr bwMode="auto">
              <a:xfrm>
                <a:off x="1185825" y="4438450"/>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26"/>
              <p:cNvSpPr>
                <a:spLocks/>
              </p:cNvSpPr>
              <p:nvPr/>
            </p:nvSpPr>
            <p:spPr bwMode="auto">
              <a:xfrm>
                <a:off x="1231987" y="4138398"/>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Oval 427"/>
              <p:cNvSpPr>
                <a:spLocks noChangeArrowheads="1"/>
              </p:cNvSpPr>
              <p:nvPr/>
            </p:nvSpPr>
            <p:spPr bwMode="auto">
              <a:xfrm>
                <a:off x="1301951" y="3959521"/>
                <a:ext cx="143535" cy="167337"/>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28"/>
              <p:cNvSpPr>
                <a:spLocks/>
              </p:cNvSpPr>
              <p:nvPr/>
            </p:nvSpPr>
            <p:spPr bwMode="auto">
              <a:xfrm>
                <a:off x="1000456" y="4253081"/>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Oval 429"/>
              <p:cNvSpPr>
                <a:spLocks noChangeArrowheads="1"/>
              </p:cNvSpPr>
              <p:nvPr/>
            </p:nvSpPr>
            <p:spPr bwMode="auto">
              <a:xfrm>
                <a:off x="1011996" y="4044631"/>
                <a:ext cx="173829" cy="203401"/>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95647985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 presetClass="entr" presetSubtype="1" accel="50000" fill="hold" nodeType="afterEffect" p14:presetBounceEnd="50000">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14:bounceEnd="50000">
                                          <p:cBhvr additive="base">
                                            <p:cTn id="11"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barn(outHorizontal)">
                                          <p:cBhvr>
                                            <p:cTn id="16" dur="500"/>
                                            <p:tgtEl>
                                              <p:spTgt spid="7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wipe(left)">
                                          <p:cBhvr>
                                            <p:cTn id="20" dur="500"/>
                                            <p:tgtEl>
                                              <p:spTgt spid="7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75"/>
                                            </p:tgtEl>
                                            <p:attrNameLst>
                                              <p:attrName>style.visibility</p:attrName>
                                            </p:attrNameLst>
                                          </p:cBhvr>
                                          <p:to>
                                            <p:strVal val="visible"/>
                                          </p:to>
                                        </p:set>
                                        <p:anim calcmode="lin" valueType="num">
                                          <p:cBhvr>
                                            <p:cTn id="24"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75"/>
                                            </p:tgtEl>
                                            <p:attrNameLst>
                                              <p:attrName>ppt_y</p:attrName>
                                            </p:attrNameLst>
                                          </p:cBhvr>
                                          <p:tavLst>
                                            <p:tav tm="0">
                                              <p:val>
                                                <p:strVal val="#ppt_y"/>
                                              </p:val>
                                            </p:tav>
                                            <p:tav tm="100000">
                                              <p:val>
                                                <p:strVal val="#ppt_y"/>
                                              </p:val>
                                            </p:tav>
                                          </p:tavLst>
                                        </p:anim>
                                        <p:anim calcmode="lin" valueType="num">
                                          <p:cBhvr>
                                            <p:cTn id="26"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4" grpId="0" animBg="1"/>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 presetClass="entr" presetSubtype="1" accel="5000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barn(outHorizontal)">
                                          <p:cBhvr>
                                            <p:cTn id="16" dur="500"/>
                                            <p:tgtEl>
                                              <p:spTgt spid="7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wipe(left)">
                                          <p:cBhvr>
                                            <p:cTn id="20" dur="500"/>
                                            <p:tgtEl>
                                              <p:spTgt spid="7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75"/>
                                            </p:tgtEl>
                                            <p:attrNameLst>
                                              <p:attrName>style.visibility</p:attrName>
                                            </p:attrNameLst>
                                          </p:cBhvr>
                                          <p:to>
                                            <p:strVal val="visible"/>
                                          </p:to>
                                        </p:set>
                                        <p:anim calcmode="lin" valueType="num">
                                          <p:cBhvr>
                                            <p:cTn id="24"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75"/>
                                            </p:tgtEl>
                                            <p:attrNameLst>
                                              <p:attrName>ppt_y</p:attrName>
                                            </p:attrNameLst>
                                          </p:cBhvr>
                                          <p:tavLst>
                                            <p:tav tm="0">
                                              <p:val>
                                                <p:strVal val="#ppt_y"/>
                                              </p:val>
                                            </p:tav>
                                            <p:tav tm="100000">
                                              <p:val>
                                                <p:strVal val="#ppt_y"/>
                                              </p:val>
                                            </p:tav>
                                          </p:tavLst>
                                        </p:anim>
                                        <p:anim calcmode="lin" valueType="num">
                                          <p:cBhvr>
                                            <p:cTn id="26"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4" grpId="0" animBg="1"/>
          <p:bldP spid="75"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476" y="789783"/>
            <a:ext cx="5824740" cy="3438151"/>
          </a:xfrm>
          <a:prstGeom prst="rect">
            <a:avLst/>
          </a:prstGeom>
        </p:spPr>
      </p:pic>
      <p:pic>
        <p:nvPicPr>
          <p:cNvPr id="22" name="Picture 6" descr="I:\14优设\我图网资料\PPT\01\首页-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56056" y="483518"/>
            <a:ext cx="4007966" cy="1808104"/>
          </a:xfrm>
          <a:prstGeom prst="rect">
            <a:avLst/>
          </a:prstGeom>
          <a:noFill/>
          <a:extLst>
            <a:ext uri="{909E8E84-426E-40DD-AFC4-6F175D3DCCD1}">
              <a14:hiddenFill xmlns:a14="http://schemas.microsoft.com/office/drawing/2010/main">
                <a:solidFill>
                  <a:srgbClr val="FFFFFF"/>
                </a:solidFill>
              </a14:hiddenFill>
            </a:ext>
          </a:extLst>
        </p:spPr>
      </p:pic>
      <p:sp>
        <p:nvSpPr>
          <p:cNvPr id="61" name="TextBox 60"/>
          <p:cNvSpPr txBox="1"/>
          <p:nvPr/>
        </p:nvSpPr>
        <p:spPr>
          <a:xfrm>
            <a:off x="4452113" y="2427734"/>
            <a:ext cx="3216231" cy="992561"/>
          </a:xfrm>
          <a:prstGeom prst="rect">
            <a:avLst/>
          </a:prstGeom>
          <a:noFill/>
        </p:spPr>
        <p:txBody>
          <a:bodyPr wrap="none" lIns="68563" tIns="34281" rIns="68563" bIns="34281">
            <a:spAutoFit/>
          </a:bodyPr>
          <a:lstStyle/>
          <a:p>
            <a:pPr fontAlgn="base">
              <a:spcBef>
                <a:spcPct val="0"/>
              </a:spcBef>
              <a:spcAft>
                <a:spcPct val="0"/>
              </a:spcAft>
              <a:defRPr/>
            </a:pPr>
            <a:r>
              <a:rPr lang="zh-CN" altLang="en-US" sz="6000" b="1" dirty="0">
                <a:solidFill>
                  <a:schemeClr val="bg1"/>
                </a:solidFill>
                <a:latin typeface="微软雅黑" pitchFamily="34" charset="-122"/>
                <a:ea typeface="微软雅黑" pitchFamily="34" charset="-122"/>
              </a:rPr>
              <a:t>谢谢观看</a:t>
            </a:r>
          </a:p>
        </p:txBody>
      </p:sp>
    </p:spTree>
    <p:extLst>
      <p:ext uri="{BB962C8B-B14F-4D97-AF65-F5344CB8AC3E}">
        <p14:creationId xmlns:p14="http://schemas.microsoft.com/office/powerpoint/2010/main" val="172415683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32" presetClass="emph" presetSubtype="0" fill="hold" nodeType="afterEffect">
                                  <p:stCondLst>
                                    <p:cond delay="0"/>
                                  </p:stCondLst>
                                  <p:childTnLst>
                                    <p:animRot by="120000">
                                      <p:cBhvr>
                                        <p:cTn id="11" dur="100" fill="hold">
                                          <p:stCondLst>
                                            <p:cond delay="0"/>
                                          </p:stCondLst>
                                        </p:cTn>
                                        <p:tgtEl>
                                          <p:spTgt spid="22"/>
                                        </p:tgtEl>
                                        <p:attrNameLst>
                                          <p:attrName>r</p:attrName>
                                        </p:attrNameLst>
                                      </p:cBhvr>
                                    </p:animRot>
                                    <p:animRot by="-240000">
                                      <p:cBhvr>
                                        <p:cTn id="12" dur="200" fill="hold">
                                          <p:stCondLst>
                                            <p:cond delay="200"/>
                                          </p:stCondLst>
                                        </p:cTn>
                                        <p:tgtEl>
                                          <p:spTgt spid="22"/>
                                        </p:tgtEl>
                                        <p:attrNameLst>
                                          <p:attrName>r</p:attrName>
                                        </p:attrNameLst>
                                      </p:cBhvr>
                                    </p:animRot>
                                    <p:animRot by="240000">
                                      <p:cBhvr>
                                        <p:cTn id="13" dur="200" fill="hold">
                                          <p:stCondLst>
                                            <p:cond delay="400"/>
                                          </p:stCondLst>
                                        </p:cTn>
                                        <p:tgtEl>
                                          <p:spTgt spid="22"/>
                                        </p:tgtEl>
                                        <p:attrNameLst>
                                          <p:attrName>r</p:attrName>
                                        </p:attrNameLst>
                                      </p:cBhvr>
                                    </p:animRot>
                                    <p:animRot by="-240000">
                                      <p:cBhvr>
                                        <p:cTn id="14" dur="200" fill="hold">
                                          <p:stCondLst>
                                            <p:cond delay="600"/>
                                          </p:stCondLst>
                                        </p:cTn>
                                        <p:tgtEl>
                                          <p:spTgt spid="22"/>
                                        </p:tgtEl>
                                        <p:attrNameLst>
                                          <p:attrName>r</p:attrName>
                                        </p:attrNameLst>
                                      </p:cBhvr>
                                    </p:animRot>
                                    <p:animRot by="120000">
                                      <p:cBhvr>
                                        <p:cTn id="15" dur="200" fill="hold">
                                          <p:stCondLst>
                                            <p:cond delay="800"/>
                                          </p:stCondLst>
                                        </p:cTn>
                                        <p:tgtEl>
                                          <p:spTgt spid="22"/>
                                        </p:tgtEl>
                                        <p:attrNameLst>
                                          <p:attrName>r</p:attrName>
                                        </p:attrNameLst>
                                      </p:cBhvr>
                                    </p:animRot>
                                  </p:childTnLst>
                                </p:cTn>
                              </p:par>
                            </p:childTnLst>
                          </p:cTn>
                        </p:par>
                        <p:par>
                          <p:cTn id="16" fill="hold">
                            <p:stCondLst>
                              <p:cond delay="2000"/>
                            </p:stCondLst>
                            <p:childTnLst>
                              <p:par>
                                <p:cTn id="17" presetID="2" presetClass="entr" presetSubtype="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2000" fill="hold"/>
                                        <p:tgtEl>
                                          <p:spTgt spid="6"/>
                                        </p:tgtEl>
                                        <p:attrNameLst>
                                          <p:attrName>ppt_x</p:attrName>
                                        </p:attrNameLst>
                                      </p:cBhvr>
                                      <p:tavLst>
                                        <p:tav tm="0">
                                          <p:val>
                                            <p:strVal val="1+#ppt_w/2"/>
                                          </p:val>
                                        </p:tav>
                                        <p:tav tm="100000">
                                          <p:val>
                                            <p:strVal val="#ppt_x"/>
                                          </p:val>
                                        </p:tav>
                                      </p:tavLst>
                                    </p:anim>
                                    <p:anim calcmode="lin" valueType="num">
                                      <p:cBhvr additive="base">
                                        <p:cTn id="20" dur="20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4000"/>
                            </p:stCondLst>
                            <p:childTnLst>
                              <p:par>
                                <p:cTn id="22" presetID="22" presetClass="entr" presetSubtype="8" fill="hold" nodeType="afterEffect">
                                  <p:stCondLst>
                                    <p:cond delay="0"/>
                                  </p:stCondLst>
                                  <p:childTnLst>
                                    <p:set>
                                      <p:cBhvr>
                                        <p:cTn id="23" dur="1" fill="hold">
                                          <p:stCondLst>
                                            <p:cond delay="0"/>
                                          </p:stCondLst>
                                        </p:cTn>
                                        <p:tgtEl>
                                          <p:spTgt spid="61">
                                            <p:txEl>
                                              <p:pRg st="0" end="0"/>
                                            </p:txEl>
                                          </p:spTgt>
                                        </p:tgtEl>
                                        <p:attrNameLst>
                                          <p:attrName>style.visibility</p:attrName>
                                        </p:attrNameLst>
                                      </p:cBhvr>
                                      <p:to>
                                        <p:strVal val="visible"/>
                                      </p:to>
                                    </p:set>
                                    <p:animEffect transition="in" filter="wipe(left)">
                                      <p:cBhvr>
                                        <p:cTn id="24" dur="500"/>
                                        <p:tgtEl>
                                          <p:spTgt spid="6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a:spLocks noChangeArrowheads="1"/>
          </p:cNvSpPr>
          <p:nvPr/>
        </p:nvSpPr>
        <p:spPr bwMode="auto">
          <a:xfrm>
            <a:off x="515547" y="987574"/>
            <a:ext cx="8166530" cy="62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spcBef>
                <a:spcPct val="0"/>
              </a:spcBef>
              <a:buNone/>
            </a:pPr>
            <a:r>
              <a:rPr lang="zh-CN" altLang="en-US" dirty="0" smtClean="0">
                <a:solidFill>
                  <a:schemeClr val="tx1">
                    <a:lumMod val="75000"/>
                    <a:lumOff val="25000"/>
                  </a:schemeClr>
                </a:solidFill>
                <a:latin typeface="微软雅黑" pitchFamily="34" charset="-122"/>
                <a:ea typeface="微软雅黑" pitchFamily="34" charset="-122"/>
              </a:rPr>
              <a:t>       您</a:t>
            </a:r>
            <a:r>
              <a:rPr lang="zh-CN" altLang="en-US" dirty="0">
                <a:solidFill>
                  <a:schemeClr val="tx1">
                    <a:lumMod val="75000"/>
                    <a:lumOff val="25000"/>
                  </a:schemeClr>
                </a:solidFill>
                <a:latin typeface="微软雅黑" pitchFamily="34" charset="-122"/>
                <a:ea typeface="微软雅黑" pitchFamily="34" charset="-122"/>
              </a:rPr>
              <a:t>的内容打在这里</a:t>
            </a:r>
            <a:r>
              <a:rPr lang="zh-CN" altLang="en-US" dirty="0" smtClean="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或者通过复制您的文本后，在此框中选择粘贴，并选择只保留文字。您的内容打在这里，或者通过复制您的文本后，在此框中选择粘贴，并选择只保留文字</a:t>
            </a:r>
            <a:r>
              <a:rPr lang="zh-CN" altLang="en-US" dirty="0" smtClean="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您的内容打在</a:t>
            </a:r>
            <a:r>
              <a:rPr lang="zh-CN" altLang="en-US" dirty="0" smtClean="0">
                <a:solidFill>
                  <a:schemeClr val="tx1">
                    <a:lumMod val="75000"/>
                    <a:lumOff val="25000"/>
                  </a:schemeClr>
                </a:solidFill>
                <a:latin typeface="微软雅黑" pitchFamily="34" charset="-122"/>
                <a:ea typeface="微软雅黑" pitchFamily="34" charset="-122"/>
              </a:rPr>
              <a:t>这里</a:t>
            </a:r>
            <a:endParaRPr lang="zh-CN" altLang="en-US"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6" name="矩形 65"/>
          <p:cNvSpPr/>
          <p:nvPr/>
        </p:nvSpPr>
        <p:spPr>
          <a:xfrm>
            <a:off x="515547" y="2016373"/>
            <a:ext cx="2657219" cy="2661694"/>
          </a:xfrm>
          <a:prstGeom prst="rect">
            <a:avLst/>
          </a:prstGeom>
          <a:blipFill>
            <a:blip r:embed="rId3"/>
            <a:srcRect/>
            <a:stretch>
              <a:fillRect l="-15532" r="-15532"/>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7" name="组合 66"/>
          <p:cNvGrpSpPr/>
          <p:nvPr/>
        </p:nvGrpSpPr>
        <p:grpSpPr>
          <a:xfrm>
            <a:off x="3461289" y="2083670"/>
            <a:ext cx="593961" cy="593961"/>
            <a:chOff x="4589983" y="2663795"/>
            <a:chExt cx="877102" cy="877102"/>
          </a:xfrm>
        </p:grpSpPr>
        <p:grpSp>
          <p:nvGrpSpPr>
            <p:cNvPr id="68" name="组合 67"/>
            <p:cNvGrpSpPr/>
            <p:nvPr/>
          </p:nvGrpSpPr>
          <p:grpSpPr>
            <a:xfrm>
              <a:off x="4589983" y="2663795"/>
              <a:ext cx="877102" cy="877102"/>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81" name="椭圆 80"/>
              <p:cNvSpPr/>
              <p:nvPr/>
            </p:nvSpPr>
            <p:spPr>
              <a:xfrm>
                <a:off x="523939" y="883241"/>
                <a:ext cx="3562221" cy="356222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69" name="组合 68"/>
            <p:cNvGrpSpPr/>
            <p:nvPr/>
          </p:nvGrpSpPr>
          <p:grpSpPr>
            <a:xfrm>
              <a:off x="4690436" y="2865050"/>
              <a:ext cx="567894" cy="535099"/>
              <a:chOff x="4832350" y="1028700"/>
              <a:chExt cx="522288" cy="492126"/>
            </a:xfrm>
            <a:solidFill>
              <a:srgbClr val="0070C0"/>
            </a:solidFill>
          </p:grpSpPr>
          <p:sp>
            <p:nvSpPr>
              <p:cNvPr id="70" name="Freeform 15"/>
              <p:cNvSpPr>
                <a:spLocks/>
              </p:cNvSpPr>
              <p:nvPr/>
            </p:nvSpPr>
            <p:spPr bwMode="auto">
              <a:xfrm>
                <a:off x="4916488" y="1176338"/>
                <a:ext cx="306388" cy="266700"/>
              </a:xfrm>
              <a:custGeom>
                <a:avLst/>
                <a:gdLst>
                  <a:gd name="T0" fmla="*/ 14 w 81"/>
                  <a:gd name="T1" fmla="*/ 0 h 71"/>
                  <a:gd name="T2" fmla="*/ 7 w 81"/>
                  <a:gd name="T3" fmla="*/ 2 h 71"/>
                  <a:gd name="T4" fmla="*/ 28 w 81"/>
                  <a:gd name="T5" fmla="*/ 48 h 71"/>
                  <a:gd name="T6" fmla="*/ 68 w 81"/>
                  <a:gd name="T7" fmla="*/ 71 h 71"/>
                  <a:gd name="T8" fmla="*/ 74 w 81"/>
                  <a:gd name="T9" fmla="*/ 69 h 71"/>
                  <a:gd name="T10" fmla="*/ 56 w 81"/>
                  <a:gd name="T11" fmla="*/ 25 h 71"/>
                  <a:gd name="T12" fmla="*/ 53 w 81"/>
                  <a:gd name="T13" fmla="*/ 29 h 71"/>
                  <a:gd name="T14" fmla="*/ 56 w 81"/>
                  <a:gd name="T15" fmla="*/ 33 h 71"/>
                  <a:gd name="T16" fmla="*/ 57 w 81"/>
                  <a:gd name="T17" fmla="*/ 34 h 71"/>
                  <a:gd name="T18" fmla="*/ 57 w 81"/>
                  <a:gd name="T19" fmla="*/ 34 h 71"/>
                  <a:gd name="T20" fmla="*/ 65 w 81"/>
                  <a:gd name="T21" fmla="*/ 60 h 71"/>
                  <a:gd name="T22" fmla="*/ 60 w 81"/>
                  <a:gd name="T23" fmla="*/ 62 h 71"/>
                  <a:gd name="T24" fmla="*/ 32 w 81"/>
                  <a:gd name="T25" fmla="*/ 45 h 71"/>
                  <a:gd name="T26" fmla="*/ 16 w 81"/>
                  <a:gd name="T27" fmla="*/ 11 h 71"/>
                  <a:gd name="T28" fmla="*/ 21 w 81"/>
                  <a:gd name="T29" fmla="*/ 9 h 71"/>
                  <a:gd name="T30" fmla="*/ 43 w 81"/>
                  <a:gd name="T31" fmla="*/ 20 h 71"/>
                  <a:gd name="T32" fmla="*/ 43 w 81"/>
                  <a:gd name="T33" fmla="*/ 19 h 71"/>
                  <a:gd name="T34" fmla="*/ 43 w 81"/>
                  <a:gd name="T35" fmla="*/ 20 h 71"/>
                  <a:gd name="T36" fmla="*/ 48 w 81"/>
                  <a:gd name="T37" fmla="*/ 24 h 71"/>
                  <a:gd name="T38" fmla="*/ 51 w 81"/>
                  <a:gd name="T39" fmla="*/ 20 h 71"/>
                  <a:gd name="T40" fmla="*/ 14 w 81"/>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71">
                    <a:moveTo>
                      <a:pt x="14" y="0"/>
                    </a:moveTo>
                    <a:cubicBezTo>
                      <a:pt x="11" y="0"/>
                      <a:pt x="9" y="0"/>
                      <a:pt x="7" y="2"/>
                    </a:cubicBezTo>
                    <a:cubicBezTo>
                      <a:pt x="0" y="9"/>
                      <a:pt x="10" y="30"/>
                      <a:pt x="28" y="48"/>
                    </a:cubicBezTo>
                    <a:cubicBezTo>
                      <a:pt x="42" y="63"/>
                      <a:pt x="58" y="71"/>
                      <a:pt x="68" y="71"/>
                    </a:cubicBezTo>
                    <a:cubicBezTo>
                      <a:pt x="70" y="71"/>
                      <a:pt x="73" y="71"/>
                      <a:pt x="74" y="69"/>
                    </a:cubicBezTo>
                    <a:cubicBezTo>
                      <a:pt x="81" y="62"/>
                      <a:pt x="73" y="43"/>
                      <a:pt x="56" y="25"/>
                    </a:cubicBezTo>
                    <a:cubicBezTo>
                      <a:pt x="53" y="29"/>
                      <a:pt x="53" y="29"/>
                      <a:pt x="53" y="29"/>
                    </a:cubicBezTo>
                    <a:cubicBezTo>
                      <a:pt x="54" y="30"/>
                      <a:pt x="55" y="32"/>
                      <a:pt x="56" y="33"/>
                    </a:cubicBezTo>
                    <a:cubicBezTo>
                      <a:pt x="57" y="34"/>
                      <a:pt x="57" y="34"/>
                      <a:pt x="57" y="34"/>
                    </a:cubicBezTo>
                    <a:cubicBezTo>
                      <a:pt x="57" y="34"/>
                      <a:pt x="57" y="34"/>
                      <a:pt x="57" y="34"/>
                    </a:cubicBezTo>
                    <a:cubicBezTo>
                      <a:pt x="66" y="45"/>
                      <a:pt x="70" y="56"/>
                      <a:pt x="65" y="60"/>
                    </a:cubicBezTo>
                    <a:cubicBezTo>
                      <a:pt x="64" y="61"/>
                      <a:pt x="62" y="62"/>
                      <a:pt x="60" y="62"/>
                    </a:cubicBezTo>
                    <a:cubicBezTo>
                      <a:pt x="53" y="62"/>
                      <a:pt x="42" y="55"/>
                      <a:pt x="32" y="45"/>
                    </a:cubicBezTo>
                    <a:cubicBezTo>
                      <a:pt x="18" y="31"/>
                      <a:pt x="11" y="16"/>
                      <a:pt x="16" y="11"/>
                    </a:cubicBezTo>
                    <a:cubicBezTo>
                      <a:pt x="18" y="10"/>
                      <a:pt x="19" y="9"/>
                      <a:pt x="21" y="9"/>
                    </a:cubicBezTo>
                    <a:cubicBezTo>
                      <a:pt x="27" y="9"/>
                      <a:pt x="35" y="13"/>
                      <a:pt x="43" y="20"/>
                    </a:cubicBezTo>
                    <a:cubicBezTo>
                      <a:pt x="43" y="19"/>
                      <a:pt x="43" y="19"/>
                      <a:pt x="43" y="19"/>
                    </a:cubicBezTo>
                    <a:cubicBezTo>
                      <a:pt x="43" y="20"/>
                      <a:pt x="43" y="20"/>
                      <a:pt x="43" y="20"/>
                    </a:cubicBezTo>
                    <a:cubicBezTo>
                      <a:pt x="45" y="21"/>
                      <a:pt x="46" y="23"/>
                      <a:pt x="48" y="24"/>
                    </a:cubicBezTo>
                    <a:cubicBezTo>
                      <a:pt x="51" y="20"/>
                      <a:pt x="51" y="20"/>
                      <a:pt x="51" y="20"/>
                    </a:cubicBezTo>
                    <a:cubicBezTo>
                      <a:pt x="37" y="8"/>
                      <a:pt x="23" y="0"/>
                      <a:pt x="14" y="0"/>
                    </a:cubicBez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6"/>
              <p:cNvSpPr>
                <a:spLocks/>
              </p:cNvSpPr>
              <p:nvPr/>
            </p:nvSpPr>
            <p:spPr bwMode="auto">
              <a:xfrm>
                <a:off x="4832350" y="1141413"/>
                <a:ext cx="404813" cy="379413"/>
              </a:xfrm>
              <a:custGeom>
                <a:avLst/>
                <a:gdLst>
                  <a:gd name="T0" fmla="*/ 12 w 107"/>
                  <a:gd name="T1" fmla="*/ 0 h 101"/>
                  <a:gd name="T2" fmla="*/ 10 w 107"/>
                  <a:gd name="T3" fmla="*/ 1 h 101"/>
                  <a:gd name="T4" fmla="*/ 40 w 107"/>
                  <a:gd name="T5" fmla="*/ 68 h 101"/>
                  <a:gd name="T6" fmla="*/ 96 w 107"/>
                  <a:gd name="T7" fmla="*/ 101 h 101"/>
                  <a:gd name="T8" fmla="*/ 106 w 107"/>
                  <a:gd name="T9" fmla="*/ 97 h 101"/>
                  <a:gd name="T10" fmla="*/ 107 w 107"/>
                  <a:gd name="T11" fmla="*/ 96 h 101"/>
                  <a:gd name="T12" fmla="*/ 99 w 107"/>
                  <a:gd name="T13" fmla="*/ 98 h 101"/>
                  <a:gd name="T14" fmla="*/ 43 w 107"/>
                  <a:gd name="T15" fmla="*/ 65 h 101"/>
                  <a:gd name="T16" fmla="*/ 12 w 107"/>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1">
                    <a:moveTo>
                      <a:pt x="12" y="0"/>
                    </a:moveTo>
                    <a:cubicBezTo>
                      <a:pt x="11" y="1"/>
                      <a:pt x="11" y="1"/>
                      <a:pt x="10" y="1"/>
                    </a:cubicBezTo>
                    <a:cubicBezTo>
                      <a:pt x="0" y="11"/>
                      <a:pt x="13" y="41"/>
                      <a:pt x="40" y="68"/>
                    </a:cubicBezTo>
                    <a:cubicBezTo>
                      <a:pt x="60" y="88"/>
                      <a:pt x="83" y="101"/>
                      <a:pt x="96" y="101"/>
                    </a:cubicBezTo>
                    <a:cubicBezTo>
                      <a:pt x="100" y="101"/>
                      <a:pt x="104" y="100"/>
                      <a:pt x="106" y="97"/>
                    </a:cubicBezTo>
                    <a:cubicBezTo>
                      <a:pt x="106" y="97"/>
                      <a:pt x="107" y="96"/>
                      <a:pt x="107" y="96"/>
                    </a:cubicBezTo>
                    <a:cubicBezTo>
                      <a:pt x="105" y="97"/>
                      <a:pt x="102" y="98"/>
                      <a:pt x="99" y="98"/>
                    </a:cubicBezTo>
                    <a:cubicBezTo>
                      <a:pt x="86" y="98"/>
                      <a:pt x="63" y="85"/>
                      <a:pt x="43" y="65"/>
                    </a:cubicBezTo>
                    <a:cubicBezTo>
                      <a:pt x="18" y="39"/>
                      <a:pt x="4" y="11"/>
                      <a:pt x="12" y="0"/>
                    </a:cubicBez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7"/>
              <p:cNvSpPr>
                <a:spLocks/>
              </p:cNvSpPr>
              <p:nvPr/>
            </p:nvSpPr>
            <p:spPr bwMode="auto">
              <a:xfrm>
                <a:off x="4848222" y="1119188"/>
                <a:ext cx="438150" cy="384175"/>
              </a:xfrm>
              <a:custGeom>
                <a:avLst/>
                <a:gdLst>
                  <a:gd name="T0" fmla="*/ 20 w 116"/>
                  <a:gd name="T1" fmla="*/ 0 h 102"/>
                  <a:gd name="T2" fmla="*/ 10 w 116"/>
                  <a:gd name="T3" fmla="*/ 3 h 102"/>
                  <a:gd name="T4" fmla="*/ 40 w 116"/>
                  <a:gd name="T5" fmla="*/ 69 h 102"/>
                  <a:gd name="T6" fmla="*/ 97 w 116"/>
                  <a:gd name="T7" fmla="*/ 102 h 102"/>
                  <a:gd name="T8" fmla="*/ 106 w 116"/>
                  <a:gd name="T9" fmla="*/ 99 h 102"/>
                  <a:gd name="T10" fmla="*/ 79 w 116"/>
                  <a:gd name="T11" fmla="*/ 35 h 102"/>
                  <a:gd name="T12" fmla="*/ 75 w 116"/>
                  <a:gd name="T13" fmla="*/ 39 h 102"/>
                  <a:gd name="T14" fmla="*/ 97 w 116"/>
                  <a:gd name="T15" fmla="*/ 89 h 102"/>
                  <a:gd name="T16" fmla="*/ 89 w 116"/>
                  <a:gd name="T17" fmla="*/ 92 h 102"/>
                  <a:gd name="T18" fmla="*/ 44 w 116"/>
                  <a:gd name="T19" fmla="*/ 66 h 102"/>
                  <a:gd name="T20" fmla="*/ 20 w 116"/>
                  <a:gd name="T21" fmla="*/ 13 h 102"/>
                  <a:gd name="T22" fmla="*/ 28 w 116"/>
                  <a:gd name="T23" fmla="*/ 10 h 102"/>
                  <a:gd name="T24" fmla="*/ 70 w 116"/>
                  <a:gd name="T25" fmla="*/ 34 h 102"/>
                  <a:gd name="T26" fmla="*/ 74 w 116"/>
                  <a:gd name="T27" fmla="*/ 30 h 102"/>
                  <a:gd name="T28" fmla="*/ 20 w 11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02">
                    <a:moveTo>
                      <a:pt x="20" y="0"/>
                    </a:moveTo>
                    <a:cubicBezTo>
                      <a:pt x="16" y="0"/>
                      <a:pt x="13" y="1"/>
                      <a:pt x="10" y="3"/>
                    </a:cubicBezTo>
                    <a:cubicBezTo>
                      <a:pt x="0" y="13"/>
                      <a:pt x="14" y="43"/>
                      <a:pt x="40" y="69"/>
                    </a:cubicBezTo>
                    <a:cubicBezTo>
                      <a:pt x="61" y="90"/>
                      <a:pt x="83" y="102"/>
                      <a:pt x="97" y="102"/>
                    </a:cubicBezTo>
                    <a:cubicBezTo>
                      <a:pt x="101" y="102"/>
                      <a:pt x="104" y="101"/>
                      <a:pt x="106" y="99"/>
                    </a:cubicBezTo>
                    <a:cubicBezTo>
                      <a:pt x="116" y="89"/>
                      <a:pt x="104" y="61"/>
                      <a:pt x="79" y="35"/>
                    </a:cubicBezTo>
                    <a:cubicBezTo>
                      <a:pt x="75" y="39"/>
                      <a:pt x="75" y="39"/>
                      <a:pt x="75" y="39"/>
                    </a:cubicBezTo>
                    <a:cubicBezTo>
                      <a:pt x="95" y="59"/>
                      <a:pt x="104" y="82"/>
                      <a:pt x="97" y="89"/>
                    </a:cubicBezTo>
                    <a:cubicBezTo>
                      <a:pt x="95" y="91"/>
                      <a:pt x="92" y="92"/>
                      <a:pt x="89" y="92"/>
                    </a:cubicBezTo>
                    <a:cubicBezTo>
                      <a:pt x="78" y="92"/>
                      <a:pt x="60" y="82"/>
                      <a:pt x="44" y="66"/>
                    </a:cubicBezTo>
                    <a:cubicBezTo>
                      <a:pt x="23" y="44"/>
                      <a:pt x="12" y="21"/>
                      <a:pt x="20" y="13"/>
                    </a:cubicBezTo>
                    <a:cubicBezTo>
                      <a:pt x="22" y="11"/>
                      <a:pt x="24" y="10"/>
                      <a:pt x="28" y="10"/>
                    </a:cubicBezTo>
                    <a:cubicBezTo>
                      <a:pt x="38" y="10"/>
                      <a:pt x="55" y="19"/>
                      <a:pt x="70" y="34"/>
                    </a:cubicBezTo>
                    <a:cubicBezTo>
                      <a:pt x="74" y="30"/>
                      <a:pt x="74" y="30"/>
                      <a:pt x="74" y="30"/>
                    </a:cubicBezTo>
                    <a:cubicBezTo>
                      <a:pt x="54" y="11"/>
                      <a:pt x="33" y="0"/>
                      <a:pt x="20" y="0"/>
                    </a:cubicBez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8"/>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9"/>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0"/>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1"/>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2"/>
              <p:cNvSpPr>
                <a:spLocks/>
              </p:cNvSpPr>
              <p:nvPr/>
            </p:nvSpPr>
            <p:spPr bwMode="auto">
              <a:xfrm>
                <a:off x="4987925" y="1235075"/>
                <a:ext cx="166688" cy="147638"/>
              </a:xfrm>
              <a:custGeom>
                <a:avLst/>
                <a:gdLst>
                  <a:gd name="T0" fmla="*/ 8 w 44"/>
                  <a:gd name="T1" fmla="*/ 0 h 39"/>
                  <a:gd name="T2" fmla="*/ 4 w 44"/>
                  <a:gd name="T3" fmla="*/ 1 h 39"/>
                  <a:gd name="T4" fmla="*/ 15 w 44"/>
                  <a:gd name="T5" fmla="*/ 26 h 39"/>
                  <a:gd name="T6" fmla="*/ 37 w 44"/>
                  <a:gd name="T7" fmla="*/ 39 h 39"/>
                  <a:gd name="T8" fmla="*/ 41 w 44"/>
                  <a:gd name="T9" fmla="*/ 37 h 39"/>
                  <a:gd name="T10" fmla="*/ 35 w 44"/>
                  <a:gd name="T11" fmla="*/ 19 h 39"/>
                  <a:gd name="T12" fmla="*/ 25 w 44"/>
                  <a:gd name="T13" fmla="*/ 22 h 39"/>
                  <a:gd name="T14" fmla="*/ 20 w 44"/>
                  <a:gd name="T15" fmla="*/ 17 h 39"/>
                  <a:gd name="T16" fmla="*/ 23 w 44"/>
                  <a:gd name="T17" fmla="*/ 7 h 39"/>
                  <a:gd name="T18" fmla="*/ 8 w 44"/>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9">
                    <a:moveTo>
                      <a:pt x="8" y="0"/>
                    </a:moveTo>
                    <a:cubicBezTo>
                      <a:pt x="6" y="0"/>
                      <a:pt x="5" y="0"/>
                      <a:pt x="4" y="1"/>
                    </a:cubicBezTo>
                    <a:cubicBezTo>
                      <a:pt x="0" y="5"/>
                      <a:pt x="5" y="16"/>
                      <a:pt x="15" y="26"/>
                    </a:cubicBezTo>
                    <a:cubicBezTo>
                      <a:pt x="23" y="34"/>
                      <a:pt x="32" y="39"/>
                      <a:pt x="37" y="39"/>
                    </a:cubicBezTo>
                    <a:cubicBezTo>
                      <a:pt x="38" y="39"/>
                      <a:pt x="40" y="38"/>
                      <a:pt x="41" y="37"/>
                    </a:cubicBezTo>
                    <a:cubicBezTo>
                      <a:pt x="44" y="34"/>
                      <a:pt x="41" y="27"/>
                      <a:pt x="35" y="19"/>
                    </a:cubicBezTo>
                    <a:cubicBezTo>
                      <a:pt x="25" y="22"/>
                      <a:pt x="25" y="22"/>
                      <a:pt x="25" y="22"/>
                    </a:cubicBezTo>
                    <a:cubicBezTo>
                      <a:pt x="20" y="17"/>
                      <a:pt x="20" y="17"/>
                      <a:pt x="20" y="17"/>
                    </a:cubicBezTo>
                    <a:cubicBezTo>
                      <a:pt x="23" y="7"/>
                      <a:pt x="23" y="7"/>
                      <a:pt x="23" y="7"/>
                    </a:cubicBezTo>
                    <a:cubicBezTo>
                      <a:pt x="17" y="2"/>
                      <a:pt x="11" y="0"/>
                      <a:pt x="8" y="0"/>
                    </a:cubicBez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3"/>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4"/>
              <p:cNvSpPr>
                <a:spLocks/>
              </p:cNvSpPr>
              <p:nvPr/>
            </p:nvSpPr>
            <p:spPr bwMode="auto">
              <a:xfrm>
                <a:off x="5067297" y="1055688"/>
                <a:ext cx="261939"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2" name="组合 81"/>
          <p:cNvGrpSpPr/>
          <p:nvPr/>
        </p:nvGrpSpPr>
        <p:grpSpPr>
          <a:xfrm>
            <a:off x="3461289" y="3048437"/>
            <a:ext cx="593961" cy="593961"/>
            <a:chOff x="4692046" y="3749516"/>
            <a:chExt cx="877102" cy="877102"/>
          </a:xfrm>
        </p:grpSpPr>
        <p:grpSp>
          <p:nvGrpSpPr>
            <p:cNvPr id="83" name="组合 82"/>
            <p:cNvGrpSpPr/>
            <p:nvPr/>
          </p:nvGrpSpPr>
          <p:grpSpPr>
            <a:xfrm>
              <a:off x="4692046" y="3749516"/>
              <a:ext cx="877102" cy="877102"/>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4" name="椭圆 103"/>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84" name="组合 83"/>
            <p:cNvGrpSpPr/>
            <p:nvPr/>
          </p:nvGrpSpPr>
          <p:grpSpPr>
            <a:xfrm>
              <a:off x="4853377" y="3997905"/>
              <a:ext cx="554441" cy="377594"/>
              <a:chOff x="4156075" y="2292350"/>
              <a:chExt cx="552450" cy="376238"/>
            </a:xfrm>
            <a:solidFill>
              <a:srgbClr val="0070C0"/>
            </a:solidFill>
          </p:grpSpPr>
          <p:sp>
            <p:nvSpPr>
              <p:cNvPr id="85" name="Freeform 27"/>
              <p:cNvSpPr>
                <a:spLocks/>
              </p:cNvSpPr>
              <p:nvPr/>
            </p:nvSpPr>
            <p:spPr bwMode="auto">
              <a:xfrm>
                <a:off x="4352925" y="2292350"/>
                <a:ext cx="158750" cy="161925"/>
              </a:xfrm>
              <a:custGeom>
                <a:avLst/>
                <a:gdLst>
                  <a:gd name="T0" fmla="*/ 21 w 42"/>
                  <a:gd name="T1" fmla="*/ 0 h 43"/>
                  <a:gd name="T2" fmla="*/ 0 w 42"/>
                  <a:gd name="T3" fmla="*/ 22 h 43"/>
                  <a:gd name="T4" fmla="*/ 21 w 42"/>
                  <a:gd name="T5" fmla="*/ 43 h 43"/>
                  <a:gd name="T6" fmla="*/ 21 w 42"/>
                  <a:gd name="T7" fmla="*/ 43 h 43"/>
                  <a:gd name="T8" fmla="*/ 42 w 42"/>
                  <a:gd name="T9" fmla="*/ 22 h 43"/>
                  <a:gd name="T10" fmla="*/ 21 w 42"/>
                  <a:gd name="T11" fmla="*/ 0 h 43"/>
                </a:gdLst>
                <a:ahLst/>
                <a:cxnLst>
                  <a:cxn ang="0">
                    <a:pos x="T0" y="T1"/>
                  </a:cxn>
                  <a:cxn ang="0">
                    <a:pos x="T2" y="T3"/>
                  </a:cxn>
                  <a:cxn ang="0">
                    <a:pos x="T4" y="T5"/>
                  </a:cxn>
                  <a:cxn ang="0">
                    <a:pos x="T6" y="T7"/>
                  </a:cxn>
                  <a:cxn ang="0">
                    <a:pos x="T8" y="T9"/>
                  </a:cxn>
                  <a:cxn ang="0">
                    <a:pos x="T10" y="T11"/>
                  </a:cxn>
                </a:cxnLst>
                <a:rect l="0" t="0" r="r" b="b"/>
                <a:pathLst>
                  <a:path w="42" h="43">
                    <a:moveTo>
                      <a:pt x="21" y="0"/>
                    </a:moveTo>
                    <a:cubicBezTo>
                      <a:pt x="9" y="0"/>
                      <a:pt x="0" y="10"/>
                      <a:pt x="0" y="22"/>
                    </a:cubicBezTo>
                    <a:cubicBezTo>
                      <a:pt x="0" y="33"/>
                      <a:pt x="9" y="43"/>
                      <a:pt x="21" y="43"/>
                    </a:cubicBezTo>
                    <a:cubicBezTo>
                      <a:pt x="21" y="43"/>
                      <a:pt x="21" y="43"/>
                      <a:pt x="21" y="43"/>
                    </a:cubicBezTo>
                    <a:cubicBezTo>
                      <a:pt x="33" y="43"/>
                      <a:pt x="42" y="33"/>
                      <a:pt x="42" y="22"/>
                    </a:cubicBezTo>
                    <a:cubicBezTo>
                      <a:pt x="42" y="10"/>
                      <a:pt x="33" y="0"/>
                      <a:pt x="21" y="0"/>
                    </a:cubicBez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8"/>
              <p:cNvSpPr>
                <a:spLocks/>
              </p:cNvSpPr>
              <p:nvPr/>
            </p:nvSpPr>
            <p:spPr bwMode="auto">
              <a:xfrm>
                <a:off x="4284663" y="2462213"/>
                <a:ext cx="295275" cy="206375"/>
              </a:xfrm>
              <a:custGeom>
                <a:avLst/>
                <a:gdLst>
                  <a:gd name="T0" fmla="*/ 55 w 78"/>
                  <a:gd name="T1" fmla="*/ 0 h 55"/>
                  <a:gd name="T2" fmla="*/ 39 w 78"/>
                  <a:gd name="T3" fmla="*/ 45 h 55"/>
                  <a:gd name="T4" fmla="*/ 23 w 78"/>
                  <a:gd name="T5" fmla="*/ 0 h 55"/>
                  <a:gd name="T6" fmla="*/ 0 w 78"/>
                  <a:gd name="T7" fmla="*/ 33 h 55"/>
                  <a:gd name="T8" fmla="*/ 0 w 78"/>
                  <a:gd name="T9" fmla="*/ 34 h 55"/>
                  <a:gd name="T10" fmla="*/ 0 w 78"/>
                  <a:gd name="T11" fmla="*/ 35 h 55"/>
                  <a:gd name="T12" fmla="*/ 39 w 78"/>
                  <a:gd name="T13" fmla="*/ 55 h 55"/>
                  <a:gd name="T14" fmla="*/ 78 w 78"/>
                  <a:gd name="T15" fmla="*/ 35 h 55"/>
                  <a:gd name="T16" fmla="*/ 78 w 78"/>
                  <a:gd name="T17" fmla="*/ 34 h 55"/>
                  <a:gd name="T18" fmla="*/ 78 w 78"/>
                  <a:gd name="T19" fmla="*/ 33 h 55"/>
                  <a:gd name="T20" fmla="*/ 55 w 78"/>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5">
                    <a:moveTo>
                      <a:pt x="55" y="0"/>
                    </a:moveTo>
                    <a:cubicBezTo>
                      <a:pt x="39" y="45"/>
                      <a:pt x="39" y="45"/>
                      <a:pt x="39" y="45"/>
                    </a:cubicBezTo>
                    <a:cubicBezTo>
                      <a:pt x="23" y="0"/>
                      <a:pt x="23" y="0"/>
                      <a:pt x="23" y="0"/>
                    </a:cubicBezTo>
                    <a:cubicBezTo>
                      <a:pt x="10" y="6"/>
                      <a:pt x="1" y="19"/>
                      <a:pt x="0" y="33"/>
                    </a:cubicBezTo>
                    <a:cubicBezTo>
                      <a:pt x="0" y="34"/>
                      <a:pt x="0" y="34"/>
                      <a:pt x="0" y="34"/>
                    </a:cubicBezTo>
                    <a:cubicBezTo>
                      <a:pt x="0" y="35"/>
                      <a:pt x="0" y="35"/>
                      <a:pt x="0" y="35"/>
                    </a:cubicBezTo>
                    <a:cubicBezTo>
                      <a:pt x="1" y="44"/>
                      <a:pt x="18" y="55"/>
                      <a:pt x="39" y="55"/>
                    </a:cubicBezTo>
                    <a:cubicBezTo>
                      <a:pt x="60" y="55"/>
                      <a:pt x="77" y="44"/>
                      <a:pt x="78" y="35"/>
                    </a:cubicBezTo>
                    <a:cubicBezTo>
                      <a:pt x="78" y="34"/>
                      <a:pt x="78" y="34"/>
                      <a:pt x="78" y="34"/>
                    </a:cubicBezTo>
                    <a:cubicBezTo>
                      <a:pt x="78" y="33"/>
                      <a:pt x="78" y="33"/>
                      <a:pt x="78" y="33"/>
                    </a:cubicBezTo>
                    <a:cubicBezTo>
                      <a:pt x="77" y="19"/>
                      <a:pt x="68" y="6"/>
                      <a:pt x="55" y="0"/>
                    </a:cubicBez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9"/>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0"/>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1"/>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2"/>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Oval 33"/>
              <p:cNvSpPr>
                <a:spLocks noChangeArrowheads="1"/>
              </p:cNvSpPr>
              <p:nvPr/>
            </p:nvSpPr>
            <p:spPr bwMode="auto">
              <a:xfrm>
                <a:off x="4205288" y="2333625"/>
                <a:ext cx="115888" cy="120650"/>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4"/>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5"/>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6"/>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7"/>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38"/>
              <p:cNvSpPr>
                <a:spLocks noChangeArrowheads="1"/>
              </p:cNvSpPr>
              <p:nvPr/>
            </p:nvSpPr>
            <p:spPr bwMode="auto">
              <a:xfrm>
                <a:off x="4541838" y="2333625"/>
                <a:ext cx="117475" cy="120650"/>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9"/>
              <p:cNvSpPr>
                <a:spLocks/>
              </p:cNvSpPr>
              <p:nvPr/>
            </p:nvSpPr>
            <p:spPr bwMode="auto">
              <a:xfrm>
                <a:off x="4530725" y="2457450"/>
                <a:ext cx="177800" cy="150813"/>
              </a:xfrm>
              <a:custGeom>
                <a:avLst/>
                <a:gdLst>
                  <a:gd name="T0" fmla="*/ 30 w 47"/>
                  <a:gd name="T1" fmla="*/ 0 h 40"/>
                  <a:gd name="T2" fmla="*/ 19 w 47"/>
                  <a:gd name="T3" fmla="*/ 33 h 40"/>
                  <a:gd name="T4" fmla="*/ 7 w 47"/>
                  <a:gd name="T5" fmla="*/ 0 h 40"/>
                  <a:gd name="T6" fmla="*/ 0 w 47"/>
                  <a:gd name="T7" fmla="*/ 5 h 40"/>
                  <a:gd name="T8" fmla="*/ 15 w 47"/>
                  <a:gd name="T9" fmla="*/ 34 h 40"/>
                  <a:gd name="T10" fmla="*/ 15 w 47"/>
                  <a:gd name="T11" fmla="*/ 35 h 40"/>
                  <a:gd name="T12" fmla="*/ 15 w 47"/>
                  <a:gd name="T13" fmla="*/ 36 h 40"/>
                  <a:gd name="T14" fmla="*/ 15 w 47"/>
                  <a:gd name="T15" fmla="*/ 36 h 40"/>
                  <a:gd name="T16" fmla="*/ 14 w 47"/>
                  <a:gd name="T17" fmla="*/ 40 h 40"/>
                  <a:gd name="T18" fmla="*/ 19 w 47"/>
                  <a:gd name="T19" fmla="*/ 40 h 40"/>
                  <a:gd name="T20" fmla="*/ 47 w 47"/>
                  <a:gd name="T21" fmla="*/ 25 h 40"/>
                  <a:gd name="T22" fmla="*/ 47 w 47"/>
                  <a:gd name="T23" fmla="*/ 25 h 40"/>
                  <a:gd name="T24" fmla="*/ 47 w 47"/>
                  <a:gd name="T25" fmla="*/ 25 h 40"/>
                  <a:gd name="T26" fmla="*/ 30 w 47"/>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0">
                    <a:moveTo>
                      <a:pt x="30" y="0"/>
                    </a:moveTo>
                    <a:cubicBezTo>
                      <a:pt x="19" y="33"/>
                      <a:pt x="19" y="33"/>
                      <a:pt x="19" y="33"/>
                    </a:cubicBezTo>
                    <a:cubicBezTo>
                      <a:pt x="7" y="0"/>
                      <a:pt x="7" y="0"/>
                      <a:pt x="7" y="0"/>
                    </a:cubicBezTo>
                    <a:cubicBezTo>
                      <a:pt x="4" y="1"/>
                      <a:pt x="2" y="3"/>
                      <a:pt x="0" y="5"/>
                    </a:cubicBezTo>
                    <a:cubicBezTo>
                      <a:pt x="8" y="12"/>
                      <a:pt x="14" y="23"/>
                      <a:pt x="15" y="34"/>
                    </a:cubicBezTo>
                    <a:cubicBezTo>
                      <a:pt x="15" y="35"/>
                      <a:pt x="15" y="35"/>
                      <a:pt x="15" y="35"/>
                    </a:cubicBezTo>
                    <a:cubicBezTo>
                      <a:pt x="15" y="36"/>
                      <a:pt x="15" y="36"/>
                      <a:pt x="15" y="36"/>
                    </a:cubicBezTo>
                    <a:cubicBezTo>
                      <a:pt x="15" y="36"/>
                      <a:pt x="15" y="36"/>
                      <a:pt x="15" y="36"/>
                    </a:cubicBezTo>
                    <a:cubicBezTo>
                      <a:pt x="15" y="37"/>
                      <a:pt x="14" y="38"/>
                      <a:pt x="14" y="40"/>
                    </a:cubicBezTo>
                    <a:cubicBezTo>
                      <a:pt x="15" y="40"/>
                      <a:pt x="17" y="40"/>
                      <a:pt x="19" y="40"/>
                    </a:cubicBezTo>
                    <a:cubicBezTo>
                      <a:pt x="34" y="40"/>
                      <a:pt x="46" y="32"/>
                      <a:pt x="47" y="25"/>
                    </a:cubicBezTo>
                    <a:cubicBezTo>
                      <a:pt x="47" y="25"/>
                      <a:pt x="47" y="25"/>
                      <a:pt x="47" y="25"/>
                    </a:cubicBezTo>
                    <a:cubicBezTo>
                      <a:pt x="47" y="25"/>
                      <a:pt x="47" y="25"/>
                      <a:pt x="47" y="25"/>
                    </a:cubicBezTo>
                    <a:cubicBezTo>
                      <a:pt x="46" y="14"/>
                      <a:pt x="40" y="5"/>
                      <a:pt x="30" y="0"/>
                    </a:cubicBez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0"/>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1"/>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3"/>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4"/>
              <p:cNvSpPr>
                <a:spLocks/>
              </p:cNvSpPr>
              <p:nvPr/>
            </p:nvSpPr>
            <p:spPr bwMode="auto">
              <a:xfrm>
                <a:off x="4156075" y="2457450"/>
                <a:ext cx="177800" cy="150813"/>
              </a:xfrm>
              <a:custGeom>
                <a:avLst/>
                <a:gdLst>
                  <a:gd name="T0" fmla="*/ 40 w 47"/>
                  <a:gd name="T1" fmla="*/ 0 h 40"/>
                  <a:gd name="T2" fmla="*/ 28 w 47"/>
                  <a:gd name="T3" fmla="*/ 33 h 40"/>
                  <a:gd name="T4" fmla="*/ 17 w 47"/>
                  <a:gd name="T5" fmla="*/ 0 h 40"/>
                  <a:gd name="T6" fmla="*/ 0 w 47"/>
                  <a:gd name="T7" fmla="*/ 25 h 40"/>
                  <a:gd name="T8" fmla="*/ 0 w 47"/>
                  <a:gd name="T9" fmla="*/ 25 h 40"/>
                  <a:gd name="T10" fmla="*/ 0 w 47"/>
                  <a:gd name="T11" fmla="*/ 25 h 40"/>
                  <a:gd name="T12" fmla="*/ 28 w 47"/>
                  <a:gd name="T13" fmla="*/ 40 h 40"/>
                  <a:gd name="T14" fmla="*/ 33 w 47"/>
                  <a:gd name="T15" fmla="*/ 40 h 40"/>
                  <a:gd name="T16" fmla="*/ 32 w 47"/>
                  <a:gd name="T17" fmla="*/ 36 h 40"/>
                  <a:gd name="T18" fmla="*/ 32 w 47"/>
                  <a:gd name="T19" fmla="*/ 36 h 40"/>
                  <a:gd name="T20" fmla="*/ 32 w 47"/>
                  <a:gd name="T21" fmla="*/ 35 h 40"/>
                  <a:gd name="T22" fmla="*/ 32 w 47"/>
                  <a:gd name="T23" fmla="*/ 34 h 40"/>
                  <a:gd name="T24" fmla="*/ 39 w 47"/>
                  <a:gd name="T25" fmla="*/ 13 h 40"/>
                  <a:gd name="T26" fmla="*/ 47 w 47"/>
                  <a:gd name="T27" fmla="*/ 5 h 40"/>
                  <a:gd name="T28" fmla="*/ 40 w 47"/>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0">
                    <a:moveTo>
                      <a:pt x="40" y="0"/>
                    </a:moveTo>
                    <a:cubicBezTo>
                      <a:pt x="28" y="33"/>
                      <a:pt x="28" y="33"/>
                      <a:pt x="28" y="33"/>
                    </a:cubicBezTo>
                    <a:cubicBezTo>
                      <a:pt x="17" y="0"/>
                      <a:pt x="17" y="0"/>
                      <a:pt x="17" y="0"/>
                    </a:cubicBezTo>
                    <a:cubicBezTo>
                      <a:pt x="7" y="5"/>
                      <a:pt x="1" y="14"/>
                      <a:pt x="0" y="25"/>
                    </a:cubicBezTo>
                    <a:cubicBezTo>
                      <a:pt x="0" y="25"/>
                      <a:pt x="0" y="25"/>
                      <a:pt x="0" y="25"/>
                    </a:cubicBezTo>
                    <a:cubicBezTo>
                      <a:pt x="0" y="25"/>
                      <a:pt x="0" y="25"/>
                      <a:pt x="0" y="25"/>
                    </a:cubicBezTo>
                    <a:cubicBezTo>
                      <a:pt x="0" y="32"/>
                      <a:pt x="13" y="40"/>
                      <a:pt x="28" y="40"/>
                    </a:cubicBezTo>
                    <a:cubicBezTo>
                      <a:pt x="30" y="40"/>
                      <a:pt x="32" y="40"/>
                      <a:pt x="33" y="40"/>
                    </a:cubicBezTo>
                    <a:cubicBezTo>
                      <a:pt x="33" y="38"/>
                      <a:pt x="32" y="37"/>
                      <a:pt x="32" y="36"/>
                    </a:cubicBezTo>
                    <a:cubicBezTo>
                      <a:pt x="32" y="36"/>
                      <a:pt x="32" y="36"/>
                      <a:pt x="32" y="36"/>
                    </a:cubicBezTo>
                    <a:cubicBezTo>
                      <a:pt x="32" y="35"/>
                      <a:pt x="32" y="35"/>
                      <a:pt x="32" y="35"/>
                    </a:cubicBezTo>
                    <a:cubicBezTo>
                      <a:pt x="32" y="35"/>
                      <a:pt x="32" y="35"/>
                      <a:pt x="32" y="34"/>
                    </a:cubicBezTo>
                    <a:cubicBezTo>
                      <a:pt x="33" y="27"/>
                      <a:pt x="35" y="20"/>
                      <a:pt x="39" y="13"/>
                    </a:cubicBezTo>
                    <a:cubicBezTo>
                      <a:pt x="42" y="10"/>
                      <a:pt x="44" y="7"/>
                      <a:pt x="47" y="5"/>
                    </a:cubicBezTo>
                    <a:cubicBezTo>
                      <a:pt x="45" y="3"/>
                      <a:pt x="43" y="1"/>
                      <a:pt x="40" y="0"/>
                    </a:cubicBez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5" name="组合 104"/>
          <p:cNvGrpSpPr/>
          <p:nvPr/>
        </p:nvGrpSpPr>
        <p:grpSpPr>
          <a:xfrm>
            <a:off x="3461289" y="4013204"/>
            <a:ext cx="593961" cy="593961"/>
            <a:chOff x="5276799" y="5817699"/>
            <a:chExt cx="877102" cy="877102"/>
          </a:xfrm>
        </p:grpSpPr>
        <p:grpSp>
          <p:nvGrpSpPr>
            <p:cNvPr id="106" name="组合 105"/>
            <p:cNvGrpSpPr/>
            <p:nvPr/>
          </p:nvGrpSpPr>
          <p:grpSpPr>
            <a:xfrm>
              <a:off x="5276799" y="5817699"/>
              <a:ext cx="877102" cy="877102"/>
              <a:chOff x="304800" y="673100"/>
              <a:chExt cx="4000500" cy="4000500"/>
            </a:xfrm>
            <a:effectLst>
              <a:outerShdw blurRad="444500" dist="254000" dir="8100000" algn="tr" rotWithShape="0">
                <a:prstClr val="black">
                  <a:alpha val="50000"/>
                </a:prstClr>
              </a:outerShdw>
            </a:effectLst>
          </p:grpSpPr>
          <p:sp>
            <p:nvSpPr>
              <p:cNvPr id="179" name="同心圆 1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80" name="椭圆 179"/>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07" name="组合 106"/>
            <p:cNvGrpSpPr/>
            <p:nvPr/>
          </p:nvGrpSpPr>
          <p:grpSpPr>
            <a:xfrm>
              <a:off x="5491718" y="5999083"/>
              <a:ext cx="447265" cy="447265"/>
              <a:chOff x="4219575" y="4668838"/>
              <a:chExt cx="442913" cy="442913"/>
            </a:xfrm>
            <a:solidFill>
              <a:srgbClr val="0070C0"/>
            </a:solidFill>
          </p:grpSpPr>
          <p:sp>
            <p:nvSpPr>
              <p:cNvPr id="108" name="Freeform 5"/>
              <p:cNvSpPr>
                <a:spLocks/>
              </p:cNvSpPr>
              <p:nvPr/>
            </p:nvSpPr>
            <p:spPr bwMode="auto">
              <a:xfrm>
                <a:off x="4222750" y="4668838"/>
                <a:ext cx="368300" cy="255588"/>
              </a:xfrm>
              <a:custGeom>
                <a:avLst/>
                <a:gdLst>
                  <a:gd name="T0" fmla="*/ 95 w 97"/>
                  <a:gd name="T1" fmla="*/ 0 h 68"/>
                  <a:gd name="T2" fmla="*/ 68 w 97"/>
                  <a:gd name="T3" fmla="*/ 10 h 68"/>
                  <a:gd name="T4" fmla="*/ 79 w 97"/>
                  <a:gd name="T5" fmla="*/ 16 h 68"/>
                  <a:gd name="T6" fmla="*/ 33 w 97"/>
                  <a:gd name="T7" fmla="*/ 50 h 68"/>
                  <a:gd name="T8" fmla="*/ 5 w 97"/>
                  <a:gd name="T9" fmla="*/ 55 h 68"/>
                  <a:gd name="T10" fmla="*/ 0 w 97"/>
                  <a:gd name="T11" fmla="*/ 55 h 68"/>
                  <a:gd name="T12" fmla="*/ 0 w 97"/>
                  <a:gd name="T13" fmla="*/ 61 h 68"/>
                  <a:gd name="T14" fmla="*/ 0 w 97"/>
                  <a:gd name="T15" fmla="*/ 68 h 68"/>
                  <a:gd name="T16" fmla="*/ 5 w 97"/>
                  <a:gd name="T17" fmla="*/ 68 h 68"/>
                  <a:gd name="T18" fmla="*/ 36 w 97"/>
                  <a:gd name="T19" fmla="*/ 62 h 68"/>
                  <a:gd name="T20" fmla="*/ 68 w 97"/>
                  <a:gd name="T21" fmla="*/ 45 h 68"/>
                  <a:gd name="T22" fmla="*/ 90 w 97"/>
                  <a:gd name="T23" fmla="*/ 22 h 68"/>
                  <a:gd name="T24" fmla="*/ 97 w 97"/>
                  <a:gd name="T25" fmla="*/ 27 h 68"/>
                  <a:gd name="T26" fmla="*/ 95 w 97"/>
                  <a:gd name="T2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68">
                    <a:moveTo>
                      <a:pt x="95" y="0"/>
                    </a:moveTo>
                    <a:cubicBezTo>
                      <a:pt x="68" y="10"/>
                      <a:pt x="68" y="10"/>
                      <a:pt x="68" y="10"/>
                    </a:cubicBezTo>
                    <a:cubicBezTo>
                      <a:pt x="79" y="16"/>
                      <a:pt x="79" y="16"/>
                      <a:pt x="79" y="16"/>
                    </a:cubicBezTo>
                    <a:cubicBezTo>
                      <a:pt x="68" y="32"/>
                      <a:pt x="52" y="44"/>
                      <a:pt x="33" y="50"/>
                    </a:cubicBezTo>
                    <a:cubicBezTo>
                      <a:pt x="21" y="55"/>
                      <a:pt x="10" y="55"/>
                      <a:pt x="5" y="55"/>
                    </a:cubicBezTo>
                    <a:cubicBezTo>
                      <a:pt x="2" y="55"/>
                      <a:pt x="0" y="55"/>
                      <a:pt x="0" y="55"/>
                    </a:cubicBezTo>
                    <a:cubicBezTo>
                      <a:pt x="0" y="61"/>
                      <a:pt x="0" y="61"/>
                      <a:pt x="0" y="61"/>
                    </a:cubicBezTo>
                    <a:cubicBezTo>
                      <a:pt x="0" y="68"/>
                      <a:pt x="0" y="68"/>
                      <a:pt x="0" y="68"/>
                    </a:cubicBezTo>
                    <a:cubicBezTo>
                      <a:pt x="1" y="68"/>
                      <a:pt x="2" y="68"/>
                      <a:pt x="5" y="68"/>
                    </a:cubicBezTo>
                    <a:cubicBezTo>
                      <a:pt x="11" y="68"/>
                      <a:pt x="23" y="67"/>
                      <a:pt x="36" y="62"/>
                    </a:cubicBezTo>
                    <a:cubicBezTo>
                      <a:pt x="48" y="58"/>
                      <a:pt x="59" y="53"/>
                      <a:pt x="68" y="45"/>
                    </a:cubicBezTo>
                    <a:cubicBezTo>
                      <a:pt x="76" y="39"/>
                      <a:pt x="83" y="31"/>
                      <a:pt x="90" y="22"/>
                    </a:cubicBezTo>
                    <a:cubicBezTo>
                      <a:pt x="97" y="27"/>
                      <a:pt x="97" y="27"/>
                      <a:pt x="97" y="27"/>
                    </a:cubicBezTo>
                    <a:cubicBezTo>
                      <a:pt x="95" y="0"/>
                      <a:pt x="95" y="0"/>
                      <a:pt x="95" y="0"/>
                    </a:cubicBez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Rectangle 6"/>
              <p:cNvSpPr>
                <a:spLocks noChangeArrowheads="1"/>
              </p:cNvSpPr>
              <p:nvPr/>
            </p:nvSpPr>
            <p:spPr bwMode="auto">
              <a:xfrm>
                <a:off x="4219575" y="4962525"/>
                <a:ext cx="87313"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7"/>
              <p:cNvSpPr>
                <a:spLocks noChangeArrowheads="1"/>
              </p:cNvSpPr>
              <p:nvPr/>
            </p:nvSpPr>
            <p:spPr bwMode="auto">
              <a:xfrm>
                <a:off x="4219575" y="4962525"/>
                <a:ext cx="87313" cy="93663"/>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8"/>
              <p:cNvSpPr>
                <a:spLocks noChangeArrowheads="1"/>
              </p:cNvSpPr>
              <p:nvPr/>
            </p:nvSpPr>
            <p:spPr bwMode="auto">
              <a:xfrm>
                <a:off x="4321175" y="4932363"/>
                <a:ext cx="841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9"/>
              <p:cNvSpPr>
                <a:spLocks noChangeArrowheads="1"/>
              </p:cNvSpPr>
              <p:nvPr/>
            </p:nvSpPr>
            <p:spPr bwMode="auto">
              <a:xfrm>
                <a:off x="4321175" y="4932363"/>
                <a:ext cx="84138" cy="12382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10"/>
              <p:cNvSpPr>
                <a:spLocks noChangeArrowheads="1"/>
              </p:cNvSpPr>
              <p:nvPr/>
            </p:nvSpPr>
            <p:spPr bwMode="auto">
              <a:xfrm>
                <a:off x="4419600" y="4891088"/>
                <a:ext cx="8731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Rectangle 11"/>
              <p:cNvSpPr>
                <a:spLocks noChangeArrowheads="1"/>
              </p:cNvSpPr>
              <p:nvPr/>
            </p:nvSpPr>
            <p:spPr bwMode="auto">
              <a:xfrm>
                <a:off x="4419600" y="4891088"/>
                <a:ext cx="87313" cy="1651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Rectangle 12"/>
              <p:cNvSpPr>
                <a:spLocks noChangeArrowheads="1"/>
              </p:cNvSpPr>
              <p:nvPr/>
            </p:nvSpPr>
            <p:spPr bwMode="auto">
              <a:xfrm>
                <a:off x="4522788" y="4826000"/>
                <a:ext cx="82550" cy="230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Rectangle 13"/>
              <p:cNvSpPr>
                <a:spLocks noChangeArrowheads="1"/>
              </p:cNvSpPr>
              <p:nvPr/>
            </p:nvSpPr>
            <p:spPr bwMode="auto">
              <a:xfrm>
                <a:off x="4522788" y="4826000"/>
                <a:ext cx="82550" cy="230188"/>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4"/>
              <p:cNvSpPr>
                <a:spLocks/>
              </p:cNvSpPr>
              <p:nvPr/>
            </p:nvSpPr>
            <p:spPr bwMode="auto">
              <a:xfrm>
                <a:off x="4219575" y="4668838"/>
                <a:ext cx="442913" cy="442913"/>
              </a:xfrm>
              <a:custGeom>
                <a:avLst/>
                <a:gdLst>
                  <a:gd name="T0" fmla="*/ 112 w 117"/>
                  <a:gd name="T1" fmla="*/ 0 h 118"/>
                  <a:gd name="T2" fmla="*/ 112 w 117"/>
                  <a:gd name="T3" fmla="*/ 0 h 118"/>
                  <a:gd name="T4" fmla="*/ 112 w 117"/>
                  <a:gd name="T5" fmla="*/ 0 h 118"/>
                  <a:gd name="T6" fmla="*/ 109 w 117"/>
                  <a:gd name="T7" fmla="*/ 1 h 118"/>
                  <a:gd name="T8" fmla="*/ 107 w 117"/>
                  <a:gd name="T9" fmla="*/ 5 h 118"/>
                  <a:gd name="T10" fmla="*/ 111 w 117"/>
                  <a:gd name="T11" fmla="*/ 9 h 118"/>
                  <a:gd name="T12" fmla="*/ 111 w 117"/>
                  <a:gd name="T13" fmla="*/ 112 h 118"/>
                  <a:gd name="T14" fmla="*/ 10 w 117"/>
                  <a:gd name="T15" fmla="*/ 112 h 118"/>
                  <a:gd name="T16" fmla="*/ 5 w 117"/>
                  <a:gd name="T17" fmla="*/ 108 h 118"/>
                  <a:gd name="T18" fmla="*/ 0 w 117"/>
                  <a:gd name="T19" fmla="*/ 113 h 118"/>
                  <a:gd name="T20" fmla="*/ 0 w 117"/>
                  <a:gd name="T21" fmla="*/ 113 h 118"/>
                  <a:gd name="T22" fmla="*/ 5 w 117"/>
                  <a:gd name="T23" fmla="*/ 118 h 118"/>
                  <a:gd name="T24" fmla="*/ 10 w 117"/>
                  <a:gd name="T25" fmla="*/ 114 h 118"/>
                  <a:gd name="T26" fmla="*/ 113 w 117"/>
                  <a:gd name="T27" fmla="*/ 114 h 118"/>
                  <a:gd name="T28" fmla="*/ 113 w 117"/>
                  <a:gd name="T29" fmla="*/ 9 h 118"/>
                  <a:gd name="T30" fmla="*/ 117 w 117"/>
                  <a:gd name="T31" fmla="*/ 5 h 118"/>
                  <a:gd name="T32" fmla="*/ 112 w 117"/>
                  <a:gd name="T3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8">
                    <a:moveTo>
                      <a:pt x="112" y="0"/>
                    </a:moveTo>
                    <a:cubicBezTo>
                      <a:pt x="112" y="0"/>
                      <a:pt x="112" y="0"/>
                      <a:pt x="112" y="0"/>
                    </a:cubicBezTo>
                    <a:cubicBezTo>
                      <a:pt x="112" y="0"/>
                      <a:pt x="112" y="0"/>
                      <a:pt x="112" y="0"/>
                    </a:cubicBezTo>
                    <a:cubicBezTo>
                      <a:pt x="111" y="0"/>
                      <a:pt x="110" y="0"/>
                      <a:pt x="109" y="1"/>
                    </a:cubicBezTo>
                    <a:cubicBezTo>
                      <a:pt x="108" y="2"/>
                      <a:pt x="107" y="3"/>
                      <a:pt x="107" y="5"/>
                    </a:cubicBezTo>
                    <a:cubicBezTo>
                      <a:pt x="107" y="7"/>
                      <a:pt x="109" y="9"/>
                      <a:pt x="111" y="9"/>
                    </a:cubicBezTo>
                    <a:cubicBezTo>
                      <a:pt x="111" y="112"/>
                      <a:pt x="111" y="112"/>
                      <a:pt x="111" y="112"/>
                    </a:cubicBezTo>
                    <a:cubicBezTo>
                      <a:pt x="10" y="112"/>
                      <a:pt x="10" y="112"/>
                      <a:pt x="10" y="112"/>
                    </a:cubicBezTo>
                    <a:cubicBezTo>
                      <a:pt x="9" y="110"/>
                      <a:pt x="7" y="108"/>
                      <a:pt x="5" y="108"/>
                    </a:cubicBezTo>
                    <a:cubicBezTo>
                      <a:pt x="3" y="108"/>
                      <a:pt x="0" y="110"/>
                      <a:pt x="0" y="113"/>
                    </a:cubicBezTo>
                    <a:cubicBezTo>
                      <a:pt x="0" y="113"/>
                      <a:pt x="0" y="113"/>
                      <a:pt x="0" y="113"/>
                    </a:cubicBezTo>
                    <a:cubicBezTo>
                      <a:pt x="1" y="116"/>
                      <a:pt x="3" y="118"/>
                      <a:pt x="5" y="118"/>
                    </a:cubicBezTo>
                    <a:cubicBezTo>
                      <a:pt x="7" y="118"/>
                      <a:pt x="9" y="116"/>
                      <a:pt x="10" y="114"/>
                    </a:cubicBezTo>
                    <a:cubicBezTo>
                      <a:pt x="113" y="114"/>
                      <a:pt x="113" y="114"/>
                      <a:pt x="113" y="114"/>
                    </a:cubicBezTo>
                    <a:cubicBezTo>
                      <a:pt x="113" y="9"/>
                      <a:pt x="113" y="9"/>
                      <a:pt x="113" y="9"/>
                    </a:cubicBezTo>
                    <a:cubicBezTo>
                      <a:pt x="115" y="9"/>
                      <a:pt x="117" y="7"/>
                      <a:pt x="117" y="5"/>
                    </a:cubicBezTo>
                    <a:cubicBezTo>
                      <a:pt x="117" y="2"/>
                      <a:pt x="115" y="0"/>
                      <a:pt x="112" y="0"/>
                    </a:cubicBez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81" name="矩形 47"/>
          <p:cNvSpPr>
            <a:spLocks noChangeArrowheads="1"/>
          </p:cNvSpPr>
          <p:nvPr/>
        </p:nvSpPr>
        <p:spPr bwMode="auto">
          <a:xfrm>
            <a:off x="4268881" y="2406593"/>
            <a:ext cx="4479583" cy="4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2" name="矩形 3"/>
          <p:cNvSpPr>
            <a:spLocks noChangeArrowheads="1"/>
          </p:cNvSpPr>
          <p:nvPr/>
        </p:nvSpPr>
        <p:spPr bwMode="auto">
          <a:xfrm>
            <a:off x="4281274" y="2078575"/>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0070C0"/>
                </a:solidFill>
                <a:latin typeface="Arial" panose="020B0604020202020204" pitchFamily="34" charset="0"/>
                <a:ea typeface="微软雅黑" pitchFamily="34" charset="-122"/>
                <a:cs typeface="Arial" panose="020B0604020202020204" pitchFamily="34" charset="0"/>
              </a:rPr>
              <a:t>总体目标顺利完成</a:t>
            </a:r>
          </a:p>
        </p:txBody>
      </p:sp>
      <p:sp>
        <p:nvSpPr>
          <p:cNvPr id="183" name="矩形 47"/>
          <p:cNvSpPr>
            <a:spLocks noChangeArrowheads="1"/>
          </p:cNvSpPr>
          <p:nvPr/>
        </p:nvSpPr>
        <p:spPr bwMode="auto">
          <a:xfrm>
            <a:off x="4268881" y="3355821"/>
            <a:ext cx="4256033" cy="4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4" name="矩形 3"/>
          <p:cNvSpPr>
            <a:spLocks noChangeArrowheads="1"/>
          </p:cNvSpPr>
          <p:nvPr/>
        </p:nvSpPr>
        <p:spPr bwMode="auto">
          <a:xfrm>
            <a:off x="4281274" y="3027803"/>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0070C0"/>
                </a:solidFill>
                <a:latin typeface="Arial" panose="020B0604020202020204" pitchFamily="34" charset="0"/>
                <a:ea typeface="微软雅黑" pitchFamily="34" charset="-122"/>
                <a:cs typeface="Arial" panose="020B0604020202020204" pitchFamily="34" charset="0"/>
              </a:rPr>
              <a:t>思想认识不断提高</a:t>
            </a:r>
          </a:p>
        </p:txBody>
      </p:sp>
      <p:sp>
        <p:nvSpPr>
          <p:cNvPr id="185" name="矩形 47"/>
          <p:cNvSpPr>
            <a:spLocks noChangeArrowheads="1"/>
          </p:cNvSpPr>
          <p:nvPr/>
        </p:nvSpPr>
        <p:spPr bwMode="auto">
          <a:xfrm>
            <a:off x="4268881" y="4305049"/>
            <a:ext cx="4256033" cy="4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6" name="矩形 3"/>
          <p:cNvSpPr>
            <a:spLocks noChangeArrowheads="1"/>
          </p:cNvSpPr>
          <p:nvPr/>
        </p:nvSpPr>
        <p:spPr bwMode="auto">
          <a:xfrm>
            <a:off x="4281274" y="3977031"/>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charset="0"/>
              <a:buNone/>
            </a:pPr>
            <a:r>
              <a:rPr lang="zh-CN" altLang="en-US" sz="1500" b="1" dirty="0">
                <a:solidFill>
                  <a:srgbClr val="0070C0"/>
                </a:solidFill>
                <a:latin typeface="Arial" panose="020B0604020202020204" pitchFamily="34" charset="0"/>
                <a:ea typeface="微软雅黑" pitchFamily="34" charset="-122"/>
                <a:cs typeface="Arial" panose="020B0604020202020204" pitchFamily="34" charset="0"/>
              </a:rPr>
              <a:t>部门管理不断强化</a:t>
            </a:r>
          </a:p>
        </p:txBody>
      </p:sp>
      <p:grpSp>
        <p:nvGrpSpPr>
          <p:cNvPr id="187" name="组合 186"/>
          <p:cNvGrpSpPr/>
          <p:nvPr/>
        </p:nvGrpSpPr>
        <p:grpSpPr>
          <a:xfrm>
            <a:off x="4315048" y="2352851"/>
            <a:ext cx="3028749" cy="30375"/>
            <a:chOff x="6961619" y="3244400"/>
            <a:chExt cx="2476895" cy="40500"/>
          </a:xfrm>
        </p:grpSpPr>
        <p:sp>
          <p:nvSpPr>
            <p:cNvPr id="188" name="矩形 187"/>
            <p:cNvSpPr/>
            <p:nvPr/>
          </p:nvSpPr>
          <p:spPr>
            <a:xfrm>
              <a:off x="6961619" y="3244400"/>
              <a:ext cx="1339268"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FF0000"/>
                </a:solidFill>
              </a:endParaRPr>
            </a:p>
          </p:txBody>
        </p:sp>
        <p:sp>
          <p:nvSpPr>
            <p:cNvPr id="189" name="矩形 188"/>
            <p:cNvSpPr/>
            <p:nvPr/>
          </p:nvSpPr>
          <p:spPr>
            <a:xfrm>
              <a:off x="8334491" y="3244400"/>
              <a:ext cx="1104023"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grpSp>
      <p:grpSp>
        <p:nvGrpSpPr>
          <p:cNvPr id="190" name="组合 189"/>
          <p:cNvGrpSpPr/>
          <p:nvPr/>
        </p:nvGrpSpPr>
        <p:grpSpPr>
          <a:xfrm>
            <a:off x="4315048" y="3314930"/>
            <a:ext cx="3028749" cy="30375"/>
            <a:chOff x="6961619" y="3244400"/>
            <a:chExt cx="2476895" cy="40500"/>
          </a:xfrm>
        </p:grpSpPr>
        <p:sp>
          <p:nvSpPr>
            <p:cNvPr id="191" name="矩形 190"/>
            <p:cNvSpPr/>
            <p:nvPr/>
          </p:nvSpPr>
          <p:spPr>
            <a:xfrm>
              <a:off x="6961619" y="3244400"/>
              <a:ext cx="1339268"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92" name="矩形 191"/>
            <p:cNvSpPr/>
            <p:nvPr/>
          </p:nvSpPr>
          <p:spPr>
            <a:xfrm>
              <a:off x="8334491" y="3244400"/>
              <a:ext cx="1104023"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grpSp>
      <p:grpSp>
        <p:nvGrpSpPr>
          <p:cNvPr id="193" name="组合 192"/>
          <p:cNvGrpSpPr/>
          <p:nvPr/>
        </p:nvGrpSpPr>
        <p:grpSpPr>
          <a:xfrm>
            <a:off x="4315048" y="4277010"/>
            <a:ext cx="3028749" cy="30375"/>
            <a:chOff x="6961619" y="3244400"/>
            <a:chExt cx="2476895" cy="40500"/>
          </a:xfrm>
        </p:grpSpPr>
        <p:sp>
          <p:nvSpPr>
            <p:cNvPr id="194" name="矩形 193"/>
            <p:cNvSpPr/>
            <p:nvPr/>
          </p:nvSpPr>
          <p:spPr>
            <a:xfrm>
              <a:off x="6961619" y="3244400"/>
              <a:ext cx="1339268"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95" name="矩形 194"/>
            <p:cNvSpPr/>
            <p:nvPr/>
          </p:nvSpPr>
          <p:spPr>
            <a:xfrm>
              <a:off x="8334491" y="3244400"/>
              <a:ext cx="1104023"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grpSp>
      <p:sp>
        <p:nvSpPr>
          <p:cNvPr id="19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32901169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6"/>
                                        </p:tgtEl>
                                        <p:attrNameLst>
                                          <p:attrName>style.visibility</p:attrName>
                                        </p:attrNameLst>
                                      </p:cBhvr>
                                      <p:to>
                                        <p:strVal val="visible"/>
                                      </p:to>
                                    </p:set>
                                    <p:animEffect transition="in" filter="wipe(left)">
                                      <p:cBhvr>
                                        <p:cTn id="7" dur="500"/>
                                        <p:tgtEl>
                                          <p:spTgt spid="19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7000"/>
                                  </p:iterate>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5"/>
                                        </p:tgtEl>
                                        <p:attrNameLst>
                                          <p:attrName>ppt_y</p:attrName>
                                        </p:attrNameLst>
                                      </p:cBhvr>
                                      <p:tavLst>
                                        <p:tav tm="0">
                                          <p:val>
                                            <p:strVal val="#ppt_y"/>
                                          </p:val>
                                        </p:tav>
                                        <p:tav tm="100000">
                                          <p:val>
                                            <p:strVal val="#ppt_y"/>
                                          </p:val>
                                        </p:tav>
                                      </p:tavLst>
                                    </p:anim>
                                    <p:anim calcmode="lin" valueType="num">
                                      <p:cBhvr>
                                        <p:cTn id="13"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5"/>
                                        </p:tgtEl>
                                      </p:cBhvr>
                                    </p:animEffect>
                                  </p:childTnLst>
                                </p:cTn>
                              </p:par>
                            </p:childTnLst>
                          </p:cTn>
                        </p:par>
                        <p:par>
                          <p:cTn id="16" fill="hold">
                            <p:stCondLst>
                              <p:cond delay="3975"/>
                            </p:stCondLst>
                            <p:childTnLst>
                              <p:par>
                                <p:cTn id="17" presetID="5" presetClass="entr" presetSubtype="10"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checkerboard(across)">
                                      <p:cBhvr>
                                        <p:cTn id="19" dur="500"/>
                                        <p:tgtEl>
                                          <p:spTgt spid="66"/>
                                        </p:tgtEl>
                                      </p:cBhvr>
                                    </p:animEffect>
                                  </p:childTnLst>
                                </p:cTn>
                              </p:par>
                            </p:childTnLst>
                          </p:cTn>
                        </p:par>
                        <p:par>
                          <p:cTn id="20" fill="hold">
                            <p:stCondLst>
                              <p:cond delay="4475"/>
                            </p:stCondLst>
                            <p:childTnLst>
                              <p:par>
                                <p:cTn id="21" presetID="53" presetClass="entr" presetSubtype="16"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p:cTn id="23" dur="100" fill="hold"/>
                                        <p:tgtEl>
                                          <p:spTgt spid="67"/>
                                        </p:tgtEl>
                                        <p:attrNameLst>
                                          <p:attrName>ppt_w</p:attrName>
                                        </p:attrNameLst>
                                      </p:cBhvr>
                                      <p:tavLst>
                                        <p:tav tm="0">
                                          <p:val>
                                            <p:fltVal val="0"/>
                                          </p:val>
                                        </p:tav>
                                        <p:tav tm="100000">
                                          <p:val>
                                            <p:strVal val="#ppt_w"/>
                                          </p:val>
                                        </p:tav>
                                      </p:tavLst>
                                    </p:anim>
                                    <p:anim calcmode="lin" valueType="num">
                                      <p:cBhvr>
                                        <p:cTn id="24" dur="100" fill="hold"/>
                                        <p:tgtEl>
                                          <p:spTgt spid="67"/>
                                        </p:tgtEl>
                                        <p:attrNameLst>
                                          <p:attrName>ppt_h</p:attrName>
                                        </p:attrNameLst>
                                      </p:cBhvr>
                                      <p:tavLst>
                                        <p:tav tm="0">
                                          <p:val>
                                            <p:fltVal val="0"/>
                                          </p:val>
                                        </p:tav>
                                        <p:tav tm="100000">
                                          <p:val>
                                            <p:strVal val="#ppt_h"/>
                                          </p:val>
                                        </p:tav>
                                      </p:tavLst>
                                    </p:anim>
                                    <p:animEffect transition="in" filter="fade">
                                      <p:cBhvr>
                                        <p:cTn id="25" dur="100"/>
                                        <p:tgtEl>
                                          <p:spTgt spid="67"/>
                                        </p:tgtEl>
                                      </p:cBhvr>
                                    </p:animEffect>
                                  </p:childTnLst>
                                </p:cTn>
                              </p:par>
                              <p:par>
                                <p:cTn id="26" presetID="6" presetClass="emph" presetSubtype="0" fill="hold" nodeType="withEffect">
                                  <p:stCondLst>
                                    <p:cond delay="100"/>
                                  </p:stCondLst>
                                  <p:childTnLst>
                                    <p:animScale>
                                      <p:cBhvr>
                                        <p:cTn id="27" dur="100" fill="hold"/>
                                        <p:tgtEl>
                                          <p:spTgt spid="67"/>
                                        </p:tgtEl>
                                      </p:cBhvr>
                                      <p:by x="110000" y="110000"/>
                                    </p:animScale>
                                  </p:childTnLst>
                                </p:cTn>
                              </p:par>
                              <p:par>
                                <p:cTn id="28" presetID="6" presetClass="emph" presetSubtype="0" fill="hold" nodeType="withEffect">
                                  <p:stCondLst>
                                    <p:cond delay="200"/>
                                  </p:stCondLst>
                                  <p:childTnLst>
                                    <p:animScale>
                                      <p:cBhvr>
                                        <p:cTn id="29" dur="200" fill="hold"/>
                                        <p:tgtEl>
                                          <p:spTgt spid="67"/>
                                        </p:tgtEl>
                                      </p:cBhvr>
                                      <p:by x="90000" y="90000"/>
                                    </p:animScale>
                                  </p:childTnLst>
                                </p:cTn>
                              </p:par>
                              <p:par>
                                <p:cTn id="30" presetID="6" presetClass="emph" presetSubtype="0" fill="hold" nodeType="withEffect">
                                  <p:stCondLst>
                                    <p:cond delay="400"/>
                                  </p:stCondLst>
                                  <p:childTnLst>
                                    <p:animScale>
                                      <p:cBhvr>
                                        <p:cTn id="31" dur="100" fill="hold"/>
                                        <p:tgtEl>
                                          <p:spTgt spid="67"/>
                                        </p:tgtEl>
                                      </p:cBhvr>
                                      <p:by x="105000" y="105000"/>
                                    </p:animScale>
                                  </p:childTnLst>
                                </p:cTn>
                              </p:par>
                              <p:par>
                                <p:cTn id="32" presetID="6" presetClass="emph" presetSubtype="0" fill="hold" nodeType="withEffect">
                                  <p:stCondLst>
                                    <p:cond delay="500"/>
                                  </p:stCondLst>
                                  <p:childTnLst>
                                    <p:animScale>
                                      <p:cBhvr>
                                        <p:cTn id="33" dur="200" fill="hold"/>
                                        <p:tgtEl>
                                          <p:spTgt spid="67"/>
                                        </p:tgtEl>
                                      </p:cBhvr>
                                      <p:by x="95000" y="95000"/>
                                    </p:animScale>
                                  </p:childTnLst>
                                </p:cTn>
                              </p:par>
                            </p:childTnLst>
                          </p:cTn>
                        </p:par>
                        <p:par>
                          <p:cTn id="34" fill="hold">
                            <p:stCondLst>
                              <p:cond delay="5175"/>
                            </p:stCondLst>
                            <p:childTnLst>
                              <p:par>
                                <p:cTn id="35" presetID="22" presetClass="entr" presetSubtype="8" fill="hold" grpId="0" nodeType="afterEffect">
                                  <p:stCondLst>
                                    <p:cond delay="0"/>
                                  </p:stCondLst>
                                  <p:childTnLst>
                                    <p:set>
                                      <p:cBhvr>
                                        <p:cTn id="36" dur="1" fill="hold">
                                          <p:stCondLst>
                                            <p:cond delay="0"/>
                                          </p:stCondLst>
                                        </p:cTn>
                                        <p:tgtEl>
                                          <p:spTgt spid="182"/>
                                        </p:tgtEl>
                                        <p:attrNameLst>
                                          <p:attrName>style.visibility</p:attrName>
                                        </p:attrNameLst>
                                      </p:cBhvr>
                                      <p:to>
                                        <p:strVal val="visible"/>
                                      </p:to>
                                    </p:set>
                                    <p:animEffect transition="in" filter="wipe(left)">
                                      <p:cBhvr>
                                        <p:cTn id="37" dur="500"/>
                                        <p:tgtEl>
                                          <p:spTgt spid="182"/>
                                        </p:tgtEl>
                                      </p:cBhvr>
                                    </p:animEffect>
                                  </p:childTnLst>
                                </p:cTn>
                              </p:par>
                            </p:childTnLst>
                          </p:cTn>
                        </p:par>
                        <p:par>
                          <p:cTn id="38" fill="hold">
                            <p:stCondLst>
                              <p:cond delay="5675"/>
                            </p:stCondLst>
                            <p:childTnLst>
                              <p:par>
                                <p:cTn id="39" presetID="22" presetClass="entr" presetSubtype="8" fill="hold" nodeType="afterEffect">
                                  <p:stCondLst>
                                    <p:cond delay="0"/>
                                  </p:stCondLst>
                                  <p:childTnLst>
                                    <p:set>
                                      <p:cBhvr>
                                        <p:cTn id="40" dur="1" fill="hold">
                                          <p:stCondLst>
                                            <p:cond delay="0"/>
                                          </p:stCondLst>
                                        </p:cTn>
                                        <p:tgtEl>
                                          <p:spTgt spid="187"/>
                                        </p:tgtEl>
                                        <p:attrNameLst>
                                          <p:attrName>style.visibility</p:attrName>
                                        </p:attrNameLst>
                                      </p:cBhvr>
                                      <p:to>
                                        <p:strVal val="visible"/>
                                      </p:to>
                                    </p:set>
                                    <p:animEffect transition="in" filter="wipe(left)">
                                      <p:cBhvr>
                                        <p:cTn id="41" dur="500"/>
                                        <p:tgtEl>
                                          <p:spTgt spid="187"/>
                                        </p:tgtEl>
                                      </p:cBhvr>
                                    </p:animEffect>
                                  </p:childTnLst>
                                </p:cTn>
                              </p:par>
                            </p:childTnLst>
                          </p:cTn>
                        </p:par>
                        <p:par>
                          <p:cTn id="42" fill="hold">
                            <p:stCondLst>
                              <p:cond delay="6175"/>
                            </p:stCondLst>
                            <p:childTnLst>
                              <p:par>
                                <p:cTn id="43" presetID="14" presetClass="entr" presetSubtype="10" fill="hold" grpId="0" nodeType="afterEffect">
                                  <p:stCondLst>
                                    <p:cond delay="0"/>
                                  </p:stCondLst>
                                  <p:childTnLst>
                                    <p:set>
                                      <p:cBhvr>
                                        <p:cTn id="44" dur="1" fill="hold">
                                          <p:stCondLst>
                                            <p:cond delay="0"/>
                                          </p:stCondLst>
                                        </p:cTn>
                                        <p:tgtEl>
                                          <p:spTgt spid="181"/>
                                        </p:tgtEl>
                                        <p:attrNameLst>
                                          <p:attrName>style.visibility</p:attrName>
                                        </p:attrNameLst>
                                      </p:cBhvr>
                                      <p:to>
                                        <p:strVal val="visible"/>
                                      </p:to>
                                    </p:set>
                                    <p:animEffect transition="in" filter="randombar(horizontal)">
                                      <p:cBhvr>
                                        <p:cTn id="45" dur="750"/>
                                        <p:tgtEl>
                                          <p:spTgt spid="181"/>
                                        </p:tgtEl>
                                      </p:cBhvr>
                                    </p:animEffect>
                                  </p:childTnLst>
                                </p:cTn>
                              </p:par>
                            </p:childTnLst>
                          </p:cTn>
                        </p:par>
                        <p:par>
                          <p:cTn id="46" fill="hold">
                            <p:stCondLst>
                              <p:cond delay="6925"/>
                            </p:stCondLst>
                            <p:childTnLst>
                              <p:par>
                                <p:cTn id="47" presetID="53" presetClass="entr" presetSubtype="16" fill="hold" nodeType="afterEffect">
                                  <p:stCondLst>
                                    <p:cond delay="0"/>
                                  </p:stCondLst>
                                  <p:childTnLst>
                                    <p:set>
                                      <p:cBhvr>
                                        <p:cTn id="48" dur="1" fill="hold">
                                          <p:stCondLst>
                                            <p:cond delay="0"/>
                                          </p:stCondLst>
                                        </p:cTn>
                                        <p:tgtEl>
                                          <p:spTgt spid="82"/>
                                        </p:tgtEl>
                                        <p:attrNameLst>
                                          <p:attrName>style.visibility</p:attrName>
                                        </p:attrNameLst>
                                      </p:cBhvr>
                                      <p:to>
                                        <p:strVal val="visible"/>
                                      </p:to>
                                    </p:set>
                                    <p:anim calcmode="lin" valueType="num">
                                      <p:cBhvr>
                                        <p:cTn id="49" dur="100" fill="hold"/>
                                        <p:tgtEl>
                                          <p:spTgt spid="82"/>
                                        </p:tgtEl>
                                        <p:attrNameLst>
                                          <p:attrName>ppt_w</p:attrName>
                                        </p:attrNameLst>
                                      </p:cBhvr>
                                      <p:tavLst>
                                        <p:tav tm="0">
                                          <p:val>
                                            <p:fltVal val="0"/>
                                          </p:val>
                                        </p:tav>
                                        <p:tav tm="100000">
                                          <p:val>
                                            <p:strVal val="#ppt_w"/>
                                          </p:val>
                                        </p:tav>
                                      </p:tavLst>
                                    </p:anim>
                                    <p:anim calcmode="lin" valueType="num">
                                      <p:cBhvr>
                                        <p:cTn id="50" dur="100" fill="hold"/>
                                        <p:tgtEl>
                                          <p:spTgt spid="82"/>
                                        </p:tgtEl>
                                        <p:attrNameLst>
                                          <p:attrName>ppt_h</p:attrName>
                                        </p:attrNameLst>
                                      </p:cBhvr>
                                      <p:tavLst>
                                        <p:tav tm="0">
                                          <p:val>
                                            <p:fltVal val="0"/>
                                          </p:val>
                                        </p:tav>
                                        <p:tav tm="100000">
                                          <p:val>
                                            <p:strVal val="#ppt_h"/>
                                          </p:val>
                                        </p:tav>
                                      </p:tavLst>
                                    </p:anim>
                                    <p:animEffect transition="in" filter="fade">
                                      <p:cBhvr>
                                        <p:cTn id="51" dur="100"/>
                                        <p:tgtEl>
                                          <p:spTgt spid="82"/>
                                        </p:tgtEl>
                                      </p:cBhvr>
                                    </p:animEffect>
                                  </p:childTnLst>
                                </p:cTn>
                              </p:par>
                              <p:par>
                                <p:cTn id="52" presetID="6" presetClass="emph" presetSubtype="0" fill="hold" nodeType="withEffect">
                                  <p:stCondLst>
                                    <p:cond delay="100"/>
                                  </p:stCondLst>
                                  <p:childTnLst>
                                    <p:animScale>
                                      <p:cBhvr>
                                        <p:cTn id="53" dur="100" fill="hold"/>
                                        <p:tgtEl>
                                          <p:spTgt spid="82"/>
                                        </p:tgtEl>
                                      </p:cBhvr>
                                      <p:by x="110000" y="110000"/>
                                    </p:animScale>
                                  </p:childTnLst>
                                </p:cTn>
                              </p:par>
                              <p:par>
                                <p:cTn id="54" presetID="6" presetClass="emph" presetSubtype="0" fill="hold" nodeType="withEffect">
                                  <p:stCondLst>
                                    <p:cond delay="200"/>
                                  </p:stCondLst>
                                  <p:childTnLst>
                                    <p:animScale>
                                      <p:cBhvr>
                                        <p:cTn id="55" dur="200" fill="hold"/>
                                        <p:tgtEl>
                                          <p:spTgt spid="82"/>
                                        </p:tgtEl>
                                      </p:cBhvr>
                                      <p:by x="90000" y="90000"/>
                                    </p:animScale>
                                  </p:childTnLst>
                                </p:cTn>
                              </p:par>
                              <p:par>
                                <p:cTn id="56" presetID="6" presetClass="emph" presetSubtype="0" fill="hold" nodeType="withEffect">
                                  <p:stCondLst>
                                    <p:cond delay="400"/>
                                  </p:stCondLst>
                                  <p:childTnLst>
                                    <p:animScale>
                                      <p:cBhvr>
                                        <p:cTn id="57" dur="100" fill="hold"/>
                                        <p:tgtEl>
                                          <p:spTgt spid="82"/>
                                        </p:tgtEl>
                                      </p:cBhvr>
                                      <p:by x="105000" y="105000"/>
                                    </p:animScale>
                                  </p:childTnLst>
                                </p:cTn>
                              </p:par>
                              <p:par>
                                <p:cTn id="58" presetID="6" presetClass="emph" presetSubtype="0" fill="hold" nodeType="withEffect">
                                  <p:stCondLst>
                                    <p:cond delay="500"/>
                                  </p:stCondLst>
                                  <p:childTnLst>
                                    <p:animScale>
                                      <p:cBhvr>
                                        <p:cTn id="59" dur="200" fill="hold"/>
                                        <p:tgtEl>
                                          <p:spTgt spid="82"/>
                                        </p:tgtEl>
                                      </p:cBhvr>
                                      <p:by x="95000" y="95000"/>
                                    </p:animScale>
                                  </p:childTnLst>
                                </p:cTn>
                              </p:par>
                            </p:childTnLst>
                          </p:cTn>
                        </p:par>
                        <p:par>
                          <p:cTn id="60" fill="hold">
                            <p:stCondLst>
                              <p:cond delay="7625"/>
                            </p:stCondLst>
                            <p:childTnLst>
                              <p:par>
                                <p:cTn id="61" presetID="22" presetClass="entr" presetSubtype="8" fill="hold" grpId="0" nodeType="afterEffect">
                                  <p:stCondLst>
                                    <p:cond delay="0"/>
                                  </p:stCondLst>
                                  <p:childTnLst>
                                    <p:set>
                                      <p:cBhvr>
                                        <p:cTn id="62" dur="1" fill="hold">
                                          <p:stCondLst>
                                            <p:cond delay="0"/>
                                          </p:stCondLst>
                                        </p:cTn>
                                        <p:tgtEl>
                                          <p:spTgt spid="184"/>
                                        </p:tgtEl>
                                        <p:attrNameLst>
                                          <p:attrName>style.visibility</p:attrName>
                                        </p:attrNameLst>
                                      </p:cBhvr>
                                      <p:to>
                                        <p:strVal val="visible"/>
                                      </p:to>
                                    </p:set>
                                    <p:animEffect transition="in" filter="wipe(left)">
                                      <p:cBhvr>
                                        <p:cTn id="63" dur="500"/>
                                        <p:tgtEl>
                                          <p:spTgt spid="184"/>
                                        </p:tgtEl>
                                      </p:cBhvr>
                                    </p:animEffect>
                                  </p:childTnLst>
                                </p:cTn>
                              </p:par>
                            </p:childTnLst>
                          </p:cTn>
                        </p:par>
                        <p:par>
                          <p:cTn id="64" fill="hold">
                            <p:stCondLst>
                              <p:cond delay="8125"/>
                            </p:stCondLst>
                            <p:childTnLst>
                              <p:par>
                                <p:cTn id="65" presetID="22" presetClass="entr" presetSubtype="8" fill="hold" nodeType="afterEffect">
                                  <p:stCondLst>
                                    <p:cond delay="0"/>
                                  </p:stCondLst>
                                  <p:childTnLst>
                                    <p:set>
                                      <p:cBhvr>
                                        <p:cTn id="66" dur="1" fill="hold">
                                          <p:stCondLst>
                                            <p:cond delay="0"/>
                                          </p:stCondLst>
                                        </p:cTn>
                                        <p:tgtEl>
                                          <p:spTgt spid="190"/>
                                        </p:tgtEl>
                                        <p:attrNameLst>
                                          <p:attrName>style.visibility</p:attrName>
                                        </p:attrNameLst>
                                      </p:cBhvr>
                                      <p:to>
                                        <p:strVal val="visible"/>
                                      </p:to>
                                    </p:set>
                                    <p:animEffect transition="in" filter="wipe(left)">
                                      <p:cBhvr>
                                        <p:cTn id="67" dur="500"/>
                                        <p:tgtEl>
                                          <p:spTgt spid="190"/>
                                        </p:tgtEl>
                                      </p:cBhvr>
                                    </p:animEffect>
                                  </p:childTnLst>
                                </p:cTn>
                              </p:par>
                            </p:childTnLst>
                          </p:cTn>
                        </p:par>
                        <p:par>
                          <p:cTn id="68" fill="hold">
                            <p:stCondLst>
                              <p:cond delay="8625"/>
                            </p:stCondLst>
                            <p:childTnLst>
                              <p:par>
                                <p:cTn id="69" presetID="14" presetClass="entr" presetSubtype="10" fill="hold" grpId="0" nodeType="afterEffect">
                                  <p:stCondLst>
                                    <p:cond delay="0"/>
                                  </p:stCondLst>
                                  <p:childTnLst>
                                    <p:set>
                                      <p:cBhvr>
                                        <p:cTn id="70" dur="1" fill="hold">
                                          <p:stCondLst>
                                            <p:cond delay="0"/>
                                          </p:stCondLst>
                                        </p:cTn>
                                        <p:tgtEl>
                                          <p:spTgt spid="183"/>
                                        </p:tgtEl>
                                        <p:attrNameLst>
                                          <p:attrName>style.visibility</p:attrName>
                                        </p:attrNameLst>
                                      </p:cBhvr>
                                      <p:to>
                                        <p:strVal val="visible"/>
                                      </p:to>
                                    </p:set>
                                    <p:animEffect transition="in" filter="randombar(horizontal)">
                                      <p:cBhvr>
                                        <p:cTn id="71" dur="750"/>
                                        <p:tgtEl>
                                          <p:spTgt spid="183"/>
                                        </p:tgtEl>
                                      </p:cBhvr>
                                    </p:animEffect>
                                  </p:childTnLst>
                                </p:cTn>
                              </p:par>
                            </p:childTnLst>
                          </p:cTn>
                        </p:par>
                        <p:par>
                          <p:cTn id="72" fill="hold">
                            <p:stCondLst>
                              <p:cond delay="9375"/>
                            </p:stCondLst>
                            <p:childTnLst>
                              <p:par>
                                <p:cTn id="73" presetID="53" presetClass="entr" presetSubtype="16" fill="hold" nodeType="afterEffect">
                                  <p:stCondLst>
                                    <p:cond delay="0"/>
                                  </p:stCondLst>
                                  <p:childTnLst>
                                    <p:set>
                                      <p:cBhvr>
                                        <p:cTn id="74" dur="1" fill="hold">
                                          <p:stCondLst>
                                            <p:cond delay="0"/>
                                          </p:stCondLst>
                                        </p:cTn>
                                        <p:tgtEl>
                                          <p:spTgt spid="105"/>
                                        </p:tgtEl>
                                        <p:attrNameLst>
                                          <p:attrName>style.visibility</p:attrName>
                                        </p:attrNameLst>
                                      </p:cBhvr>
                                      <p:to>
                                        <p:strVal val="visible"/>
                                      </p:to>
                                    </p:set>
                                    <p:anim calcmode="lin" valueType="num">
                                      <p:cBhvr>
                                        <p:cTn id="75" dur="100" fill="hold"/>
                                        <p:tgtEl>
                                          <p:spTgt spid="105"/>
                                        </p:tgtEl>
                                        <p:attrNameLst>
                                          <p:attrName>ppt_w</p:attrName>
                                        </p:attrNameLst>
                                      </p:cBhvr>
                                      <p:tavLst>
                                        <p:tav tm="0">
                                          <p:val>
                                            <p:fltVal val="0"/>
                                          </p:val>
                                        </p:tav>
                                        <p:tav tm="100000">
                                          <p:val>
                                            <p:strVal val="#ppt_w"/>
                                          </p:val>
                                        </p:tav>
                                      </p:tavLst>
                                    </p:anim>
                                    <p:anim calcmode="lin" valueType="num">
                                      <p:cBhvr>
                                        <p:cTn id="76" dur="100" fill="hold"/>
                                        <p:tgtEl>
                                          <p:spTgt spid="105"/>
                                        </p:tgtEl>
                                        <p:attrNameLst>
                                          <p:attrName>ppt_h</p:attrName>
                                        </p:attrNameLst>
                                      </p:cBhvr>
                                      <p:tavLst>
                                        <p:tav tm="0">
                                          <p:val>
                                            <p:fltVal val="0"/>
                                          </p:val>
                                        </p:tav>
                                        <p:tav tm="100000">
                                          <p:val>
                                            <p:strVal val="#ppt_h"/>
                                          </p:val>
                                        </p:tav>
                                      </p:tavLst>
                                    </p:anim>
                                    <p:animEffect transition="in" filter="fade">
                                      <p:cBhvr>
                                        <p:cTn id="77" dur="100"/>
                                        <p:tgtEl>
                                          <p:spTgt spid="105"/>
                                        </p:tgtEl>
                                      </p:cBhvr>
                                    </p:animEffect>
                                  </p:childTnLst>
                                </p:cTn>
                              </p:par>
                              <p:par>
                                <p:cTn id="78" presetID="6" presetClass="emph" presetSubtype="0" fill="hold" nodeType="withEffect">
                                  <p:stCondLst>
                                    <p:cond delay="100"/>
                                  </p:stCondLst>
                                  <p:childTnLst>
                                    <p:animScale>
                                      <p:cBhvr>
                                        <p:cTn id="79" dur="100" fill="hold"/>
                                        <p:tgtEl>
                                          <p:spTgt spid="105"/>
                                        </p:tgtEl>
                                      </p:cBhvr>
                                      <p:by x="110000" y="110000"/>
                                    </p:animScale>
                                  </p:childTnLst>
                                </p:cTn>
                              </p:par>
                              <p:par>
                                <p:cTn id="80" presetID="6" presetClass="emph" presetSubtype="0" fill="hold" nodeType="withEffect">
                                  <p:stCondLst>
                                    <p:cond delay="200"/>
                                  </p:stCondLst>
                                  <p:childTnLst>
                                    <p:animScale>
                                      <p:cBhvr>
                                        <p:cTn id="81" dur="200" fill="hold"/>
                                        <p:tgtEl>
                                          <p:spTgt spid="105"/>
                                        </p:tgtEl>
                                      </p:cBhvr>
                                      <p:by x="90000" y="90000"/>
                                    </p:animScale>
                                  </p:childTnLst>
                                </p:cTn>
                              </p:par>
                              <p:par>
                                <p:cTn id="82" presetID="6" presetClass="emph" presetSubtype="0" fill="hold" nodeType="withEffect">
                                  <p:stCondLst>
                                    <p:cond delay="400"/>
                                  </p:stCondLst>
                                  <p:childTnLst>
                                    <p:animScale>
                                      <p:cBhvr>
                                        <p:cTn id="83" dur="100" fill="hold"/>
                                        <p:tgtEl>
                                          <p:spTgt spid="105"/>
                                        </p:tgtEl>
                                      </p:cBhvr>
                                      <p:by x="105000" y="105000"/>
                                    </p:animScale>
                                  </p:childTnLst>
                                </p:cTn>
                              </p:par>
                              <p:par>
                                <p:cTn id="84" presetID="6" presetClass="emph" presetSubtype="0" fill="hold" nodeType="withEffect">
                                  <p:stCondLst>
                                    <p:cond delay="500"/>
                                  </p:stCondLst>
                                  <p:childTnLst>
                                    <p:animScale>
                                      <p:cBhvr>
                                        <p:cTn id="85" dur="200" fill="hold"/>
                                        <p:tgtEl>
                                          <p:spTgt spid="105"/>
                                        </p:tgtEl>
                                      </p:cBhvr>
                                      <p:by x="95000" y="95000"/>
                                    </p:animScale>
                                  </p:childTnLst>
                                </p:cTn>
                              </p:par>
                            </p:childTnLst>
                          </p:cTn>
                        </p:par>
                        <p:par>
                          <p:cTn id="86" fill="hold">
                            <p:stCondLst>
                              <p:cond delay="10075"/>
                            </p:stCondLst>
                            <p:childTnLst>
                              <p:par>
                                <p:cTn id="87" presetID="22" presetClass="entr" presetSubtype="8" fill="hold" grpId="0" nodeType="afterEffect">
                                  <p:stCondLst>
                                    <p:cond delay="0"/>
                                  </p:stCondLst>
                                  <p:childTnLst>
                                    <p:set>
                                      <p:cBhvr>
                                        <p:cTn id="88" dur="1" fill="hold">
                                          <p:stCondLst>
                                            <p:cond delay="0"/>
                                          </p:stCondLst>
                                        </p:cTn>
                                        <p:tgtEl>
                                          <p:spTgt spid="186"/>
                                        </p:tgtEl>
                                        <p:attrNameLst>
                                          <p:attrName>style.visibility</p:attrName>
                                        </p:attrNameLst>
                                      </p:cBhvr>
                                      <p:to>
                                        <p:strVal val="visible"/>
                                      </p:to>
                                    </p:set>
                                    <p:animEffect transition="in" filter="wipe(left)">
                                      <p:cBhvr>
                                        <p:cTn id="89" dur="500"/>
                                        <p:tgtEl>
                                          <p:spTgt spid="186"/>
                                        </p:tgtEl>
                                      </p:cBhvr>
                                    </p:animEffect>
                                  </p:childTnLst>
                                </p:cTn>
                              </p:par>
                            </p:childTnLst>
                          </p:cTn>
                        </p:par>
                        <p:par>
                          <p:cTn id="90" fill="hold">
                            <p:stCondLst>
                              <p:cond delay="10575"/>
                            </p:stCondLst>
                            <p:childTnLst>
                              <p:par>
                                <p:cTn id="91" presetID="22" presetClass="entr" presetSubtype="8" fill="hold" nodeType="afterEffect">
                                  <p:stCondLst>
                                    <p:cond delay="0"/>
                                  </p:stCondLst>
                                  <p:childTnLst>
                                    <p:set>
                                      <p:cBhvr>
                                        <p:cTn id="92" dur="1" fill="hold">
                                          <p:stCondLst>
                                            <p:cond delay="0"/>
                                          </p:stCondLst>
                                        </p:cTn>
                                        <p:tgtEl>
                                          <p:spTgt spid="193"/>
                                        </p:tgtEl>
                                        <p:attrNameLst>
                                          <p:attrName>style.visibility</p:attrName>
                                        </p:attrNameLst>
                                      </p:cBhvr>
                                      <p:to>
                                        <p:strVal val="visible"/>
                                      </p:to>
                                    </p:set>
                                    <p:animEffect transition="in" filter="wipe(left)">
                                      <p:cBhvr>
                                        <p:cTn id="93" dur="500"/>
                                        <p:tgtEl>
                                          <p:spTgt spid="193"/>
                                        </p:tgtEl>
                                      </p:cBhvr>
                                    </p:animEffect>
                                  </p:childTnLst>
                                </p:cTn>
                              </p:par>
                            </p:childTnLst>
                          </p:cTn>
                        </p:par>
                        <p:par>
                          <p:cTn id="94" fill="hold">
                            <p:stCondLst>
                              <p:cond delay="11075"/>
                            </p:stCondLst>
                            <p:childTnLst>
                              <p:par>
                                <p:cTn id="95" presetID="14" presetClass="entr" presetSubtype="10" fill="hold" grpId="0" nodeType="afterEffect">
                                  <p:stCondLst>
                                    <p:cond delay="0"/>
                                  </p:stCondLst>
                                  <p:childTnLst>
                                    <p:set>
                                      <p:cBhvr>
                                        <p:cTn id="96" dur="1" fill="hold">
                                          <p:stCondLst>
                                            <p:cond delay="0"/>
                                          </p:stCondLst>
                                        </p:cTn>
                                        <p:tgtEl>
                                          <p:spTgt spid="185"/>
                                        </p:tgtEl>
                                        <p:attrNameLst>
                                          <p:attrName>style.visibility</p:attrName>
                                        </p:attrNameLst>
                                      </p:cBhvr>
                                      <p:to>
                                        <p:strVal val="visible"/>
                                      </p:to>
                                    </p:set>
                                    <p:animEffect transition="in" filter="randombar(horizontal)">
                                      <p:cBhvr>
                                        <p:cTn id="97" dur="75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animBg="1"/>
      <p:bldP spid="181" grpId="0"/>
      <p:bldP spid="182" grpId="0"/>
      <p:bldP spid="183" grpId="0"/>
      <p:bldP spid="184" grpId="0"/>
      <p:bldP spid="185" grpId="0"/>
      <p:bldP spid="186" grpId="0"/>
      <p:bldP spid="19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5"/>
          <p:cNvSpPr>
            <a:spLocks noChangeArrowheads="1"/>
          </p:cNvSpPr>
          <p:nvPr/>
        </p:nvSpPr>
        <p:spPr bwMode="auto">
          <a:xfrm>
            <a:off x="1547270" y="1131590"/>
            <a:ext cx="36130" cy="1004248"/>
          </a:xfrm>
          <a:prstGeom prst="rect">
            <a:avLst/>
          </a:prstGeom>
          <a:ln>
            <a:noFill/>
          </a:ln>
          <a:extLst/>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7189">
              <a:defRPr/>
            </a:pPr>
            <a:endParaRPr lang="zh-CN" altLang="zh-CN" sz="2400" kern="0">
              <a:solidFill>
                <a:srgbClr val="FFFFFF"/>
              </a:solidFill>
              <a:latin typeface="宋体" pitchFamily="2" charset="-122"/>
              <a:sym typeface="宋体" pitchFamily="2" charset="-122"/>
            </a:endParaRPr>
          </a:p>
        </p:txBody>
      </p:sp>
      <p:sp>
        <p:nvSpPr>
          <p:cNvPr id="121" name="矩形 8"/>
          <p:cNvSpPr>
            <a:spLocks noChangeArrowheads="1"/>
          </p:cNvSpPr>
          <p:nvPr/>
        </p:nvSpPr>
        <p:spPr bwMode="auto">
          <a:xfrm>
            <a:off x="1681819" y="1280227"/>
            <a:ext cx="2572667"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7189">
              <a:lnSpc>
                <a:spcPct val="130000"/>
              </a:lnSpc>
            </a:pPr>
            <a:r>
              <a:rPr lang="zh-CN" altLang="en-US" sz="1100" dirty="0">
                <a:solidFill>
                  <a:schemeClr val="tx1">
                    <a:lumMod val="95000"/>
                    <a:lumOff val="5000"/>
                  </a:schemeClr>
                </a:solidFill>
                <a:latin typeface="微软雅黑" pitchFamily="34" charset="-122"/>
              </a:rPr>
              <a:t>您的内容打在这里，或者通过复制您的文本后。您的内容打在这里，或者通过复制您的文本</a:t>
            </a:r>
          </a:p>
        </p:txBody>
      </p:sp>
      <p:sp>
        <p:nvSpPr>
          <p:cNvPr id="125" name="矩形 21"/>
          <p:cNvSpPr>
            <a:spLocks noChangeArrowheads="1"/>
          </p:cNvSpPr>
          <p:nvPr/>
        </p:nvSpPr>
        <p:spPr bwMode="auto">
          <a:xfrm>
            <a:off x="2431821" y="2300262"/>
            <a:ext cx="34883" cy="1004248"/>
          </a:xfrm>
          <a:prstGeom prst="rect">
            <a:avLst/>
          </a:prstGeom>
          <a:ln>
            <a:noFill/>
          </a:ln>
          <a:extLst/>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7189">
              <a:defRPr/>
            </a:pPr>
            <a:endParaRPr lang="zh-CN" altLang="zh-CN" sz="2400" kern="0">
              <a:solidFill>
                <a:srgbClr val="FFFFFF"/>
              </a:solidFill>
              <a:latin typeface="宋体" pitchFamily="2" charset="-122"/>
              <a:sym typeface="宋体" pitchFamily="2" charset="-122"/>
            </a:endParaRPr>
          </a:p>
        </p:txBody>
      </p:sp>
      <p:sp>
        <p:nvSpPr>
          <p:cNvPr id="126" name="矩形 8"/>
          <p:cNvSpPr>
            <a:spLocks noChangeArrowheads="1"/>
          </p:cNvSpPr>
          <p:nvPr/>
        </p:nvSpPr>
        <p:spPr bwMode="auto">
          <a:xfrm>
            <a:off x="2621187" y="2448899"/>
            <a:ext cx="2380806"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7189">
              <a:lnSpc>
                <a:spcPct val="130000"/>
              </a:lnSpc>
            </a:pPr>
            <a:r>
              <a:rPr lang="zh-CN" altLang="en-US" sz="1100" dirty="0">
                <a:solidFill>
                  <a:schemeClr val="tx1">
                    <a:lumMod val="95000"/>
                    <a:lumOff val="5000"/>
                  </a:schemeClr>
                </a:solidFill>
                <a:latin typeface="微软雅黑" pitchFamily="34" charset="-122"/>
              </a:rPr>
              <a:t>您的内容打在这里，或者通过复制您的文本后。您的内容打在这里，或者通过复制您的文本</a:t>
            </a:r>
          </a:p>
        </p:txBody>
      </p:sp>
      <p:sp>
        <p:nvSpPr>
          <p:cNvPr id="127" name="矩形 23"/>
          <p:cNvSpPr>
            <a:spLocks noChangeArrowheads="1"/>
          </p:cNvSpPr>
          <p:nvPr/>
        </p:nvSpPr>
        <p:spPr bwMode="auto">
          <a:xfrm>
            <a:off x="6329058" y="2300262"/>
            <a:ext cx="36130" cy="1004248"/>
          </a:xfrm>
          <a:prstGeom prst="rect">
            <a:avLst/>
          </a:prstGeom>
          <a:ln>
            <a:noFill/>
          </a:ln>
          <a:extLst/>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7189">
              <a:defRPr/>
            </a:pPr>
            <a:endParaRPr lang="zh-CN" altLang="zh-CN" sz="2400" kern="0">
              <a:solidFill>
                <a:srgbClr val="FFFFFF"/>
              </a:solidFill>
              <a:latin typeface="宋体" pitchFamily="2" charset="-122"/>
              <a:sym typeface="宋体" pitchFamily="2" charset="-122"/>
            </a:endParaRPr>
          </a:p>
        </p:txBody>
      </p:sp>
      <p:sp>
        <p:nvSpPr>
          <p:cNvPr id="131" name="矩形 8"/>
          <p:cNvSpPr>
            <a:spLocks noChangeArrowheads="1"/>
          </p:cNvSpPr>
          <p:nvPr/>
        </p:nvSpPr>
        <p:spPr bwMode="auto">
          <a:xfrm>
            <a:off x="6389359" y="2448899"/>
            <a:ext cx="2352152"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7189">
              <a:lnSpc>
                <a:spcPct val="130000"/>
              </a:lnSpc>
            </a:pPr>
            <a:r>
              <a:rPr lang="zh-CN" altLang="en-US" sz="1100" dirty="0">
                <a:solidFill>
                  <a:schemeClr val="tx1">
                    <a:lumMod val="95000"/>
                    <a:lumOff val="5000"/>
                  </a:schemeClr>
                </a:solidFill>
                <a:latin typeface="微软雅黑" pitchFamily="34" charset="-122"/>
              </a:rPr>
              <a:t>您的内容打在这里，或者通过复制您的文本后。您的内容打在这里，或者通过复制您的文本</a:t>
            </a:r>
          </a:p>
        </p:txBody>
      </p:sp>
      <p:sp>
        <p:nvSpPr>
          <p:cNvPr id="135" name="矩形 31"/>
          <p:cNvSpPr>
            <a:spLocks noChangeArrowheads="1"/>
          </p:cNvSpPr>
          <p:nvPr/>
        </p:nvSpPr>
        <p:spPr bwMode="auto">
          <a:xfrm>
            <a:off x="1547270" y="3484109"/>
            <a:ext cx="36130" cy="1004248"/>
          </a:xfrm>
          <a:prstGeom prst="rect">
            <a:avLst/>
          </a:prstGeom>
          <a:ln>
            <a:noFill/>
          </a:ln>
          <a:extLst/>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7189">
              <a:defRPr/>
            </a:pPr>
            <a:endParaRPr lang="zh-CN" altLang="zh-CN" sz="2400" kern="0">
              <a:solidFill>
                <a:srgbClr val="FFFFFF"/>
              </a:solidFill>
              <a:latin typeface="宋体" pitchFamily="2" charset="-122"/>
              <a:sym typeface="宋体" pitchFamily="2" charset="-122"/>
            </a:endParaRPr>
          </a:p>
        </p:txBody>
      </p:sp>
      <p:sp>
        <p:nvSpPr>
          <p:cNvPr id="136" name="矩形 8"/>
          <p:cNvSpPr>
            <a:spLocks noChangeArrowheads="1"/>
          </p:cNvSpPr>
          <p:nvPr/>
        </p:nvSpPr>
        <p:spPr bwMode="auto">
          <a:xfrm>
            <a:off x="1681822" y="3632747"/>
            <a:ext cx="2431886"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7189">
              <a:lnSpc>
                <a:spcPct val="130000"/>
              </a:lnSpc>
            </a:pPr>
            <a:r>
              <a:rPr lang="zh-CN" altLang="en-US" sz="1100" dirty="0">
                <a:solidFill>
                  <a:schemeClr val="tx1">
                    <a:lumMod val="95000"/>
                    <a:lumOff val="5000"/>
                  </a:schemeClr>
                </a:solidFill>
                <a:latin typeface="微软雅黑" pitchFamily="34" charset="-122"/>
              </a:rPr>
              <a:t>您的内容打在这里，或者通过复制您的文本后。您的内容打在这里，或者通过复制您的文本</a:t>
            </a:r>
          </a:p>
        </p:txBody>
      </p:sp>
      <p:sp>
        <p:nvSpPr>
          <p:cNvPr id="140" name="矩形 36"/>
          <p:cNvSpPr>
            <a:spLocks noChangeArrowheads="1"/>
          </p:cNvSpPr>
          <p:nvPr/>
        </p:nvSpPr>
        <p:spPr bwMode="auto">
          <a:xfrm>
            <a:off x="5516768" y="1131590"/>
            <a:ext cx="36130" cy="1004248"/>
          </a:xfrm>
          <a:prstGeom prst="rect">
            <a:avLst/>
          </a:prstGeom>
          <a:ln>
            <a:noFill/>
          </a:ln>
          <a:extLst/>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7189">
              <a:defRPr/>
            </a:pPr>
            <a:endParaRPr lang="zh-CN" altLang="zh-CN" sz="2400" kern="0">
              <a:solidFill>
                <a:srgbClr val="FFFFFF"/>
              </a:solidFill>
              <a:latin typeface="宋体" pitchFamily="2" charset="-122"/>
              <a:sym typeface="宋体" pitchFamily="2" charset="-122"/>
            </a:endParaRPr>
          </a:p>
        </p:txBody>
      </p:sp>
      <p:sp>
        <p:nvSpPr>
          <p:cNvPr id="141" name="矩形 8"/>
          <p:cNvSpPr>
            <a:spLocks noChangeArrowheads="1"/>
          </p:cNvSpPr>
          <p:nvPr/>
        </p:nvSpPr>
        <p:spPr bwMode="auto">
          <a:xfrm>
            <a:off x="5598248" y="1280226"/>
            <a:ext cx="2973827"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7189">
              <a:lnSpc>
                <a:spcPct val="130000"/>
              </a:lnSpc>
            </a:pPr>
            <a:r>
              <a:rPr lang="zh-CN" altLang="en-US" sz="1100" dirty="0">
                <a:solidFill>
                  <a:schemeClr val="tx1">
                    <a:lumMod val="95000"/>
                    <a:lumOff val="5000"/>
                  </a:schemeClr>
                </a:solidFill>
                <a:latin typeface="微软雅黑" pitchFamily="34" charset="-122"/>
              </a:rPr>
              <a:t>您的内容打在这里，或者通过复制您的文本后。您的内容打在这里，或者通过复制您的文本</a:t>
            </a:r>
          </a:p>
        </p:txBody>
      </p:sp>
      <p:sp>
        <p:nvSpPr>
          <p:cNvPr id="145" name="矩形 41"/>
          <p:cNvSpPr>
            <a:spLocks noChangeArrowheads="1"/>
          </p:cNvSpPr>
          <p:nvPr/>
        </p:nvSpPr>
        <p:spPr bwMode="auto">
          <a:xfrm>
            <a:off x="5516768" y="3484109"/>
            <a:ext cx="36130" cy="1004248"/>
          </a:xfrm>
          <a:prstGeom prst="rect">
            <a:avLst/>
          </a:prstGeom>
          <a:ln>
            <a:noFill/>
          </a:ln>
          <a:extLst/>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7189">
              <a:defRPr/>
            </a:pPr>
            <a:endParaRPr lang="zh-CN" altLang="zh-CN" sz="2400" kern="0">
              <a:solidFill>
                <a:srgbClr val="FFFFFF"/>
              </a:solidFill>
              <a:latin typeface="宋体" pitchFamily="2" charset="-122"/>
              <a:sym typeface="宋体" pitchFamily="2" charset="-122"/>
            </a:endParaRPr>
          </a:p>
        </p:txBody>
      </p:sp>
      <p:sp>
        <p:nvSpPr>
          <p:cNvPr id="146" name="矩形 8"/>
          <p:cNvSpPr>
            <a:spLocks noChangeArrowheads="1"/>
          </p:cNvSpPr>
          <p:nvPr/>
        </p:nvSpPr>
        <p:spPr bwMode="auto">
          <a:xfrm>
            <a:off x="5598248" y="3632746"/>
            <a:ext cx="2973827"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7189">
              <a:lnSpc>
                <a:spcPct val="130000"/>
              </a:lnSpc>
            </a:pPr>
            <a:r>
              <a:rPr lang="zh-CN" altLang="en-US" sz="1100" dirty="0">
                <a:solidFill>
                  <a:schemeClr val="tx1">
                    <a:lumMod val="95000"/>
                    <a:lumOff val="5000"/>
                  </a:schemeClr>
                </a:solidFill>
                <a:latin typeface="微软雅黑" pitchFamily="34" charset="-122"/>
              </a:rPr>
              <a:t>您的内容打在这里，或者通过复制您的文本后。您的内容打在这里，或者通过复制您的文本</a:t>
            </a:r>
          </a:p>
        </p:txBody>
      </p:sp>
      <p:grpSp>
        <p:nvGrpSpPr>
          <p:cNvPr id="2" name="组合 1"/>
          <p:cNvGrpSpPr/>
          <p:nvPr/>
        </p:nvGrpSpPr>
        <p:grpSpPr>
          <a:xfrm>
            <a:off x="532947" y="1157101"/>
            <a:ext cx="939820" cy="939698"/>
            <a:chOff x="710504" y="1817437"/>
            <a:chExt cx="1252930" cy="1252930"/>
          </a:xfrm>
        </p:grpSpPr>
        <p:grpSp>
          <p:nvGrpSpPr>
            <p:cNvPr id="147" name="组合 146"/>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48" name="同心圆 1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sp>
            <p:nvSpPr>
              <p:cNvPr id="149" name="椭圆 1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grpSp>
        <p:sp>
          <p:nvSpPr>
            <p:cNvPr id="150"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itchFamily="34" charset="-122"/>
                  <a:ea typeface="微软雅黑" pitchFamily="34" charset="-122"/>
                </a:rPr>
                <a:t>主题</a:t>
              </a:r>
            </a:p>
          </p:txBody>
        </p:sp>
      </p:grpSp>
      <p:grpSp>
        <p:nvGrpSpPr>
          <p:cNvPr id="151" name="组合 150"/>
          <p:cNvGrpSpPr/>
          <p:nvPr/>
        </p:nvGrpSpPr>
        <p:grpSpPr>
          <a:xfrm>
            <a:off x="1428109" y="2255680"/>
            <a:ext cx="939820" cy="939698"/>
            <a:chOff x="710504" y="1817437"/>
            <a:chExt cx="1252930" cy="1252930"/>
          </a:xfrm>
        </p:grpSpPr>
        <p:grpSp>
          <p:nvGrpSpPr>
            <p:cNvPr id="152" name="组合 151"/>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54" name="同心圆 1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sp>
            <p:nvSpPr>
              <p:cNvPr id="155" name="椭圆 1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grpSp>
        <p:sp>
          <p:nvSpPr>
            <p:cNvPr id="153"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itchFamily="34" charset="-122"/>
                  <a:ea typeface="微软雅黑" pitchFamily="34" charset="-122"/>
                </a:rPr>
                <a:t>主题</a:t>
              </a:r>
            </a:p>
          </p:txBody>
        </p:sp>
      </p:grpSp>
      <p:grpSp>
        <p:nvGrpSpPr>
          <p:cNvPr id="156" name="组合 155"/>
          <p:cNvGrpSpPr/>
          <p:nvPr/>
        </p:nvGrpSpPr>
        <p:grpSpPr>
          <a:xfrm>
            <a:off x="532947" y="3396052"/>
            <a:ext cx="939820" cy="939698"/>
            <a:chOff x="710504" y="1817437"/>
            <a:chExt cx="1252930" cy="1252930"/>
          </a:xfrm>
        </p:grpSpPr>
        <p:grpSp>
          <p:nvGrpSpPr>
            <p:cNvPr id="157" name="组合 156"/>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sp>
            <p:nvSpPr>
              <p:cNvPr id="160" name="椭圆 1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grpSp>
        <p:sp>
          <p:nvSpPr>
            <p:cNvPr id="158"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itchFamily="34" charset="-122"/>
                  <a:ea typeface="微软雅黑" pitchFamily="34" charset="-122"/>
                </a:rPr>
                <a:t>主题</a:t>
              </a:r>
            </a:p>
          </p:txBody>
        </p:sp>
      </p:grpSp>
      <p:grpSp>
        <p:nvGrpSpPr>
          <p:cNvPr id="161" name="组合 160"/>
          <p:cNvGrpSpPr/>
          <p:nvPr/>
        </p:nvGrpSpPr>
        <p:grpSpPr>
          <a:xfrm>
            <a:off x="4469409" y="1157101"/>
            <a:ext cx="939820" cy="939698"/>
            <a:chOff x="710504" y="1817437"/>
            <a:chExt cx="1252930" cy="1252930"/>
          </a:xfrm>
        </p:grpSpPr>
        <p:grpSp>
          <p:nvGrpSpPr>
            <p:cNvPr id="162" name="组合 161"/>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64" name="同心圆 1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sp>
            <p:nvSpPr>
              <p:cNvPr id="165" name="椭圆 1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grpSp>
        <p:sp>
          <p:nvSpPr>
            <p:cNvPr id="163"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itchFamily="34" charset="-122"/>
                  <a:ea typeface="微软雅黑" pitchFamily="34" charset="-122"/>
                </a:rPr>
                <a:t>主题</a:t>
              </a:r>
            </a:p>
          </p:txBody>
        </p:sp>
      </p:grpSp>
      <p:grpSp>
        <p:nvGrpSpPr>
          <p:cNvPr id="166" name="组合 165"/>
          <p:cNvGrpSpPr/>
          <p:nvPr/>
        </p:nvGrpSpPr>
        <p:grpSpPr>
          <a:xfrm>
            <a:off x="5364571" y="2255680"/>
            <a:ext cx="939820" cy="939698"/>
            <a:chOff x="710504" y="1817437"/>
            <a:chExt cx="1252930" cy="1252930"/>
          </a:xfrm>
        </p:grpSpPr>
        <p:grpSp>
          <p:nvGrpSpPr>
            <p:cNvPr id="167" name="组合 166"/>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69" name="同心圆 1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sp>
            <p:nvSpPr>
              <p:cNvPr id="170" name="椭圆 1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grpSp>
        <p:sp>
          <p:nvSpPr>
            <p:cNvPr id="168"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itchFamily="34" charset="-122"/>
                  <a:ea typeface="微软雅黑" pitchFamily="34" charset="-122"/>
                </a:rPr>
                <a:t>主题</a:t>
              </a:r>
            </a:p>
          </p:txBody>
        </p:sp>
      </p:grpSp>
      <p:grpSp>
        <p:nvGrpSpPr>
          <p:cNvPr id="171" name="组合 170"/>
          <p:cNvGrpSpPr/>
          <p:nvPr/>
        </p:nvGrpSpPr>
        <p:grpSpPr>
          <a:xfrm>
            <a:off x="4469409" y="3396052"/>
            <a:ext cx="939820" cy="939698"/>
            <a:chOff x="710504" y="1817437"/>
            <a:chExt cx="1252930" cy="1252930"/>
          </a:xfrm>
        </p:grpSpPr>
        <p:grpSp>
          <p:nvGrpSpPr>
            <p:cNvPr id="172" name="组合 171"/>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74" name="同心圆 1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sp>
            <p:nvSpPr>
              <p:cNvPr id="175" name="椭圆 17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itchFamily="34" charset="-122"/>
                </a:endParaRPr>
              </a:p>
            </p:txBody>
          </p:sp>
        </p:grpSp>
        <p:sp>
          <p:nvSpPr>
            <p:cNvPr id="173"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itchFamily="34" charset="-122"/>
                  <a:ea typeface="微软雅黑" pitchFamily="34" charset="-122"/>
                </a:rPr>
                <a:t>主题</a:t>
              </a:r>
            </a:p>
          </p:txBody>
        </p:sp>
      </p:grpSp>
      <p:sp>
        <p:nvSpPr>
          <p:cNvPr id="4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06671415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nodeType="withEffect">
                                  <p:stCondLst>
                                    <p:cond delay="150"/>
                                  </p:stCondLst>
                                  <p:childTnLst>
                                    <p:set>
                                      <p:cBhvr>
                                        <p:cTn id="15" dur="1" fill="hold">
                                          <p:stCondLst>
                                            <p:cond delay="0"/>
                                          </p:stCondLst>
                                        </p:cTn>
                                        <p:tgtEl>
                                          <p:spTgt spid="151"/>
                                        </p:tgtEl>
                                        <p:attrNameLst>
                                          <p:attrName>style.visibility</p:attrName>
                                        </p:attrNameLst>
                                      </p:cBhvr>
                                      <p:to>
                                        <p:strVal val="visible"/>
                                      </p:to>
                                    </p:set>
                                    <p:anim calcmode="lin" valueType="num">
                                      <p:cBhvr>
                                        <p:cTn id="16" dur="500" fill="hold"/>
                                        <p:tgtEl>
                                          <p:spTgt spid="151"/>
                                        </p:tgtEl>
                                        <p:attrNameLst>
                                          <p:attrName>ppt_w</p:attrName>
                                        </p:attrNameLst>
                                      </p:cBhvr>
                                      <p:tavLst>
                                        <p:tav tm="0">
                                          <p:val>
                                            <p:fltVal val="0"/>
                                          </p:val>
                                        </p:tav>
                                        <p:tav tm="100000">
                                          <p:val>
                                            <p:strVal val="#ppt_w"/>
                                          </p:val>
                                        </p:tav>
                                      </p:tavLst>
                                    </p:anim>
                                    <p:anim calcmode="lin" valueType="num">
                                      <p:cBhvr>
                                        <p:cTn id="17" dur="500" fill="hold"/>
                                        <p:tgtEl>
                                          <p:spTgt spid="151"/>
                                        </p:tgtEl>
                                        <p:attrNameLst>
                                          <p:attrName>ppt_h</p:attrName>
                                        </p:attrNameLst>
                                      </p:cBhvr>
                                      <p:tavLst>
                                        <p:tav tm="0">
                                          <p:val>
                                            <p:fltVal val="0"/>
                                          </p:val>
                                        </p:tav>
                                        <p:tav tm="100000">
                                          <p:val>
                                            <p:strVal val="#ppt_h"/>
                                          </p:val>
                                        </p:tav>
                                      </p:tavLst>
                                    </p:anim>
                                    <p:animEffect transition="in" filter="fade">
                                      <p:cBhvr>
                                        <p:cTn id="18" dur="500"/>
                                        <p:tgtEl>
                                          <p:spTgt spid="151"/>
                                        </p:tgtEl>
                                      </p:cBhvr>
                                    </p:animEffect>
                                  </p:childTnLst>
                                </p:cTn>
                              </p:par>
                              <p:par>
                                <p:cTn id="19" presetID="53" presetClass="entr" presetSubtype="16" fill="hold" nodeType="withEffect">
                                  <p:stCondLst>
                                    <p:cond delay="300"/>
                                  </p:stCondLst>
                                  <p:childTnLst>
                                    <p:set>
                                      <p:cBhvr>
                                        <p:cTn id="20" dur="1" fill="hold">
                                          <p:stCondLst>
                                            <p:cond delay="0"/>
                                          </p:stCondLst>
                                        </p:cTn>
                                        <p:tgtEl>
                                          <p:spTgt spid="156"/>
                                        </p:tgtEl>
                                        <p:attrNameLst>
                                          <p:attrName>style.visibility</p:attrName>
                                        </p:attrNameLst>
                                      </p:cBhvr>
                                      <p:to>
                                        <p:strVal val="visible"/>
                                      </p:to>
                                    </p:set>
                                    <p:anim calcmode="lin" valueType="num">
                                      <p:cBhvr>
                                        <p:cTn id="21" dur="500" fill="hold"/>
                                        <p:tgtEl>
                                          <p:spTgt spid="156"/>
                                        </p:tgtEl>
                                        <p:attrNameLst>
                                          <p:attrName>ppt_w</p:attrName>
                                        </p:attrNameLst>
                                      </p:cBhvr>
                                      <p:tavLst>
                                        <p:tav tm="0">
                                          <p:val>
                                            <p:fltVal val="0"/>
                                          </p:val>
                                        </p:tav>
                                        <p:tav tm="100000">
                                          <p:val>
                                            <p:strVal val="#ppt_w"/>
                                          </p:val>
                                        </p:tav>
                                      </p:tavLst>
                                    </p:anim>
                                    <p:anim calcmode="lin" valueType="num">
                                      <p:cBhvr>
                                        <p:cTn id="22" dur="500" fill="hold"/>
                                        <p:tgtEl>
                                          <p:spTgt spid="156"/>
                                        </p:tgtEl>
                                        <p:attrNameLst>
                                          <p:attrName>ppt_h</p:attrName>
                                        </p:attrNameLst>
                                      </p:cBhvr>
                                      <p:tavLst>
                                        <p:tav tm="0">
                                          <p:val>
                                            <p:fltVal val="0"/>
                                          </p:val>
                                        </p:tav>
                                        <p:tav tm="100000">
                                          <p:val>
                                            <p:strVal val="#ppt_h"/>
                                          </p:val>
                                        </p:tav>
                                      </p:tavLst>
                                    </p:anim>
                                    <p:animEffect transition="in" filter="fade">
                                      <p:cBhvr>
                                        <p:cTn id="23" dur="500"/>
                                        <p:tgtEl>
                                          <p:spTgt spid="156"/>
                                        </p:tgtEl>
                                      </p:cBhvr>
                                    </p:animEffect>
                                  </p:childTnLst>
                                </p:cTn>
                              </p:par>
                              <p:par>
                                <p:cTn id="24" presetID="53" presetClass="entr" presetSubtype="16" fill="hold" nodeType="withEffect">
                                  <p:stCondLst>
                                    <p:cond delay="450"/>
                                  </p:stCondLst>
                                  <p:childTnLst>
                                    <p:set>
                                      <p:cBhvr>
                                        <p:cTn id="25" dur="1" fill="hold">
                                          <p:stCondLst>
                                            <p:cond delay="0"/>
                                          </p:stCondLst>
                                        </p:cTn>
                                        <p:tgtEl>
                                          <p:spTgt spid="161"/>
                                        </p:tgtEl>
                                        <p:attrNameLst>
                                          <p:attrName>style.visibility</p:attrName>
                                        </p:attrNameLst>
                                      </p:cBhvr>
                                      <p:to>
                                        <p:strVal val="visible"/>
                                      </p:to>
                                    </p:set>
                                    <p:anim calcmode="lin" valueType="num">
                                      <p:cBhvr>
                                        <p:cTn id="26" dur="500" fill="hold"/>
                                        <p:tgtEl>
                                          <p:spTgt spid="161"/>
                                        </p:tgtEl>
                                        <p:attrNameLst>
                                          <p:attrName>ppt_w</p:attrName>
                                        </p:attrNameLst>
                                      </p:cBhvr>
                                      <p:tavLst>
                                        <p:tav tm="0">
                                          <p:val>
                                            <p:fltVal val="0"/>
                                          </p:val>
                                        </p:tav>
                                        <p:tav tm="100000">
                                          <p:val>
                                            <p:strVal val="#ppt_w"/>
                                          </p:val>
                                        </p:tav>
                                      </p:tavLst>
                                    </p:anim>
                                    <p:anim calcmode="lin" valueType="num">
                                      <p:cBhvr>
                                        <p:cTn id="27" dur="500" fill="hold"/>
                                        <p:tgtEl>
                                          <p:spTgt spid="161"/>
                                        </p:tgtEl>
                                        <p:attrNameLst>
                                          <p:attrName>ppt_h</p:attrName>
                                        </p:attrNameLst>
                                      </p:cBhvr>
                                      <p:tavLst>
                                        <p:tav tm="0">
                                          <p:val>
                                            <p:fltVal val="0"/>
                                          </p:val>
                                        </p:tav>
                                        <p:tav tm="100000">
                                          <p:val>
                                            <p:strVal val="#ppt_h"/>
                                          </p:val>
                                        </p:tav>
                                      </p:tavLst>
                                    </p:anim>
                                    <p:animEffect transition="in" filter="fade">
                                      <p:cBhvr>
                                        <p:cTn id="28" dur="500"/>
                                        <p:tgtEl>
                                          <p:spTgt spid="161"/>
                                        </p:tgtEl>
                                      </p:cBhvr>
                                    </p:animEffect>
                                  </p:childTnLst>
                                </p:cTn>
                              </p:par>
                              <p:par>
                                <p:cTn id="29" presetID="53" presetClass="entr" presetSubtype="16" fill="hold" nodeType="withEffect">
                                  <p:stCondLst>
                                    <p:cond delay="600"/>
                                  </p:stCondLst>
                                  <p:childTnLst>
                                    <p:set>
                                      <p:cBhvr>
                                        <p:cTn id="30" dur="1" fill="hold">
                                          <p:stCondLst>
                                            <p:cond delay="0"/>
                                          </p:stCondLst>
                                        </p:cTn>
                                        <p:tgtEl>
                                          <p:spTgt spid="166"/>
                                        </p:tgtEl>
                                        <p:attrNameLst>
                                          <p:attrName>style.visibility</p:attrName>
                                        </p:attrNameLst>
                                      </p:cBhvr>
                                      <p:to>
                                        <p:strVal val="visible"/>
                                      </p:to>
                                    </p:set>
                                    <p:anim calcmode="lin" valueType="num">
                                      <p:cBhvr>
                                        <p:cTn id="31" dur="500" fill="hold"/>
                                        <p:tgtEl>
                                          <p:spTgt spid="166"/>
                                        </p:tgtEl>
                                        <p:attrNameLst>
                                          <p:attrName>ppt_w</p:attrName>
                                        </p:attrNameLst>
                                      </p:cBhvr>
                                      <p:tavLst>
                                        <p:tav tm="0">
                                          <p:val>
                                            <p:fltVal val="0"/>
                                          </p:val>
                                        </p:tav>
                                        <p:tav tm="100000">
                                          <p:val>
                                            <p:strVal val="#ppt_w"/>
                                          </p:val>
                                        </p:tav>
                                      </p:tavLst>
                                    </p:anim>
                                    <p:anim calcmode="lin" valueType="num">
                                      <p:cBhvr>
                                        <p:cTn id="32" dur="500" fill="hold"/>
                                        <p:tgtEl>
                                          <p:spTgt spid="166"/>
                                        </p:tgtEl>
                                        <p:attrNameLst>
                                          <p:attrName>ppt_h</p:attrName>
                                        </p:attrNameLst>
                                      </p:cBhvr>
                                      <p:tavLst>
                                        <p:tav tm="0">
                                          <p:val>
                                            <p:fltVal val="0"/>
                                          </p:val>
                                        </p:tav>
                                        <p:tav tm="100000">
                                          <p:val>
                                            <p:strVal val="#ppt_h"/>
                                          </p:val>
                                        </p:tav>
                                      </p:tavLst>
                                    </p:anim>
                                    <p:animEffect transition="in" filter="fade">
                                      <p:cBhvr>
                                        <p:cTn id="33" dur="500"/>
                                        <p:tgtEl>
                                          <p:spTgt spid="166"/>
                                        </p:tgtEl>
                                      </p:cBhvr>
                                    </p:animEffect>
                                  </p:childTnLst>
                                </p:cTn>
                              </p:par>
                              <p:par>
                                <p:cTn id="34" presetID="53" presetClass="entr" presetSubtype="16" fill="hold" nodeType="withEffect">
                                  <p:stCondLst>
                                    <p:cond delay="750"/>
                                  </p:stCondLst>
                                  <p:childTnLst>
                                    <p:set>
                                      <p:cBhvr>
                                        <p:cTn id="35" dur="1" fill="hold">
                                          <p:stCondLst>
                                            <p:cond delay="0"/>
                                          </p:stCondLst>
                                        </p:cTn>
                                        <p:tgtEl>
                                          <p:spTgt spid="171"/>
                                        </p:tgtEl>
                                        <p:attrNameLst>
                                          <p:attrName>style.visibility</p:attrName>
                                        </p:attrNameLst>
                                      </p:cBhvr>
                                      <p:to>
                                        <p:strVal val="visible"/>
                                      </p:to>
                                    </p:set>
                                    <p:anim calcmode="lin" valueType="num">
                                      <p:cBhvr>
                                        <p:cTn id="36" dur="500" fill="hold"/>
                                        <p:tgtEl>
                                          <p:spTgt spid="171"/>
                                        </p:tgtEl>
                                        <p:attrNameLst>
                                          <p:attrName>ppt_w</p:attrName>
                                        </p:attrNameLst>
                                      </p:cBhvr>
                                      <p:tavLst>
                                        <p:tav tm="0">
                                          <p:val>
                                            <p:fltVal val="0"/>
                                          </p:val>
                                        </p:tav>
                                        <p:tav tm="100000">
                                          <p:val>
                                            <p:strVal val="#ppt_w"/>
                                          </p:val>
                                        </p:tav>
                                      </p:tavLst>
                                    </p:anim>
                                    <p:anim calcmode="lin" valueType="num">
                                      <p:cBhvr>
                                        <p:cTn id="37" dur="500" fill="hold"/>
                                        <p:tgtEl>
                                          <p:spTgt spid="171"/>
                                        </p:tgtEl>
                                        <p:attrNameLst>
                                          <p:attrName>ppt_h</p:attrName>
                                        </p:attrNameLst>
                                      </p:cBhvr>
                                      <p:tavLst>
                                        <p:tav tm="0">
                                          <p:val>
                                            <p:fltVal val="0"/>
                                          </p:val>
                                        </p:tav>
                                        <p:tav tm="100000">
                                          <p:val>
                                            <p:strVal val="#ppt_h"/>
                                          </p:val>
                                        </p:tav>
                                      </p:tavLst>
                                    </p:anim>
                                    <p:animEffect transition="in" filter="fade">
                                      <p:cBhvr>
                                        <p:cTn id="38" dur="500"/>
                                        <p:tgtEl>
                                          <p:spTgt spid="171"/>
                                        </p:tgtEl>
                                      </p:cBhvr>
                                    </p:animEffect>
                                  </p:childTnLst>
                                </p:cTn>
                              </p:par>
                            </p:childTnLst>
                          </p:cTn>
                        </p:par>
                        <p:par>
                          <p:cTn id="39" fill="hold">
                            <p:stCondLst>
                              <p:cond delay="1750"/>
                            </p:stCondLst>
                            <p:childTnLst>
                              <p:par>
                                <p:cTn id="40" presetID="22" presetClass="entr" presetSubtype="1" fill="hold" grpId="0" nodeType="afterEffect">
                                  <p:stCondLst>
                                    <p:cond delay="0"/>
                                  </p:stCondLst>
                                  <p:childTnLst>
                                    <p:set>
                                      <p:cBhvr>
                                        <p:cTn id="41" dur="1" fill="hold">
                                          <p:stCondLst>
                                            <p:cond delay="0"/>
                                          </p:stCondLst>
                                        </p:cTn>
                                        <p:tgtEl>
                                          <p:spTgt spid="120"/>
                                        </p:tgtEl>
                                        <p:attrNameLst>
                                          <p:attrName>style.visibility</p:attrName>
                                        </p:attrNameLst>
                                      </p:cBhvr>
                                      <p:to>
                                        <p:strVal val="visible"/>
                                      </p:to>
                                    </p:set>
                                    <p:animEffect transition="in" filter="wipe(up)">
                                      <p:cBhvr>
                                        <p:cTn id="42" dur="500"/>
                                        <p:tgtEl>
                                          <p:spTgt spid="12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25"/>
                                        </p:tgtEl>
                                        <p:attrNameLst>
                                          <p:attrName>style.visibility</p:attrName>
                                        </p:attrNameLst>
                                      </p:cBhvr>
                                      <p:to>
                                        <p:strVal val="visible"/>
                                      </p:to>
                                    </p:set>
                                    <p:animEffect transition="in" filter="wipe(up)">
                                      <p:cBhvr>
                                        <p:cTn id="45" dur="500"/>
                                        <p:tgtEl>
                                          <p:spTgt spid="125"/>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35"/>
                                        </p:tgtEl>
                                        <p:attrNameLst>
                                          <p:attrName>style.visibility</p:attrName>
                                        </p:attrNameLst>
                                      </p:cBhvr>
                                      <p:to>
                                        <p:strVal val="visible"/>
                                      </p:to>
                                    </p:set>
                                    <p:animEffect transition="in" filter="wipe(up)">
                                      <p:cBhvr>
                                        <p:cTn id="48" dur="500"/>
                                        <p:tgtEl>
                                          <p:spTgt spid="135"/>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40"/>
                                        </p:tgtEl>
                                        <p:attrNameLst>
                                          <p:attrName>style.visibility</p:attrName>
                                        </p:attrNameLst>
                                      </p:cBhvr>
                                      <p:to>
                                        <p:strVal val="visible"/>
                                      </p:to>
                                    </p:set>
                                    <p:animEffect transition="in" filter="wipe(up)">
                                      <p:cBhvr>
                                        <p:cTn id="51" dur="500"/>
                                        <p:tgtEl>
                                          <p:spTgt spid="14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27"/>
                                        </p:tgtEl>
                                        <p:attrNameLst>
                                          <p:attrName>style.visibility</p:attrName>
                                        </p:attrNameLst>
                                      </p:cBhvr>
                                      <p:to>
                                        <p:strVal val="visible"/>
                                      </p:to>
                                    </p:set>
                                    <p:animEffect transition="in" filter="wipe(up)">
                                      <p:cBhvr>
                                        <p:cTn id="54" dur="500"/>
                                        <p:tgtEl>
                                          <p:spTgt spid="127"/>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145"/>
                                        </p:tgtEl>
                                        <p:attrNameLst>
                                          <p:attrName>style.visibility</p:attrName>
                                        </p:attrNameLst>
                                      </p:cBhvr>
                                      <p:to>
                                        <p:strVal val="visible"/>
                                      </p:to>
                                    </p:set>
                                    <p:animEffect transition="in" filter="wipe(up)">
                                      <p:cBhvr>
                                        <p:cTn id="57" dur="500"/>
                                        <p:tgtEl>
                                          <p:spTgt spid="145"/>
                                        </p:tgtEl>
                                      </p:cBhvr>
                                    </p:animEffect>
                                  </p:childTnLst>
                                </p:cTn>
                              </p:par>
                            </p:childTnLst>
                          </p:cTn>
                        </p:par>
                        <p:par>
                          <p:cTn id="58" fill="hold">
                            <p:stCondLst>
                              <p:cond delay="2250"/>
                            </p:stCondLst>
                            <p:childTnLst>
                              <p:par>
                                <p:cTn id="59" presetID="2" presetClass="entr" presetSubtype="2" decel="100000" fill="hold" grpId="0" nodeType="afterEffect">
                                  <p:stCondLst>
                                    <p:cond delay="0"/>
                                  </p:stCondLst>
                                  <p:childTnLst>
                                    <p:set>
                                      <p:cBhvr>
                                        <p:cTn id="60" dur="1" fill="hold">
                                          <p:stCondLst>
                                            <p:cond delay="0"/>
                                          </p:stCondLst>
                                        </p:cTn>
                                        <p:tgtEl>
                                          <p:spTgt spid="121"/>
                                        </p:tgtEl>
                                        <p:attrNameLst>
                                          <p:attrName>style.visibility</p:attrName>
                                        </p:attrNameLst>
                                      </p:cBhvr>
                                      <p:to>
                                        <p:strVal val="visible"/>
                                      </p:to>
                                    </p:set>
                                    <p:anim calcmode="lin" valueType="num">
                                      <p:cBhvr>
                                        <p:cTn id="61" dur="500" fill="hold"/>
                                        <p:tgtEl>
                                          <p:spTgt spid="121"/>
                                        </p:tgtEl>
                                        <p:attrNameLst>
                                          <p:attrName>ppt_x</p:attrName>
                                        </p:attrNameLst>
                                      </p:cBhvr>
                                      <p:tavLst>
                                        <p:tav tm="0">
                                          <p:val>
                                            <p:strVal val="1+#ppt_w/2"/>
                                          </p:val>
                                        </p:tav>
                                        <p:tav tm="100000">
                                          <p:val>
                                            <p:strVal val="#ppt_x"/>
                                          </p:val>
                                        </p:tav>
                                      </p:tavLst>
                                    </p:anim>
                                    <p:anim calcmode="lin" valueType="num">
                                      <p:cBhvr>
                                        <p:cTn id="62" dur="500" fill="hold"/>
                                        <p:tgtEl>
                                          <p:spTgt spid="121"/>
                                        </p:tgtEl>
                                        <p:attrNameLst>
                                          <p:attrName>ppt_y</p:attrName>
                                        </p:attrNameLst>
                                      </p:cBhvr>
                                      <p:tavLst>
                                        <p:tav tm="0">
                                          <p:val>
                                            <p:strVal val="#ppt_y"/>
                                          </p:val>
                                        </p:tav>
                                        <p:tav tm="100000">
                                          <p:val>
                                            <p:strVal val="#ppt_y"/>
                                          </p:val>
                                        </p:tav>
                                      </p:tavLst>
                                    </p:anim>
                                  </p:childTnLst>
                                </p:cTn>
                              </p:par>
                              <p:par>
                                <p:cTn id="63" presetID="2" presetClass="entr" presetSubtype="2" decel="100000" fill="hold" grpId="0" nodeType="withEffect">
                                  <p:stCondLst>
                                    <p:cond delay="0"/>
                                  </p:stCondLst>
                                  <p:childTnLst>
                                    <p:set>
                                      <p:cBhvr>
                                        <p:cTn id="64" dur="1" fill="hold">
                                          <p:stCondLst>
                                            <p:cond delay="0"/>
                                          </p:stCondLst>
                                        </p:cTn>
                                        <p:tgtEl>
                                          <p:spTgt spid="126"/>
                                        </p:tgtEl>
                                        <p:attrNameLst>
                                          <p:attrName>style.visibility</p:attrName>
                                        </p:attrNameLst>
                                      </p:cBhvr>
                                      <p:to>
                                        <p:strVal val="visible"/>
                                      </p:to>
                                    </p:set>
                                    <p:anim calcmode="lin" valueType="num">
                                      <p:cBhvr>
                                        <p:cTn id="65" dur="500" fill="hold"/>
                                        <p:tgtEl>
                                          <p:spTgt spid="126"/>
                                        </p:tgtEl>
                                        <p:attrNameLst>
                                          <p:attrName>ppt_x</p:attrName>
                                        </p:attrNameLst>
                                      </p:cBhvr>
                                      <p:tavLst>
                                        <p:tav tm="0">
                                          <p:val>
                                            <p:strVal val="1+#ppt_w/2"/>
                                          </p:val>
                                        </p:tav>
                                        <p:tav tm="100000">
                                          <p:val>
                                            <p:strVal val="#ppt_x"/>
                                          </p:val>
                                        </p:tav>
                                      </p:tavLst>
                                    </p:anim>
                                    <p:anim calcmode="lin" valueType="num">
                                      <p:cBhvr>
                                        <p:cTn id="66" dur="500" fill="hold"/>
                                        <p:tgtEl>
                                          <p:spTgt spid="126"/>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0"/>
                                  </p:stCondLst>
                                  <p:childTnLst>
                                    <p:set>
                                      <p:cBhvr>
                                        <p:cTn id="68" dur="1" fill="hold">
                                          <p:stCondLst>
                                            <p:cond delay="0"/>
                                          </p:stCondLst>
                                        </p:cTn>
                                        <p:tgtEl>
                                          <p:spTgt spid="136"/>
                                        </p:tgtEl>
                                        <p:attrNameLst>
                                          <p:attrName>style.visibility</p:attrName>
                                        </p:attrNameLst>
                                      </p:cBhvr>
                                      <p:to>
                                        <p:strVal val="visible"/>
                                      </p:to>
                                    </p:set>
                                    <p:anim calcmode="lin" valueType="num">
                                      <p:cBhvr>
                                        <p:cTn id="69" dur="500" fill="hold"/>
                                        <p:tgtEl>
                                          <p:spTgt spid="136"/>
                                        </p:tgtEl>
                                        <p:attrNameLst>
                                          <p:attrName>ppt_x</p:attrName>
                                        </p:attrNameLst>
                                      </p:cBhvr>
                                      <p:tavLst>
                                        <p:tav tm="0">
                                          <p:val>
                                            <p:strVal val="1+#ppt_w/2"/>
                                          </p:val>
                                        </p:tav>
                                        <p:tav tm="100000">
                                          <p:val>
                                            <p:strVal val="#ppt_x"/>
                                          </p:val>
                                        </p:tav>
                                      </p:tavLst>
                                    </p:anim>
                                    <p:anim calcmode="lin" valueType="num">
                                      <p:cBhvr>
                                        <p:cTn id="70" dur="500" fill="hold"/>
                                        <p:tgtEl>
                                          <p:spTgt spid="136"/>
                                        </p:tgtEl>
                                        <p:attrNameLst>
                                          <p:attrName>ppt_y</p:attrName>
                                        </p:attrNameLst>
                                      </p:cBhvr>
                                      <p:tavLst>
                                        <p:tav tm="0">
                                          <p:val>
                                            <p:strVal val="#ppt_y"/>
                                          </p:val>
                                        </p:tav>
                                        <p:tav tm="100000">
                                          <p:val>
                                            <p:strVal val="#ppt_y"/>
                                          </p:val>
                                        </p:tav>
                                      </p:tavLst>
                                    </p:anim>
                                  </p:childTnLst>
                                </p:cTn>
                              </p:par>
                              <p:par>
                                <p:cTn id="71" presetID="2" presetClass="entr" presetSubtype="8" decel="100000" fill="hold" grpId="0" nodeType="withEffect">
                                  <p:stCondLst>
                                    <p:cond delay="0"/>
                                  </p:stCondLst>
                                  <p:childTnLst>
                                    <p:set>
                                      <p:cBhvr>
                                        <p:cTn id="72" dur="1" fill="hold">
                                          <p:stCondLst>
                                            <p:cond delay="0"/>
                                          </p:stCondLst>
                                        </p:cTn>
                                        <p:tgtEl>
                                          <p:spTgt spid="141"/>
                                        </p:tgtEl>
                                        <p:attrNameLst>
                                          <p:attrName>style.visibility</p:attrName>
                                        </p:attrNameLst>
                                      </p:cBhvr>
                                      <p:to>
                                        <p:strVal val="visible"/>
                                      </p:to>
                                    </p:set>
                                    <p:anim calcmode="lin" valueType="num">
                                      <p:cBhvr>
                                        <p:cTn id="73" dur="500" fill="hold"/>
                                        <p:tgtEl>
                                          <p:spTgt spid="141"/>
                                        </p:tgtEl>
                                        <p:attrNameLst>
                                          <p:attrName>ppt_x</p:attrName>
                                        </p:attrNameLst>
                                      </p:cBhvr>
                                      <p:tavLst>
                                        <p:tav tm="0">
                                          <p:val>
                                            <p:strVal val="0-#ppt_w/2"/>
                                          </p:val>
                                        </p:tav>
                                        <p:tav tm="100000">
                                          <p:val>
                                            <p:strVal val="#ppt_x"/>
                                          </p:val>
                                        </p:tav>
                                      </p:tavLst>
                                    </p:anim>
                                    <p:anim calcmode="lin" valueType="num">
                                      <p:cBhvr>
                                        <p:cTn id="74" dur="500" fill="hold"/>
                                        <p:tgtEl>
                                          <p:spTgt spid="141"/>
                                        </p:tgtEl>
                                        <p:attrNameLst>
                                          <p:attrName>ppt_y</p:attrName>
                                        </p:attrNameLst>
                                      </p:cBhvr>
                                      <p:tavLst>
                                        <p:tav tm="0">
                                          <p:val>
                                            <p:strVal val="#ppt_y"/>
                                          </p:val>
                                        </p:tav>
                                        <p:tav tm="100000">
                                          <p:val>
                                            <p:strVal val="#ppt_y"/>
                                          </p:val>
                                        </p:tav>
                                      </p:tavLst>
                                    </p:anim>
                                  </p:childTnLst>
                                </p:cTn>
                              </p:par>
                              <p:par>
                                <p:cTn id="75" presetID="2" presetClass="entr" presetSubtype="8" decel="100000" fill="hold" grpId="0" nodeType="withEffect">
                                  <p:stCondLst>
                                    <p:cond delay="0"/>
                                  </p:stCondLst>
                                  <p:childTnLst>
                                    <p:set>
                                      <p:cBhvr>
                                        <p:cTn id="76" dur="1" fill="hold">
                                          <p:stCondLst>
                                            <p:cond delay="0"/>
                                          </p:stCondLst>
                                        </p:cTn>
                                        <p:tgtEl>
                                          <p:spTgt spid="131"/>
                                        </p:tgtEl>
                                        <p:attrNameLst>
                                          <p:attrName>style.visibility</p:attrName>
                                        </p:attrNameLst>
                                      </p:cBhvr>
                                      <p:to>
                                        <p:strVal val="visible"/>
                                      </p:to>
                                    </p:set>
                                    <p:anim calcmode="lin" valueType="num">
                                      <p:cBhvr>
                                        <p:cTn id="77" dur="500" fill="hold"/>
                                        <p:tgtEl>
                                          <p:spTgt spid="131"/>
                                        </p:tgtEl>
                                        <p:attrNameLst>
                                          <p:attrName>ppt_x</p:attrName>
                                        </p:attrNameLst>
                                      </p:cBhvr>
                                      <p:tavLst>
                                        <p:tav tm="0">
                                          <p:val>
                                            <p:strVal val="0-#ppt_w/2"/>
                                          </p:val>
                                        </p:tav>
                                        <p:tav tm="100000">
                                          <p:val>
                                            <p:strVal val="#ppt_x"/>
                                          </p:val>
                                        </p:tav>
                                      </p:tavLst>
                                    </p:anim>
                                    <p:anim calcmode="lin" valueType="num">
                                      <p:cBhvr>
                                        <p:cTn id="78" dur="500" fill="hold"/>
                                        <p:tgtEl>
                                          <p:spTgt spid="131"/>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0"/>
                                  </p:stCondLst>
                                  <p:childTnLst>
                                    <p:set>
                                      <p:cBhvr>
                                        <p:cTn id="80" dur="1" fill="hold">
                                          <p:stCondLst>
                                            <p:cond delay="0"/>
                                          </p:stCondLst>
                                        </p:cTn>
                                        <p:tgtEl>
                                          <p:spTgt spid="146"/>
                                        </p:tgtEl>
                                        <p:attrNameLst>
                                          <p:attrName>style.visibility</p:attrName>
                                        </p:attrNameLst>
                                      </p:cBhvr>
                                      <p:to>
                                        <p:strVal val="visible"/>
                                      </p:to>
                                    </p:set>
                                    <p:anim calcmode="lin" valueType="num">
                                      <p:cBhvr>
                                        <p:cTn id="81" dur="500" fill="hold"/>
                                        <p:tgtEl>
                                          <p:spTgt spid="146"/>
                                        </p:tgtEl>
                                        <p:attrNameLst>
                                          <p:attrName>ppt_x</p:attrName>
                                        </p:attrNameLst>
                                      </p:cBhvr>
                                      <p:tavLst>
                                        <p:tav tm="0">
                                          <p:val>
                                            <p:strVal val="0-#ppt_w/2"/>
                                          </p:val>
                                        </p:tav>
                                        <p:tav tm="100000">
                                          <p:val>
                                            <p:strVal val="#ppt_x"/>
                                          </p:val>
                                        </p:tav>
                                      </p:tavLst>
                                    </p:anim>
                                    <p:anim calcmode="lin" valueType="num">
                                      <p:cBhvr>
                                        <p:cTn id="82" dur="500" fill="hold"/>
                                        <p:tgtEl>
                                          <p:spTgt spid="1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21" grpId="0" bldLvl="0" autoUpdateAnimBg="0"/>
      <p:bldP spid="125" grpId="0" animBg="1"/>
      <p:bldP spid="126" grpId="0" bldLvl="0" autoUpdateAnimBg="0"/>
      <p:bldP spid="127" grpId="0" animBg="1"/>
      <p:bldP spid="131" grpId="0" bldLvl="0" autoUpdateAnimBg="0"/>
      <p:bldP spid="135" grpId="0" animBg="1"/>
      <p:bldP spid="136" grpId="0" bldLvl="0" autoUpdateAnimBg="0"/>
      <p:bldP spid="140" grpId="0" animBg="1"/>
      <p:bldP spid="141" grpId="0" bldLvl="0" autoUpdateAnimBg="0"/>
      <p:bldP spid="145" grpId="0" animBg="1"/>
      <p:bldP spid="146" grpId="0" bldLvl="0" autoUpdateAnimBg="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3" name="组合 1"/>
          <p:cNvGrpSpPr>
            <a:grpSpLocks/>
          </p:cNvGrpSpPr>
          <p:nvPr/>
        </p:nvGrpSpPr>
        <p:grpSpPr bwMode="auto">
          <a:xfrm>
            <a:off x="717498" y="1131590"/>
            <a:ext cx="1520107" cy="1522394"/>
            <a:chOff x="0" y="0"/>
            <a:chExt cx="1582738" cy="1584325"/>
          </a:xfrm>
        </p:grpSpPr>
        <p:sp>
          <p:nvSpPr>
            <p:cNvPr id="24" name="椭圆 9"/>
            <p:cNvSpPr>
              <a:spLocks noChangeArrowheads="1"/>
            </p:cNvSpPr>
            <p:nvPr/>
          </p:nvSpPr>
          <p:spPr bwMode="auto">
            <a:xfrm>
              <a:off x="0" y="0"/>
              <a:ext cx="1582738" cy="1584325"/>
            </a:xfrm>
            <a:prstGeom prst="ellipse">
              <a:avLst/>
            </a:prstGeom>
            <a:gradFill>
              <a:gsLst>
                <a:gs pos="0">
                  <a:schemeClr val="bg1"/>
                </a:gs>
                <a:gs pos="50000">
                  <a:schemeClr val="bg1">
                    <a:lumMod val="75000"/>
                  </a:schemeClr>
                </a:gs>
                <a:gs pos="100000">
                  <a:schemeClr val="bg1"/>
                </a:gs>
              </a:gsLst>
              <a:lin ang="5400000" scaled="0"/>
            </a:gradFill>
            <a:ln w="57150" cmpd="sng">
              <a:solidFill>
                <a:srgbClr val="0070C0"/>
              </a:solidFill>
              <a:round/>
              <a:headEnd/>
              <a:tailE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sp>
          <p:nvSpPr>
            <p:cNvPr id="25" name="椭圆 31"/>
            <p:cNvSpPr>
              <a:spLocks noChangeArrowheads="1"/>
            </p:cNvSpPr>
            <p:nvPr/>
          </p:nvSpPr>
          <p:spPr bwMode="auto">
            <a:xfrm flipH="1">
              <a:off x="107915" y="108022"/>
              <a:ext cx="1366909" cy="1368281"/>
            </a:xfrm>
            <a:prstGeom prst="ellipse">
              <a:avLst/>
            </a:prstGeom>
            <a:blipFill dpi="0" rotWithShape="0">
              <a:blip r:embed="rId3"/>
              <a:srcRect/>
              <a:stretch>
                <a:fillRect l="-3000" b="-18000"/>
              </a:stretch>
            </a:blip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grpSp>
      <p:grpSp>
        <p:nvGrpSpPr>
          <p:cNvPr id="26" name="组合 34"/>
          <p:cNvGrpSpPr>
            <a:grpSpLocks/>
          </p:cNvGrpSpPr>
          <p:nvPr/>
        </p:nvGrpSpPr>
        <p:grpSpPr bwMode="auto">
          <a:xfrm>
            <a:off x="7015973" y="1131590"/>
            <a:ext cx="1522394" cy="1522394"/>
            <a:chOff x="0" y="0"/>
            <a:chExt cx="1584325" cy="1584325"/>
          </a:xfrm>
        </p:grpSpPr>
        <p:sp>
          <p:nvSpPr>
            <p:cNvPr id="27" name="椭圆 36"/>
            <p:cNvSpPr>
              <a:spLocks noChangeArrowheads="1"/>
            </p:cNvSpPr>
            <p:nvPr/>
          </p:nvSpPr>
          <p:spPr bwMode="auto">
            <a:xfrm>
              <a:off x="0" y="0"/>
              <a:ext cx="1584325" cy="1584325"/>
            </a:xfrm>
            <a:prstGeom prst="ellipse">
              <a:avLst/>
            </a:prstGeom>
            <a:gradFill>
              <a:gsLst>
                <a:gs pos="0">
                  <a:schemeClr val="bg1"/>
                </a:gs>
                <a:gs pos="50000">
                  <a:schemeClr val="bg1">
                    <a:lumMod val="71000"/>
                  </a:schemeClr>
                </a:gs>
                <a:gs pos="100000">
                  <a:schemeClr val="bg1"/>
                </a:gs>
              </a:gsLst>
            </a:gradFill>
            <a:ln w="57150" cmpd="sng">
              <a:solidFill>
                <a:srgbClr val="0070C0"/>
              </a:solidFill>
              <a:round/>
              <a:headEnd/>
              <a:tailE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sp>
          <p:nvSpPr>
            <p:cNvPr id="28" name="椭圆 37"/>
            <p:cNvSpPr>
              <a:spLocks noChangeArrowheads="1"/>
            </p:cNvSpPr>
            <p:nvPr/>
          </p:nvSpPr>
          <p:spPr bwMode="auto">
            <a:xfrm>
              <a:off x="107950" y="107950"/>
              <a:ext cx="1368425" cy="1368425"/>
            </a:xfrm>
            <a:prstGeom prst="ellipse">
              <a:avLst/>
            </a:prstGeom>
            <a:blipFill dpi="0" rotWithShape="1">
              <a:blip r:embed="rId4"/>
              <a:srcRect/>
              <a:stretch>
                <a:fillRect t="-1000" b="-16000"/>
              </a:stretch>
            </a:blip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grpSp>
      <p:grpSp>
        <p:nvGrpSpPr>
          <p:cNvPr id="29" name="组合 37"/>
          <p:cNvGrpSpPr>
            <a:grpSpLocks/>
          </p:cNvGrpSpPr>
          <p:nvPr/>
        </p:nvGrpSpPr>
        <p:grpSpPr bwMode="auto">
          <a:xfrm>
            <a:off x="4929632" y="1131590"/>
            <a:ext cx="1520106" cy="1522394"/>
            <a:chOff x="0" y="0"/>
            <a:chExt cx="1582737" cy="1584325"/>
          </a:xfrm>
        </p:grpSpPr>
        <p:sp>
          <p:nvSpPr>
            <p:cNvPr id="30" name="椭圆 30"/>
            <p:cNvSpPr>
              <a:spLocks noChangeArrowheads="1"/>
            </p:cNvSpPr>
            <p:nvPr/>
          </p:nvSpPr>
          <p:spPr bwMode="auto">
            <a:xfrm>
              <a:off x="0" y="0"/>
              <a:ext cx="1582737" cy="1584325"/>
            </a:xfrm>
            <a:prstGeom prst="ellipse">
              <a:avLst/>
            </a:prstGeom>
            <a:gradFill>
              <a:gsLst>
                <a:gs pos="0">
                  <a:schemeClr val="bg1"/>
                </a:gs>
                <a:gs pos="50000">
                  <a:schemeClr val="bg1">
                    <a:lumMod val="71000"/>
                  </a:schemeClr>
                </a:gs>
                <a:gs pos="100000">
                  <a:schemeClr val="bg1"/>
                </a:gs>
              </a:gsLst>
            </a:gradFill>
            <a:ln w="57150" cmpd="sng">
              <a:solidFill>
                <a:srgbClr val="0070C0"/>
              </a:solidFill>
              <a:round/>
              <a:headEnd/>
              <a:tailE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sp>
          <p:nvSpPr>
            <p:cNvPr id="31" name="椭圆 25"/>
            <p:cNvSpPr>
              <a:spLocks noChangeArrowheads="1"/>
            </p:cNvSpPr>
            <p:nvPr/>
          </p:nvSpPr>
          <p:spPr bwMode="auto">
            <a:xfrm>
              <a:off x="107950" y="107950"/>
              <a:ext cx="1366837" cy="1368425"/>
            </a:xfrm>
            <a:prstGeom prst="ellipse">
              <a:avLst/>
            </a:prstGeom>
            <a:blipFill dpi="0" rotWithShape="1">
              <a:blip r:embed="rId5"/>
              <a:srcRect/>
              <a:stretch>
                <a:fillRect t="-2000" r="-33000" b="-68000"/>
              </a:stretch>
            </a:blip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grpSp>
      <p:grpSp>
        <p:nvGrpSpPr>
          <p:cNvPr id="32" name="组合 40"/>
          <p:cNvGrpSpPr>
            <a:grpSpLocks/>
          </p:cNvGrpSpPr>
          <p:nvPr/>
        </p:nvGrpSpPr>
        <p:grpSpPr bwMode="auto">
          <a:xfrm>
            <a:off x="2852533" y="1131590"/>
            <a:ext cx="1522394" cy="1522394"/>
            <a:chOff x="0" y="0"/>
            <a:chExt cx="1584325" cy="1584325"/>
          </a:xfrm>
        </p:grpSpPr>
        <p:sp>
          <p:nvSpPr>
            <p:cNvPr id="33" name="椭圆 24"/>
            <p:cNvSpPr>
              <a:spLocks noChangeArrowheads="1"/>
            </p:cNvSpPr>
            <p:nvPr/>
          </p:nvSpPr>
          <p:spPr bwMode="auto">
            <a:xfrm>
              <a:off x="0" y="0"/>
              <a:ext cx="1584325" cy="1584325"/>
            </a:xfrm>
            <a:prstGeom prst="ellipse">
              <a:avLst/>
            </a:prstGeom>
            <a:gradFill>
              <a:gsLst>
                <a:gs pos="0">
                  <a:schemeClr val="bg1"/>
                </a:gs>
                <a:gs pos="50000">
                  <a:schemeClr val="bg1">
                    <a:lumMod val="71000"/>
                  </a:schemeClr>
                </a:gs>
                <a:gs pos="100000">
                  <a:schemeClr val="bg1"/>
                </a:gs>
              </a:gsLst>
              <a:lin ang="5400000" scaled="0"/>
            </a:gradFill>
            <a:ln w="57150" cmpd="sng">
              <a:solidFill>
                <a:srgbClr val="0070C0"/>
              </a:solidFill>
              <a:round/>
              <a:headEnd/>
              <a:tailE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sp>
          <p:nvSpPr>
            <p:cNvPr id="34" name="椭圆 25"/>
            <p:cNvSpPr>
              <a:spLocks noChangeArrowheads="1"/>
            </p:cNvSpPr>
            <p:nvPr/>
          </p:nvSpPr>
          <p:spPr bwMode="auto">
            <a:xfrm>
              <a:off x="107950" y="107950"/>
              <a:ext cx="1368425" cy="1368425"/>
            </a:xfrm>
            <a:prstGeom prst="ellipse">
              <a:avLst/>
            </a:prstGeom>
            <a:blipFill dpi="0" rotWithShape="1">
              <a:blip r:embed="rId6"/>
              <a:srcRect/>
              <a:stretch>
                <a:fillRect l="-2000" r="-1000" b="-16000"/>
              </a:stretch>
            </a:blip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b="1" dirty="0">
                <a:solidFill>
                  <a:srgbClr val="FFFFFF"/>
                </a:solidFill>
                <a:latin typeface="微软雅黑" pitchFamily="34" charset="-122"/>
                <a:ea typeface="微软雅黑" pitchFamily="34" charset="-122"/>
                <a:sym typeface="方正兰亭黑_GBK" pitchFamily="2" charset="-122"/>
              </a:endParaRPr>
            </a:p>
          </p:txBody>
        </p:sp>
      </p:grpSp>
      <p:sp>
        <p:nvSpPr>
          <p:cNvPr id="35" name="Rectangle 59"/>
          <p:cNvSpPr>
            <a:spLocks noChangeArrowheads="1"/>
          </p:cNvSpPr>
          <p:nvPr/>
        </p:nvSpPr>
        <p:spPr bwMode="auto">
          <a:xfrm>
            <a:off x="848832"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34" tIns="25717" rIns="51434" bIns="25717">
            <a:spAutoFit/>
          </a:bodyPr>
          <a:lstStyle/>
          <a:p>
            <a:pPr algn="ctr"/>
            <a:r>
              <a:rPr lang="zh-CN" altLang="en-US" sz="1200" b="1" dirty="0">
                <a:latin typeface="微软雅黑" pitchFamily="34" charset="-122"/>
                <a:ea typeface="微软雅黑" pitchFamily="34" charset="-122"/>
                <a:sym typeface="方正兰亭黑_GBK" pitchFamily="2" charset="-122"/>
              </a:rPr>
              <a:t>主要职能及成绩</a:t>
            </a:r>
            <a:endParaRPr lang="en-US" sz="1200" b="1" dirty="0">
              <a:latin typeface="微软雅黑" pitchFamily="34" charset="-122"/>
              <a:ea typeface="微软雅黑" pitchFamily="34" charset="-122"/>
              <a:sym typeface="方正兰亭黑_GBK" pitchFamily="2" charset="-122"/>
            </a:endParaRPr>
          </a:p>
        </p:txBody>
      </p:sp>
      <p:sp>
        <p:nvSpPr>
          <p:cNvPr id="36" name="Rectangle 60"/>
          <p:cNvSpPr>
            <a:spLocks noChangeArrowheads="1"/>
          </p:cNvSpPr>
          <p:nvPr/>
        </p:nvSpPr>
        <p:spPr bwMode="auto">
          <a:xfrm>
            <a:off x="911409"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0070C0"/>
                </a:solidFill>
                <a:latin typeface="微软雅黑" pitchFamily="34" charset="-122"/>
                <a:ea typeface="微软雅黑" pitchFamily="34" charset="-122"/>
                <a:sym typeface="Calibri" pitchFamily="34" charset="0"/>
              </a:rPr>
              <a:t>输入标题</a:t>
            </a:r>
            <a:endParaRPr lang="en-US" sz="1500" b="1" dirty="0">
              <a:solidFill>
                <a:srgbClr val="0070C0"/>
              </a:solidFill>
              <a:latin typeface="微软雅黑" pitchFamily="34" charset="-122"/>
              <a:ea typeface="微软雅黑" pitchFamily="34" charset="-122"/>
              <a:sym typeface="Calibri" pitchFamily="34" charset="0"/>
            </a:endParaRPr>
          </a:p>
        </p:txBody>
      </p:sp>
      <p:sp>
        <p:nvSpPr>
          <p:cNvPr id="37" name="矩形 47"/>
          <p:cNvSpPr>
            <a:spLocks noChangeArrowheads="1"/>
          </p:cNvSpPr>
          <p:nvPr/>
        </p:nvSpPr>
        <p:spPr bwMode="auto">
          <a:xfrm>
            <a:off x="702397"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200" b="1" dirty="0">
                <a:latin typeface="微软雅黑" pitchFamily="34" charset="-122"/>
                <a:ea typeface="微软雅黑"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itchFamily="34" charset="-122"/>
              <a:ea typeface="微软雅黑" pitchFamily="34" charset="-122"/>
            </a:endParaRPr>
          </a:p>
        </p:txBody>
      </p:sp>
      <p:sp>
        <p:nvSpPr>
          <p:cNvPr id="38" name="Rectangle 59"/>
          <p:cNvSpPr>
            <a:spLocks noChangeArrowheads="1"/>
          </p:cNvSpPr>
          <p:nvPr/>
        </p:nvSpPr>
        <p:spPr bwMode="auto">
          <a:xfrm>
            <a:off x="2985010"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34" tIns="25717" rIns="51434" bIns="25717">
            <a:spAutoFit/>
          </a:bodyPr>
          <a:lstStyle/>
          <a:p>
            <a:pPr algn="ctr"/>
            <a:r>
              <a:rPr lang="zh-CN" altLang="en-US" sz="1200" b="1" dirty="0">
                <a:latin typeface="微软雅黑" pitchFamily="34" charset="-122"/>
                <a:ea typeface="微软雅黑" pitchFamily="34" charset="-122"/>
                <a:sym typeface="方正兰亭黑_GBK" pitchFamily="2" charset="-122"/>
              </a:rPr>
              <a:t>主要职能及成绩</a:t>
            </a:r>
            <a:endParaRPr lang="en-US" sz="1200" b="1" dirty="0">
              <a:latin typeface="微软雅黑" pitchFamily="34" charset="-122"/>
              <a:ea typeface="微软雅黑" pitchFamily="34" charset="-122"/>
              <a:sym typeface="方正兰亭黑_GBK" pitchFamily="2" charset="-122"/>
            </a:endParaRPr>
          </a:p>
        </p:txBody>
      </p:sp>
      <p:sp>
        <p:nvSpPr>
          <p:cNvPr id="39" name="Rectangle 60"/>
          <p:cNvSpPr>
            <a:spLocks noChangeArrowheads="1"/>
          </p:cNvSpPr>
          <p:nvPr/>
        </p:nvSpPr>
        <p:spPr bwMode="auto">
          <a:xfrm>
            <a:off x="3047587"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0070C0"/>
                </a:solidFill>
                <a:latin typeface="微软雅黑" pitchFamily="34" charset="-122"/>
                <a:ea typeface="微软雅黑" pitchFamily="34" charset="-122"/>
                <a:sym typeface="Calibri" pitchFamily="34" charset="0"/>
              </a:rPr>
              <a:t>输入标题</a:t>
            </a:r>
            <a:endParaRPr lang="en-US" sz="1500" b="1" dirty="0">
              <a:solidFill>
                <a:srgbClr val="0070C0"/>
              </a:solidFill>
              <a:latin typeface="微软雅黑" pitchFamily="34" charset="-122"/>
              <a:ea typeface="微软雅黑" pitchFamily="34" charset="-122"/>
              <a:sym typeface="Calibri" pitchFamily="34" charset="0"/>
            </a:endParaRPr>
          </a:p>
        </p:txBody>
      </p:sp>
      <p:sp>
        <p:nvSpPr>
          <p:cNvPr id="40" name="矩形 47"/>
          <p:cNvSpPr>
            <a:spLocks noChangeArrowheads="1"/>
          </p:cNvSpPr>
          <p:nvPr/>
        </p:nvSpPr>
        <p:spPr bwMode="auto">
          <a:xfrm>
            <a:off x="2838574"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200" b="1" dirty="0">
                <a:latin typeface="微软雅黑" pitchFamily="34" charset="-122"/>
                <a:ea typeface="微软雅黑"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itchFamily="34" charset="-122"/>
              <a:ea typeface="微软雅黑" pitchFamily="34" charset="-122"/>
            </a:endParaRPr>
          </a:p>
        </p:txBody>
      </p:sp>
      <p:sp>
        <p:nvSpPr>
          <p:cNvPr id="41" name="Rectangle 59"/>
          <p:cNvSpPr>
            <a:spLocks noChangeArrowheads="1"/>
          </p:cNvSpPr>
          <p:nvPr/>
        </p:nvSpPr>
        <p:spPr bwMode="auto">
          <a:xfrm>
            <a:off x="5060966"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34" tIns="25717" rIns="51434" bIns="25717">
            <a:spAutoFit/>
          </a:bodyPr>
          <a:lstStyle/>
          <a:p>
            <a:pPr algn="ctr"/>
            <a:r>
              <a:rPr lang="zh-CN" altLang="en-US" sz="1200" b="1" dirty="0">
                <a:latin typeface="微软雅黑" pitchFamily="34" charset="-122"/>
                <a:ea typeface="微软雅黑" pitchFamily="34" charset="-122"/>
                <a:sym typeface="方正兰亭黑_GBK" pitchFamily="2" charset="-122"/>
              </a:rPr>
              <a:t>主要职能及成绩</a:t>
            </a:r>
            <a:endParaRPr lang="en-US" sz="1200" b="1" dirty="0">
              <a:latin typeface="微软雅黑" pitchFamily="34" charset="-122"/>
              <a:ea typeface="微软雅黑" pitchFamily="34" charset="-122"/>
              <a:sym typeface="方正兰亭黑_GBK" pitchFamily="2" charset="-122"/>
            </a:endParaRPr>
          </a:p>
        </p:txBody>
      </p:sp>
      <p:sp>
        <p:nvSpPr>
          <p:cNvPr id="42" name="Rectangle 60"/>
          <p:cNvSpPr>
            <a:spLocks noChangeArrowheads="1"/>
          </p:cNvSpPr>
          <p:nvPr/>
        </p:nvSpPr>
        <p:spPr bwMode="auto">
          <a:xfrm>
            <a:off x="5123543"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0070C0"/>
                </a:solidFill>
                <a:latin typeface="微软雅黑" pitchFamily="34" charset="-122"/>
                <a:ea typeface="微软雅黑" pitchFamily="34" charset="-122"/>
                <a:sym typeface="Calibri" pitchFamily="34" charset="0"/>
              </a:rPr>
              <a:t>输入标题</a:t>
            </a:r>
            <a:endParaRPr lang="en-US" sz="1500" b="1" dirty="0">
              <a:solidFill>
                <a:srgbClr val="0070C0"/>
              </a:solidFill>
              <a:latin typeface="微软雅黑" pitchFamily="34" charset="-122"/>
              <a:ea typeface="微软雅黑" pitchFamily="34" charset="-122"/>
              <a:sym typeface="Calibri" pitchFamily="34" charset="0"/>
            </a:endParaRPr>
          </a:p>
        </p:txBody>
      </p:sp>
      <p:sp>
        <p:nvSpPr>
          <p:cNvPr id="43" name="矩形 47"/>
          <p:cNvSpPr>
            <a:spLocks noChangeArrowheads="1"/>
          </p:cNvSpPr>
          <p:nvPr/>
        </p:nvSpPr>
        <p:spPr bwMode="auto">
          <a:xfrm>
            <a:off x="4914530"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200" b="1" dirty="0">
                <a:latin typeface="微软雅黑" pitchFamily="34" charset="-122"/>
                <a:ea typeface="微软雅黑"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itchFamily="34" charset="-122"/>
              <a:ea typeface="微软雅黑" pitchFamily="34" charset="-122"/>
            </a:endParaRPr>
          </a:p>
        </p:txBody>
      </p:sp>
      <p:sp>
        <p:nvSpPr>
          <p:cNvPr id="44" name="Rectangle 59"/>
          <p:cNvSpPr>
            <a:spLocks noChangeArrowheads="1"/>
          </p:cNvSpPr>
          <p:nvPr/>
        </p:nvSpPr>
        <p:spPr bwMode="auto">
          <a:xfrm>
            <a:off x="7148451"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34" tIns="25717" rIns="51434" bIns="25717">
            <a:spAutoFit/>
          </a:bodyPr>
          <a:lstStyle/>
          <a:p>
            <a:pPr algn="ctr"/>
            <a:r>
              <a:rPr lang="zh-CN" altLang="en-US" sz="1200" b="1" dirty="0">
                <a:latin typeface="微软雅黑" pitchFamily="34" charset="-122"/>
                <a:ea typeface="微软雅黑" pitchFamily="34" charset="-122"/>
                <a:sym typeface="方正兰亭黑_GBK" pitchFamily="2" charset="-122"/>
              </a:rPr>
              <a:t>主要职能及成绩</a:t>
            </a:r>
            <a:endParaRPr lang="en-US" sz="1200" b="1" dirty="0">
              <a:latin typeface="微软雅黑" pitchFamily="34" charset="-122"/>
              <a:ea typeface="微软雅黑" pitchFamily="34" charset="-122"/>
              <a:sym typeface="方正兰亭黑_GBK" pitchFamily="2" charset="-122"/>
            </a:endParaRPr>
          </a:p>
        </p:txBody>
      </p:sp>
      <p:sp>
        <p:nvSpPr>
          <p:cNvPr id="45" name="Rectangle 60"/>
          <p:cNvSpPr>
            <a:spLocks noChangeArrowheads="1"/>
          </p:cNvSpPr>
          <p:nvPr/>
        </p:nvSpPr>
        <p:spPr bwMode="auto">
          <a:xfrm>
            <a:off x="7211028"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0070C0"/>
                </a:solidFill>
                <a:latin typeface="微软雅黑" pitchFamily="34" charset="-122"/>
                <a:ea typeface="微软雅黑" pitchFamily="34" charset="-122"/>
                <a:sym typeface="Calibri" pitchFamily="34" charset="0"/>
              </a:rPr>
              <a:t>输入标题</a:t>
            </a:r>
            <a:endParaRPr lang="en-US" sz="1500" b="1" dirty="0">
              <a:solidFill>
                <a:srgbClr val="0070C0"/>
              </a:solidFill>
              <a:latin typeface="微软雅黑" pitchFamily="34" charset="-122"/>
              <a:ea typeface="微软雅黑" pitchFamily="34" charset="-122"/>
              <a:sym typeface="Calibri" pitchFamily="34" charset="0"/>
            </a:endParaRPr>
          </a:p>
        </p:txBody>
      </p:sp>
      <p:sp>
        <p:nvSpPr>
          <p:cNvPr id="46" name="矩形 47"/>
          <p:cNvSpPr>
            <a:spLocks noChangeArrowheads="1"/>
          </p:cNvSpPr>
          <p:nvPr/>
        </p:nvSpPr>
        <p:spPr bwMode="auto">
          <a:xfrm>
            <a:off x="7002015"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51428" tIns="25715" rIns="51428" bIns="25715">
            <a:spAutoFit/>
          </a:bodyPr>
          <a:lstStyle/>
          <a:p>
            <a:pPr algn="ctr">
              <a:lnSpc>
                <a:spcPct val="110000"/>
              </a:lnSpc>
            </a:pPr>
            <a:r>
              <a:rPr lang="zh-CN" altLang="en-US" sz="1200" b="1" dirty="0">
                <a:latin typeface="微软雅黑" pitchFamily="34" charset="-122"/>
                <a:ea typeface="微软雅黑"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itchFamily="34" charset="-122"/>
              <a:ea typeface="微软雅黑" pitchFamily="34" charset="-122"/>
            </a:endParaRPr>
          </a:p>
        </p:txBody>
      </p:sp>
    </p:spTree>
    <p:extLst>
      <p:ext uri="{BB962C8B-B14F-4D97-AF65-F5344CB8AC3E}">
        <p14:creationId xmlns:p14="http://schemas.microsoft.com/office/powerpoint/2010/main" val="409516553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100" fill="hold"/>
                                        <p:tgtEl>
                                          <p:spTgt spid="23"/>
                                        </p:tgtEl>
                                        <p:attrNameLst>
                                          <p:attrName>ppt_w</p:attrName>
                                        </p:attrNameLst>
                                      </p:cBhvr>
                                      <p:tavLst>
                                        <p:tav tm="0">
                                          <p:val>
                                            <p:fltVal val="0"/>
                                          </p:val>
                                        </p:tav>
                                        <p:tav tm="100000">
                                          <p:val>
                                            <p:strVal val="#ppt_w"/>
                                          </p:val>
                                        </p:tav>
                                      </p:tavLst>
                                    </p:anim>
                                    <p:anim calcmode="lin" valueType="num">
                                      <p:cBhvr>
                                        <p:cTn id="12" dur="100" fill="hold"/>
                                        <p:tgtEl>
                                          <p:spTgt spid="23"/>
                                        </p:tgtEl>
                                        <p:attrNameLst>
                                          <p:attrName>ppt_h</p:attrName>
                                        </p:attrNameLst>
                                      </p:cBhvr>
                                      <p:tavLst>
                                        <p:tav tm="0">
                                          <p:val>
                                            <p:fltVal val="0"/>
                                          </p:val>
                                        </p:tav>
                                        <p:tav tm="100000">
                                          <p:val>
                                            <p:strVal val="#ppt_h"/>
                                          </p:val>
                                        </p:tav>
                                      </p:tavLst>
                                    </p:anim>
                                    <p:animEffect transition="in" filter="fade">
                                      <p:cBhvr>
                                        <p:cTn id="13" dur="100"/>
                                        <p:tgtEl>
                                          <p:spTgt spid="23"/>
                                        </p:tgtEl>
                                      </p:cBhvr>
                                    </p:animEffect>
                                  </p:childTnLst>
                                </p:cTn>
                              </p:par>
                              <p:par>
                                <p:cTn id="14" presetID="6" presetClass="emph" presetSubtype="0" fill="hold" nodeType="withEffect">
                                  <p:stCondLst>
                                    <p:cond delay="100"/>
                                  </p:stCondLst>
                                  <p:childTnLst>
                                    <p:animScale>
                                      <p:cBhvr>
                                        <p:cTn id="15" dur="100" fill="hold"/>
                                        <p:tgtEl>
                                          <p:spTgt spid="23"/>
                                        </p:tgtEl>
                                      </p:cBhvr>
                                      <p:by x="110000" y="110000"/>
                                    </p:animScale>
                                  </p:childTnLst>
                                </p:cTn>
                              </p:par>
                              <p:par>
                                <p:cTn id="16" presetID="6" presetClass="emph" presetSubtype="0" fill="hold" nodeType="withEffect">
                                  <p:stCondLst>
                                    <p:cond delay="200"/>
                                  </p:stCondLst>
                                  <p:childTnLst>
                                    <p:animScale>
                                      <p:cBhvr>
                                        <p:cTn id="17" dur="200" fill="hold"/>
                                        <p:tgtEl>
                                          <p:spTgt spid="23"/>
                                        </p:tgtEl>
                                      </p:cBhvr>
                                      <p:by x="90000" y="90000"/>
                                    </p:animScale>
                                  </p:childTnLst>
                                </p:cTn>
                              </p:par>
                              <p:par>
                                <p:cTn id="18" presetID="6" presetClass="emph" presetSubtype="0" fill="hold" nodeType="withEffect">
                                  <p:stCondLst>
                                    <p:cond delay="400"/>
                                  </p:stCondLst>
                                  <p:childTnLst>
                                    <p:animScale>
                                      <p:cBhvr>
                                        <p:cTn id="19" dur="100" fill="hold"/>
                                        <p:tgtEl>
                                          <p:spTgt spid="23"/>
                                        </p:tgtEl>
                                      </p:cBhvr>
                                      <p:by x="105000" y="105000"/>
                                    </p:animScale>
                                  </p:childTnLst>
                                </p:cTn>
                              </p:par>
                              <p:par>
                                <p:cTn id="20" presetID="6" presetClass="emph" presetSubtype="0" fill="hold" nodeType="withEffect">
                                  <p:stCondLst>
                                    <p:cond delay="500"/>
                                  </p:stCondLst>
                                  <p:childTnLst>
                                    <p:animScale>
                                      <p:cBhvr>
                                        <p:cTn id="21" dur="200" fill="hold"/>
                                        <p:tgtEl>
                                          <p:spTgt spid="23"/>
                                        </p:tgtEl>
                                      </p:cBhvr>
                                      <p:by x="95000" y="95000"/>
                                    </p:animScale>
                                  </p:childTnLst>
                                </p:cTn>
                              </p:par>
                            </p:childTnLst>
                          </p:cTn>
                        </p:par>
                        <p:par>
                          <p:cTn id="22" fill="hold">
                            <p:stCondLst>
                              <p:cond delay="1200"/>
                            </p:stCondLst>
                            <p:childTnLst>
                              <p:par>
                                <p:cTn id="23" presetID="53" presetClass="entr" presetSubtype="16"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100" fill="hold"/>
                                        <p:tgtEl>
                                          <p:spTgt spid="32"/>
                                        </p:tgtEl>
                                        <p:attrNameLst>
                                          <p:attrName>ppt_w</p:attrName>
                                        </p:attrNameLst>
                                      </p:cBhvr>
                                      <p:tavLst>
                                        <p:tav tm="0">
                                          <p:val>
                                            <p:fltVal val="0"/>
                                          </p:val>
                                        </p:tav>
                                        <p:tav tm="100000">
                                          <p:val>
                                            <p:strVal val="#ppt_w"/>
                                          </p:val>
                                        </p:tav>
                                      </p:tavLst>
                                    </p:anim>
                                    <p:anim calcmode="lin" valueType="num">
                                      <p:cBhvr>
                                        <p:cTn id="26" dur="100" fill="hold"/>
                                        <p:tgtEl>
                                          <p:spTgt spid="32"/>
                                        </p:tgtEl>
                                        <p:attrNameLst>
                                          <p:attrName>ppt_h</p:attrName>
                                        </p:attrNameLst>
                                      </p:cBhvr>
                                      <p:tavLst>
                                        <p:tav tm="0">
                                          <p:val>
                                            <p:fltVal val="0"/>
                                          </p:val>
                                        </p:tav>
                                        <p:tav tm="100000">
                                          <p:val>
                                            <p:strVal val="#ppt_h"/>
                                          </p:val>
                                        </p:tav>
                                      </p:tavLst>
                                    </p:anim>
                                    <p:animEffect transition="in" filter="fade">
                                      <p:cBhvr>
                                        <p:cTn id="27" dur="100"/>
                                        <p:tgtEl>
                                          <p:spTgt spid="32"/>
                                        </p:tgtEl>
                                      </p:cBhvr>
                                    </p:animEffect>
                                  </p:childTnLst>
                                </p:cTn>
                              </p:par>
                              <p:par>
                                <p:cTn id="28" presetID="6" presetClass="emph" presetSubtype="0" fill="hold" nodeType="withEffect">
                                  <p:stCondLst>
                                    <p:cond delay="100"/>
                                  </p:stCondLst>
                                  <p:childTnLst>
                                    <p:animScale>
                                      <p:cBhvr>
                                        <p:cTn id="29" dur="100" fill="hold"/>
                                        <p:tgtEl>
                                          <p:spTgt spid="32"/>
                                        </p:tgtEl>
                                      </p:cBhvr>
                                      <p:by x="110000" y="110000"/>
                                    </p:animScale>
                                  </p:childTnLst>
                                </p:cTn>
                              </p:par>
                              <p:par>
                                <p:cTn id="30" presetID="6" presetClass="emph" presetSubtype="0" fill="hold" nodeType="withEffect">
                                  <p:stCondLst>
                                    <p:cond delay="200"/>
                                  </p:stCondLst>
                                  <p:childTnLst>
                                    <p:animScale>
                                      <p:cBhvr>
                                        <p:cTn id="31" dur="200" fill="hold"/>
                                        <p:tgtEl>
                                          <p:spTgt spid="32"/>
                                        </p:tgtEl>
                                      </p:cBhvr>
                                      <p:by x="90000" y="90000"/>
                                    </p:animScale>
                                  </p:childTnLst>
                                </p:cTn>
                              </p:par>
                              <p:par>
                                <p:cTn id="32" presetID="6" presetClass="emph" presetSubtype="0" fill="hold" nodeType="withEffect">
                                  <p:stCondLst>
                                    <p:cond delay="400"/>
                                  </p:stCondLst>
                                  <p:childTnLst>
                                    <p:animScale>
                                      <p:cBhvr>
                                        <p:cTn id="33" dur="100" fill="hold"/>
                                        <p:tgtEl>
                                          <p:spTgt spid="32"/>
                                        </p:tgtEl>
                                      </p:cBhvr>
                                      <p:by x="105000" y="105000"/>
                                    </p:animScale>
                                  </p:childTnLst>
                                </p:cTn>
                              </p:par>
                              <p:par>
                                <p:cTn id="34" presetID="6" presetClass="emph" presetSubtype="0" fill="hold" nodeType="withEffect">
                                  <p:stCondLst>
                                    <p:cond delay="500"/>
                                  </p:stCondLst>
                                  <p:childTnLst>
                                    <p:animScale>
                                      <p:cBhvr>
                                        <p:cTn id="35" dur="200" fill="hold"/>
                                        <p:tgtEl>
                                          <p:spTgt spid="32"/>
                                        </p:tgtEl>
                                      </p:cBhvr>
                                      <p:by x="95000" y="95000"/>
                                    </p:animScale>
                                  </p:childTnLst>
                                </p:cTn>
                              </p:par>
                            </p:childTnLst>
                          </p:cTn>
                        </p:par>
                        <p:par>
                          <p:cTn id="36" fill="hold">
                            <p:stCondLst>
                              <p:cond delay="1900"/>
                            </p:stCondLst>
                            <p:childTnLst>
                              <p:par>
                                <p:cTn id="37" presetID="53" presetClass="entr" presetSubtype="16"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100" fill="hold"/>
                                        <p:tgtEl>
                                          <p:spTgt spid="29"/>
                                        </p:tgtEl>
                                        <p:attrNameLst>
                                          <p:attrName>ppt_w</p:attrName>
                                        </p:attrNameLst>
                                      </p:cBhvr>
                                      <p:tavLst>
                                        <p:tav tm="0">
                                          <p:val>
                                            <p:fltVal val="0"/>
                                          </p:val>
                                        </p:tav>
                                        <p:tav tm="100000">
                                          <p:val>
                                            <p:strVal val="#ppt_w"/>
                                          </p:val>
                                        </p:tav>
                                      </p:tavLst>
                                    </p:anim>
                                    <p:anim calcmode="lin" valueType="num">
                                      <p:cBhvr>
                                        <p:cTn id="40" dur="100" fill="hold"/>
                                        <p:tgtEl>
                                          <p:spTgt spid="29"/>
                                        </p:tgtEl>
                                        <p:attrNameLst>
                                          <p:attrName>ppt_h</p:attrName>
                                        </p:attrNameLst>
                                      </p:cBhvr>
                                      <p:tavLst>
                                        <p:tav tm="0">
                                          <p:val>
                                            <p:fltVal val="0"/>
                                          </p:val>
                                        </p:tav>
                                        <p:tav tm="100000">
                                          <p:val>
                                            <p:strVal val="#ppt_h"/>
                                          </p:val>
                                        </p:tav>
                                      </p:tavLst>
                                    </p:anim>
                                    <p:animEffect transition="in" filter="fade">
                                      <p:cBhvr>
                                        <p:cTn id="41" dur="100"/>
                                        <p:tgtEl>
                                          <p:spTgt spid="29"/>
                                        </p:tgtEl>
                                      </p:cBhvr>
                                    </p:animEffect>
                                  </p:childTnLst>
                                </p:cTn>
                              </p:par>
                              <p:par>
                                <p:cTn id="42" presetID="6" presetClass="emph" presetSubtype="0" fill="hold" nodeType="withEffect">
                                  <p:stCondLst>
                                    <p:cond delay="100"/>
                                  </p:stCondLst>
                                  <p:childTnLst>
                                    <p:animScale>
                                      <p:cBhvr>
                                        <p:cTn id="43" dur="100" fill="hold"/>
                                        <p:tgtEl>
                                          <p:spTgt spid="29"/>
                                        </p:tgtEl>
                                      </p:cBhvr>
                                      <p:by x="110000" y="110000"/>
                                    </p:animScale>
                                  </p:childTnLst>
                                </p:cTn>
                              </p:par>
                              <p:par>
                                <p:cTn id="44" presetID="6" presetClass="emph" presetSubtype="0" fill="hold" nodeType="withEffect">
                                  <p:stCondLst>
                                    <p:cond delay="200"/>
                                  </p:stCondLst>
                                  <p:childTnLst>
                                    <p:animScale>
                                      <p:cBhvr>
                                        <p:cTn id="45" dur="200" fill="hold"/>
                                        <p:tgtEl>
                                          <p:spTgt spid="29"/>
                                        </p:tgtEl>
                                      </p:cBhvr>
                                      <p:by x="90000" y="90000"/>
                                    </p:animScale>
                                  </p:childTnLst>
                                </p:cTn>
                              </p:par>
                              <p:par>
                                <p:cTn id="46" presetID="6" presetClass="emph" presetSubtype="0" fill="hold" nodeType="withEffect">
                                  <p:stCondLst>
                                    <p:cond delay="400"/>
                                  </p:stCondLst>
                                  <p:childTnLst>
                                    <p:animScale>
                                      <p:cBhvr>
                                        <p:cTn id="47" dur="100" fill="hold"/>
                                        <p:tgtEl>
                                          <p:spTgt spid="29"/>
                                        </p:tgtEl>
                                      </p:cBhvr>
                                      <p:by x="105000" y="105000"/>
                                    </p:animScale>
                                  </p:childTnLst>
                                </p:cTn>
                              </p:par>
                              <p:par>
                                <p:cTn id="48" presetID="6" presetClass="emph" presetSubtype="0" fill="hold" nodeType="withEffect">
                                  <p:stCondLst>
                                    <p:cond delay="500"/>
                                  </p:stCondLst>
                                  <p:childTnLst>
                                    <p:animScale>
                                      <p:cBhvr>
                                        <p:cTn id="49" dur="200" fill="hold"/>
                                        <p:tgtEl>
                                          <p:spTgt spid="29"/>
                                        </p:tgtEl>
                                      </p:cBhvr>
                                      <p:by x="95000" y="95000"/>
                                    </p:animScale>
                                  </p:childTnLst>
                                </p:cTn>
                              </p:par>
                            </p:childTnLst>
                          </p:cTn>
                        </p:par>
                        <p:par>
                          <p:cTn id="50" fill="hold">
                            <p:stCondLst>
                              <p:cond delay="2600"/>
                            </p:stCondLst>
                            <p:childTnLst>
                              <p:par>
                                <p:cTn id="51" presetID="53" presetClass="entr" presetSubtype="16"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100" fill="hold"/>
                                        <p:tgtEl>
                                          <p:spTgt spid="26"/>
                                        </p:tgtEl>
                                        <p:attrNameLst>
                                          <p:attrName>ppt_w</p:attrName>
                                        </p:attrNameLst>
                                      </p:cBhvr>
                                      <p:tavLst>
                                        <p:tav tm="0">
                                          <p:val>
                                            <p:fltVal val="0"/>
                                          </p:val>
                                        </p:tav>
                                        <p:tav tm="100000">
                                          <p:val>
                                            <p:strVal val="#ppt_w"/>
                                          </p:val>
                                        </p:tav>
                                      </p:tavLst>
                                    </p:anim>
                                    <p:anim calcmode="lin" valueType="num">
                                      <p:cBhvr>
                                        <p:cTn id="54" dur="100" fill="hold"/>
                                        <p:tgtEl>
                                          <p:spTgt spid="26"/>
                                        </p:tgtEl>
                                        <p:attrNameLst>
                                          <p:attrName>ppt_h</p:attrName>
                                        </p:attrNameLst>
                                      </p:cBhvr>
                                      <p:tavLst>
                                        <p:tav tm="0">
                                          <p:val>
                                            <p:fltVal val="0"/>
                                          </p:val>
                                        </p:tav>
                                        <p:tav tm="100000">
                                          <p:val>
                                            <p:strVal val="#ppt_h"/>
                                          </p:val>
                                        </p:tav>
                                      </p:tavLst>
                                    </p:anim>
                                    <p:animEffect transition="in" filter="fade">
                                      <p:cBhvr>
                                        <p:cTn id="55" dur="100"/>
                                        <p:tgtEl>
                                          <p:spTgt spid="26"/>
                                        </p:tgtEl>
                                      </p:cBhvr>
                                    </p:animEffect>
                                  </p:childTnLst>
                                </p:cTn>
                              </p:par>
                              <p:par>
                                <p:cTn id="56" presetID="6" presetClass="emph" presetSubtype="0" fill="hold" nodeType="withEffect">
                                  <p:stCondLst>
                                    <p:cond delay="100"/>
                                  </p:stCondLst>
                                  <p:childTnLst>
                                    <p:animScale>
                                      <p:cBhvr>
                                        <p:cTn id="57" dur="100" fill="hold"/>
                                        <p:tgtEl>
                                          <p:spTgt spid="26"/>
                                        </p:tgtEl>
                                      </p:cBhvr>
                                      <p:by x="110000" y="110000"/>
                                    </p:animScale>
                                  </p:childTnLst>
                                </p:cTn>
                              </p:par>
                              <p:par>
                                <p:cTn id="58" presetID="6" presetClass="emph" presetSubtype="0" fill="hold" nodeType="withEffect">
                                  <p:stCondLst>
                                    <p:cond delay="200"/>
                                  </p:stCondLst>
                                  <p:childTnLst>
                                    <p:animScale>
                                      <p:cBhvr>
                                        <p:cTn id="59" dur="200" fill="hold"/>
                                        <p:tgtEl>
                                          <p:spTgt spid="26"/>
                                        </p:tgtEl>
                                      </p:cBhvr>
                                      <p:by x="90000" y="90000"/>
                                    </p:animScale>
                                  </p:childTnLst>
                                </p:cTn>
                              </p:par>
                              <p:par>
                                <p:cTn id="60" presetID="6" presetClass="emph" presetSubtype="0" fill="hold" nodeType="withEffect">
                                  <p:stCondLst>
                                    <p:cond delay="400"/>
                                  </p:stCondLst>
                                  <p:childTnLst>
                                    <p:animScale>
                                      <p:cBhvr>
                                        <p:cTn id="61" dur="100" fill="hold"/>
                                        <p:tgtEl>
                                          <p:spTgt spid="26"/>
                                        </p:tgtEl>
                                      </p:cBhvr>
                                      <p:by x="105000" y="105000"/>
                                    </p:animScale>
                                  </p:childTnLst>
                                </p:cTn>
                              </p:par>
                              <p:par>
                                <p:cTn id="62" presetID="6" presetClass="emph" presetSubtype="0" fill="hold" nodeType="withEffect">
                                  <p:stCondLst>
                                    <p:cond delay="500"/>
                                  </p:stCondLst>
                                  <p:childTnLst>
                                    <p:animScale>
                                      <p:cBhvr>
                                        <p:cTn id="63" dur="200" fill="hold"/>
                                        <p:tgtEl>
                                          <p:spTgt spid="26"/>
                                        </p:tgtEl>
                                      </p:cBhvr>
                                      <p:by x="95000" y="95000"/>
                                    </p:animScale>
                                  </p:childTnLst>
                                </p:cTn>
                              </p:par>
                            </p:childTnLst>
                          </p:cTn>
                        </p:par>
                        <p:par>
                          <p:cTn id="64" fill="hold">
                            <p:stCondLst>
                              <p:cond delay="3300"/>
                            </p:stCondLst>
                            <p:childTnLst>
                              <p:par>
                                <p:cTn id="65" presetID="10" presetClass="entr" presetSubtype="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randombar(horizontal)">
                                      <p:cBhvr>
                                        <p:cTn id="70" dur="500"/>
                                        <p:tgtEl>
                                          <p:spTgt spid="38"/>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randombar(horizontal)">
                                      <p:cBhvr>
                                        <p:cTn id="73" dur="500"/>
                                        <p:tgtEl>
                                          <p:spTgt spid="4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randombar(horizontal)">
                                      <p:cBhvr>
                                        <p:cTn id="79" dur="500"/>
                                        <p:tgtEl>
                                          <p:spTgt spid="41"/>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randombar(horizontal)">
                                      <p:cBhvr>
                                        <p:cTn id="82" dur="500"/>
                                        <p:tgtEl>
                                          <p:spTgt spid="4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44"/>
                                        </p:tgtEl>
                                        <p:attrNameLst>
                                          <p:attrName>style.visibility</p:attrName>
                                        </p:attrNameLst>
                                      </p:cBhvr>
                                      <p:to>
                                        <p:strVal val="visible"/>
                                      </p:to>
                                    </p:set>
                                    <p:animEffect transition="in" filter="randombar(horizontal)">
                                      <p:cBhvr>
                                        <p:cTn id="88" dur="500"/>
                                        <p:tgtEl>
                                          <p:spTgt spid="44"/>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randombar(horizontal)">
                                      <p:cBhvr>
                                        <p:cTn id="91" dur="500"/>
                                        <p:tgtEl>
                                          <p:spTgt spid="4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6"/>
                                        </p:tgtEl>
                                        <p:attrNameLst>
                                          <p:attrName>style.visibility</p:attrName>
                                        </p:attrNameLst>
                                      </p:cBhvr>
                                      <p:to>
                                        <p:strVal val="visible"/>
                                      </p:to>
                                    </p:set>
                                    <p:animEffect transition="in" filter="fade">
                                      <p:cBhvr>
                                        <p:cTn id="94" dur="500"/>
                                        <p:tgtEl>
                                          <p:spTgt spid="36"/>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randombar(horizontal)">
                                      <p:cBhvr>
                                        <p:cTn id="97" dur="500"/>
                                        <p:tgtEl>
                                          <p:spTgt spid="35"/>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randombar(horizontal)">
                                      <p:cBhvr>
                                        <p:cTn id="10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Freeform 19"/>
          <p:cNvSpPr>
            <a:spLocks/>
          </p:cNvSpPr>
          <p:nvPr/>
        </p:nvSpPr>
        <p:spPr bwMode="auto">
          <a:xfrm>
            <a:off x="2770954" y="3910876"/>
            <a:ext cx="1924867" cy="123314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1" name="Freeform 20"/>
          <p:cNvSpPr>
            <a:spLocks/>
          </p:cNvSpPr>
          <p:nvPr/>
        </p:nvSpPr>
        <p:spPr bwMode="auto">
          <a:xfrm>
            <a:off x="4578524" y="3957485"/>
            <a:ext cx="1400040" cy="55032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2" name="Freeform 21"/>
          <p:cNvSpPr>
            <a:spLocks/>
          </p:cNvSpPr>
          <p:nvPr/>
        </p:nvSpPr>
        <p:spPr bwMode="auto">
          <a:xfrm>
            <a:off x="4760484" y="2114066"/>
            <a:ext cx="1278232" cy="52175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3" name="Freeform 22"/>
          <p:cNvSpPr>
            <a:spLocks/>
          </p:cNvSpPr>
          <p:nvPr/>
        </p:nvSpPr>
        <p:spPr bwMode="auto">
          <a:xfrm>
            <a:off x="3843166" y="2753099"/>
            <a:ext cx="554903" cy="128257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4" name="Freeform 23"/>
          <p:cNvSpPr>
            <a:spLocks/>
          </p:cNvSpPr>
          <p:nvPr/>
        </p:nvSpPr>
        <p:spPr bwMode="auto">
          <a:xfrm>
            <a:off x="5013122" y="3193655"/>
            <a:ext cx="1554931" cy="124348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5" name="Freeform 24"/>
          <p:cNvSpPr>
            <a:spLocks/>
          </p:cNvSpPr>
          <p:nvPr/>
        </p:nvSpPr>
        <p:spPr bwMode="auto">
          <a:xfrm>
            <a:off x="3349920" y="1691553"/>
            <a:ext cx="1345902" cy="52175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6" name="Freeform 25"/>
          <p:cNvSpPr>
            <a:spLocks/>
          </p:cNvSpPr>
          <p:nvPr/>
        </p:nvSpPr>
        <p:spPr bwMode="auto">
          <a:xfrm>
            <a:off x="3229615" y="3037280"/>
            <a:ext cx="1054165" cy="536788"/>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7" name="Freeform 26"/>
          <p:cNvSpPr>
            <a:spLocks/>
          </p:cNvSpPr>
          <p:nvPr/>
        </p:nvSpPr>
        <p:spPr bwMode="auto">
          <a:xfrm>
            <a:off x="4283779" y="2238865"/>
            <a:ext cx="536858" cy="1054028"/>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8" name="Freeform 27"/>
          <p:cNvSpPr>
            <a:spLocks/>
          </p:cNvSpPr>
          <p:nvPr/>
        </p:nvSpPr>
        <p:spPr bwMode="auto">
          <a:xfrm>
            <a:off x="4632662" y="1229946"/>
            <a:ext cx="539866" cy="1054028"/>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79" name="椭圆 78"/>
          <p:cNvSpPr/>
          <p:nvPr/>
        </p:nvSpPr>
        <p:spPr>
          <a:xfrm>
            <a:off x="2619274" y="3874789"/>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80" name="椭圆 79"/>
          <p:cNvSpPr/>
          <p:nvPr/>
        </p:nvSpPr>
        <p:spPr>
          <a:xfrm>
            <a:off x="3160938" y="2798383"/>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81" name="椭圆 80"/>
          <p:cNvSpPr/>
          <p:nvPr/>
        </p:nvSpPr>
        <p:spPr>
          <a:xfrm>
            <a:off x="6397921" y="3132008"/>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82" name="椭圆 81"/>
          <p:cNvSpPr/>
          <p:nvPr/>
        </p:nvSpPr>
        <p:spPr>
          <a:xfrm>
            <a:off x="5798605" y="1899332"/>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83" name="椭圆 82"/>
          <p:cNvSpPr/>
          <p:nvPr/>
        </p:nvSpPr>
        <p:spPr>
          <a:xfrm>
            <a:off x="3265915" y="1442282"/>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defRPr/>
            </a:pPr>
            <a:endParaRPr lang="zh-CN" altLang="en-US" kern="0">
              <a:solidFill>
                <a:srgbClr val="57C6CF"/>
              </a:solidFill>
              <a:latin typeface="Century Gothic"/>
              <a:ea typeface="微软雅黑" panose="020B0503020204020204" pitchFamily="34" charset="-122"/>
            </a:endParaRPr>
          </a:p>
        </p:txBody>
      </p:sp>
      <p:sp>
        <p:nvSpPr>
          <p:cNvPr id="84" name="TextBox 22"/>
          <p:cNvSpPr txBox="1"/>
          <p:nvPr/>
        </p:nvSpPr>
        <p:spPr>
          <a:xfrm>
            <a:off x="701841" y="3700202"/>
            <a:ext cx="1857109"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5" name="TextBox 22"/>
          <p:cNvSpPr txBox="1"/>
          <p:nvPr/>
        </p:nvSpPr>
        <p:spPr>
          <a:xfrm>
            <a:off x="431767" y="2574838"/>
            <a:ext cx="2680837"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6" name="TextBox 22"/>
          <p:cNvSpPr txBox="1"/>
          <p:nvPr/>
        </p:nvSpPr>
        <p:spPr>
          <a:xfrm>
            <a:off x="6825005" y="2961523"/>
            <a:ext cx="1613235" cy="1084912"/>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7" name="TextBox 22"/>
          <p:cNvSpPr txBox="1"/>
          <p:nvPr/>
        </p:nvSpPr>
        <p:spPr>
          <a:xfrm>
            <a:off x="6252113" y="163779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8" name="椭圆 87"/>
          <p:cNvSpPr/>
          <p:nvPr/>
        </p:nvSpPr>
        <p:spPr>
          <a:xfrm>
            <a:off x="4996803" y="1143421"/>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89" name="TextBox 22"/>
          <p:cNvSpPr txBox="1"/>
          <p:nvPr/>
        </p:nvSpPr>
        <p:spPr>
          <a:xfrm>
            <a:off x="388556" y="1328584"/>
            <a:ext cx="2812628" cy="678647"/>
          </a:xfrm>
          <a:prstGeom prst="rect">
            <a:avLst/>
          </a:prstGeom>
          <a:noFill/>
        </p:spPr>
        <p:txBody>
          <a:bodyPr wrap="square" lIns="68580" tIns="34290" rIns="68580" bIns="34290" rtlCol="0">
            <a:spAutoFit/>
          </a:bodyPr>
          <a:lstStyle/>
          <a:p>
            <a:pPr lvl="0">
              <a:lnSpc>
                <a:spcPct val="120000"/>
              </a:lnSpc>
              <a:spcAft>
                <a:spcPct val="40000"/>
              </a:spcAft>
              <a:buClr>
                <a:srgbClr val="292929"/>
              </a:buClr>
            </a:pP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noProof="1">
              <a:solidFill>
                <a:schemeClr val="tx1">
                  <a:lumMod val="95000"/>
                  <a:lumOff val="5000"/>
                </a:schemeClr>
              </a:solidFill>
              <a:latin typeface="微软雅黑" pitchFamily="34" charset="-122"/>
              <a:ea typeface="微软雅黑" pitchFamily="34" charset="-122"/>
            </a:endParaRPr>
          </a:p>
        </p:txBody>
      </p:sp>
      <p:sp>
        <p:nvSpPr>
          <p:cNvPr id="90" name="TextBox 22"/>
          <p:cNvSpPr txBox="1"/>
          <p:nvPr/>
        </p:nvSpPr>
        <p:spPr>
          <a:xfrm>
            <a:off x="5372820" y="85986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2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2160224488"/>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70"/>
                                        </p:tgtEl>
                                        <p:attrNameLst>
                                          <p:attrName>style.visibility</p:attrName>
                                        </p:attrNameLst>
                                      </p:cBhvr>
                                      <p:to>
                                        <p:strVal val="visible"/>
                                      </p:to>
                                    </p:set>
                                    <p:animEffect transition="in" filter="wipe(right)">
                                      <p:cBhvr>
                                        <p:cTn id="10" dur="500"/>
                                        <p:tgtEl>
                                          <p:spTgt spid="70"/>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71"/>
                                        </p:tgtEl>
                                        <p:attrNameLst>
                                          <p:attrName>style.visibility</p:attrName>
                                        </p:attrNameLst>
                                      </p:cBhvr>
                                      <p:to>
                                        <p:strVal val="visible"/>
                                      </p:to>
                                    </p:set>
                                    <p:animEffect transition="in" filter="wipe(left)">
                                      <p:cBhvr>
                                        <p:cTn id="13" dur="500"/>
                                        <p:tgtEl>
                                          <p:spTgt spid="7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76"/>
                                        </p:tgtEl>
                                        <p:attrNameLst>
                                          <p:attrName>style.visibility</p:attrName>
                                        </p:attrNameLst>
                                      </p:cBhvr>
                                      <p:to>
                                        <p:strVal val="visible"/>
                                      </p:to>
                                    </p:set>
                                    <p:animEffect transition="in" filter="wipe(right)">
                                      <p:cBhvr>
                                        <p:cTn id="22" dur="500"/>
                                        <p:tgtEl>
                                          <p:spTgt spid="7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77"/>
                                        </p:tgtEl>
                                        <p:attrNameLst>
                                          <p:attrName>style.visibility</p:attrName>
                                        </p:attrNameLst>
                                      </p:cBhvr>
                                      <p:to>
                                        <p:strVal val="visible"/>
                                      </p:to>
                                    </p:set>
                                    <p:animEffect transition="in" filter="wipe(down)">
                                      <p:cBhvr>
                                        <p:cTn id="25" dur="500"/>
                                        <p:tgtEl>
                                          <p:spTgt spid="7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72"/>
                                        </p:tgtEl>
                                        <p:attrNameLst>
                                          <p:attrName>style.visibility</p:attrName>
                                        </p:attrNameLst>
                                      </p:cBhvr>
                                      <p:to>
                                        <p:strVal val="visible"/>
                                      </p:to>
                                    </p:set>
                                    <p:animEffect transition="in" filter="wipe(left)">
                                      <p:cBhvr>
                                        <p:cTn id="28" dur="500"/>
                                        <p:tgtEl>
                                          <p:spTgt spid="7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00"/>
                                        <p:tgtEl>
                                          <p:spTgt spid="7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75"/>
                                        </p:tgtEl>
                                        <p:attrNameLst>
                                          <p:attrName>style.visibility</p:attrName>
                                        </p:attrNameLst>
                                      </p:cBhvr>
                                      <p:to>
                                        <p:strVal val="visible"/>
                                      </p:to>
                                    </p:set>
                                    <p:animEffect transition="in" filter="wipe(right)">
                                      <p:cBhvr>
                                        <p:cTn id="34" dur="500"/>
                                        <p:tgtEl>
                                          <p:spTgt spid="7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80"/>
                                        </p:tgtEl>
                                        <p:attrNameLst>
                                          <p:attrName>style.visibility</p:attrName>
                                        </p:attrNameLst>
                                      </p:cBhvr>
                                      <p:to>
                                        <p:strVal val="visible"/>
                                      </p:to>
                                    </p:set>
                                    <p:anim calcmode="lin" valueType="num">
                                      <p:cBhvr>
                                        <p:cTn id="52" dur="500" fill="hold"/>
                                        <p:tgtEl>
                                          <p:spTgt spid="80"/>
                                        </p:tgtEl>
                                        <p:attrNameLst>
                                          <p:attrName>ppt_w</p:attrName>
                                        </p:attrNameLst>
                                      </p:cBhvr>
                                      <p:tavLst>
                                        <p:tav tm="0">
                                          <p:val>
                                            <p:fltVal val="0"/>
                                          </p:val>
                                        </p:tav>
                                        <p:tav tm="100000">
                                          <p:val>
                                            <p:strVal val="#ppt_w"/>
                                          </p:val>
                                        </p:tav>
                                      </p:tavLst>
                                    </p:anim>
                                    <p:anim calcmode="lin" valueType="num">
                                      <p:cBhvr>
                                        <p:cTn id="53" dur="500" fill="hold"/>
                                        <p:tgtEl>
                                          <p:spTgt spid="80"/>
                                        </p:tgtEl>
                                        <p:attrNameLst>
                                          <p:attrName>ppt_h</p:attrName>
                                        </p:attrNameLst>
                                      </p:cBhvr>
                                      <p:tavLst>
                                        <p:tav tm="0">
                                          <p:val>
                                            <p:fltVal val="0"/>
                                          </p:val>
                                        </p:tav>
                                        <p:tav tm="100000">
                                          <p:val>
                                            <p:strVal val="#ppt_h"/>
                                          </p:val>
                                        </p:tav>
                                      </p:tavLst>
                                    </p:anim>
                                    <p:animEffect transition="in" filter="fade">
                                      <p:cBhvr>
                                        <p:cTn id="54" dur="500"/>
                                        <p:tgtEl>
                                          <p:spTgt spid="8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88"/>
                                        </p:tgtEl>
                                        <p:attrNameLst>
                                          <p:attrName>style.visibility</p:attrName>
                                        </p:attrNameLst>
                                      </p:cBhvr>
                                      <p:to>
                                        <p:strVal val="visible"/>
                                      </p:to>
                                    </p:set>
                                    <p:anim calcmode="lin" valueType="num">
                                      <p:cBhvr>
                                        <p:cTn id="62" dur="500" fill="hold"/>
                                        <p:tgtEl>
                                          <p:spTgt spid="88"/>
                                        </p:tgtEl>
                                        <p:attrNameLst>
                                          <p:attrName>ppt_w</p:attrName>
                                        </p:attrNameLst>
                                      </p:cBhvr>
                                      <p:tavLst>
                                        <p:tav tm="0">
                                          <p:val>
                                            <p:fltVal val="0"/>
                                          </p:val>
                                        </p:tav>
                                        <p:tav tm="100000">
                                          <p:val>
                                            <p:strVal val="#ppt_w"/>
                                          </p:val>
                                        </p:tav>
                                      </p:tavLst>
                                    </p:anim>
                                    <p:anim calcmode="lin" valueType="num">
                                      <p:cBhvr>
                                        <p:cTn id="63" dur="500" fill="hold"/>
                                        <p:tgtEl>
                                          <p:spTgt spid="88"/>
                                        </p:tgtEl>
                                        <p:attrNameLst>
                                          <p:attrName>ppt_h</p:attrName>
                                        </p:attrNameLst>
                                      </p:cBhvr>
                                      <p:tavLst>
                                        <p:tav tm="0">
                                          <p:val>
                                            <p:fltVal val="0"/>
                                          </p:val>
                                        </p:tav>
                                        <p:tav tm="100000">
                                          <p:val>
                                            <p:strVal val="#ppt_h"/>
                                          </p:val>
                                        </p:tav>
                                      </p:tavLst>
                                    </p:anim>
                                    <p:animEffect transition="in" filter="fade">
                                      <p:cBhvr>
                                        <p:cTn id="64" dur="500"/>
                                        <p:tgtEl>
                                          <p:spTgt spid="88"/>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0-#ppt_w/2"/>
                                          </p:val>
                                        </p:tav>
                                        <p:tav tm="100000">
                                          <p:val>
                                            <p:strVal val="#ppt_x"/>
                                          </p:val>
                                        </p:tav>
                                      </p:tavLst>
                                    </p:anim>
                                    <p:anim calcmode="lin" valueType="num">
                                      <p:cBhvr additive="base">
                                        <p:cTn id="69" dur="500" fill="hold"/>
                                        <p:tgtEl>
                                          <p:spTgt spid="8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85"/>
                                        </p:tgtEl>
                                        <p:attrNameLst>
                                          <p:attrName>style.visibility</p:attrName>
                                        </p:attrNameLst>
                                      </p:cBhvr>
                                      <p:to>
                                        <p:strVal val="visible"/>
                                      </p:to>
                                    </p:set>
                                    <p:anim calcmode="lin" valueType="num">
                                      <p:cBhvr additive="base">
                                        <p:cTn id="72" dur="500" fill="hold"/>
                                        <p:tgtEl>
                                          <p:spTgt spid="85"/>
                                        </p:tgtEl>
                                        <p:attrNameLst>
                                          <p:attrName>ppt_x</p:attrName>
                                        </p:attrNameLst>
                                      </p:cBhvr>
                                      <p:tavLst>
                                        <p:tav tm="0">
                                          <p:val>
                                            <p:strVal val="0-#ppt_w/2"/>
                                          </p:val>
                                        </p:tav>
                                        <p:tav tm="100000">
                                          <p:val>
                                            <p:strVal val="#ppt_x"/>
                                          </p:val>
                                        </p:tav>
                                      </p:tavLst>
                                    </p:anim>
                                    <p:anim calcmode="lin" valueType="num">
                                      <p:cBhvr additive="base">
                                        <p:cTn id="73" dur="500" fill="hold"/>
                                        <p:tgtEl>
                                          <p:spTgt spid="8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86"/>
                                        </p:tgtEl>
                                        <p:attrNameLst>
                                          <p:attrName>style.visibility</p:attrName>
                                        </p:attrNameLst>
                                      </p:cBhvr>
                                      <p:to>
                                        <p:strVal val="visible"/>
                                      </p:to>
                                    </p:set>
                                    <p:anim calcmode="lin" valueType="num">
                                      <p:cBhvr additive="base">
                                        <p:cTn id="76" dur="500" fill="hold"/>
                                        <p:tgtEl>
                                          <p:spTgt spid="86"/>
                                        </p:tgtEl>
                                        <p:attrNameLst>
                                          <p:attrName>ppt_x</p:attrName>
                                        </p:attrNameLst>
                                      </p:cBhvr>
                                      <p:tavLst>
                                        <p:tav tm="0">
                                          <p:val>
                                            <p:strVal val="1+#ppt_w/2"/>
                                          </p:val>
                                        </p:tav>
                                        <p:tav tm="100000">
                                          <p:val>
                                            <p:strVal val="#ppt_x"/>
                                          </p:val>
                                        </p:tav>
                                      </p:tavLst>
                                    </p:anim>
                                    <p:anim calcmode="lin" valueType="num">
                                      <p:cBhvr additive="base">
                                        <p:cTn id="77" dur="500" fill="hold"/>
                                        <p:tgtEl>
                                          <p:spTgt spid="8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87"/>
                                        </p:tgtEl>
                                        <p:attrNameLst>
                                          <p:attrName>style.visibility</p:attrName>
                                        </p:attrNameLst>
                                      </p:cBhvr>
                                      <p:to>
                                        <p:strVal val="visible"/>
                                      </p:to>
                                    </p:set>
                                    <p:anim calcmode="lin" valueType="num">
                                      <p:cBhvr additive="base">
                                        <p:cTn id="80" dur="500" fill="hold"/>
                                        <p:tgtEl>
                                          <p:spTgt spid="87"/>
                                        </p:tgtEl>
                                        <p:attrNameLst>
                                          <p:attrName>ppt_x</p:attrName>
                                        </p:attrNameLst>
                                      </p:cBhvr>
                                      <p:tavLst>
                                        <p:tav tm="0">
                                          <p:val>
                                            <p:strVal val="1+#ppt_w/2"/>
                                          </p:val>
                                        </p:tav>
                                        <p:tav tm="100000">
                                          <p:val>
                                            <p:strVal val="#ppt_x"/>
                                          </p:val>
                                        </p:tav>
                                      </p:tavLst>
                                    </p:anim>
                                    <p:anim calcmode="lin" valueType="num">
                                      <p:cBhvr additive="base">
                                        <p:cTn id="81" dur="500" fill="hold"/>
                                        <p:tgtEl>
                                          <p:spTgt spid="8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89"/>
                                        </p:tgtEl>
                                        <p:attrNameLst>
                                          <p:attrName>style.visibility</p:attrName>
                                        </p:attrNameLst>
                                      </p:cBhvr>
                                      <p:to>
                                        <p:strVal val="visible"/>
                                      </p:to>
                                    </p:set>
                                    <p:anim calcmode="lin" valueType="num">
                                      <p:cBhvr additive="base">
                                        <p:cTn id="84" dur="500" fill="hold"/>
                                        <p:tgtEl>
                                          <p:spTgt spid="89"/>
                                        </p:tgtEl>
                                        <p:attrNameLst>
                                          <p:attrName>ppt_x</p:attrName>
                                        </p:attrNameLst>
                                      </p:cBhvr>
                                      <p:tavLst>
                                        <p:tav tm="0">
                                          <p:val>
                                            <p:strVal val="0-#ppt_w/2"/>
                                          </p:val>
                                        </p:tav>
                                        <p:tav tm="100000">
                                          <p:val>
                                            <p:strVal val="#ppt_x"/>
                                          </p:val>
                                        </p:tav>
                                      </p:tavLst>
                                    </p:anim>
                                    <p:anim calcmode="lin" valueType="num">
                                      <p:cBhvr additive="base">
                                        <p:cTn id="85" dur="500" fill="hold"/>
                                        <p:tgtEl>
                                          <p:spTgt spid="89"/>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300"/>
                                  </p:stCondLst>
                                  <p:childTnLst>
                                    <p:set>
                                      <p:cBhvr>
                                        <p:cTn id="87" dur="1" fill="hold">
                                          <p:stCondLst>
                                            <p:cond delay="0"/>
                                          </p:stCondLst>
                                        </p:cTn>
                                        <p:tgtEl>
                                          <p:spTgt spid="90"/>
                                        </p:tgtEl>
                                        <p:attrNameLst>
                                          <p:attrName>style.visibility</p:attrName>
                                        </p:attrNameLst>
                                      </p:cBhvr>
                                      <p:to>
                                        <p:strVal val="visible"/>
                                      </p:to>
                                    </p:set>
                                    <p:anim calcmode="lin" valueType="num">
                                      <p:cBhvr additive="base">
                                        <p:cTn id="88" dur="500" fill="hold"/>
                                        <p:tgtEl>
                                          <p:spTgt spid="90"/>
                                        </p:tgtEl>
                                        <p:attrNameLst>
                                          <p:attrName>ppt_x</p:attrName>
                                        </p:attrNameLst>
                                      </p:cBhvr>
                                      <p:tavLst>
                                        <p:tav tm="0">
                                          <p:val>
                                            <p:strVal val="1+#ppt_w/2"/>
                                          </p:val>
                                        </p:tav>
                                        <p:tav tm="100000">
                                          <p:val>
                                            <p:strVal val="#ppt_x"/>
                                          </p:val>
                                        </p:tav>
                                      </p:tavLst>
                                    </p:anim>
                                    <p:anim calcmode="lin" valueType="num">
                                      <p:cBhvr additive="base">
                                        <p:cTn id="89"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animBg="1"/>
      <p:bldP spid="89" grpId="0"/>
      <p:bldP spid="90"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3" name="组合 32"/>
          <p:cNvGrpSpPr/>
          <p:nvPr/>
        </p:nvGrpSpPr>
        <p:grpSpPr>
          <a:xfrm>
            <a:off x="582234" y="863987"/>
            <a:ext cx="4028749" cy="1173630"/>
            <a:chOff x="795863" y="1632165"/>
            <a:chExt cx="5371665" cy="1564840"/>
          </a:xfrm>
        </p:grpSpPr>
        <p:grpSp>
          <p:nvGrpSpPr>
            <p:cNvPr id="34" name="组合 33"/>
            <p:cNvGrpSpPr/>
            <p:nvPr/>
          </p:nvGrpSpPr>
          <p:grpSpPr>
            <a:xfrm rot="10800000">
              <a:off x="795863" y="1632165"/>
              <a:ext cx="5371665" cy="1564840"/>
              <a:chOff x="6497512" y="1577002"/>
              <a:chExt cx="5119200" cy="1491293"/>
            </a:xfrm>
          </p:grpSpPr>
          <p:sp>
            <p:nvSpPr>
              <p:cNvPr id="36"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35" name="文本框 130"/>
            <p:cNvSpPr txBox="1"/>
            <p:nvPr/>
          </p:nvSpPr>
          <p:spPr>
            <a:xfrm>
              <a:off x="5045899" y="2137718"/>
              <a:ext cx="622392"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01</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38" name="组合 37"/>
          <p:cNvGrpSpPr/>
          <p:nvPr/>
        </p:nvGrpSpPr>
        <p:grpSpPr>
          <a:xfrm>
            <a:off x="582234" y="2039934"/>
            <a:ext cx="4028749" cy="1173630"/>
            <a:chOff x="795863" y="3200095"/>
            <a:chExt cx="5371665" cy="1564840"/>
          </a:xfrm>
        </p:grpSpPr>
        <p:grpSp>
          <p:nvGrpSpPr>
            <p:cNvPr id="39" name="组合 38"/>
            <p:cNvGrpSpPr/>
            <p:nvPr/>
          </p:nvGrpSpPr>
          <p:grpSpPr>
            <a:xfrm rot="10800000">
              <a:off x="795863" y="3200095"/>
              <a:ext cx="5371665" cy="1564840"/>
              <a:chOff x="6497512" y="1577002"/>
              <a:chExt cx="5119200" cy="1491293"/>
            </a:xfrm>
          </p:grpSpPr>
          <p:sp>
            <p:nvSpPr>
              <p:cNvPr id="41"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40" name="文本框 130"/>
            <p:cNvSpPr txBox="1"/>
            <p:nvPr/>
          </p:nvSpPr>
          <p:spPr>
            <a:xfrm>
              <a:off x="5045899" y="3723370"/>
              <a:ext cx="684376"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03</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43" name="组合 42"/>
          <p:cNvGrpSpPr/>
          <p:nvPr/>
        </p:nvGrpSpPr>
        <p:grpSpPr>
          <a:xfrm>
            <a:off x="582234" y="3262169"/>
            <a:ext cx="4028749" cy="1173630"/>
            <a:chOff x="795863" y="4829741"/>
            <a:chExt cx="5371665" cy="1564840"/>
          </a:xfrm>
        </p:grpSpPr>
        <p:grpSp>
          <p:nvGrpSpPr>
            <p:cNvPr id="44" name="组合 43"/>
            <p:cNvGrpSpPr/>
            <p:nvPr/>
          </p:nvGrpSpPr>
          <p:grpSpPr>
            <a:xfrm rot="10800000">
              <a:off x="795863" y="4829741"/>
              <a:ext cx="5371665" cy="1564840"/>
              <a:chOff x="6497512" y="1577002"/>
              <a:chExt cx="5119200" cy="1491293"/>
            </a:xfrm>
          </p:grpSpPr>
          <p:sp>
            <p:nvSpPr>
              <p:cNvPr id="46"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45" name="文本框 130"/>
            <p:cNvSpPr txBox="1"/>
            <p:nvPr/>
          </p:nvSpPr>
          <p:spPr>
            <a:xfrm>
              <a:off x="5045897" y="5307896"/>
              <a:ext cx="686513"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05</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48" name="组合 47"/>
          <p:cNvGrpSpPr/>
          <p:nvPr/>
        </p:nvGrpSpPr>
        <p:grpSpPr>
          <a:xfrm>
            <a:off x="4503691" y="908963"/>
            <a:ext cx="4028749" cy="1173630"/>
            <a:chOff x="6024473" y="1692133"/>
            <a:chExt cx="5371665" cy="1564840"/>
          </a:xfrm>
        </p:grpSpPr>
        <p:grpSp>
          <p:nvGrpSpPr>
            <p:cNvPr id="49" name="组合 48"/>
            <p:cNvGrpSpPr/>
            <p:nvPr/>
          </p:nvGrpSpPr>
          <p:grpSpPr>
            <a:xfrm>
              <a:off x="6024473" y="1692133"/>
              <a:ext cx="5371665" cy="1564840"/>
              <a:chOff x="6497512" y="1577002"/>
              <a:chExt cx="5119200" cy="1491293"/>
            </a:xfrm>
          </p:grpSpPr>
          <p:sp>
            <p:nvSpPr>
              <p:cNvPr id="51"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50" name="文本框 130"/>
            <p:cNvSpPr txBox="1"/>
            <p:nvPr/>
          </p:nvSpPr>
          <p:spPr>
            <a:xfrm>
              <a:off x="6515302" y="2124390"/>
              <a:ext cx="671552"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02</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53" name="组合 52"/>
          <p:cNvGrpSpPr/>
          <p:nvPr/>
        </p:nvGrpSpPr>
        <p:grpSpPr>
          <a:xfrm>
            <a:off x="4503691" y="2123617"/>
            <a:ext cx="4028749" cy="1173630"/>
            <a:chOff x="6024473" y="3311672"/>
            <a:chExt cx="5371665" cy="1564840"/>
          </a:xfrm>
        </p:grpSpPr>
        <p:grpSp>
          <p:nvGrpSpPr>
            <p:cNvPr id="54" name="组合 53"/>
            <p:cNvGrpSpPr/>
            <p:nvPr/>
          </p:nvGrpSpPr>
          <p:grpSpPr>
            <a:xfrm>
              <a:off x="6024473" y="3311672"/>
              <a:ext cx="5371665" cy="1564840"/>
              <a:chOff x="6497512" y="1577002"/>
              <a:chExt cx="5119200" cy="1491293"/>
            </a:xfrm>
          </p:grpSpPr>
          <p:sp>
            <p:nvSpPr>
              <p:cNvPr id="56"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55" name="文本框 130"/>
            <p:cNvSpPr txBox="1"/>
            <p:nvPr/>
          </p:nvSpPr>
          <p:spPr>
            <a:xfrm>
              <a:off x="6515302" y="3730032"/>
              <a:ext cx="671552"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04</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58" name="组合 57"/>
          <p:cNvGrpSpPr/>
          <p:nvPr/>
        </p:nvGrpSpPr>
        <p:grpSpPr>
          <a:xfrm>
            <a:off x="4503691" y="3338271"/>
            <a:ext cx="4028749" cy="1173630"/>
            <a:chOff x="6024473" y="4931210"/>
            <a:chExt cx="5371665" cy="1564840"/>
          </a:xfrm>
        </p:grpSpPr>
        <p:grpSp>
          <p:nvGrpSpPr>
            <p:cNvPr id="59" name="组合 58"/>
            <p:cNvGrpSpPr/>
            <p:nvPr/>
          </p:nvGrpSpPr>
          <p:grpSpPr>
            <a:xfrm>
              <a:off x="6024473" y="4931210"/>
              <a:ext cx="5371665" cy="1564840"/>
              <a:chOff x="6497512" y="1577002"/>
              <a:chExt cx="5119200" cy="1491293"/>
            </a:xfrm>
          </p:grpSpPr>
          <p:sp>
            <p:nvSpPr>
              <p:cNvPr id="61" name="Freeform 5"/>
              <p:cNvSpPr>
                <a:spLocks/>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p>
            </p:txBody>
          </p:sp>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60" name="文本框 130"/>
            <p:cNvSpPr txBox="1"/>
            <p:nvPr/>
          </p:nvSpPr>
          <p:spPr>
            <a:xfrm>
              <a:off x="6515301" y="5314557"/>
              <a:ext cx="688651"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06</a:t>
              </a:r>
              <a:endParaRPr lang="zh-CN" altLang="en-US" sz="2400" dirty="0">
                <a:solidFill>
                  <a:srgbClr val="0070C0"/>
                </a:solidFill>
                <a:latin typeface="Impact" panose="020B0806030902050204" pitchFamily="34" charset="0"/>
                <a:cs typeface="Aharoni" panose="02010803020104030203" pitchFamily="2" charset="-79"/>
              </a:endParaRPr>
            </a:p>
          </p:txBody>
        </p:sp>
      </p:grpSp>
      <p:sp>
        <p:nvSpPr>
          <p:cNvPr id="63" name="矩形 47"/>
          <p:cNvSpPr>
            <a:spLocks noChangeArrowheads="1"/>
          </p:cNvSpPr>
          <p:nvPr/>
        </p:nvSpPr>
        <p:spPr bwMode="auto">
          <a:xfrm>
            <a:off x="5821328" y="1115175"/>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4" name="矩形 47"/>
          <p:cNvSpPr>
            <a:spLocks noChangeArrowheads="1"/>
          </p:cNvSpPr>
          <p:nvPr/>
        </p:nvSpPr>
        <p:spPr bwMode="auto">
          <a:xfrm>
            <a:off x="5821328" y="2331811"/>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5" name="矩形 47"/>
          <p:cNvSpPr>
            <a:spLocks noChangeArrowheads="1"/>
          </p:cNvSpPr>
          <p:nvPr/>
        </p:nvSpPr>
        <p:spPr bwMode="auto">
          <a:xfrm>
            <a:off x="5821328" y="3546686"/>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6" name="矩形 47"/>
          <p:cNvSpPr>
            <a:spLocks noChangeArrowheads="1"/>
          </p:cNvSpPr>
          <p:nvPr/>
        </p:nvSpPr>
        <p:spPr bwMode="auto">
          <a:xfrm>
            <a:off x="892141" y="1148246"/>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7" name="矩形 47"/>
          <p:cNvSpPr>
            <a:spLocks noChangeArrowheads="1"/>
          </p:cNvSpPr>
          <p:nvPr/>
        </p:nvSpPr>
        <p:spPr bwMode="auto">
          <a:xfrm>
            <a:off x="892141" y="2364881"/>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8" name="矩形 47"/>
          <p:cNvSpPr>
            <a:spLocks noChangeArrowheads="1"/>
          </p:cNvSpPr>
          <p:nvPr/>
        </p:nvSpPr>
        <p:spPr bwMode="auto">
          <a:xfrm>
            <a:off x="892141" y="3579757"/>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您的内容打在这里，或者通过复制您的</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文本后，在此框中选择粘贴，并选择只</a:t>
            </a:r>
            <a:endParaRPr lang="en-US" altLang="zh-CN" sz="1050" dirty="0">
              <a:solidFill>
                <a:schemeClr val="tx1">
                  <a:lumMod val="75000"/>
                  <a:lumOff val="25000"/>
                </a:schemeClr>
              </a:solidFill>
              <a:latin typeface="微软雅黑" pitchFamily="34" charset="-122"/>
              <a:ea typeface="微软雅黑" pitchFamily="34" charset="-122"/>
            </a:endParaRPr>
          </a:p>
          <a:p>
            <a:pPr algn="r">
              <a:lnSpc>
                <a:spcPct val="130000"/>
              </a:lnSpc>
              <a:spcBef>
                <a:spcPct val="0"/>
              </a:spcBef>
            </a:pPr>
            <a:r>
              <a:rPr lang="zh-CN" altLang="en-US" sz="1050" dirty="0">
                <a:solidFill>
                  <a:schemeClr val="tx1">
                    <a:lumMod val="75000"/>
                    <a:lumOff val="25000"/>
                  </a:schemeClr>
                </a:solidFill>
                <a:latin typeface="微软雅黑" pitchFamily="34" charset="-122"/>
                <a:ea typeface="微软雅黑" pitchFamily="34" charset="-122"/>
              </a:rPr>
              <a:t>保留文字。</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160224488"/>
      </p:ext>
    </p:extLst>
  </p:cSld>
  <p:clrMapOvr>
    <a:masterClrMapping/>
  </p:clrMapOvr>
  <p:transition spd="med"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 presetClass="entr" presetSubtype="8" accel="50000" fill="hold" nodeType="afterEffect" p14:presetBounceEnd="50000">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14:bounceEnd="50000">
                                          <p:cBhvr additive="base">
                                            <p:cTn id="11" dur="500" fill="hold"/>
                                            <p:tgtEl>
                                              <p:spTgt spid="33"/>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accel="50000" fill="hold" nodeType="afterEffect" p14:presetBounceEnd="50000">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14:bounceEnd="50000">
                                          <p:cBhvr additive="base">
                                            <p:cTn id="16" dur="500" fill="hold"/>
                                            <p:tgtEl>
                                              <p:spTgt spid="48"/>
                                            </p:tgtEl>
                                            <p:attrNameLst>
                                              <p:attrName>ppt_x</p:attrName>
                                            </p:attrNameLst>
                                          </p:cBhvr>
                                          <p:tavLst>
                                            <p:tav tm="0">
                                              <p:val>
                                                <p:strVal val="1+#ppt_w/2"/>
                                              </p:val>
                                            </p:tav>
                                            <p:tav tm="100000">
                                              <p:val>
                                                <p:strVal val="#ppt_x"/>
                                              </p:val>
                                            </p:tav>
                                          </p:tavLst>
                                        </p:anim>
                                        <p:anim calcmode="lin" valueType="num" p14:bounceEnd="50000">
                                          <p:cBhvr additive="base">
                                            <p:cTn id="17" dur="500" fill="hold"/>
                                            <p:tgtEl>
                                              <p:spTgt spid="4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50000" fill="hold" nodeType="afterEffect" p14:presetBounceEnd="50000">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14:bounceEnd="50000">
                                          <p:cBhvr additive="base">
                                            <p:cTn id="21" dur="500" fill="hold"/>
                                            <p:tgtEl>
                                              <p:spTgt spid="38"/>
                                            </p:tgtEl>
                                            <p:attrNameLst>
                                              <p:attrName>ppt_x</p:attrName>
                                            </p:attrNameLst>
                                          </p:cBhvr>
                                          <p:tavLst>
                                            <p:tav tm="0">
                                              <p:val>
                                                <p:strVal val="0-#ppt_w/2"/>
                                              </p:val>
                                            </p:tav>
                                            <p:tav tm="100000">
                                              <p:val>
                                                <p:strVal val="#ppt_x"/>
                                              </p:val>
                                            </p:tav>
                                          </p:tavLst>
                                        </p:anim>
                                        <p:anim calcmode="lin" valueType="num" p14:bounceEnd="50000">
                                          <p:cBhvr additive="base">
                                            <p:cTn id="22" dur="500" fill="hold"/>
                                            <p:tgtEl>
                                              <p:spTgt spid="3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accel="50000" fill="hold" nodeType="afterEffect" p14:presetBounceEnd="50000">
                                      <p:stCondLst>
                                        <p:cond delay="0"/>
                                      </p:stCondLst>
                                      <p:childTnLst>
                                        <p:set>
                                          <p:cBhvr>
                                            <p:cTn id="25" dur="1" fill="hold">
                                              <p:stCondLst>
                                                <p:cond delay="0"/>
                                              </p:stCondLst>
                                            </p:cTn>
                                            <p:tgtEl>
                                              <p:spTgt spid="53"/>
                                            </p:tgtEl>
                                            <p:attrNameLst>
                                              <p:attrName>style.visibility</p:attrName>
                                            </p:attrNameLst>
                                          </p:cBhvr>
                                          <p:to>
                                            <p:strVal val="visible"/>
                                          </p:to>
                                        </p:set>
                                        <p:anim calcmode="lin" valueType="num" p14:bounceEnd="50000">
                                          <p:cBhvr additive="base">
                                            <p:cTn id="26" dur="500" fill="hold"/>
                                            <p:tgtEl>
                                              <p:spTgt spid="53"/>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5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accel="50000" fill="hold" nodeType="afterEffect" p14:presetBounceEnd="50000">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14:bounceEnd="50000">
                                          <p:cBhvr additive="base">
                                            <p:cTn id="31" dur="500" fill="hold"/>
                                            <p:tgtEl>
                                              <p:spTgt spid="43"/>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4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accel="50000" fill="hold" nodeType="afterEffect" p14:presetBounceEnd="50000">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14:bounceEnd="50000">
                                          <p:cBhvr additive="base">
                                            <p:cTn id="36" dur="500" fill="hold"/>
                                            <p:tgtEl>
                                              <p:spTgt spid="58"/>
                                            </p:tgtEl>
                                            <p:attrNameLst>
                                              <p:attrName>ppt_x</p:attrName>
                                            </p:attrNameLst>
                                          </p:cBhvr>
                                          <p:tavLst>
                                            <p:tav tm="0">
                                              <p:val>
                                                <p:strVal val="1+#ppt_w/2"/>
                                              </p:val>
                                            </p:tav>
                                            <p:tav tm="100000">
                                              <p:val>
                                                <p:strVal val="#ppt_x"/>
                                              </p:val>
                                            </p:tav>
                                          </p:tavLst>
                                        </p:anim>
                                        <p:anim calcmode="lin" valueType="num" p14:bounceEnd="50000">
                                          <p:cBhvr additive="base">
                                            <p:cTn id="37" dur="500" fill="hold"/>
                                            <p:tgtEl>
                                              <p:spTgt spid="5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randombar(horizontal)">
                                          <p:cBhvr>
                                            <p:cTn id="41" dur="500"/>
                                            <p:tgtEl>
                                              <p:spTgt spid="6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randombar(horizontal)">
                                          <p:cBhvr>
                                            <p:cTn id="44" dur="500"/>
                                            <p:tgtEl>
                                              <p:spTgt spid="64"/>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randombar(horizontal)">
                                          <p:cBhvr>
                                            <p:cTn id="47" dur="500"/>
                                            <p:tgtEl>
                                              <p:spTgt spid="65"/>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randombar(horizontal)">
                                          <p:cBhvr>
                                            <p:cTn id="50" dur="500"/>
                                            <p:tgtEl>
                                              <p:spTgt spid="6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randombar(horizontal)">
                                          <p:cBhvr>
                                            <p:cTn id="53" dur="500"/>
                                            <p:tgtEl>
                                              <p:spTgt spid="67"/>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randombar(horizontal)">
                                          <p:cBhvr>
                                            <p:cTn id="5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3" grpId="0"/>
          <p:bldP spid="64" grpId="0"/>
          <p:bldP spid="65" grpId="0"/>
          <p:bldP spid="66" grpId="0"/>
          <p:bldP spid="67" grpId="0"/>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 presetClass="entr" presetSubtype="8" accel="5000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accel="50000"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500" fill="hold"/>
                                            <p:tgtEl>
                                              <p:spTgt spid="48"/>
                                            </p:tgtEl>
                                            <p:attrNameLst>
                                              <p:attrName>ppt_x</p:attrName>
                                            </p:attrNameLst>
                                          </p:cBhvr>
                                          <p:tavLst>
                                            <p:tav tm="0">
                                              <p:val>
                                                <p:strVal val="1+#ppt_w/2"/>
                                              </p:val>
                                            </p:tav>
                                            <p:tav tm="100000">
                                              <p:val>
                                                <p:strVal val="#ppt_x"/>
                                              </p:val>
                                            </p:tav>
                                          </p:tavLst>
                                        </p:anim>
                                        <p:anim calcmode="lin" valueType="num">
                                          <p:cBhvr additive="base">
                                            <p:cTn id="17" dur="500" fill="hold"/>
                                            <p:tgtEl>
                                              <p:spTgt spid="4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50000"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0-#ppt_w/2"/>
                                              </p:val>
                                            </p:tav>
                                            <p:tav tm="100000">
                                              <p:val>
                                                <p:strVal val="#ppt_x"/>
                                              </p:val>
                                            </p:tav>
                                          </p:tavLst>
                                        </p:anim>
                                        <p:anim calcmode="lin" valueType="num">
                                          <p:cBhvr additive="base">
                                            <p:cTn id="22" dur="500" fill="hold"/>
                                            <p:tgtEl>
                                              <p:spTgt spid="3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accel="50000"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 calcmode="lin" valueType="num">
                                          <p:cBhvr additive="base">
                                            <p:cTn id="26" dur="500" fill="hold"/>
                                            <p:tgtEl>
                                              <p:spTgt spid="53"/>
                                            </p:tgtEl>
                                            <p:attrNameLst>
                                              <p:attrName>ppt_x</p:attrName>
                                            </p:attrNameLst>
                                          </p:cBhvr>
                                          <p:tavLst>
                                            <p:tav tm="0">
                                              <p:val>
                                                <p:strVal val="1+#ppt_w/2"/>
                                              </p:val>
                                            </p:tav>
                                            <p:tav tm="100000">
                                              <p:val>
                                                <p:strVal val="#ppt_x"/>
                                              </p:val>
                                            </p:tav>
                                          </p:tavLst>
                                        </p:anim>
                                        <p:anim calcmode="lin" valueType="num">
                                          <p:cBhvr additive="base">
                                            <p:cTn id="27" dur="500" fill="hold"/>
                                            <p:tgtEl>
                                              <p:spTgt spid="5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accel="5000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0-#ppt_w/2"/>
                                              </p:val>
                                            </p:tav>
                                            <p:tav tm="100000">
                                              <p:val>
                                                <p:strVal val="#ppt_x"/>
                                              </p:val>
                                            </p:tav>
                                          </p:tavLst>
                                        </p:anim>
                                        <p:anim calcmode="lin" valueType="num">
                                          <p:cBhvr additive="base">
                                            <p:cTn id="32" dur="500" fill="hold"/>
                                            <p:tgtEl>
                                              <p:spTgt spid="4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accel="50000"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500" fill="hold"/>
                                            <p:tgtEl>
                                              <p:spTgt spid="58"/>
                                            </p:tgtEl>
                                            <p:attrNameLst>
                                              <p:attrName>ppt_x</p:attrName>
                                            </p:attrNameLst>
                                          </p:cBhvr>
                                          <p:tavLst>
                                            <p:tav tm="0">
                                              <p:val>
                                                <p:strVal val="1+#ppt_w/2"/>
                                              </p:val>
                                            </p:tav>
                                            <p:tav tm="100000">
                                              <p:val>
                                                <p:strVal val="#ppt_x"/>
                                              </p:val>
                                            </p:tav>
                                          </p:tavLst>
                                        </p:anim>
                                        <p:anim calcmode="lin" valueType="num">
                                          <p:cBhvr additive="base">
                                            <p:cTn id="37" dur="500" fill="hold"/>
                                            <p:tgtEl>
                                              <p:spTgt spid="5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randombar(horizontal)">
                                          <p:cBhvr>
                                            <p:cTn id="41" dur="500"/>
                                            <p:tgtEl>
                                              <p:spTgt spid="6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randombar(horizontal)">
                                          <p:cBhvr>
                                            <p:cTn id="44" dur="500"/>
                                            <p:tgtEl>
                                              <p:spTgt spid="64"/>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randombar(horizontal)">
                                          <p:cBhvr>
                                            <p:cTn id="47" dur="500"/>
                                            <p:tgtEl>
                                              <p:spTgt spid="65"/>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randombar(horizontal)">
                                          <p:cBhvr>
                                            <p:cTn id="50" dur="500"/>
                                            <p:tgtEl>
                                              <p:spTgt spid="6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randombar(horizontal)">
                                          <p:cBhvr>
                                            <p:cTn id="53" dur="500"/>
                                            <p:tgtEl>
                                              <p:spTgt spid="67"/>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randombar(horizontal)">
                                          <p:cBhvr>
                                            <p:cTn id="5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3" grpId="0"/>
          <p:bldP spid="64" grpId="0"/>
          <p:bldP spid="65" grpId="0"/>
          <p:bldP spid="66" grpId="0"/>
          <p:bldP spid="67" grpId="0"/>
          <p:bldP spid="68"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BD36046-E6D1-4233-B52A-54A399E2DB76"/>
  <p:tag name="ISPRING_SCORM_RATE_SLIDES" val="1"/>
  <p:tag name="ISPRING_SCORM_PASSING_SCORE" val="100.0000000000"/>
  <p:tag name="ISPRINGONLINEFOLDERID" val="0"/>
  <p:tag name="ISPRINGONLINEFOLDERPATH" val="Content List"/>
  <p:tag name="ISPRINGCLOUDFOLDERID" val="0"/>
  <p:tag name="ISPRINGCLOUDFOLDERPATH" val="Content List"/>
  <p:tag name="ISPRING_PLAYERS_CUSTOMIZATION" val="UEsDBBQAAgAIAAtngUb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C2eBRjUa0FrOBAAA9BYAACcAAAB1bml2ZXJzYWwvZmxhc2hfcHVibGlzaGluZ19zZXR0aW5ncy54bWzNWNty4jgQfecrVN6axwnkNpOkgBRJTIUaMCw4m5na2qKELbA2suSVZBjmab9mP2y/ZFso3EIgYqcyk8oDsdx9utXqy7HKl19ThsZEKip4xTs8KHmI8EjElI8q3l1Yf3/mIaUxjzETnFQ8Ljx0WS2Us3zAqEp6RGsQVQhguLrIdMVLtM4uisXJZHJAVSbNW8FyDfjqIBJpMZNEEa6JLGYMT+FHTzOivGqhgFDZLrVEnDOCaAwucGq8w6zOsEq8ohUb4OhhJEXO42vBhERyNKh4v5zVzN9cxkLd0JRwszlVhUWzrC9wHFPjD2Y9+o2ghNBRAo4flk48NKGxTirecenI4IB8cRNnhm53gQ3OtYDtcP1oICUax1hj+2gtSjIkEuJKVFXLnADo2tqKpCZf9WLBLsVTjlMahfAGmVhVvJuw3/XrftcPrv3+XbdpXXXWCBth03fS6TUbN34/aId+r38btpp7K4X+53APpX09c4bvdP2eH4R+t3/VaO+p4e7UUsdv1RrNPXXu/ateI9zXUlBr7avSuW0Hbjq3Xzp+t9kIPvXDdrsZNjpLrVkOr2Rrubie+GUoEJHL1fTWSZ4OOKYMusaTHFdEQ99hWI5IKOoUqnGImSIe+jMjo19zzKiemgqF9vRASFZTGYl011RfxTMV5S3hLCA4BiW5qO3T80Vpfzxb23rRWl9u61kvy4uu1UmEFj/Y+8PS6cL985Pd7m9xtDymMREBlnLWsjY38KILR8vueHj84cNuL7ZYK2OtcZRAK9XzTri6MpcaCr6WIOYZDQSLF4El6YDEAU7JyoToPVBeB8lDDw0hlRmEvCYpZh6iGo4gWiirfKA01bOZVF+VRIAFs4+gVm/jSKIES7WWt4vgmSkQVX8PhCbqDxsLu7RN1OcxupF4ArPRRbxDuIvYLZwUM6dFpJMTEqs9JFGNMRfh7rzsXYRbWD4QiUIhmJN8Z57cqMGHwsn3FCrZRfCeDBTVxEX0ijqZvhc5i9FU5IjRB4K0QOB9nsJ/CUGr/AENpUhnq8BxNFIMigeNKZmQ+NLF0BcwkeagCfQqY0RbC3/l9BsakKGQgEvwGJIN1qmy+Ad7AWdYqSUonvv4zk7hRnDjf35nNojjMQZGsx84dACSZvo18DHsnQswwZiAaK5AQGQinENam/OJaTwTc9mms+0Ej2eHbg5yBgrHTcEfiwkvIuhVlOfEFTDCHAnOpghHUF7KpNCYilzBik0WC63+l4NWFVE+c3UELRWMyditQZQOj45PTj98PDu/OCj++/c/73cqPTKNDsPGmqUa1zv5qbPmEy78gt4Wzumm9YR5vqC0lX866+3r5g4u6qz5DCN9QXcHYdzQrQuZmtqPN4L7/LfDI8/YHMTloiEIz/OFGb16i3Sh59e617cIYn3XDHsXLmUWCAQBixKo06H59nXUmXExF9n2XQhH5zvBmhNymthd/zcnQDhsp8blZjZoO234kyOjMVO7szKxncY/ltyR4P100QDowchyESAIjKbAhOIf1vm/pw9vaxWv2cKffnI7K258eP+MjvhdX1C2nb5SRyRYRgkk0asl3pufOK8Z3rcUMfu0uDlauypaXGGs362aNynlNIU4Gq66uJCtnp6UysXnXxUKgLZ+U10t/AdQSwMEFAACAAgAC2eBRp9k43WyAgAATgoAACEAAAB1bml2ZXJzYWwvZmxhc2hfc2tpbl9zZXR0aW5ncy54bWyVVm1P2zAQ/r5fUXXfCXstk0IlKJ2ExAYaiO9Ock2sOnZkX8r672c7NrHbpsl6Qqrvnsd3vreSqi3lyw+zWZoLJuQzIFJeKqPxuhktrudZiyj4RS44AscLLmRN2Hz58af9pIlFjrHEDuRUzobk0LtZ2M8UivPxbWFkiJCLuiF8/yBKcZGRfFtK0fJiNLRq34BklG818vLHYrUedMCownuEOoppfWVkGqWRoBSYkL6vjYyyGMmAeU+X9jOR07s6//oD2o4qipZ288nIEK0hJcRJvroxMozn+va4Kgsj5wkIf1FDv3w2MghlZA8yvvx8rhrRtM3/9EgjRWkSGnPOF/GdwwQp9Phpwt2lkVGCeZBxNFoFl56vd0YCkPsazn1qxlUK9mTyerAQTNEzBkuULaSJP3U2VYm3xxb1fMByQ5jSgFDVg5500E+kVf6aWNfj/sAb5UUAcooe8SpYW8OqizcAxvoev1rd2lURxveuCwKUsHPKIMJe2SN/67QeIQNlj3xmtIBHzvZH8ENLx/ElviWumOezr63AiT76fPmTtxpPD2ZwVeDaKTymFgUslQnnhdZgqpYmVteFlBzFlHKyoyVBKvgvg8v29jEqTQ4MrtNO91WKFBmcajcbo17SYb3sebwbu9+E/m3deYZ6hV/PCSLJq1r/Jqn5zPH0jOhr5slphlmSGg7ynm/ERE5N5BbkixBsqhcuEEKsffYQWHSDNQRPkyAFaXI6x6m75FTyeVtnINe6ZhR808S6DlfRsmL6D18pvEEREwaMHRMrfR0n9L0nA4VrACAyr3zHdofOUrcMKYMd+LkPFPbBQy9Lle7QoWa7wQfYYNhuTjOpH92a6BslxMWGE4RXHZeIF05oGG95JJmyD4uG3u/f/uJoI/tFZjov3GH27BopuljbjxOoleb/yH9QSwMEFAACAAgAC2eBRgoR72qiBAAABRYAACYAAAB1bml2ZXJzYWwvaHRtbF9wdWJsaXNoaW5nX3NldHRpbmdzLnhtbM1YbXPiNhD+nl+hcec+HoS8XZIBMiRxBuaIoeA0d9PpMMIWWI0suZIMx33qr+kP6y/pCoW3EIhoL0knH4jX+zy7Wu2uVi5ffEsZGhGpqOAVr1TY9xDhkYgpH1a8u/Dm46mHlMY8xkxwUvG48NBFda+c5X1GVdIlWoOqQkDD1XmmK16idXZeLI7H4wJVmTRvBcs18KtCJNJiJokiXBNZzBiewI+eZER51b09hMpWdCvinBFEY3CBU+MdZnWdMq9otfo4ehhKkfP4SjAhkRz2K95PpzXzN9OxTNc0JdysTVVBaMT6HMcxNe5g1qXfCUoIHSbgd2n/yENjGuuk4h3uHxge0C+u80zZ7SKw4bkSsBquHw2kROMYa2wfrUVJBkRCWImqapkTIF2RLWlq8k3PBVYUTzhOaRTCG2RCVfGuw17Hv/E7fnDl9+46TeuqMyJshE3fCdNtNq79XtAK/W6vHt42dwaF/pdwB9CunjnTtzt+1w9Cv9O7bLR2RLg7tcD4t7VGc0fMvX/ZbYS7Wgpqt7tC2vVW4Iapf237nWYj+NwLW61m2GgvUNMcXsrWcnE18ctQICKXy+mtkzztc0wZNI0nOa6IhrbDsBySUNxQqMYBZop46PeMDH/OMaN6YioUutMDIVlNZSTSHVN9Fc9UlLegs4TgGJTkvLaPz+al/el0ZelFa32xrGe9LM+bVjsRWryx96X947n7Z0fb3d/gaHlEYyICLOW0Za0v4EUXDhbdsXR4crLdiw3WylhrHCXQSvWsEy5LZloDwVcSxDyjvmDxPLADyFUGMa1JipmHqIYYR/O32uyEvqEMsthgS4UB12tBjhIs1UomzsNh+npU/TUQmqjf7OqsaJOqz2N0LfEYDjsX9TbhLmp1iD0z8SfSyQmJ1Q6aqMaYi3JnVsguyrdYPhCJQiGYk357lq6owQfCyfcUatNF8Z70FdXERfWSOpm+FzmL0UTkiNEHgrRA4H2ewn8JQcsTARpIkU6lDCuNFINyQCNKxiS+cDH0FUykOSBhXsoY0dbCHzn9jvpkICTwEjyCZAM5VZa/sBNxhpVakOKZjx/sudoIrv0vH8wCcTzCMKPsRg41TdJMvwY/hrVzASYYExDNJQqITIRzSGuzPzGNp2ouy3S2neDRdNPNRk5JYbsp+GM54UUEvYbynLgSRpgjwdkE4QjKS5kUGlGRK5DYZLHU6l85aKGI8qmrQ5iiwZiM3RrEfung8Oj45NPp2Xmh+Peff33cCnqcHdoMG2t2eLjaOnE6I59Mty/gNkyRbqgns+QLoI0TpTNuVze3TJfOyGdmzBewW0bANeyNkKmp/XgtuM/fBh4nh/WDuFw0x/bzE8B0YHqbAaDr1zpXdQTRu2uG3XOXwgkEghBECVTewNxPHTHTeclFt3UXwmb4TrQm5k5ncMf/xYkQts+pFbmZDVpOC/7sOKOYc7i9dAY7HehYcseR7d1VAzjwh3a6gCOf0RRmm/jNevl/6aybiv81m/LTa7EzcO1y/B49bvstx3bAH9XjCJZRAmnxaqn0/qfCDw3Y/ykG9mn+BWblk8v8U8DqN8o9kK9+uq3u/QNQSwMEFAACAAgAC2eBRoUwK2GeAQAAKwYAAB8AAAB1bml2ZXJzYWwvaHRtbF9za2luX3NldHRpbmdzLmpzjZRNb8IwDIbv/Ioqu06IfcJ2mzYmTdph0rhNO4RiSkUaR0noYIj/vrp8Na07iC/N26evY1fOuhMVS8QieozW5XO5/wj3pQakebuAy1BXLXpGunAqncAozUClGkQNyfefHuTNkeCMhS5Nx6tPsnUVP4H0ZiqVq+KGsbCM5hgtZ7QfRltyiX+DynZVbSuqtHm88B51N0btQfuuRpvJkhEXr+WqFliDMQd7Ap3KGALTfrnayKPjXZ+iysWYGalX75hgdyzjeWJxoSdt+WcrA7b44fMt0HvoPw8DO5U6/+YhqyceDijaSWPBOdjlvR9SsLCSY1AV3165/kED42ZBNTpPXer39NMVRZU2MoFGlwZPFCGmC69GN/sUTc7D0m+Jm2uKgFByBbZh1azaoFmYM36gsZhQRxpos+cHVKGcpDrZci89Cpajw5JtW/eOhd6+UIhghLA2QjNmIrO2i+OMqffs4Lpa1ndu5hUncnmR0Qz3cc4extdvEdp/RUJ6L+NZVlwOxcVIDQdXPIN901MkIZN2DnaEqIpyvk8dvJa7s/kDUEsDBBQAAgAIAC5rq0Y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Aua6tGlBOzImkAAABuAAAAHAAAAHVuaXZlcnNhbC9sb2NhbF9zZXR0aW5ncy54bWwNzDEOgzAMQNGdU1jeKe3WgcDGVpbSA1jERZEcG5GA4PZk+8PTb/szChy8pWDq8PV4IrDO5oMuDn/TUL8RUib1JKbsUA2h76pWbCb5cs4FJliFLt4mjiUyjxSLHHYRqOFTXv/AHpuuugF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LmurR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C0vEhG18R9qlsrAAA0VwAAFwAAAHVuaXZlcnNhbC91bml2ZXJzYWwucG5n7Xx7WJJ3/79be2rPZofnsCfxxFo962BpSmUKwrY2rbZlVub2pLIeUjoJKXlAObS5J7eF0snQElmzsrRkdhBRhE5ymyB0mMMCxEKkBCQgQbjh5gfWltuz/fH9/b7PdX2/16+uqwvuw+f9ep8+r8/7Lff9+XrtmqSprwW/FhAQMHXVyvfXBQT8ARkQMCnv1cm+M+d64F2+j5dI65LeC2iShT7yHbyCf/fjdwMCmpmvuzf/wXf8x10rPyUFBEy75v//EkA8vSUgYOONVe+/u6Eo06Qm7julp2romFOoPag9e8wX9x+9jfzAsTqFcOnq19v+obgy7WLKn1/Z9sNk5GeHl51Zpfui9Ot/zFRtiFy6JuKL0k03Ts0RN0VIThzM+vASUqTBC8ooI2fMFGb1DryjdahGEZJplI4Sm6rVCVIapefhpJnHaG4tHCsAR9pnmgU22Um4e2BKgP8fHreTdTf6Ap5QQjRKK3vZL/lPylILem7p+px1cM9pwSz/mct8iZAcVwCJvA5vd8j4SNUbd+MwA0qFf8Se9kikfgpt7Br8SNrLP19cmzEubZciCClfC91x0q1z6esyx3F/YLDxXX1/9H+NLYzA6UnyBMd+OR2yiduSHs8Ry9xo6hCCM58r0aVlxB4CPC6FKDOzsAHFMnG459Zz9PuBVpP+db9iwbyYAkgqd0s7ozy3ozpi3/FcjXJf7VyfnJB/pi2hY250wZBjodDGNqN2k/vlunqoXyfkeVQ8nF7uUckz0DwLVFfBZmqdfr2/F58rZ4NX5tXdlXvdcqywm1QSR0rebpSa5bSFUhC3VpVJy2CWoEJX4PPV8xlsv/6ApU8s66patvcMoxYDXsCUkJVd3y4jsAxWqJWAvEwdXs8pNlu7IlYC+WQ6mAs0eqwFic3JlAd/YfFuAD1ZuK4QVjlY61KFs+YuLRja0Q5fCihySsjCU1qbXLGNUm4LJbW70UxAwtXy9TsqlSJrd4Q5wV5UE4SVDOfmkf/OC4HTI7hvN4Ujm0D8VjCIHAmmdfjN2dUfLuE1J+2tC8zQ6mdlL1b5DEJ+OdQWvaacWCcLqASHTLnt6byw+YDJWsBgsnmIb8qVQ7nib+NqV6D7g5YmkwnaFua1Q8FIW3SLKMm5lEOMlCuiWDoTJUHsiUkfEmrbBOzc3SiNpdV5VEfTNgOgNldsThKe6tWmn/QN61NqlChxkdEAwe5B5K88A+Mxc7b3NiMmpew90dX4KGahzhW9P2tDsDiHRE08Ffghbk9wzFpdgVJipe39QZAQTkpnKZkpEcxYwky+BmrO06znKLVP5gAyt7A8bd2QgjLCp2CelKfE5GnSl/WHc1UMAQeQKohuKIkWlecsYgTR1zQA/NW1CppRmqVsjo85O9TM9Tkq8BTfYydP8vupEHWEiJOfvkR9QxN0IWa1SecSuAiBW3ALJQMXw6LKBJgRnrdVqdQvU4IjGvgaKgEE+B8n5xmlK5fTuNYdk4F0NNpLaYJNBhTzsNcEbINYQUBlD3pQMvsbzQfAivtFEbwz4foFfDnkiGaZRJnagmv2NgHHYCtAj7QSaz+sLYmUkNTTT/sTqoYH2BFIRHB52g/lacmEpKuChBEELYxVnub+QNyZy+nCVUjs8ELkTlNSc2ABmDamcwX+ox7Fy1UC91dVsLUmSljMY50nHS2+bGp8cza2TEVTEQQJDKCcck7Ma07Det38rlFfgLK8YDDZaPo+2GljSXypM0+OQylQXNXbcnoJZpwHlLgQJCJUZ7UMtwZuU97ahqRlbbg3bbM29XNttHh/5Z8W8MLgEczovdxcdSoOHz5boS/QeqJH2FaVGPTlTTjS5hyyhc4mRMJx+CYlLcdaMIIUawQJTfs82grgLt0DmBU5DHavOadfTqrxwILlsRywCO0TzpnuV2Bk7yYYEvFO+fFtEZPWTeb6HAvwXgUK3pHmw46I85W5i3DbEk/nqoPOiT3ifD4d3d+KZoo6crbMCWEeUjL1lGFSSXrt9T6+J0GiWG5mHo9iMblX7L5pVeyuHXLq2qKzpymBnr4qBzCgpnocTFLlsGNpU7HxIRSYwyGGl6je5mnQfr4P0Js3itcQFIeCkH5OG9g6gb/wRtQK8Rr/19Y4nB4WU+Cfepd7YON37lmxePw4oOwz4yv+z2lXng4L/aL5L/7P5a/g5o6z5KtPZQzMQD/G0+34meMkW8j+vbueks/lWUH/tzDjAi7HcIWu4c4QoiDX8uMmYsbKdbIvav4YF9KAwInHBSy09HJpow/Yhf3kxbkrbydL7u5HfBePjB+X8tnXIlejqHjxjpW3QQkshR0WNg7y/ZdzehpkFRXjyJ+8dzA7FZ8EPJU2a9WFhgt1uHEdj+w/8Wnv3VvR44p/uPL22WHjw3Fr9vx9zraN+QW7n2r454NLGn8G/OOqo6kvYP4zMMfbbx0jCsmWB/uiMim+pVz45Ph06sMHpb5a4dMbpGB5lHyp/FPg9HOxbDpsKofmepT3GQpPlk2W4zY8R5GJ8BxqS+hfzF+gCtWe5+rfdBZWaM7TMsgj9U9ufxiVUPShfu1zreO9DX+yRPK3weKT+Zxw7HNDH7qVzLLCno+DV+g/NtcDmyYOabl2fyO0T88VWLtLN50zXFJktlMie0kMQ0tYPDEPkwBNROeFBfBk54bjxPn3prMVHZzaj34JsucaPzUBqEqdylbwObXpEy827r28nNegD8pIm8o+bjsz0Q+9M4L0G0dDtQ1txxG70RNcauMGv6xVNdTiNvTsld10/sJB219lkBqLK5rN8SvwDykTgqLHLn1F7Fejr0D9e/IYhJjde2X1z6O/G0pd8VnNJp/du+/83qCa3xtD+Ws8Z6KX0qZ+nktIlVtSfluvpN82H/6v/4rw6Fqq/a7VCmMn/5aTHx2+sl6//heZMWvxeOAeniqt/23Dc2JhqPzfNNzYPjJw5jd1rhuO/z1xjUen1v625m1tv6fc2cbJyb9tkOJM8K+UI2JenhYlHHtQuums+SQrcwEHl87z/FpN5UuPI9tWKX+N58v5jN13xL++OxnjeQJOvt7+ltxzOKZo+BfB07weJVg77evCd2vbR2gTNSyx9cRG1RYPn8n7yD+PySNt4ERSSEm8xqQacbrTRRXW9Kls4Mz/FyxJ4BLpoHKmn1RAVVk/xdYjkS8VbSw33Mkn1k90ujozSvD4aucUzNgVB3n4TH1kZonp0hRePNdaQ6xjHIa7bpZFZlIsnVNYqHS0rAzjvi/h2Zbyt9+U6viZ+tTnurR1iPv4i2Z/ligM/FzflzNtnxwNGjvv+EI60FEmGQB9bJkhVHecv9NHrp0QH2VjMPKOJEpEIZMz1dXEfPlDliQPtLwGuI86ylSEw5sXO2AKU9lVUz45S2d3WT7RuiiqlH65LZi3Sm3rAm7oFzcpfc1KkRI8gRoqMKoxI/ZoQLH9sPzvnDuttMBTdSb937SGM8pzE22GKRt8FXxGpHzGTHIlbvANDswhXjnmtsmxaHErjXGEfGkQQNubJQZx4/tAPuxlG61J4rEVEJDd2sTwKN6NUdzjUHmsKHtJTQKTYhRwsDw4blPtjpH2RdwxKa7CGi2eV62PGUGgs5vgOi3DYFvOJ1AaKbWKogo+jQI5UbvbJ/ogolQZNJ0Xc7mcaJZ1sZQ7sXerLLvSMcGTMrtNwEBVHjl8LkvXzFvxz/BYH9CDInSdahmceNiQdEF/wIBYXpDV10NN1MYRMBqTTVnBnb9iqGiNdselDjSTAw7mOjgfdpPU2FNJ3F+44F6MLGunsluHOxs6qb8ll6MidD2skqyj9VxmpcVlG5WYjYkiE5WkdB/N8wT9bX0knHmsRa6L9xXZI6nluSRBW4y8ELTcLlqDq1LHRkqAbl+DcUierxIVo3sVaczMX6TGcoVvDBnDrVJVFB84vmtJ4jXVMm6NVMsA7mmi8jK6R7Wmw4YWrdbOl9YC+WLZRU/LqAoPkk9YasQ2jV98MHehWrJ2u5GS9wvPXVPu3Noobg0sBt9drGkLg43aSzMThYJukiAmD1z0YL7mNXTmp9UGLrKgQD47o9AoBcK5I1IuKCZ1N77jkNMpa+bLs8BFlvmOG6QuLmyDQ7MRq076pfZrwpAkkYlH0ytMb1YZxBF/Xy+8RGFUwN600QisGLvOrvVYltepiJiC7NCw2Q9Sx4E+0io1PHnJRaqUUXmACedjm5LJGDkeuTV7MEyOYR4wALiseWpazu6SX9izQluw8mz3nk/Ub0/KSBR27eFR/5U1cigtosLAw2VOvhK4R9umIjAq58N3gLTwQuQ72SulOeLG2Hb9ATBHY+7W6nId3PiPlfqLdAjkbibETr7Zlc+Xz4PPlSMUOhJXnJpQ/KKafAHzX4T5mtdfbLhSM2uVOQr//vNbxpsvJu1J3ZQLe+d4LtZMjZv9HMZ5TyEssNiVRExV7JxHD6wfdd1dy4Yh/nsbwN8VcMTlUoholg4z1fzgHK+/7URZiUNdqAHvDRqeYLx670JRRazlZBT10YPp0MD0yNqSEf4+LHgJ2140VI2fFsHR7JfHcUpGl94PetZowsy7bbTHpfB0gWu4UafYPXSI494S91r/TLizKylSNLlXsbdd/qznZNGdrOmnkOzb80vxmTc+nbrHkZKp+5Ra3qp85jiY4clW3SaVyNXLPYLVdGggkyYySQQaSRww3XnpwUjMs+KmoJv58mmhcFNUx5N1cXZ1ofOIfdjQqc56VtGZRi9xqefcwdOTvMwZCd/MxFKa3UdzY2HPSsESnZ6zEavtolMFwc6xrykl9NF8LeEn2fZiwzleNzdX5fC6XPkUXQR2vqhAlfDTAkFIo0aASRjXrbwBbT0lAsx9liNrTEoNZO+M4Ary5hOJ48VXFN10SRGebj1kZ+kVlqBKFY1S4wH6lhEw90SYtuGCyhFtfgfkMpjBYI4L/rZrFOsdlRDNkA4L6XZkhHPGrs+N5O5TjTQYFvDRzE8zYndihiCLFbJr1Rtopx5BOwD1lqcWt24jj6rL0E+O75vui8V0MuTUw1UP5s7+ZyT42FebDBzkXBShRAQ4LopHv/+vmZEaGTdtKQETbMZvURX0mhaoAUOxPw0cS2UzPikvQeD+CllZovRMIVUl8IhDiL5vi+D0wMN0N0B3D9xuS+cAj4LhiGtDsSJnzxQWdFHj9Wjo5jj2Wxjlbu+oduTZLFKdCGTDXkYUZAeGisfixJ2GCjbfU8So95Wl1jZfJ2nvkFiHu91HJTZDqs4VVO6wCazDN2+l8kLgxAj56A+Z1NHeMqHYn0rdm4nZYHef6Xs+HGl7TXZrpmisU3IrRhwUJ76toqXHhs8WVUjyqCcC67XWc5bhnuizFRJb9G0lUeRZyX0slS9T00ytx57lmWLRNW3QUizNqfMpf0LAkSA+OeXTTSluRDlm4/YC6bVY7gIFsFUAV6bVZOa3KwngOSPsq8YUc3wLDr9X4tHhjKF12Xtlucd8xYEl2jSlK/DwfBEhCo7Do8V26znTm20dKA5xhOe1O491yZeFYZEjkU/Z6Hp+CHc4tHRIaOmWMjL0MQUV+iU0aCiVJwFUJYdbNN2QiiSvrOvPZ6SQBN/kUfaNFRhVwoYLxR/oijp1eAx4tyySU86GrbXZfwyKtuVYcO+HcQN6RpnWb2TnBA8KQfzh9mf0lqsWP/xkauU25MbEfGVjZDLTpzV3eRjc3KBMDb/kS940obUyT9reFL09e1DaGgQL5uHwjAagdfsPNeXsVGertgCGhgNyIwNVNixfUFj2lEIftKk7mxG+5gHeTikJ5PSaxKT+4h+s54xM6yJjc9hSW7f0MDGV/mcc3tEt85hsw7dMj6sldl77mcDOXk7ayOSfHYG7D2Fch6zQGLmWjMRt7keXNZPcZ29ZFpnS1CMtoIVJp1h2iOw7dPsLM5QpCDPz3VzKppJIeURCUm/X8nBtId1RCG+jLCsgYDv5LOUgDQSkM47ZvaNj67fMa4IEebHPZifhdlCgDfuR5oiD5Cy4HrriQZDydmvG0nR0UzOiHKjygSmZn8degiOBGXHBLCZHUh29RKtvpQtPosqJdDgLqGOwnYJEJRDGRfdwGk2m5APHi7z4yvZrzzx9KGZPedoutOfJHdakLFoPyKcgd1ZYYqx2u2dYeR2Pw//dsUrruQV5ltTi89u7i4xJj1Kw91vhSJygOKZcglhOwI5Wgzn0qAZOXVwIkrtdJQSLmPHWaVjXbVY35kIN5pnTPpbwzhDLJNGBI6JLCaay7sCK3pvVtXTIKQHuVmTP92aNpGfeoN4uol+kY3TazKdY87mnzyYKDMEYDgm8EIPYWZGb60Us4a3Y2j3jU09NT1fAUaBv+nHf1HR3t1JrgaIPHs2b9DBnKttyI5l23o2QOBHPyNFScEyrodpuMWkXf3k6xNtcCy7kGs9Bqrz+Z7Os2G3yat9Jx9L2bh3VH7FlP2NnrRnraaSnTiNLqYOz4fO9EwfoMMb1U8npcj3awbfKI/WSZwXg3DsABrLkdeFkvPOan7g4oVo41hl1ZEW4wlbJpZx02yTkn0j8xhMfax2e7bvyYF/UETotLvmnMXzoLgbE6/YDvlmWkAY5dahny8KTQZef86aR05nELBHyp9X+otm/TLpvve5b1LeTCdKfSoJHDf1kPXsflzbaqHteNaxTYD292Mr/TB3zvqLdLCx5unaXx/a3jmG9BvpLUw6JlE5krciQ8Vz4bo/Z6xFFCb0eM1ZgkyGnRx7YfcJaiKQDtsKOCeVLk8D64W3LMU8G9+f66DtJ33w186kqs3bDkCfBA+MXln8ZiavfjXnq4LKbWcbDI0njUgZmtDHYtz1P/2we+h6reX281/+TYaavx46Y6bVrIKWDAtk4ojFf4WMf+JvtJ9nqH/ucPUSaLSFCAsgXzwk76bXRIXlnPXr0zD49hy58wvWOimi7JOhx63e9msGMKcje4E72PsJkTIuE4WLaBhWCl3M+gP3Lmm5t3P2ltXAhnWvVuyRYyLpiBQ2q0fey+SOvY8euln7IlT1TT+GbyLCliJadkjcPWbI6I1AiSzkxveLc7ZRgOqcpGMHDPTSaa55Z3JQEQ9pIk2zdMiqfAl54BXF1y8WvPfIgaeMdcX5z2M68DAJmBNMkuXzoeL63iIyBg6MKbBQ8uW1Hx+Orr7MmQfY32KAV747njix55rfR01yjtOsglhuMi9mb/T1MiyNwovMOp538oCmEF6bLRQxsMd74qtqCuLamX67TWnykflg52CwGJOAsda9VD8bT93JJyAkuOWWSG1XMWtgsktqO3zpk127S2BqkHt4V/OlQrlj6bbUD8Nj6nMtxqo/IDMvw7fTY/jXaN4i3M3rGXfL9ndHTOHywZmPt5hju2VCuSiXszut680JYVsxKAle+FSGWqehgzjAZyUrNmtFD5XGDe7QZ+SWPIg9jRE6SmhoCjmHeaFlBr/zJaesBWeDXyrSdFWJeVX3gYq2yh9fCVUmrDkli+hjEfcmwQvvsZAK999tDIP4T9ZGU/GUBq/TpEIEhSkp1gtGTb5luYp9WctOOG35oRmhXi29QYZnixRe8R2yBCBgx5uBG7ZamEK5L+uZRkCjJ5/fMYx6SiLUjU46jABPAGvknThpK/zEJFmsrnKf4gMDroHEmKrcPNtt2Tgd7GyeIIQnyEBgmKXBxc9h7JKWKLgheJBoS4qSqaZw6wWpS4Ancw1AmD/4eoM0BOCjFcDTPITGRjt1tHDwxNxX6aMh8O2gpUj2wbYK6pd1BKN4KCVRZozyQjVxwSkVPZ92KnvSw6NJWQruHzN4WeECLJhujjYOm6POnUMzoLyusVaDEWqTU1/hY+LvbcYcx9c4LcYPyPKhip3eaOLW0/rn2a1bpUzL/JQhD8bhV/dnPYP1T1iMeIPtWgv+nidsGf8qFKx7GFKz2FULPkowosIg7HSKvZ4p5Vfw//41rOvyPH2icssJI7OgfQtdDFXpzcdr/uu6vatTXkmHd7XSHORLqFI3NnOkd5LgP7WNSBmdfDmOJJE4k20+06In0qcDSPQ+q8bX8Itej+s9LuzUWd4b5Odp3hjscaHdcRQBw8JcuI6fOVU13tvdP4Pa0pd8EAD/84sRX/3biOhbcQS8vbaRp4lqanjuireHdOTF7qY52je5bNHhXfkRkDt00IQQZvW/+WSzDIQr6kydqkVq6MgjJ7OkjY/KfO+VW6tS3NhtRy3B6z6/Av2y29THYjvUvBL8Q/ELw7wheA0N6QbrXbLb9K4pyv8Ng53GcPRp3j9XaOIjzDHOhYZ0yjSpIprvusBoMTVYpQi5wtCpB7zX62PQoU5RI0vackx42TD6wuCBcOR+H736HvzTx6rFprAMNEu7Bz0mUmkZ0v79K/rA3P+1uPx65i4Dpn88sqfiN4Wdw+HzyTuCq4GUrx1dj0eL+WpH2cUXzYrO+gP9xw+TrqrcV+jaUrJWCQft7ZpLTrmUY8j5tCpFnpaMHhWSVpW8TVwS5OlnCJyclSiO8sKTdpGW3/4qBGGygYBPXGDrpn91c/sLZm7e8I1075jHTvXnzpLzjelP6kT/F6OxK5p9gQV4lHSSyHM59orF9ZcJUmgqtU1Dc0asTg+sG8WhbtYTJAplAMPf9sDxvrsZ0uppHAlGJBESknGpVWaOBLHJ78Dp5yr9HEJnv63C/CBUXVVl3iLuWiEWMf8GmALgNkx5lTu62tOKCepS9fdXNueCFJYh/VKTEzB6E2oLM03EXVaIOT5HWiuIcxgIeB1xf8+8Rb1FCy+y5GeIrjC+1Vkv3jcAqX5P3WgVo1G1S2Bq6Ld/0RC/ciNPbz/dVVKYq9RvVeNBubwZ0ZNF2lV71G/LmLi0g6NoYVbjHoQ7+6kSZIGZJHb6fK5Yxjis5Bn5YBJCT3eK4K6T29pF79YUzd/+miGyG9HJcv5x3EX9ZqtzG+Pra2DJL9GdDm/psDTcFGeVsrXIQaMQgGBXNeW6V3JJjI4dr9XSCbpn2jRO4H6Q6Z1Gv3Ci1weRRipOmgWLZb+ef4xuxz/Qbpm+rohfP1s7jhWhx4i4TuCLTGdf9/fLMPx4F1JBblgumownHbuWp0MxjzOiGvbKutdWA5PtqsALEq6Q6Pq2EXHttrKZFbo58OGGZbAx+/2ofeWc9g62ivqCiF4JfCP4fIHiLcbAVEmvGQnRmJPDjxL9CIOSo9RVvXW4e/EWdn8GBntRLNr+y/MivamBfT+wYXrO81R0m14xOWDOyPZ1Yd2cnERoiHpn9x108nbkAqpD/p36pWe+a7r2P2bXrdsvzu9fMx/UVisCMacMXOB5jqWbbo7nPEXNXj/tlO/a5wPotfrfW21/c9OKm/6U3tawXy1hYmvMBDg72dfqfW/lQjvG6S3f8OHpvB1f9kLyTyMHaaKlo0TF7dwQ3HWqjr0nLoBF+JRiZZaT4Wt4ooI1ReICHoDUtlGvfvjZot8PgGv9DNTwH9XEpnPLYJxVNCCcxTislRFc6Z/fzaVtz0EdGhPgCGqjUCEMDbIYWUxHrQFRpphEbXQ1m5KtbKWCf/xmcEgeMyGyBz20KnmHLzdME1Q3Z7VEdT26vYCLDo3jqCrZSL+zwtPh/TXpwpr622BxtM0BWE7BGQVbN/fTX1mPvVjdHamTCqEmbEzvSObm5YIM8N2OvKN3hfyqy40oMkSkhHZuJpVisaFiIzeJ/xkRRbo3O41AYKjryzYqY8KE2S7rVHjQTMNl29Cfz1WNFzk9wRulnR3kASUoVk1RHJHleFQ2MbmpztzHBOY0/M9qDw/4aubuv+vM8xhew4ZjXfEU4N1017SDsb6Rj7qMgIy3+FOMkDIx5khMlx2Ud/ohPRPfPM9er3naE6CDcO6oj93eBi+x8TdAnPnBDEdRLSnZ+AjJ5HaatYKuCDP42HD+KWyWdV/WnqNLs/v6QSViaOi2jFtxJDyt32HL/eTFsBi+rT1q13FfKJfaaTADADcdRBOm1PIc9B66NJ2IduZwt/x647IVnIdz72k0ix+zBlsASmCuRXCJ4iwQussDm8bhG1bJ+ecQyxPmKlkkPUnXLyLXOKvBKtFlfWcOnKceKQD0tVQl0yJQK6r9H6VgFG/dVKHf/R7AFgPyqlHdSr/zeF9Q2yyIdGZn1ULK4TYTiXg9dMZSK048t16L53qAZPF1zy6RsAotZ2DtQpY/fq6BUKHPzwVCb235ta7d20IoSmYDWYasBPXLo7IRlIcZf32rEtZsjS9P3Xu76JFbcs2SyLJ0Xhl4vBnJFpggEj6W3iOWPVNOrlA5E4pAFwOXAiYeBu2iFCsPSxZUr9QpLqC8aUhTTBEgWt9NrqM57g22WpTC4tkFyJz/csWrjz6vn9fkwJNO0jJZdX5H6gpxe3PT/0U2Hmw9pXVFenQg1xj5CW/fiMaQXMC9gXsC8gHkB8wLmBcwLmBcwL2BewLyAeQHzAuYFzP8wGP/bMsWL8b/aEuF6I1dYbKmDex5eOTtrFWYRfoXsq59hsoT2S9wMgceunD40dVVbK+ovecs24MWM/+zeDz4BlAH/e6t/GD/IwP/3vDgUMO3+iWZbiQbs74R7bsEz3D8SPT92+p/K3oevJQ8ZB8k6p4485NzIGd8JSE9s/yAVeTPjgB5OHyujF9V1LOD1UMWeRkAYYXXD9ZmF2mbbJo3rx84orzWKlWxP1zmHyGlP9wfRG0I0Y+K7wr6RlC3cbv1GqmwTvydD+aBptqhe4XQTh8U4vdnTb65MfqzS+QbJ61xSPJp0po1gZtEesSKF0ChXZLZinIcw/KIRvj5yfLcezSgK7X/xtwQL+rckmp7B81BvmFoUOTrHTtUIUuOUrVCUS7ggWNzLOaAcC7qgpD74C2crRp50yUO/T9DST6yhjtr5KL+KQ9YHl5RjPCXfNTgX8ymtfxP/43zN7C6zKUf0jsWnXUbGQZugUa5P2bLEVc1xVkteOtNGM/t/ntBkwVaTyHsvjfE5IF+CdfC0li4FejZeOCR6/Lrocf9A9bu57szr4xsVxW3Q05xLHT0mcb6TdOClaEU5j+c4t4GeSNDidvMk+qOAnKNLF3Vocsgq7qtyHFa/C8XS+6J3OT1zrdV4QX7EC8UfHCZpGkZIc5wJwp6Z09VFxrO1P2SkUNH13csP35ovykY1EC5UHj8b/J11tdB0+TDQJtNaHlrzNdPKyKm4yTJBB/wVxE69YwER/224CI9bGMaTcMosqzWMMmXaZsgoh3bGVU1L88DiRnGDpCBioU8vFITCNDXbVgnecsdz+9HPVBKWNrkKFbc2cMCN+Zy6G+b8UT7nah/5O4tJqAibiziSM6WxsShLf+iQ5pDHnJF4xd0GP26zF/VmTb4RvSx7SSjva4t+1ooHUOpRsgjs6BiWd52Bzybq5Y+MBbgnqswCZbi+cX4ZhTGMI7IlNl+QvmVxdJ94jhm+apDTG9vktwY1t3mjNmQ5m7k1MLk3fxNZp7JX5lcG7tT2lqJovWZ1ENJxDdvfP31vNAHDAM4SMCF/4boQ1tNwbRvvWIIoKcVDpYQ2MDtS1frc0+hlPgjFIeI2tFX+SNUonLypl1oxTyPLpEKxWUbK+7iihiblPebHm2CteR3HbTcaaOaNFexebVmzzfVURgPN66CLBJ78DfAQ34QzxFnp++vXUae2NIChvXDoPvwItvTY4gL0d9GoVMVU54+DjYRDxxGYiGbXp+WoTOfGJ6bLAk81m0+hNBbvpGfrNxIwwqkosfyONEvbvHcEX1BATwwfxaU7CsQyjn3eCvxTHD4LS+O7C388kIotOzeMTrLX0131OsX9tiPlbLCpRF13Gs1Jymc3I1YMjcE4JbCbYnpQdh9zLSrcGY9/EiKKdXYElWaLr7uFWxjhpU+CMDZD0B94jhvanUnXAxlK0DgFOHeXc2A9OhFK7x/k1yj7nADdDeh06uq1VKMPEWxytcamUHf6/FfsYwBebRd9x33VBuw+vzZHMJOcF9ZSFzVd63N+FRNa/qdHC0DirHAxj2vuCWcqD3HzhR+jxK1xTZLLy5skjfMBndL7zq2g9wBTi6gQVyXVOS+F/NkGZmaE19MYqKGgtVxbetuV0ZRUOpx7cIXJv42I1QylspJGm3kNoLEENPGiaB4FvUNgyk8d908mLRs3Sjxr6Ho9zU5zFNIdHQYbsd+Uz/EY8VE0kEcHqV5I2Z8doXlpeXidi3AZtbHJRxuG7AZupy+zq1EsSoVSIiZJ9QccNvKgZ3WTXBFFJIoqDgA9OqcDtKNL6imL9iY5nWzxmoHmRgi9MW9G9s7QHG6ImYmN6AX6G0YQ/ndR3APnOIG1TKv37Y3jijXq8Es3eoVtTY3BpViog5xKt+Ppy6g1gnlzFUz6hRFvz5j/fQqrNXpO//ujo30+MYh70ypgb/JY5TODU3WuwCvbQOJgIGcbJaHNask7tp7t8k+Hy7g0DzW0zc5TQv84g7b7bFgCYfnu+G7vWnZ80VPsexyvk8PytrR9vWRya1cXv2Mng618KfLaoH+PIbIzaP4de65d/HpWC/eolLoeCuN3+NyJPeSLKKKOQtOebxTLcqlZqrmcQqgcJe73nEYKhWrFyF+dF1KoH8c/88O0DK1rWLH6aWREnje98tRp5uWjyruNzKkBAe+YlkEGwzbMxfK0TUOm7UZGFM2yj8VivrQ4v1RddElb0Bd6bfuoyaTwSfRNIenOEI5tPg7P4GpbPdCOIOYOo5RTPrzjtq8gYGaMOnIfBivSRBvHp2L9Qa8lPv+hjzomBQSsbYQy8tfPr0tP5AXNzs7sOmjg4dLFbX2abNSa3oKBEO7kMC8hFDegdY1c9pk3n7OjdhNaJPizraGZpKF9HzqJeE+4brcht5w9bppM7B2De7UPnHqOyD2puVKSl5EPH/A0iJgrFK1C16V143NCUSkCe3WVExRIWwpp43GMkBVZ3a9WcRR8j6O/FVWn/tGeegw3p4fLJ3bzyEwDscF1dGeqo3oVuV9rk+nJvX18D2o2R2FvbtEIaw08xVSxzKsRGjId8xrk9QdnIeif+Pf22ed/TaljrFwzVl7m7ua6uzs1TiRdb12WmFz1q0CkJ0FJEVNAqLc2rcN1wdXn3+YPDVmY48lwkZqlD3qyN1pcnra14j4RYzx597PYzEdV9LkVxM0a70wJ8btn+mltQRj8EnO95RLMTDSn3Vh7VLxW4CGfvDbm6rf3VWNCehUncEaVc6RQVGJxQP2a9tAltimjC0Q2pIhEPqZa5jgT/vrY18Nm7c1LIrX9mXJSxiRkzhS5+6jDwWM+dR54daZwLaQcfntd7EUTIAvS0IRebjMW/71S+N6TBqJJ2DS843yqGv92uRwHdkt3H2omucsoJKWpq51ukWuDkTZ8neuorzhEknVDUdCDqCOT8H/31S4NwMu071zgJzCv/N7WEnUR3f1sshj6oLR7pNN6jwXz117TeKpe7qUZeLRGt6M3/yRhqy/3LYsebgvcM9/bL8GZysHOog/w90TxT041cAE/Y1ykyu5+nwg2k8C4aTCEbfSG4i1rwQgCbQ7s1DZrcxlsJyKFmpDNYIf46xcdr948padaNMqDfuwUOWO9Qw9EkMLbHWabQn88hYVp8hHFnkZIqHp/1GFZEPdm+yxLg6TO1edbn5p2IIsIjYRN49zbZPe/STbovZy8ZYshEXArl/HuQsaeriKWBHj1KI97vgMrFuU6g15OTqUm+CfUINkkCncW2NPRmZXVBkD/PUs5uOMgz6FpQYfPPdbXupNCheePhVnxs+hv+yxjNJNme+8fdzNknqpqjWp8FpwUdIgg3yedYmFCtzALgCUy7NLHlu+HzZKPN9DhyLgf8lZuVOTj3xuPrup9CDI3EtKeLhV0SE/PhEIMD5/ybB14B+O5Y92RGyYRy95okOMNZkgtKnE2nDftrx4txlTozptyrOfvjXsIJADqteUlqLMuMO8vvRoAOP7UHxHeqN6izkctwy29wGRf/T/ChB4yu+n4sE9H8338SdoicpSI0mhhTZI+vuWH9ckJS/6ZuLSiEyqge7jeUWtBjWi7Sru5V8M6dhpCo6eNczcpLG0q+0wbdbTZV/a01vo3zHLzfkxJxZb617dKr8t1RiNEByFj/Y/iLR352Xh4ma9ySXWQfRWGP4VGKYZNmuITHA1ZseHp0NFyIqXOHaz6splU51pmdzOEnuUtXj5bWO4hNIoTwjd6qPyv51ow65xBPkXix8uud6IwF5pdsYo/pXK8PqfNLnbqWBK595Qvl0SWEFEKNOUbyCPyOsxTceQSOhWa9IFobJ9o7OYesTrlJ385ySG9mhvK3WzOo9xI+SR/CTHXQmwlraWO+GueoWXeRVRfNd8kZIzFc1tct1nC3XFGIyCtFnl4XnunyM3yng+9vZzodWK8esfUEpTR/3YiFvJpC3gWvUo2TqjZBoqt6ou9IlHFW5i68y4BL+/YsDDpgEY7bEP3lgOy9rYGbOEsaIp3AJ7u563Vcds35ilV9cULB+qtpNhwwLtSF020IhJkOrJP2uLCJz7/sTuGu7i7qKFRwW2WPvJM73714OsO/14ELEy7zde7bY0jTPsFzfjbn6RDM4+E5j4WjGTm/3AllnNHW3Trpk+BonQuozh0DflSqljidssoIIGmns72PuFAdyREc0/+Xn8ztQcwROakKHLvdAwL6VBs7u0+MpZy/3Vs69j1uejc8Tyaw9K1DaPHG67g32vAxi5Pp49ds/q3qg3Y0/4WUj+ln+pQW1c/P/Zv/8qasDXrLotX3/tUSkYlFZFRwX7khTTeTf0zxhHSsxShHbEFp3ztapJ/w9g15PEWcA/pQBiiZCi5vXXMG0CTJo3ul5zJ9l9Y9cGa95ve++yL/wNQSwMEFAACAAgAtLxIRpGDGgVNAAAAawAAABsAAAB1bml2ZXJzYWwvdW5pdmVyc2FsLnBuZy54bWyzsa/IzVEoSy0qzszPs1Uy1DNQsrfj5bIpKEoty0wtV6gAihnpGUCAkkKlrZIJErc8M6UkA6jCwNgcIZiRmpmeUWKrZG5uARfUB5oJAFBLAQIAABQAAgAIAAtngUbpbttk5AMAAHQOAAAdAAAAAAAAAAEAAAAAAAAAAAB1bml2ZXJzYWwvY29tbW9uX21lc3NhZ2VzLmxuZ1BLAQIAABQAAgAIAAtngUY1GtBazgQAAPQWAAAnAAAAAAAAAAEAAAAAAB8EAAB1bml2ZXJzYWwvZmxhc2hfcHVibGlzaGluZ19zZXR0aW5ncy54bWxQSwECAAAUAAIACAALZ4FGn2TjdbICAABOCgAAIQAAAAAAAAABAAAAAAAyCQAAdW5pdmVyc2FsL2ZsYXNoX3NraW5fc2V0dGluZ3MueG1sUEsBAgAAFAACAAgAC2eBRgoR72qiBAAABRYAACYAAAAAAAAAAQAAAAAAIwwAAHVuaXZlcnNhbC9odG1sX3B1Ymxpc2hpbmdfc2V0dGluZ3MueG1sUEsBAgAAFAACAAgAC2eBRoUwK2GeAQAAKwYAAB8AAAAAAAAAAQAAAAAACREAAHVuaXZlcnNhbC9odG1sX3NraW5fc2V0dGluZ3MuanNQSwECAAAUAAIACAAua6tGGtrqO6oAAAAfAQAAGgAAAAAAAAABAAAAAADkEgAAdW5pdmVyc2FsL2kxOG5fcHJlc2V0cy54bWxQSwECAAAUAAIACAAua6tGlBOzImkAAABuAAAAHAAAAAAAAAABAAAAAADGEwAAdW5pdmVyc2FsL2xvY2FsX3NldHRpbmdzLnhtbFBLAQIAABQAAgAIAHa4w0TOggk37AIAAIgIAAAUAAAAAAAAAAEAAAAAAGkUAAB1bml2ZXJzYWwvcGxheWVyLnhtbFBLAQIAABQAAgAIAC5rq0Y129mtaAEAAPMCAAApAAAAAAAAAAEAAAAAAIcXAAB1bml2ZXJzYWwvc2tpbl9jdXN0b21pemF0aW9uX3NldHRpbmdzLnhtbFBLAQIAABQAAgAIALS8SEbXxH2qWysAADRXAAAXAAAAAAAAAAAAAAAAADYZAAB1bml2ZXJzYWwvdW5pdmVyc2FsLnBuZ1BLAQIAABQAAgAIALS8SEaRgxoFTQAAAGsAAAAbAAAAAAAAAAEAAAAAAMZEAAB1bml2ZXJzYWwvdW5pdmVyc2FsLnBuZy54bWxQSwUGAAAAAAsACwBJAwAATEUAAAAA"/>
  <p:tag name="ISPRING_SCORM_ENDPOINT" val="&lt;endpoint&gt;&lt;enable&gt;0&lt;/enable&gt;&lt;lrs&gt;http://&lt;/lrs&gt;&lt;auth&gt;0&lt;/auth&gt;&lt;login&gt;&lt;/login&gt;&lt;password&gt;&lt;/password&gt;&lt;key&gt;&lt;/key&gt;&lt;name&gt;&lt;/name&gt;&lt;email&gt;&lt;/email&gt;&lt;/endpoint&gt;&#10;"/>
  <p:tag name="ISPRING_RESOURCE_PATHS_HASH_PRESENTER" val="3320d76aa4e7a867bd93d48b82e4ebddc65885"/>
  <p:tag name="ISPRING_PRESENTATION_TITLE" val="1069"/>
</p:tagLst>
</file>

<file path=ppt/tags/tag10.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0"/>
</p:tagLst>
</file>

<file path=ppt/tags/tag12.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1"/>
</p:tagLst>
</file>

<file path=ppt/tags/tag13.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2"/>
</p:tagLst>
</file>

<file path=ppt/tags/tag2.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A000120150407A26KPBG</Template>
  <TotalTime>2565</TotalTime>
  <Words>4228</Words>
  <Application>Microsoft Office PowerPoint</Application>
  <PresentationFormat>全屏显示(16:9)</PresentationFormat>
  <Paragraphs>496</Paragraphs>
  <Slides>42</Slides>
  <Notes>42</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1069</dc:title>
  <dc:creator>Administrator</dc:creator>
  <cp:lastModifiedBy>admin</cp:lastModifiedBy>
  <cp:revision>179</cp:revision>
  <dcterms:created xsi:type="dcterms:W3CDTF">2014-12-25T08:17:45Z</dcterms:created>
  <dcterms:modified xsi:type="dcterms:W3CDTF">2016-08-07T01:11:31Z</dcterms:modified>
</cp:coreProperties>
</file>